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1BB76F-4B42-400E-9FCF-138C379DCC4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2703E-AA68-4275-A0E1-539C143DB25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1BB76F-4B42-400E-9FCF-138C379DCC4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2703E-AA68-4275-A0E1-539C143DB25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1BB76F-4B42-400E-9FCF-138C379DCC4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2703E-AA68-4275-A0E1-539C143DB25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1BB76F-4B42-400E-9FCF-138C379DCC4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2703E-AA68-4275-A0E1-539C143DB25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1BB76F-4B42-400E-9FCF-138C379DCC49}"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2703E-AA68-4275-A0E1-539C143DB25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1BB76F-4B42-400E-9FCF-138C379DCC49}"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C2703E-AA68-4275-A0E1-539C143DB25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1BB76F-4B42-400E-9FCF-138C379DCC49}" type="datetimeFigureOut">
              <a:rPr lang="en-US" smtClean="0"/>
              <a:pPr/>
              <a:t>11/19/2021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C2703E-AA68-4275-A0E1-539C143DB25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1BB76F-4B42-400E-9FCF-138C379DCC49}" type="datetimeFigureOut">
              <a:rPr lang="en-US" smtClean="0"/>
              <a:pPr/>
              <a:t>11/19/2021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C2703E-AA68-4275-A0E1-539C143DB25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1BB76F-4B42-400E-9FCF-138C379DCC49}" type="datetimeFigureOut">
              <a:rPr lang="en-US" smtClean="0"/>
              <a:pPr/>
              <a:t>11/19/2021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C2703E-AA68-4275-A0E1-539C143DB25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1BB76F-4B42-400E-9FCF-138C379DCC49}"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C2703E-AA68-4275-A0E1-539C143DB25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1BB76F-4B42-400E-9FCF-138C379DCC49}"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C2703E-AA68-4275-A0E1-539C143DB25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1BB76F-4B42-400E-9FCF-138C379DCC49}" type="datetimeFigureOut">
              <a:rPr lang="en-US" smtClean="0"/>
              <a:pPr/>
              <a:t>11/19/2021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C2703E-AA68-4275-A0E1-539C143DB25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BUSINESS RESEARCH METHOD</a:t>
            </a:r>
            <a:endParaRPr lang="en-US" dirty="0"/>
          </a:p>
        </p:txBody>
      </p:sp>
      <p:sp>
        <p:nvSpPr>
          <p:cNvPr id="3" name="Subtitle 2"/>
          <p:cNvSpPr>
            <a:spLocks noGrp="1"/>
          </p:cNvSpPr>
          <p:nvPr>
            <p:ph type="subTitle" idx="1"/>
          </p:nvPr>
        </p:nvSpPr>
        <p:spPr/>
        <p:txBody>
          <a:bodyPr>
            <a:normAutofit/>
          </a:bodyPr>
          <a:lstStyle/>
          <a:p>
            <a:pPr algn="r"/>
            <a:r>
              <a:rPr lang="en-US" sz="2400" dirty="0" smtClean="0">
                <a:solidFill>
                  <a:schemeClr val="tx1"/>
                </a:solidFill>
              </a:rPr>
              <a:t>MS. NAYANA P</a:t>
            </a:r>
          </a:p>
          <a:p>
            <a:pPr algn="r"/>
            <a:r>
              <a:rPr lang="en-IN" sz="2400" dirty="0" smtClean="0">
                <a:solidFill>
                  <a:schemeClr val="tx1"/>
                </a:solidFill>
              </a:rPr>
              <a:t>DEPARTMENT OF BUSINESS ADMINISTRATION</a:t>
            </a:r>
            <a:endParaRPr lang="en-US" sz="24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  To portray accurately the characteristics of a particular individual, situation or a group(studies with this object in view are known as descriptive research studies);</a:t>
            </a:r>
          </a:p>
          <a:p>
            <a:endParaRPr lang="en-US" dirty="0" smtClean="0"/>
          </a:p>
          <a:p>
            <a:r>
              <a:rPr lang="en-US" dirty="0" smtClean="0"/>
              <a:t>  To determine the frequency with which something occurs or with which it is associated with something else (studies with this object in view are known as diagnostic research studies);</a:t>
            </a:r>
          </a:p>
          <a:p>
            <a:endParaRPr lang="en-US" dirty="0" smtClean="0"/>
          </a:p>
          <a:p>
            <a:r>
              <a:rPr lang="en-US" dirty="0" smtClean="0"/>
              <a:t>  To test a hypothesis of a causal relationship between variables (such studies are known as hypothesis-testing research studies)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t>BENEFITS OF BUSINESS RESEARCH</a:t>
            </a:r>
            <a:br>
              <a:rPr lang="en-US" b="1" cap="all"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Business </a:t>
            </a:r>
            <a:r>
              <a:rPr lang="en-US" dirty="0"/>
              <a:t>Research helps you communicate with current and potential customers in a better way.</a:t>
            </a:r>
          </a:p>
          <a:p>
            <a:r>
              <a:rPr lang="en-US" dirty="0"/>
              <a:t>It helps you identify opportunities and threats in the marketplace.</a:t>
            </a:r>
          </a:p>
          <a:p>
            <a:r>
              <a:rPr lang="en-US" dirty="0"/>
              <a:t>It helps you minimize risks.</a:t>
            </a:r>
          </a:p>
          <a:p>
            <a:r>
              <a:rPr lang="en-US" dirty="0"/>
              <a:t>Business research is used to plan investments and financial outcomes effectively.</a:t>
            </a:r>
          </a:p>
          <a:p>
            <a:r>
              <a:rPr lang="en-US" dirty="0"/>
              <a:t>It helps you build a better market position.</a:t>
            </a:r>
          </a:p>
          <a:p>
            <a:r>
              <a:rPr lang="en-US" dirty="0"/>
              <a:t>It can keep you updated with current trends and innovations in the market.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IMPORTANCE OF BUSINESS RESEARCH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Job seekers</a:t>
            </a:r>
          </a:p>
          <a:p>
            <a:r>
              <a:rPr lang="en-US" dirty="0" smtClean="0"/>
              <a:t>Investors</a:t>
            </a:r>
          </a:p>
          <a:p>
            <a:r>
              <a:rPr lang="en-US" dirty="0" smtClean="0"/>
              <a:t>B2B providers</a:t>
            </a:r>
          </a:p>
          <a:p>
            <a:r>
              <a:rPr lang="en-US" dirty="0" smtClean="0"/>
              <a:t>Philanthropic organizations</a:t>
            </a:r>
          </a:p>
          <a:p>
            <a:r>
              <a:rPr lang="en-US" dirty="0" smtClean="0"/>
              <a:t>Companies</a:t>
            </a:r>
          </a:p>
          <a:p>
            <a:pPr lvl="1"/>
            <a:r>
              <a:rPr lang="en-US" dirty="0" smtClean="0"/>
              <a:t>Testing new products</a:t>
            </a:r>
          </a:p>
          <a:p>
            <a:pPr lvl="1"/>
            <a:r>
              <a:rPr lang="en-US" dirty="0" smtClean="0"/>
              <a:t>Ensuring adequate distribution</a:t>
            </a:r>
          </a:p>
          <a:p>
            <a:pPr lvl="1"/>
            <a:r>
              <a:rPr lang="en-US" dirty="0" smtClean="0"/>
              <a:t>Measuring advertising effectiveness</a:t>
            </a:r>
          </a:p>
          <a:p>
            <a:pPr lvl="1"/>
            <a:r>
              <a:rPr lang="en-US" dirty="0" smtClean="0"/>
              <a:t>Studying the competition</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Qualities / Characteristics of </a:t>
            </a:r>
            <a:r>
              <a:rPr lang="en-US" dirty="0" smtClean="0"/>
              <a:t>a</a:t>
            </a:r>
            <a:r>
              <a:rPr lang="en-US" dirty="0" smtClean="0"/>
              <a:t> </a:t>
            </a:r>
            <a:r>
              <a:rPr lang="en-US" dirty="0" smtClean="0"/>
              <a:t>Good Research </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 A good research must be systematic</a:t>
            </a:r>
          </a:p>
          <a:p>
            <a:endParaRPr lang="en-US" dirty="0" smtClean="0"/>
          </a:p>
          <a:p>
            <a:r>
              <a:rPr lang="en-US" dirty="0" smtClean="0"/>
              <a:t>  A good research must be logical </a:t>
            </a:r>
          </a:p>
          <a:p>
            <a:endParaRPr lang="en-US" dirty="0" smtClean="0"/>
          </a:p>
          <a:p>
            <a:r>
              <a:rPr lang="en-US" dirty="0" smtClean="0"/>
              <a:t> A good research must be empirical </a:t>
            </a:r>
          </a:p>
          <a:p>
            <a:endParaRPr lang="en-US" dirty="0" smtClean="0"/>
          </a:p>
          <a:p>
            <a:r>
              <a:rPr lang="en-US" dirty="0" smtClean="0"/>
              <a:t> A good research must be verifiable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lstStyle/>
          <a:p>
            <a:r>
              <a:rPr lang="en-US" dirty="0" smtClean="0"/>
              <a:t> As far as possible common concepts must be used</a:t>
            </a:r>
          </a:p>
          <a:p>
            <a:endParaRPr lang="en-US" dirty="0" smtClean="0"/>
          </a:p>
          <a:p>
            <a:r>
              <a:rPr lang="en-US" dirty="0" smtClean="0"/>
              <a:t>  Procedure followed in research must be sufficiently described </a:t>
            </a:r>
          </a:p>
          <a:p>
            <a:endParaRPr lang="en-US" dirty="0" smtClean="0"/>
          </a:p>
          <a:p>
            <a:r>
              <a:rPr lang="en-US" dirty="0" smtClean="0"/>
              <a:t> Research procedure should be so described that objective of research can be achieved</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Business Research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Systematic and objective process</a:t>
            </a:r>
          </a:p>
          <a:p>
            <a:r>
              <a:rPr lang="en-US" dirty="0" smtClean="0"/>
              <a:t>Business research has a clear objective purpose</a:t>
            </a:r>
          </a:p>
          <a:p>
            <a:r>
              <a:rPr lang="en-US" dirty="0" smtClean="0"/>
              <a:t>Business research is multi disciplinary</a:t>
            </a:r>
          </a:p>
          <a:p>
            <a:r>
              <a:rPr lang="en-US" dirty="0" smtClean="0"/>
              <a:t>Covers all the regions in which the business operates, locally and internationally</a:t>
            </a:r>
          </a:p>
          <a:p>
            <a:r>
              <a:rPr lang="en-US" dirty="0" smtClean="0"/>
              <a:t>Judging local problems of the environment</a:t>
            </a:r>
          </a:p>
          <a:p>
            <a:r>
              <a:rPr lang="en-US" dirty="0" smtClean="0"/>
              <a:t>Accurately determines the  cost or profitability of a business</a:t>
            </a:r>
          </a:p>
          <a:p>
            <a:r>
              <a:rPr lang="en-US" dirty="0" smtClean="0"/>
              <a:t>Flexibility</a:t>
            </a:r>
          </a:p>
          <a:p>
            <a:r>
              <a:rPr lang="en-US" dirty="0" smtClean="0"/>
              <a:t>The use of internet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Business research is always focused on demand</a:t>
            </a:r>
          </a:p>
          <a:p>
            <a:r>
              <a:rPr lang="en-US" dirty="0" smtClean="0"/>
              <a:t>Business research means the discovery of new </a:t>
            </a:r>
            <a:r>
              <a:rPr lang="en-US" dirty="0" smtClean="0"/>
              <a:t>knowledge </a:t>
            </a:r>
            <a:r>
              <a:rPr lang="en-US" dirty="0" smtClean="0"/>
              <a:t>in the field of business which help managers to take decisions.</a:t>
            </a:r>
          </a:p>
          <a:p>
            <a:r>
              <a:rPr lang="en-US" dirty="0" smtClean="0"/>
              <a:t>In business research the researchers try to find out answers for unsolved questions related with business problems</a:t>
            </a:r>
          </a:p>
          <a:p>
            <a:r>
              <a:rPr lang="en-US" dirty="0" smtClean="0"/>
              <a:t>It is </a:t>
            </a:r>
            <a:r>
              <a:rPr lang="en-US" dirty="0" smtClean="0"/>
              <a:t>generally </a:t>
            </a:r>
            <a:r>
              <a:rPr lang="en-US" dirty="0" smtClean="0"/>
              <a:t>taken up as a short term project with a clearly defined time schedules, budget and output </a:t>
            </a:r>
            <a:r>
              <a:rPr lang="en-US" dirty="0" smtClean="0"/>
              <a:t>which help </a:t>
            </a:r>
            <a:r>
              <a:rPr lang="en-US" dirty="0" smtClean="0"/>
              <a:t>to take business decisions.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It involves a collection of new data from first hand sources and secondary sources.</a:t>
            </a:r>
          </a:p>
          <a:p>
            <a:r>
              <a:rPr lang="en-US" dirty="0" smtClean="0"/>
              <a:t>It focus on consumer influence etc</a:t>
            </a:r>
          </a:p>
          <a:p>
            <a:r>
              <a:rPr lang="en-US" dirty="0" smtClean="0"/>
              <a:t>It comprises a sequence of steps that are designed and executed with the goal of finding answers to the issue that are of anxiety to the managers in the work environment.</a:t>
            </a:r>
          </a:p>
          <a:p>
            <a:r>
              <a:rPr lang="en-US" dirty="0" smtClean="0"/>
              <a:t>Business research tends to have a time limit.</a:t>
            </a:r>
          </a:p>
          <a:p>
            <a:r>
              <a:rPr lang="en-US" dirty="0" smtClean="0"/>
              <a:t>Business research is done in an environment in which conditions change rapidly</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BUSINESS RESEARCH IN DECISION MAKING</a:t>
            </a:r>
            <a:endParaRPr lang="en-US" dirty="0"/>
          </a:p>
        </p:txBody>
      </p:sp>
      <p:sp>
        <p:nvSpPr>
          <p:cNvPr id="3" name="Content Placeholder 2"/>
          <p:cNvSpPr>
            <a:spLocks noGrp="1"/>
          </p:cNvSpPr>
          <p:nvPr>
            <p:ph idx="1"/>
          </p:nvPr>
        </p:nvSpPr>
        <p:spPr/>
        <p:txBody>
          <a:bodyPr/>
          <a:lstStyle/>
          <a:p>
            <a:r>
              <a:rPr lang="en-US" dirty="0" smtClean="0"/>
              <a:t>Product analysis</a:t>
            </a:r>
          </a:p>
          <a:p>
            <a:r>
              <a:rPr lang="en-US" dirty="0" smtClean="0"/>
              <a:t>Market analysis</a:t>
            </a:r>
          </a:p>
          <a:p>
            <a:r>
              <a:rPr lang="en-US" dirty="0" smtClean="0"/>
              <a:t>Financial analysis</a:t>
            </a:r>
          </a:p>
          <a:p>
            <a:r>
              <a:rPr lang="en-US" dirty="0" smtClean="0"/>
              <a:t>Competitor analysis</a:t>
            </a:r>
          </a:p>
          <a:p>
            <a:r>
              <a:rPr lang="en-US" dirty="0" smtClean="0"/>
              <a:t>Growth analysis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Research Methods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following are the important business research methods</a:t>
            </a:r>
          </a:p>
          <a:p>
            <a:r>
              <a:rPr lang="en-US" dirty="0" smtClean="0"/>
              <a:t>Operational research</a:t>
            </a:r>
          </a:p>
          <a:p>
            <a:r>
              <a:rPr lang="en-US" dirty="0" smtClean="0"/>
              <a:t>Case studies</a:t>
            </a:r>
          </a:p>
          <a:p>
            <a:r>
              <a:rPr lang="en-US" dirty="0" smtClean="0"/>
              <a:t>Statistical data</a:t>
            </a:r>
          </a:p>
          <a:p>
            <a:r>
              <a:rPr lang="en-US" dirty="0" smtClean="0"/>
              <a:t>Survey and focus groups</a:t>
            </a:r>
          </a:p>
          <a:p>
            <a:r>
              <a:rPr lang="en-US" dirty="0" smtClean="0"/>
              <a:t>Interview design</a:t>
            </a:r>
          </a:p>
          <a:p>
            <a:r>
              <a:rPr lang="en-US" dirty="0" smtClean="0"/>
              <a:t>Listening</a:t>
            </a:r>
          </a:p>
          <a:p>
            <a:r>
              <a:rPr lang="en-US" dirty="0" smtClean="0"/>
              <a:t>Questionnaires and questioning</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Research</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 The purpose of research is to discover answers to questions through the application of scientific procedures. </a:t>
            </a:r>
          </a:p>
          <a:p>
            <a:endParaRPr lang="en-US" dirty="0" smtClean="0"/>
          </a:p>
          <a:p>
            <a:r>
              <a:rPr lang="en-US" dirty="0" smtClean="0"/>
              <a:t>The main aim of research is to find out the truth which is hidden and which has not been discovered as yet. Though each research study has its own specific purpose, we may think of research objectives as falling into a number of following broad groupings:</a:t>
            </a:r>
          </a:p>
          <a:p>
            <a:endParaRPr lang="en-US" dirty="0" smtClean="0"/>
          </a:p>
          <a:p>
            <a:r>
              <a:rPr lang="en-US" dirty="0" smtClean="0"/>
              <a:t>  To gain familiarity with a phenomenon or to achieve new insights into it (studies with this object in view are termed as exploratory or </a:t>
            </a:r>
            <a:r>
              <a:rPr lang="en-US" dirty="0" err="1" smtClean="0"/>
              <a:t>formulative</a:t>
            </a:r>
            <a:r>
              <a:rPr lang="en-US" dirty="0" smtClean="0"/>
              <a:t> research studies);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TotalTime>
  <Words>602</Words>
  <Application>Microsoft Office PowerPoint</Application>
  <PresentationFormat>On-screen Show (4:3)</PresentationFormat>
  <Paragraphs>78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BUSINESS RESEARCH METHOD</vt:lpstr>
      <vt:lpstr>Qualities / Characteristics of a Good Research </vt:lpstr>
      <vt:lpstr>Slide 3</vt:lpstr>
      <vt:lpstr>Features of Business Research</vt:lpstr>
      <vt:lpstr>Slide 5</vt:lpstr>
      <vt:lpstr>Slide 6</vt:lpstr>
      <vt:lpstr>ROLE OF BUSINESS RESEARCH IN DECISION MAKING</vt:lpstr>
      <vt:lpstr>Business Research Methods</vt:lpstr>
      <vt:lpstr>Objectives of Research</vt:lpstr>
      <vt:lpstr>Slide 10</vt:lpstr>
      <vt:lpstr>BENEFITS OF BUSINESS RESEARCH </vt:lpstr>
      <vt:lpstr>IMPORTANCE OF BUSINESS RESEARCH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RESEARCH METHOD</dc:title>
  <dc:creator>Admin</dc:creator>
  <cp:lastModifiedBy>Windows User</cp:lastModifiedBy>
  <cp:revision>14</cp:revision>
  <dcterms:created xsi:type="dcterms:W3CDTF">2020-05-30T06:57:55Z</dcterms:created>
  <dcterms:modified xsi:type="dcterms:W3CDTF">2021-11-19T04:14:07Z</dcterms:modified>
</cp:coreProperties>
</file>