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MARKETING</a:t>
            </a:r>
          </a:p>
          <a:p>
            <a:r>
              <a:rPr lang="en-IN" sz="1800" dirty="0" smtClean="0"/>
              <a:t>Ms. </a:t>
            </a:r>
            <a:r>
              <a:rPr lang="en-IN" sz="1800" dirty="0" err="1" smtClean="0"/>
              <a:t>Reshma</a:t>
            </a:r>
            <a:r>
              <a:rPr lang="en-IN" sz="1800" dirty="0" smtClean="0"/>
              <a:t> K R</a:t>
            </a:r>
          </a:p>
          <a:p>
            <a:r>
              <a:rPr lang="en-IN" sz="1800" dirty="0" smtClean="0"/>
              <a:t>Department of Business Administration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M</a:t>
            </a:r>
            <a:r>
              <a:rPr lang="en-US" dirty="0" smtClean="0"/>
              <a:t>iddlemen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Merchant middlemen</a:t>
            </a:r>
          </a:p>
          <a:p>
            <a:r>
              <a:rPr lang="en-US" dirty="0" smtClean="0"/>
              <a:t>Agent middlemen</a:t>
            </a:r>
          </a:p>
          <a:p>
            <a:r>
              <a:rPr lang="en-US" dirty="0" smtClean="0"/>
              <a:t>Facilitators </a:t>
            </a:r>
          </a:p>
          <a:p>
            <a:r>
              <a:rPr lang="en-US" dirty="0" smtClean="0"/>
              <a:t>Wholesalers</a:t>
            </a:r>
          </a:p>
          <a:p>
            <a:r>
              <a:rPr lang="en-US" dirty="0" smtClean="0"/>
              <a:t>Jobbers</a:t>
            </a:r>
          </a:p>
          <a:p>
            <a:r>
              <a:rPr lang="en-US" dirty="0" smtClean="0"/>
              <a:t>Retailers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smtClean="0"/>
              <a:t>Intermediaries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Search for potential buyers</a:t>
            </a:r>
          </a:p>
          <a:p>
            <a:r>
              <a:rPr lang="en-US" dirty="0" smtClean="0"/>
              <a:t>Risk bearing</a:t>
            </a:r>
          </a:p>
          <a:p>
            <a:r>
              <a:rPr lang="en-US" dirty="0" smtClean="0"/>
              <a:t>Title of ownership</a:t>
            </a:r>
          </a:p>
          <a:p>
            <a:r>
              <a:rPr lang="en-US" dirty="0" smtClean="0"/>
              <a:t>Communication link</a:t>
            </a:r>
          </a:p>
          <a:p>
            <a:r>
              <a:rPr lang="en-US" dirty="0" smtClean="0"/>
              <a:t>Wide range of product</a:t>
            </a:r>
          </a:p>
          <a:p>
            <a:r>
              <a:rPr lang="en-US" dirty="0" smtClean="0"/>
              <a:t>Economy</a:t>
            </a:r>
          </a:p>
          <a:p>
            <a:r>
              <a:rPr lang="en-US" dirty="0" smtClean="0"/>
              <a:t>Feedback</a:t>
            </a:r>
          </a:p>
          <a:p>
            <a:r>
              <a:rPr lang="en-US" dirty="0" smtClean="0"/>
              <a:t>Financing</a:t>
            </a:r>
          </a:p>
          <a:p>
            <a:r>
              <a:rPr lang="en-US" dirty="0" smtClean="0"/>
              <a:t>Price stability</a:t>
            </a:r>
          </a:p>
          <a:p>
            <a:r>
              <a:rPr lang="en-US" dirty="0" smtClean="0"/>
              <a:t>Sales promotion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of </a:t>
            </a:r>
            <a:r>
              <a:rPr lang="en-US" dirty="0" smtClean="0"/>
              <a:t>Distribution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distribution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Loading and unloading</a:t>
            </a:r>
          </a:p>
          <a:p>
            <a:pPr lvl="1"/>
            <a:r>
              <a:rPr lang="en-US" dirty="0" smtClean="0"/>
              <a:t>Inventory control</a:t>
            </a:r>
          </a:p>
          <a:p>
            <a:pPr lvl="1"/>
            <a:r>
              <a:rPr lang="en-US" dirty="0" smtClean="0"/>
              <a:t>Material handling</a:t>
            </a:r>
          </a:p>
          <a:p>
            <a:pPr lvl="1"/>
            <a:r>
              <a:rPr lang="en-US" dirty="0" smtClean="0"/>
              <a:t>Protective packaging</a:t>
            </a:r>
          </a:p>
          <a:p>
            <a:pPr lvl="1"/>
            <a:r>
              <a:rPr lang="en-US" dirty="0" smtClean="0"/>
              <a:t>Market forecasting</a:t>
            </a:r>
          </a:p>
          <a:p>
            <a:pPr lvl="1"/>
            <a:r>
              <a:rPr lang="en-US" dirty="0" smtClean="0"/>
              <a:t>Customer service</a:t>
            </a:r>
          </a:p>
          <a:p>
            <a:r>
              <a:rPr lang="en-US" dirty="0" smtClean="0"/>
              <a:t>Channels of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of C</a:t>
            </a:r>
            <a:r>
              <a:rPr lang="en-US" dirty="0" smtClean="0"/>
              <a:t>hannels </a:t>
            </a:r>
            <a:r>
              <a:rPr lang="en-US" dirty="0" smtClean="0"/>
              <a:t>of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Information gathering</a:t>
            </a:r>
          </a:p>
          <a:p>
            <a:r>
              <a:rPr lang="en-US" dirty="0" smtClean="0"/>
              <a:t>Consumer motivation</a:t>
            </a:r>
          </a:p>
          <a:p>
            <a:r>
              <a:rPr lang="en-US" dirty="0" smtClean="0"/>
              <a:t>Placing orders</a:t>
            </a:r>
          </a:p>
          <a:p>
            <a:r>
              <a:rPr lang="en-US" dirty="0" smtClean="0"/>
              <a:t>Bargaining</a:t>
            </a:r>
          </a:p>
          <a:p>
            <a:r>
              <a:rPr lang="en-US" dirty="0" smtClean="0"/>
              <a:t>Risk bearing</a:t>
            </a:r>
          </a:p>
          <a:p>
            <a:r>
              <a:rPr lang="en-US" dirty="0" smtClean="0"/>
              <a:t>Inventory management</a:t>
            </a:r>
          </a:p>
          <a:p>
            <a:r>
              <a:rPr lang="en-US" dirty="0" smtClean="0"/>
              <a:t>Promote higher standard of living</a:t>
            </a:r>
          </a:p>
          <a:p>
            <a:r>
              <a:rPr lang="en-US" dirty="0" smtClean="0"/>
              <a:t>Helps to accomplish marketing objectives</a:t>
            </a:r>
          </a:p>
          <a:p>
            <a:r>
              <a:rPr lang="en-US" dirty="0" smtClean="0"/>
              <a:t>Value addition</a:t>
            </a:r>
          </a:p>
          <a:p>
            <a:r>
              <a:rPr lang="en-US" dirty="0" smtClean="0"/>
              <a:t>Demand forecasting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Length of Channel/ Types of Distribution Channels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Zero level channel</a:t>
            </a:r>
          </a:p>
          <a:p>
            <a:r>
              <a:rPr lang="en-US" dirty="0" smtClean="0"/>
              <a:t>One level channel</a:t>
            </a:r>
          </a:p>
          <a:p>
            <a:r>
              <a:rPr lang="en-US" dirty="0" smtClean="0"/>
              <a:t>Two level channel</a:t>
            </a:r>
          </a:p>
          <a:p>
            <a:r>
              <a:rPr lang="en-US" dirty="0" smtClean="0"/>
              <a:t>Three level channel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</a:t>
            </a:r>
            <a:r>
              <a:rPr lang="en-US" dirty="0" smtClean="0"/>
              <a:t>Considered </a:t>
            </a:r>
            <a:r>
              <a:rPr lang="en-US" dirty="0" smtClean="0"/>
              <a:t>in </a:t>
            </a:r>
            <a:r>
              <a:rPr lang="en-US" dirty="0" smtClean="0"/>
              <a:t>Selecting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A. Company or organization factors</a:t>
            </a:r>
          </a:p>
          <a:p>
            <a:r>
              <a:rPr lang="en-US" dirty="0" smtClean="0"/>
              <a:t>Financial position</a:t>
            </a:r>
          </a:p>
          <a:p>
            <a:r>
              <a:rPr lang="en-US" dirty="0" smtClean="0"/>
              <a:t>Business volume of the company</a:t>
            </a:r>
          </a:p>
          <a:p>
            <a:r>
              <a:rPr lang="en-US" dirty="0" smtClean="0"/>
              <a:t>Desire to control channel</a:t>
            </a:r>
          </a:p>
          <a:p>
            <a:r>
              <a:rPr lang="en-US" dirty="0" smtClean="0"/>
              <a:t>Product mix of the firm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Considered in Selecting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PRODUCT FACTORS</a:t>
            </a:r>
          </a:p>
          <a:p>
            <a:r>
              <a:rPr lang="en-US" dirty="0" smtClean="0"/>
              <a:t>Product nature</a:t>
            </a:r>
          </a:p>
          <a:p>
            <a:r>
              <a:rPr lang="en-US" dirty="0" smtClean="0"/>
              <a:t>Product size</a:t>
            </a:r>
          </a:p>
          <a:p>
            <a:r>
              <a:rPr lang="en-US" dirty="0" smtClean="0"/>
              <a:t>Product price</a:t>
            </a:r>
          </a:p>
          <a:p>
            <a:r>
              <a:rPr lang="en-US" dirty="0" err="1" smtClean="0"/>
              <a:t>Perishability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C. MARKET OR CONSUMERS FACTORS</a:t>
            </a:r>
          </a:p>
          <a:p>
            <a:r>
              <a:rPr lang="en-US" dirty="0" smtClean="0"/>
              <a:t>Nature of the market</a:t>
            </a:r>
          </a:p>
          <a:p>
            <a:r>
              <a:rPr lang="en-US" dirty="0" smtClean="0"/>
              <a:t>Number of consumers</a:t>
            </a:r>
          </a:p>
          <a:p>
            <a:r>
              <a:rPr lang="en-US" dirty="0" smtClean="0"/>
              <a:t>Geographical distribution of customers</a:t>
            </a:r>
          </a:p>
          <a:p>
            <a:r>
              <a:rPr lang="en-US" dirty="0" smtClean="0"/>
              <a:t>Buying quantity</a:t>
            </a:r>
          </a:p>
          <a:p>
            <a:r>
              <a:rPr lang="en-US" dirty="0" smtClean="0"/>
              <a:t>Size of the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Considered in Selecting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D. MIDDLEMEN FACTORS</a:t>
            </a:r>
          </a:p>
          <a:p>
            <a:r>
              <a:rPr lang="en-US" dirty="0" smtClean="0"/>
              <a:t>Availability of middlemen</a:t>
            </a:r>
          </a:p>
          <a:p>
            <a:r>
              <a:rPr lang="en-US" dirty="0" smtClean="0"/>
              <a:t>Services provided by middlemen</a:t>
            </a:r>
          </a:p>
          <a:p>
            <a:r>
              <a:rPr lang="en-US" dirty="0" smtClean="0"/>
              <a:t>Reputation of the channel</a:t>
            </a:r>
          </a:p>
          <a:p>
            <a:r>
              <a:rPr lang="en-US" dirty="0" smtClean="0"/>
              <a:t>Cost of the channel</a:t>
            </a:r>
          </a:p>
          <a:p>
            <a:r>
              <a:rPr lang="en-US" dirty="0" smtClean="0"/>
              <a:t>Legal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of </a:t>
            </a:r>
            <a:r>
              <a:rPr lang="en-US" dirty="0" smtClean="0"/>
              <a:t>Distribution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Intensive or mass distribution</a:t>
            </a:r>
          </a:p>
          <a:p>
            <a:r>
              <a:rPr lang="en-US" dirty="0" smtClean="0"/>
              <a:t>Selective distribution</a:t>
            </a:r>
          </a:p>
          <a:p>
            <a:r>
              <a:rPr lang="en-US" dirty="0" smtClean="0"/>
              <a:t>Exclusive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241</TotalTime>
  <Words>225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DISTRIBUTION</vt:lpstr>
      <vt:lpstr>Components of Distribution System</vt:lpstr>
      <vt:lpstr>Functions of Channels of Distribution</vt:lpstr>
      <vt:lpstr>Length of Channel/ Types of Distribution Channels</vt:lpstr>
      <vt:lpstr>Factors Considered in Selecting Channels</vt:lpstr>
      <vt:lpstr>Factors Considered in Selecting Channels</vt:lpstr>
      <vt:lpstr>Slide 7</vt:lpstr>
      <vt:lpstr>Factors Considered in Selecting Channels</vt:lpstr>
      <vt:lpstr>Intensity of Distribution Policy</vt:lpstr>
      <vt:lpstr>Types of Middlemen</vt:lpstr>
      <vt:lpstr>Role of Intermediaries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13</cp:revision>
  <dcterms:created xsi:type="dcterms:W3CDTF">2006-08-16T00:00:00Z</dcterms:created>
  <dcterms:modified xsi:type="dcterms:W3CDTF">2021-11-19T03:58:31Z</dcterms:modified>
</cp:coreProperties>
</file>