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39F7-1A80-47EF-8836-7C1BB7DE1D2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19BC-49EF-49F1-9CBE-36251F845F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39F7-1A80-47EF-8836-7C1BB7DE1D2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19BC-49EF-49F1-9CBE-36251F845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39F7-1A80-47EF-8836-7C1BB7DE1D2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19BC-49EF-49F1-9CBE-36251F845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39F7-1A80-47EF-8836-7C1BB7DE1D2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19BC-49EF-49F1-9CBE-36251F845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39F7-1A80-47EF-8836-7C1BB7DE1D2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19BC-49EF-49F1-9CBE-36251F845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39F7-1A80-47EF-8836-7C1BB7DE1D2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19BC-49EF-49F1-9CBE-36251F845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39F7-1A80-47EF-8836-7C1BB7DE1D2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19BC-49EF-49F1-9CBE-36251F845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39F7-1A80-47EF-8836-7C1BB7DE1D2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19BC-49EF-49F1-9CBE-36251F845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39F7-1A80-47EF-8836-7C1BB7DE1D2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19BC-49EF-49F1-9CBE-36251F845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39F7-1A80-47EF-8836-7C1BB7DE1D2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19BC-49EF-49F1-9CBE-36251F845F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52F39F7-1A80-47EF-8836-7C1BB7DE1D2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27019BC-49EF-49F1-9CBE-36251F845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52F39F7-1A80-47EF-8836-7C1BB7DE1D2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27019BC-49EF-49F1-9CBE-36251F845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Business Research Methods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105400"/>
            <a:ext cx="8077200" cy="1499616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chemeClr val="tx1"/>
                </a:solidFill>
              </a:rPr>
              <a:t>MS. NAYANA P</a:t>
            </a:r>
          </a:p>
          <a:p>
            <a:pPr algn="r"/>
            <a:r>
              <a:rPr lang="en-IN" dirty="0" smtClean="0">
                <a:solidFill>
                  <a:schemeClr val="tx1"/>
                </a:solidFill>
              </a:rPr>
              <a:t>DEPARTMENT OF BUSINESS ADMINISTRATION</a:t>
            </a:r>
            <a:endParaRPr lang="en-US" smtClean="0">
              <a:solidFill>
                <a:schemeClr val="tx1"/>
              </a:solidFill>
            </a:endParaRPr>
          </a:p>
          <a:p>
            <a:pPr algn="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</a:p>
          <a:p>
            <a:pPr>
              <a:buNone/>
            </a:pPr>
            <a:r>
              <a:rPr lang="en-US" dirty="0" smtClean="0"/>
              <a:t>A bibliography contain the source of every reference cited in the footnote and any other relevant works that the author has consulted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Glossary </a:t>
            </a:r>
          </a:p>
          <a:p>
            <a:r>
              <a:rPr lang="en-US" dirty="0" smtClean="0"/>
              <a:t>A glossary is a short dictionary giving definitions and examples of terms and phrases which are technical, used in a special connotation by the author, unfamiliar to the reader, or foreign to the language in which the book is written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 </a:t>
            </a:r>
          </a:p>
          <a:p>
            <a:pPr>
              <a:buNone/>
            </a:pPr>
            <a:r>
              <a:rPr lang="en-US" dirty="0" smtClean="0"/>
              <a:t>Index contains the names of important persons mentioned and the important matters discussed in the report .</a:t>
            </a:r>
          </a:p>
          <a:p>
            <a:pPr>
              <a:buNone/>
            </a:pPr>
            <a:r>
              <a:rPr lang="en-US" dirty="0" smtClean="0"/>
              <a:t>It will enable the reader to grasp at a glance of all the important persons mentioned and all important </a:t>
            </a:r>
            <a:r>
              <a:rPr lang="en-US" smtClean="0"/>
              <a:t>matters discussed in the report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Preparation of </a:t>
            </a:r>
            <a:r>
              <a:rPr lang="en-US" dirty="0" smtClean="0"/>
              <a:t>Research Report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Research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research report is a systematic, scientific and consistent presentation of the entire process of research carried out by a researcher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Generally there are four types of reports,</a:t>
            </a:r>
          </a:p>
          <a:p>
            <a:pPr marL="633222" indent="-514350">
              <a:buAutoNum type="arabicPeriod"/>
            </a:pPr>
            <a:r>
              <a:rPr lang="en-US" dirty="0" smtClean="0"/>
              <a:t>Technical report</a:t>
            </a:r>
          </a:p>
          <a:p>
            <a:pPr marL="633222" indent="-514350">
              <a:buAutoNum type="arabicPeriod"/>
            </a:pPr>
            <a:r>
              <a:rPr lang="en-US" dirty="0" smtClean="0"/>
              <a:t>Popular report</a:t>
            </a:r>
          </a:p>
          <a:p>
            <a:pPr marL="633222" indent="-514350">
              <a:buAutoNum type="arabicPeriod"/>
            </a:pPr>
            <a:r>
              <a:rPr lang="en-US" dirty="0" smtClean="0"/>
              <a:t>Research article</a:t>
            </a:r>
          </a:p>
          <a:p>
            <a:pPr marL="633222" indent="-514350">
              <a:buAutoNum type="arabicPeriod"/>
            </a:pPr>
            <a:r>
              <a:rPr lang="en-US" dirty="0" smtClean="0"/>
              <a:t>Monograph</a:t>
            </a:r>
          </a:p>
          <a:p>
            <a:pPr marL="633222" indent="-514350">
              <a:buAutoNum type="arabicPeriod"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a </a:t>
            </a:r>
            <a:r>
              <a:rPr lang="en-US" dirty="0" smtClean="0"/>
              <a:t>Good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buAutoNum type="arabicPeriod"/>
            </a:pPr>
            <a:r>
              <a:rPr lang="en-US" dirty="0" smtClean="0"/>
              <a:t>Clarity</a:t>
            </a:r>
          </a:p>
          <a:p>
            <a:pPr marL="633222" indent="-514350">
              <a:buAutoNum type="arabicPeriod"/>
            </a:pPr>
            <a:r>
              <a:rPr lang="en-US" dirty="0" smtClean="0"/>
              <a:t>Size</a:t>
            </a:r>
          </a:p>
          <a:p>
            <a:pPr marL="633222" indent="-514350">
              <a:buAutoNum type="arabicPeriod"/>
            </a:pPr>
            <a:r>
              <a:rPr lang="en-US" dirty="0" smtClean="0"/>
              <a:t>Objective style and simple language</a:t>
            </a:r>
          </a:p>
          <a:p>
            <a:pPr marL="633222" indent="-514350">
              <a:buAutoNum type="arabicPeriod"/>
            </a:pPr>
            <a:r>
              <a:rPr lang="en-US" dirty="0" smtClean="0"/>
              <a:t>Food for thought</a:t>
            </a:r>
          </a:p>
          <a:p>
            <a:pPr marL="633222" indent="-514350">
              <a:buAutoNum type="arabicPeriod"/>
            </a:pPr>
            <a:r>
              <a:rPr lang="en-US" dirty="0" smtClean="0"/>
              <a:t>Interesting</a:t>
            </a:r>
          </a:p>
          <a:p>
            <a:pPr marL="633222" indent="-514350">
              <a:buAutoNum type="arabicPeriod"/>
            </a:pPr>
            <a:r>
              <a:rPr lang="en-US" dirty="0" smtClean="0"/>
              <a:t>Accuracy</a:t>
            </a:r>
          </a:p>
          <a:p>
            <a:pPr marL="633222" indent="-514350">
              <a:buAutoNum type="arabicPeriod"/>
            </a:pPr>
            <a:r>
              <a:rPr lang="en-US" dirty="0" smtClean="0"/>
              <a:t>Use familiar words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a Good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/>
            </a:pPr>
            <a:r>
              <a:rPr lang="en-US" dirty="0" smtClean="0"/>
              <a:t>Connectivity </a:t>
            </a:r>
          </a:p>
          <a:p>
            <a:pPr marL="633222" indent="-514350">
              <a:buAutoNum type="arabicPeriod"/>
            </a:pPr>
            <a:r>
              <a:rPr lang="en-US" dirty="0" smtClean="0"/>
              <a:t>Readability</a:t>
            </a:r>
          </a:p>
          <a:p>
            <a:pPr marL="633222" indent="-514350">
              <a:buAutoNum type="arabicPeriod"/>
            </a:pPr>
            <a:r>
              <a:rPr lang="en-US" dirty="0" smtClean="0"/>
              <a:t>Faultless composition</a:t>
            </a:r>
          </a:p>
          <a:p>
            <a:pPr marL="633222" indent="-514350">
              <a:buAutoNum type="arabicPeriod"/>
            </a:pPr>
            <a:r>
              <a:rPr lang="en-US" dirty="0" smtClean="0"/>
              <a:t>Validity</a:t>
            </a:r>
          </a:p>
          <a:p>
            <a:pPr marL="633222" indent="-514350">
              <a:buAutoNum type="arabicPeriod"/>
            </a:pPr>
            <a:r>
              <a:rPr lang="en-US" dirty="0" smtClean="0"/>
              <a:t>Attractive</a:t>
            </a:r>
          </a:p>
          <a:p>
            <a:pPr marL="633222" indent="-514350">
              <a:buAutoNum type="arabicPeriod"/>
            </a:pPr>
            <a:r>
              <a:rPr lang="en-US" dirty="0" smtClean="0"/>
              <a:t>Orderliness</a:t>
            </a:r>
          </a:p>
          <a:p>
            <a:pPr marL="633222" indent="-514350">
              <a:buAutoNum type="arabicPeriod"/>
            </a:pPr>
            <a:r>
              <a:rPr lang="en-US" dirty="0" smtClean="0"/>
              <a:t>Error free</a:t>
            </a:r>
          </a:p>
          <a:p>
            <a:pPr marL="633222" indent="-514350">
              <a:buAutoNum type="arabicPeriod"/>
            </a:pPr>
            <a:r>
              <a:rPr lang="en-US" dirty="0" smtClean="0"/>
              <a:t>O</a:t>
            </a:r>
            <a:r>
              <a:rPr lang="en-US" dirty="0" smtClean="0"/>
              <a:t>penness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Report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/>
            </a:pPr>
            <a:r>
              <a:rPr lang="en-US" dirty="0" smtClean="0"/>
              <a:t>Title page</a:t>
            </a:r>
          </a:p>
          <a:p>
            <a:pPr marL="633222" indent="-514350">
              <a:buAutoNum type="arabicPeriod"/>
            </a:pPr>
            <a:r>
              <a:rPr lang="en-US" dirty="0" smtClean="0"/>
              <a:t>Acknowledgement</a:t>
            </a:r>
          </a:p>
          <a:p>
            <a:pPr marL="633222" indent="-514350">
              <a:buAutoNum type="arabicPeriod"/>
            </a:pPr>
            <a:r>
              <a:rPr lang="en-US" dirty="0" smtClean="0"/>
              <a:t>Table of contents</a:t>
            </a:r>
          </a:p>
          <a:p>
            <a:pPr marL="633222" indent="-514350">
              <a:buAutoNum type="arabicPeriod"/>
            </a:pPr>
            <a:r>
              <a:rPr lang="en-US" dirty="0" smtClean="0"/>
              <a:t>Introduction</a:t>
            </a:r>
          </a:p>
          <a:p>
            <a:pPr marL="633222" indent="-514350">
              <a:buAutoNum type="arabicPeriod"/>
            </a:pPr>
            <a:r>
              <a:rPr lang="en-US" dirty="0" smtClean="0"/>
              <a:t>Research methodology</a:t>
            </a:r>
          </a:p>
          <a:p>
            <a:pPr marL="633222" indent="-514350">
              <a:buAutoNum type="arabicPeriod"/>
            </a:pPr>
            <a:r>
              <a:rPr lang="en-US" dirty="0" smtClean="0"/>
              <a:t>Results/ findings</a:t>
            </a:r>
          </a:p>
          <a:p>
            <a:pPr marL="633222" indent="-514350">
              <a:buAutoNum type="arabicPeriod"/>
            </a:pPr>
            <a:r>
              <a:rPr lang="en-US" dirty="0" smtClean="0"/>
              <a:t>Discussions</a:t>
            </a:r>
          </a:p>
          <a:p>
            <a:pPr marL="633222" indent="-514350">
              <a:buAutoNum type="arabicPeriod"/>
            </a:pPr>
            <a:r>
              <a:rPr lang="en-US" dirty="0" smtClean="0"/>
              <a:t>Conclusion and recommendations</a:t>
            </a:r>
          </a:p>
          <a:p>
            <a:pPr marL="633222" indent="-514350">
              <a:buAutoNum type="arabicPeriod"/>
            </a:pPr>
            <a:r>
              <a:rPr lang="en-US" dirty="0" smtClean="0"/>
              <a:t>Appendix and references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</a:t>
            </a:r>
            <a:r>
              <a:rPr lang="en-US" dirty="0" smtClean="0"/>
              <a:t>Writing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/>
            </a:pPr>
            <a:r>
              <a:rPr lang="en-US" dirty="0" smtClean="0"/>
              <a:t>Understanding the subject matter and its logical analysis</a:t>
            </a:r>
          </a:p>
          <a:p>
            <a:pPr marL="633222" indent="-514350">
              <a:buAutoNum type="arabicPeriod"/>
            </a:pPr>
            <a:endParaRPr lang="en-US" dirty="0" smtClean="0"/>
          </a:p>
          <a:p>
            <a:pPr marL="633222" indent="-514350">
              <a:buAutoNum type="arabicPeriod"/>
            </a:pPr>
            <a:r>
              <a:rPr lang="en-US" dirty="0" smtClean="0"/>
              <a:t>Preparing the final outline of the report</a:t>
            </a:r>
          </a:p>
          <a:p>
            <a:pPr marL="633222" indent="-514350">
              <a:buAutoNum type="arabicPeriod"/>
            </a:pPr>
            <a:endParaRPr lang="en-US" dirty="0" smtClean="0"/>
          </a:p>
          <a:p>
            <a:pPr marL="633222" indent="-514350">
              <a:buAutoNum type="arabicPeriod"/>
            </a:pPr>
            <a:r>
              <a:rPr lang="en-US" dirty="0" smtClean="0"/>
              <a:t>Preparing the rough draft</a:t>
            </a:r>
          </a:p>
          <a:p>
            <a:pPr marL="633222" indent="-514350">
              <a:buAutoNum type="arabicPeriod"/>
            </a:pPr>
            <a:endParaRPr lang="en-US" dirty="0" smtClean="0"/>
          </a:p>
          <a:p>
            <a:pPr marL="633222" indent="-514350">
              <a:buAutoNum type="arabicPeriod"/>
            </a:pPr>
            <a:r>
              <a:rPr lang="en-US" dirty="0" smtClean="0"/>
              <a:t>Polishing/ finalization of the report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Footnotes</a:t>
            </a:r>
          </a:p>
          <a:p>
            <a:r>
              <a:rPr lang="en-US" dirty="0" smtClean="0"/>
              <a:t>A footnote either indicates the source of reference or provides an explanation which is not important enough to include in the text.</a:t>
            </a:r>
          </a:p>
          <a:p>
            <a:r>
              <a:rPr lang="en-US" dirty="0" smtClean="0"/>
              <a:t>Footnote help the reader to check the accuracy of the interpretation of the source by going to the source if they want to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38</TotalTime>
  <Words>306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Business Research Methods</vt:lpstr>
      <vt:lpstr>Preparation of Research Report</vt:lpstr>
      <vt:lpstr>Research Report</vt:lpstr>
      <vt:lpstr>Types of report</vt:lpstr>
      <vt:lpstr>Characteristics of a Good Report</vt:lpstr>
      <vt:lpstr>Characteristics of a Good Report</vt:lpstr>
      <vt:lpstr>The Report Format</vt:lpstr>
      <vt:lpstr>Report Writing Stages</vt:lpstr>
      <vt:lpstr>IMPORTANT TERMS</vt:lpstr>
      <vt:lpstr>IMPORTANT TERMS</vt:lpstr>
      <vt:lpstr>IMPORTANT TERMS</vt:lpstr>
      <vt:lpstr>IMPORTANT TERMS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Research Methods</dc:title>
  <dc:creator>Admin</dc:creator>
  <cp:lastModifiedBy>Windows User</cp:lastModifiedBy>
  <cp:revision>5</cp:revision>
  <dcterms:created xsi:type="dcterms:W3CDTF">2020-05-31T13:16:35Z</dcterms:created>
  <dcterms:modified xsi:type="dcterms:W3CDTF">2021-11-19T04:05:10Z</dcterms:modified>
</cp:coreProperties>
</file>