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 id="267" r:id="rId12"/>
    <p:sldId id="268" r:id="rId13"/>
    <p:sldId id="266"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5CB90A5-AF0B-4B4C-97AA-A537E2D76588}" type="doc">
      <dgm:prSet loTypeId="urn:microsoft.com/office/officeart/2005/8/layout/orgChart1" loCatId="hierarchy" qsTypeId="urn:microsoft.com/office/officeart/2005/8/quickstyle/simple1" qsCatId="simple" csTypeId="urn:microsoft.com/office/officeart/2005/8/colors/colorful5" csCatId="colorful" phldr="1"/>
      <dgm:spPr/>
      <dgm:t>
        <a:bodyPr/>
        <a:lstStyle/>
        <a:p>
          <a:endParaRPr lang="en-US"/>
        </a:p>
      </dgm:t>
    </dgm:pt>
    <dgm:pt modelId="{61F3127C-3347-4871-B7AD-AAAA48CC273B}">
      <dgm:prSet phldrT="[Text]"/>
      <dgm:spPr/>
      <dgm:t>
        <a:bodyPr/>
        <a:lstStyle/>
        <a:p>
          <a:r>
            <a:rPr lang="en-US" dirty="0" smtClean="0"/>
            <a:t>Regulator SEBI</a:t>
          </a:r>
          <a:endParaRPr lang="en-US" dirty="0"/>
        </a:p>
      </dgm:t>
    </dgm:pt>
    <dgm:pt modelId="{B4946AB0-BB1E-4AE3-A169-0DC7555AA287}" type="parTrans" cxnId="{7954755B-88CD-4192-AA77-A604AC808DE5}">
      <dgm:prSet/>
      <dgm:spPr/>
      <dgm:t>
        <a:bodyPr/>
        <a:lstStyle/>
        <a:p>
          <a:endParaRPr lang="en-US"/>
        </a:p>
      </dgm:t>
    </dgm:pt>
    <dgm:pt modelId="{0871153D-032A-4B58-99D6-1E184D448CB6}" type="sibTrans" cxnId="{7954755B-88CD-4192-AA77-A604AC808DE5}">
      <dgm:prSet/>
      <dgm:spPr/>
      <dgm:t>
        <a:bodyPr/>
        <a:lstStyle/>
        <a:p>
          <a:endParaRPr lang="en-US"/>
        </a:p>
      </dgm:t>
    </dgm:pt>
    <dgm:pt modelId="{FDC3D132-C2EF-4942-B5BC-F2A3FC5C77AD}">
      <dgm:prSet phldrT="[Text]"/>
      <dgm:spPr/>
      <dgm:t>
        <a:bodyPr/>
        <a:lstStyle/>
        <a:p>
          <a:r>
            <a:rPr lang="en-US" dirty="0" smtClean="0"/>
            <a:t>National stock exchange</a:t>
          </a:r>
          <a:endParaRPr lang="en-US" dirty="0"/>
        </a:p>
      </dgm:t>
    </dgm:pt>
    <dgm:pt modelId="{F27259D8-8049-4338-93AF-2F318F31F410}" type="parTrans" cxnId="{0CFDEC81-9F25-4CD0-A813-EAD5F2C26305}">
      <dgm:prSet/>
      <dgm:spPr/>
      <dgm:t>
        <a:bodyPr/>
        <a:lstStyle/>
        <a:p>
          <a:endParaRPr lang="en-US"/>
        </a:p>
      </dgm:t>
    </dgm:pt>
    <dgm:pt modelId="{F8EFD91A-473C-4C8C-B2BD-2C1912BC4256}" type="sibTrans" cxnId="{0CFDEC81-9F25-4CD0-A813-EAD5F2C26305}">
      <dgm:prSet/>
      <dgm:spPr/>
      <dgm:t>
        <a:bodyPr/>
        <a:lstStyle/>
        <a:p>
          <a:endParaRPr lang="en-US"/>
        </a:p>
      </dgm:t>
    </dgm:pt>
    <dgm:pt modelId="{9EA03B19-44E8-4AD7-8887-00D5AA812810}">
      <dgm:prSet phldrT="[Text]"/>
      <dgm:spPr/>
      <dgm:t>
        <a:bodyPr/>
        <a:lstStyle/>
        <a:p>
          <a:r>
            <a:rPr lang="en-US" dirty="0" smtClean="0"/>
            <a:t>Regional exchanges</a:t>
          </a:r>
          <a:endParaRPr lang="en-US" dirty="0"/>
        </a:p>
      </dgm:t>
    </dgm:pt>
    <dgm:pt modelId="{9817ECFF-1BE7-43AB-80C0-6698EEF9C395}" type="parTrans" cxnId="{84613F18-EA8D-433B-85C1-ADFCBD5206E8}">
      <dgm:prSet/>
      <dgm:spPr/>
      <dgm:t>
        <a:bodyPr/>
        <a:lstStyle/>
        <a:p>
          <a:endParaRPr lang="en-US"/>
        </a:p>
      </dgm:t>
    </dgm:pt>
    <dgm:pt modelId="{512D4831-89D1-4EAD-9B8D-46623A8DE7B1}" type="sibTrans" cxnId="{84613F18-EA8D-433B-85C1-ADFCBD5206E8}">
      <dgm:prSet/>
      <dgm:spPr/>
      <dgm:t>
        <a:bodyPr/>
        <a:lstStyle/>
        <a:p>
          <a:endParaRPr lang="en-US"/>
        </a:p>
      </dgm:t>
    </dgm:pt>
    <dgm:pt modelId="{64108033-5946-4A9C-AC7F-AA580AD21620}">
      <dgm:prSet phldrT="[Text]"/>
      <dgm:spPr/>
      <dgm:t>
        <a:bodyPr/>
        <a:lstStyle/>
        <a:p>
          <a:r>
            <a:rPr lang="en-US" dirty="0" smtClean="0"/>
            <a:t>Stock exchanges</a:t>
          </a:r>
          <a:endParaRPr lang="en-US" dirty="0"/>
        </a:p>
      </dgm:t>
    </dgm:pt>
    <dgm:pt modelId="{56350648-68EC-4A10-90BD-04C4D8D9AEC4}" type="parTrans" cxnId="{798306CA-BF96-482D-9B33-924A658ABE8D}">
      <dgm:prSet/>
      <dgm:spPr/>
      <dgm:t>
        <a:bodyPr/>
        <a:lstStyle/>
        <a:p>
          <a:endParaRPr lang="en-US"/>
        </a:p>
      </dgm:t>
    </dgm:pt>
    <dgm:pt modelId="{1914F7B5-1B68-438D-9927-34E516E5688F}" type="sibTrans" cxnId="{798306CA-BF96-482D-9B33-924A658ABE8D}">
      <dgm:prSet/>
      <dgm:spPr/>
      <dgm:t>
        <a:bodyPr/>
        <a:lstStyle/>
        <a:p>
          <a:endParaRPr lang="en-US"/>
        </a:p>
      </dgm:t>
    </dgm:pt>
    <dgm:pt modelId="{BA4DE749-361D-4CE5-B97D-FE358CFECC93}">
      <dgm:prSet phldrT="[Text]"/>
      <dgm:spPr/>
      <dgm:t>
        <a:bodyPr/>
        <a:lstStyle/>
        <a:p>
          <a:r>
            <a:rPr lang="en-US" dirty="0" smtClean="0"/>
            <a:t>BSE</a:t>
          </a:r>
          <a:endParaRPr lang="en-US" dirty="0"/>
        </a:p>
      </dgm:t>
    </dgm:pt>
    <dgm:pt modelId="{27CF7505-11E8-480D-A5D0-9C94893477EA}" type="parTrans" cxnId="{F3742982-A35E-4C2A-B311-3BA31A7B1616}">
      <dgm:prSet/>
      <dgm:spPr/>
      <dgm:t>
        <a:bodyPr/>
        <a:lstStyle/>
        <a:p>
          <a:endParaRPr lang="en-US"/>
        </a:p>
      </dgm:t>
    </dgm:pt>
    <dgm:pt modelId="{D42EA08B-63FA-4FF5-BBA6-43AEE9998D9E}" type="sibTrans" cxnId="{F3742982-A35E-4C2A-B311-3BA31A7B1616}">
      <dgm:prSet/>
      <dgm:spPr/>
      <dgm:t>
        <a:bodyPr/>
        <a:lstStyle/>
        <a:p>
          <a:endParaRPr lang="en-US"/>
        </a:p>
      </dgm:t>
    </dgm:pt>
    <dgm:pt modelId="{72CE98C0-CF74-47DF-823B-DFDAABE812C4}">
      <dgm:prSet phldrT="[Text]"/>
      <dgm:spPr/>
      <dgm:t>
        <a:bodyPr/>
        <a:lstStyle/>
        <a:p>
          <a:r>
            <a:rPr lang="en-US" dirty="0" smtClean="0"/>
            <a:t>NSE</a:t>
          </a:r>
          <a:endParaRPr lang="en-US" dirty="0"/>
        </a:p>
      </dgm:t>
    </dgm:pt>
    <dgm:pt modelId="{D9ED9F76-1754-44AB-9ADA-779F94E218B4}" type="parTrans" cxnId="{CF19EEBA-BFED-40A5-94A4-F5F6AB0EC763}">
      <dgm:prSet/>
      <dgm:spPr/>
      <dgm:t>
        <a:bodyPr/>
        <a:lstStyle/>
        <a:p>
          <a:endParaRPr lang="en-US"/>
        </a:p>
      </dgm:t>
    </dgm:pt>
    <dgm:pt modelId="{23261685-E949-4D27-BA49-DCD9B3D8EFC7}" type="sibTrans" cxnId="{CF19EEBA-BFED-40A5-94A4-F5F6AB0EC763}">
      <dgm:prSet/>
      <dgm:spPr/>
      <dgm:t>
        <a:bodyPr/>
        <a:lstStyle/>
        <a:p>
          <a:endParaRPr lang="en-US"/>
        </a:p>
      </dgm:t>
    </dgm:pt>
    <dgm:pt modelId="{9F536399-7172-4ED9-A86C-2D4B3CD3DFC8}" type="pres">
      <dgm:prSet presAssocID="{85CB90A5-AF0B-4B4C-97AA-A537E2D76588}" presName="hierChild1" presStyleCnt="0">
        <dgm:presLayoutVars>
          <dgm:orgChart val="1"/>
          <dgm:chPref val="1"/>
          <dgm:dir/>
          <dgm:animOne val="branch"/>
          <dgm:animLvl val="lvl"/>
          <dgm:resizeHandles/>
        </dgm:presLayoutVars>
      </dgm:prSet>
      <dgm:spPr/>
      <dgm:t>
        <a:bodyPr/>
        <a:lstStyle/>
        <a:p>
          <a:endParaRPr lang="en-US"/>
        </a:p>
      </dgm:t>
    </dgm:pt>
    <dgm:pt modelId="{10533999-5CA3-4A36-B3A7-4511B8789BBC}" type="pres">
      <dgm:prSet presAssocID="{61F3127C-3347-4871-B7AD-AAAA48CC273B}" presName="hierRoot1" presStyleCnt="0">
        <dgm:presLayoutVars>
          <dgm:hierBranch val="init"/>
        </dgm:presLayoutVars>
      </dgm:prSet>
      <dgm:spPr/>
    </dgm:pt>
    <dgm:pt modelId="{579009D9-13F2-4148-969F-92F58E51D736}" type="pres">
      <dgm:prSet presAssocID="{61F3127C-3347-4871-B7AD-AAAA48CC273B}" presName="rootComposite1" presStyleCnt="0"/>
      <dgm:spPr/>
    </dgm:pt>
    <dgm:pt modelId="{463F0C40-CEE4-472F-9EC2-62064EF6DD62}" type="pres">
      <dgm:prSet presAssocID="{61F3127C-3347-4871-B7AD-AAAA48CC273B}" presName="rootText1" presStyleLbl="node0" presStyleIdx="0" presStyleCnt="1">
        <dgm:presLayoutVars>
          <dgm:chPref val="3"/>
        </dgm:presLayoutVars>
      </dgm:prSet>
      <dgm:spPr/>
      <dgm:t>
        <a:bodyPr/>
        <a:lstStyle/>
        <a:p>
          <a:endParaRPr lang="en-US"/>
        </a:p>
      </dgm:t>
    </dgm:pt>
    <dgm:pt modelId="{DB6E7710-A44F-4D2E-B6B4-14CF0A0FBE19}" type="pres">
      <dgm:prSet presAssocID="{61F3127C-3347-4871-B7AD-AAAA48CC273B}" presName="rootConnector1" presStyleLbl="node1" presStyleIdx="0" presStyleCnt="0"/>
      <dgm:spPr/>
      <dgm:t>
        <a:bodyPr/>
        <a:lstStyle/>
        <a:p>
          <a:endParaRPr lang="en-US"/>
        </a:p>
      </dgm:t>
    </dgm:pt>
    <dgm:pt modelId="{528165EC-E872-4C42-B732-134DF9BFC4EC}" type="pres">
      <dgm:prSet presAssocID="{61F3127C-3347-4871-B7AD-AAAA48CC273B}" presName="hierChild2" presStyleCnt="0"/>
      <dgm:spPr/>
    </dgm:pt>
    <dgm:pt modelId="{38ABF39F-CEB1-40BF-B9AA-DAFA4CCA8780}" type="pres">
      <dgm:prSet presAssocID="{56350648-68EC-4A10-90BD-04C4D8D9AEC4}" presName="Name37" presStyleLbl="parChTrans1D2" presStyleIdx="0" presStyleCnt="1"/>
      <dgm:spPr/>
      <dgm:t>
        <a:bodyPr/>
        <a:lstStyle/>
        <a:p>
          <a:endParaRPr lang="en-US"/>
        </a:p>
      </dgm:t>
    </dgm:pt>
    <dgm:pt modelId="{9BF92BEB-A1DC-447C-B575-BFCC256521A4}" type="pres">
      <dgm:prSet presAssocID="{64108033-5946-4A9C-AC7F-AA580AD21620}" presName="hierRoot2" presStyleCnt="0">
        <dgm:presLayoutVars>
          <dgm:hierBranch val="init"/>
        </dgm:presLayoutVars>
      </dgm:prSet>
      <dgm:spPr/>
    </dgm:pt>
    <dgm:pt modelId="{1AB76A2B-3140-4D23-AB26-87041287C303}" type="pres">
      <dgm:prSet presAssocID="{64108033-5946-4A9C-AC7F-AA580AD21620}" presName="rootComposite" presStyleCnt="0"/>
      <dgm:spPr/>
    </dgm:pt>
    <dgm:pt modelId="{24DC431A-A60D-4D76-88DA-CD3C5F006603}" type="pres">
      <dgm:prSet presAssocID="{64108033-5946-4A9C-AC7F-AA580AD21620}" presName="rootText" presStyleLbl="node2" presStyleIdx="0" presStyleCnt="1" custLinFactNeighborX="-630" custLinFactNeighborY="13210">
        <dgm:presLayoutVars>
          <dgm:chPref val="3"/>
        </dgm:presLayoutVars>
      </dgm:prSet>
      <dgm:spPr/>
      <dgm:t>
        <a:bodyPr/>
        <a:lstStyle/>
        <a:p>
          <a:endParaRPr lang="en-US"/>
        </a:p>
      </dgm:t>
    </dgm:pt>
    <dgm:pt modelId="{DF389193-BB43-4EE6-B400-1E2BC463312A}" type="pres">
      <dgm:prSet presAssocID="{64108033-5946-4A9C-AC7F-AA580AD21620}" presName="rootConnector" presStyleLbl="node2" presStyleIdx="0" presStyleCnt="1"/>
      <dgm:spPr/>
      <dgm:t>
        <a:bodyPr/>
        <a:lstStyle/>
        <a:p>
          <a:endParaRPr lang="en-US"/>
        </a:p>
      </dgm:t>
    </dgm:pt>
    <dgm:pt modelId="{902C9A8A-2D90-448C-99F8-28733986172A}" type="pres">
      <dgm:prSet presAssocID="{64108033-5946-4A9C-AC7F-AA580AD21620}" presName="hierChild4" presStyleCnt="0"/>
      <dgm:spPr/>
    </dgm:pt>
    <dgm:pt modelId="{589F2D68-8777-454B-B68B-8F7113AC9F07}" type="pres">
      <dgm:prSet presAssocID="{F27259D8-8049-4338-93AF-2F318F31F410}" presName="Name37" presStyleLbl="parChTrans1D3" presStyleIdx="0" presStyleCnt="2"/>
      <dgm:spPr/>
      <dgm:t>
        <a:bodyPr/>
        <a:lstStyle/>
        <a:p>
          <a:endParaRPr lang="en-US"/>
        </a:p>
      </dgm:t>
    </dgm:pt>
    <dgm:pt modelId="{8C05189F-EE3F-4FAF-A2ED-5E3E0374EA70}" type="pres">
      <dgm:prSet presAssocID="{FDC3D132-C2EF-4942-B5BC-F2A3FC5C77AD}" presName="hierRoot2" presStyleCnt="0">
        <dgm:presLayoutVars>
          <dgm:hierBranch val="init"/>
        </dgm:presLayoutVars>
      </dgm:prSet>
      <dgm:spPr/>
    </dgm:pt>
    <dgm:pt modelId="{9E868EC8-C763-4A39-86EB-DF3617AD7122}" type="pres">
      <dgm:prSet presAssocID="{FDC3D132-C2EF-4942-B5BC-F2A3FC5C77AD}" presName="rootComposite" presStyleCnt="0"/>
      <dgm:spPr/>
    </dgm:pt>
    <dgm:pt modelId="{4CEB9552-3D14-43A0-A6C9-68BE60D1FC4B}" type="pres">
      <dgm:prSet presAssocID="{FDC3D132-C2EF-4942-B5BC-F2A3FC5C77AD}" presName="rootText" presStyleLbl="node3" presStyleIdx="0" presStyleCnt="2" custLinFactNeighborX="-12101" custLinFactNeighborY="42570">
        <dgm:presLayoutVars>
          <dgm:chPref val="3"/>
        </dgm:presLayoutVars>
      </dgm:prSet>
      <dgm:spPr/>
      <dgm:t>
        <a:bodyPr/>
        <a:lstStyle/>
        <a:p>
          <a:endParaRPr lang="en-US"/>
        </a:p>
      </dgm:t>
    </dgm:pt>
    <dgm:pt modelId="{9B1655C2-6508-4952-9F1B-1D0344D46763}" type="pres">
      <dgm:prSet presAssocID="{FDC3D132-C2EF-4942-B5BC-F2A3FC5C77AD}" presName="rootConnector" presStyleLbl="node3" presStyleIdx="0" presStyleCnt="2"/>
      <dgm:spPr/>
      <dgm:t>
        <a:bodyPr/>
        <a:lstStyle/>
        <a:p>
          <a:endParaRPr lang="en-US"/>
        </a:p>
      </dgm:t>
    </dgm:pt>
    <dgm:pt modelId="{A32013EE-4414-414B-B4BB-F2A3E949D9A5}" type="pres">
      <dgm:prSet presAssocID="{FDC3D132-C2EF-4942-B5BC-F2A3FC5C77AD}" presName="hierChild4" presStyleCnt="0"/>
      <dgm:spPr/>
    </dgm:pt>
    <dgm:pt modelId="{8546751E-CCFF-4432-8065-18AD1508FF2F}" type="pres">
      <dgm:prSet presAssocID="{27CF7505-11E8-480D-A5D0-9C94893477EA}" presName="Name37" presStyleLbl="parChTrans1D4" presStyleIdx="0" presStyleCnt="2"/>
      <dgm:spPr/>
      <dgm:t>
        <a:bodyPr/>
        <a:lstStyle/>
        <a:p>
          <a:endParaRPr lang="en-US"/>
        </a:p>
      </dgm:t>
    </dgm:pt>
    <dgm:pt modelId="{7765F32A-5D5D-4256-9245-F04D76B15987}" type="pres">
      <dgm:prSet presAssocID="{BA4DE749-361D-4CE5-B97D-FE358CFECC93}" presName="hierRoot2" presStyleCnt="0">
        <dgm:presLayoutVars>
          <dgm:hierBranch val="init"/>
        </dgm:presLayoutVars>
      </dgm:prSet>
      <dgm:spPr/>
    </dgm:pt>
    <dgm:pt modelId="{C8BA10E1-E6D1-40A6-91FF-38A4A17A42C6}" type="pres">
      <dgm:prSet presAssocID="{BA4DE749-361D-4CE5-B97D-FE358CFECC93}" presName="rootComposite" presStyleCnt="0"/>
      <dgm:spPr/>
    </dgm:pt>
    <dgm:pt modelId="{0E1822D8-DE71-40CD-AA9B-6B8AD44CA5E6}" type="pres">
      <dgm:prSet presAssocID="{BA4DE749-361D-4CE5-B97D-FE358CFECC93}" presName="rootText" presStyleLbl="node4" presStyleIdx="0" presStyleCnt="2" custScaleY="70002" custLinFactNeighborX="44996" custLinFactNeighborY="93749">
        <dgm:presLayoutVars>
          <dgm:chPref val="3"/>
        </dgm:presLayoutVars>
      </dgm:prSet>
      <dgm:spPr/>
      <dgm:t>
        <a:bodyPr/>
        <a:lstStyle/>
        <a:p>
          <a:endParaRPr lang="en-US"/>
        </a:p>
      </dgm:t>
    </dgm:pt>
    <dgm:pt modelId="{E45A288C-5B1A-4BAB-9AD0-E744E5A90F55}" type="pres">
      <dgm:prSet presAssocID="{BA4DE749-361D-4CE5-B97D-FE358CFECC93}" presName="rootConnector" presStyleLbl="node4" presStyleIdx="0" presStyleCnt="2"/>
      <dgm:spPr/>
      <dgm:t>
        <a:bodyPr/>
        <a:lstStyle/>
        <a:p>
          <a:endParaRPr lang="en-US"/>
        </a:p>
      </dgm:t>
    </dgm:pt>
    <dgm:pt modelId="{D969EE02-DE84-4190-940D-6118BE228932}" type="pres">
      <dgm:prSet presAssocID="{BA4DE749-361D-4CE5-B97D-FE358CFECC93}" presName="hierChild4" presStyleCnt="0"/>
      <dgm:spPr/>
    </dgm:pt>
    <dgm:pt modelId="{C9E485B1-CED5-4132-9EBD-4942EEFE182C}" type="pres">
      <dgm:prSet presAssocID="{BA4DE749-361D-4CE5-B97D-FE358CFECC93}" presName="hierChild5" presStyleCnt="0"/>
      <dgm:spPr/>
    </dgm:pt>
    <dgm:pt modelId="{14FE917E-DF52-4020-A557-6752F19F1C4C}" type="pres">
      <dgm:prSet presAssocID="{D9ED9F76-1754-44AB-9ADA-779F94E218B4}" presName="Name37" presStyleLbl="parChTrans1D4" presStyleIdx="1" presStyleCnt="2"/>
      <dgm:spPr/>
      <dgm:t>
        <a:bodyPr/>
        <a:lstStyle/>
        <a:p>
          <a:endParaRPr lang="en-US"/>
        </a:p>
      </dgm:t>
    </dgm:pt>
    <dgm:pt modelId="{4404A65F-B6BB-405E-BC99-08CF3B9FE3C5}" type="pres">
      <dgm:prSet presAssocID="{72CE98C0-CF74-47DF-823B-DFDAABE812C4}" presName="hierRoot2" presStyleCnt="0">
        <dgm:presLayoutVars>
          <dgm:hierBranch val="init"/>
        </dgm:presLayoutVars>
      </dgm:prSet>
      <dgm:spPr/>
    </dgm:pt>
    <dgm:pt modelId="{8675725C-1FD6-4FC4-AA54-A349EA31258D}" type="pres">
      <dgm:prSet presAssocID="{72CE98C0-CF74-47DF-823B-DFDAABE812C4}" presName="rootComposite" presStyleCnt="0"/>
      <dgm:spPr/>
    </dgm:pt>
    <dgm:pt modelId="{558FB700-58E9-4F97-A16F-05CBBA7794ED}" type="pres">
      <dgm:prSet presAssocID="{72CE98C0-CF74-47DF-823B-DFDAABE812C4}" presName="rootText" presStyleLbl="node4" presStyleIdx="1" presStyleCnt="2" custScaleY="69450" custLinFactX="-17022" custLinFactNeighborX="-100000" custLinFactNeighborY="-18253">
        <dgm:presLayoutVars>
          <dgm:chPref val="3"/>
        </dgm:presLayoutVars>
      </dgm:prSet>
      <dgm:spPr/>
      <dgm:t>
        <a:bodyPr/>
        <a:lstStyle/>
        <a:p>
          <a:endParaRPr lang="en-US"/>
        </a:p>
      </dgm:t>
    </dgm:pt>
    <dgm:pt modelId="{0672615A-5598-44BC-9D2E-B277DAE418FF}" type="pres">
      <dgm:prSet presAssocID="{72CE98C0-CF74-47DF-823B-DFDAABE812C4}" presName="rootConnector" presStyleLbl="node4" presStyleIdx="1" presStyleCnt="2"/>
      <dgm:spPr/>
      <dgm:t>
        <a:bodyPr/>
        <a:lstStyle/>
        <a:p>
          <a:endParaRPr lang="en-US"/>
        </a:p>
      </dgm:t>
    </dgm:pt>
    <dgm:pt modelId="{50BEEA2F-D19A-4246-9B61-C7E9B90849DF}" type="pres">
      <dgm:prSet presAssocID="{72CE98C0-CF74-47DF-823B-DFDAABE812C4}" presName="hierChild4" presStyleCnt="0"/>
      <dgm:spPr/>
    </dgm:pt>
    <dgm:pt modelId="{10E54540-668A-417D-BB4B-8BCA7BD03904}" type="pres">
      <dgm:prSet presAssocID="{72CE98C0-CF74-47DF-823B-DFDAABE812C4}" presName="hierChild5" presStyleCnt="0"/>
      <dgm:spPr/>
    </dgm:pt>
    <dgm:pt modelId="{93B7FEA3-4558-4BD6-8B69-BEEC9F754443}" type="pres">
      <dgm:prSet presAssocID="{FDC3D132-C2EF-4942-B5BC-F2A3FC5C77AD}" presName="hierChild5" presStyleCnt="0"/>
      <dgm:spPr/>
    </dgm:pt>
    <dgm:pt modelId="{5ED9B363-8984-48A6-8680-F389DA16BF5D}" type="pres">
      <dgm:prSet presAssocID="{9817ECFF-1BE7-43AB-80C0-6698EEF9C395}" presName="Name37" presStyleLbl="parChTrans1D3" presStyleIdx="1" presStyleCnt="2"/>
      <dgm:spPr/>
      <dgm:t>
        <a:bodyPr/>
        <a:lstStyle/>
        <a:p>
          <a:endParaRPr lang="en-US"/>
        </a:p>
      </dgm:t>
    </dgm:pt>
    <dgm:pt modelId="{38B490C7-8EA9-435C-8305-5B5942DE8D69}" type="pres">
      <dgm:prSet presAssocID="{9EA03B19-44E8-4AD7-8887-00D5AA812810}" presName="hierRoot2" presStyleCnt="0">
        <dgm:presLayoutVars>
          <dgm:hierBranch val="init"/>
        </dgm:presLayoutVars>
      </dgm:prSet>
      <dgm:spPr/>
    </dgm:pt>
    <dgm:pt modelId="{6DF70569-DB87-4E5B-9D27-E401EFFE5A1F}" type="pres">
      <dgm:prSet presAssocID="{9EA03B19-44E8-4AD7-8887-00D5AA812810}" presName="rootComposite" presStyleCnt="0"/>
      <dgm:spPr/>
    </dgm:pt>
    <dgm:pt modelId="{A5B8D821-DAD3-4673-B405-FBEB65D057A7}" type="pres">
      <dgm:prSet presAssocID="{9EA03B19-44E8-4AD7-8887-00D5AA812810}" presName="rootText" presStyleLbl="node3" presStyleIdx="1" presStyleCnt="2" custLinFactNeighborX="97241" custLinFactNeighborY="42570">
        <dgm:presLayoutVars>
          <dgm:chPref val="3"/>
        </dgm:presLayoutVars>
      </dgm:prSet>
      <dgm:spPr/>
      <dgm:t>
        <a:bodyPr/>
        <a:lstStyle/>
        <a:p>
          <a:endParaRPr lang="en-US"/>
        </a:p>
      </dgm:t>
    </dgm:pt>
    <dgm:pt modelId="{EB5E1C0F-29EE-436E-9887-A452F464B1E8}" type="pres">
      <dgm:prSet presAssocID="{9EA03B19-44E8-4AD7-8887-00D5AA812810}" presName="rootConnector" presStyleLbl="node3" presStyleIdx="1" presStyleCnt="2"/>
      <dgm:spPr/>
      <dgm:t>
        <a:bodyPr/>
        <a:lstStyle/>
        <a:p>
          <a:endParaRPr lang="en-US"/>
        </a:p>
      </dgm:t>
    </dgm:pt>
    <dgm:pt modelId="{6C623C91-29FD-4E5E-888D-1C677D80406E}" type="pres">
      <dgm:prSet presAssocID="{9EA03B19-44E8-4AD7-8887-00D5AA812810}" presName="hierChild4" presStyleCnt="0"/>
      <dgm:spPr/>
    </dgm:pt>
    <dgm:pt modelId="{0DE1832A-429D-4EFA-AEF7-ABAFE043711F}" type="pres">
      <dgm:prSet presAssocID="{9EA03B19-44E8-4AD7-8887-00D5AA812810}" presName="hierChild5" presStyleCnt="0"/>
      <dgm:spPr/>
    </dgm:pt>
    <dgm:pt modelId="{0350120F-0D6B-429C-A3EF-3924D2689C87}" type="pres">
      <dgm:prSet presAssocID="{64108033-5946-4A9C-AC7F-AA580AD21620}" presName="hierChild5" presStyleCnt="0"/>
      <dgm:spPr/>
    </dgm:pt>
    <dgm:pt modelId="{796DCEC8-318C-4DFE-8BA0-A97C4B68EAD2}" type="pres">
      <dgm:prSet presAssocID="{61F3127C-3347-4871-B7AD-AAAA48CC273B}" presName="hierChild3" presStyleCnt="0"/>
      <dgm:spPr/>
    </dgm:pt>
  </dgm:ptLst>
  <dgm:cxnLst>
    <dgm:cxn modelId="{917DDF48-0CB3-46E1-9EFA-031267027641}" type="presOf" srcId="{D9ED9F76-1754-44AB-9ADA-779F94E218B4}" destId="{14FE917E-DF52-4020-A557-6752F19F1C4C}" srcOrd="0" destOrd="0" presId="urn:microsoft.com/office/officeart/2005/8/layout/orgChart1"/>
    <dgm:cxn modelId="{E5CE2030-81C0-480F-94A7-C183E8DC8204}" type="presOf" srcId="{85CB90A5-AF0B-4B4C-97AA-A537E2D76588}" destId="{9F536399-7172-4ED9-A86C-2D4B3CD3DFC8}" srcOrd="0" destOrd="0" presId="urn:microsoft.com/office/officeart/2005/8/layout/orgChart1"/>
    <dgm:cxn modelId="{C5EC7D79-8B81-4A0D-A4B9-D34CCEE120FA}" type="presOf" srcId="{64108033-5946-4A9C-AC7F-AA580AD21620}" destId="{DF389193-BB43-4EE6-B400-1E2BC463312A}" srcOrd="1" destOrd="0" presId="urn:microsoft.com/office/officeart/2005/8/layout/orgChart1"/>
    <dgm:cxn modelId="{CF19EEBA-BFED-40A5-94A4-F5F6AB0EC763}" srcId="{FDC3D132-C2EF-4942-B5BC-F2A3FC5C77AD}" destId="{72CE98C0-CF74-47DF-823B-DFDAABE812C4}" srcOrd="1" destOrd="0" parTransId="{D9ED9F76-1754-44AB-9ADA-779F94E218B4}" sibTransId="{23261685-E949-4D27-BA49-DCD9B3D8EFC7}"/>
    <dgm:cxn modelId="{798306CA-BF96-482D-9B33-924A658ABE8D}" srcId="{61F3127C-3347-4871-B7AD-AAAA48CC273B}" destId="{64108033-5946-4A9C-AC7F-AA580AD21620}" srcOrd="0" destOrd="0" parTransId="{56350648-68EC-4A10-90BD-04C4D8D9AEC4}" sibTransId="{1914F7B5-1B68-438D-9927-34E516E5688F}"/>
    <dgm:cxn modelId="{7D0D6184-7801-4F68-AF14-29A175FF0148}" type="presOf" srcId="{27CF7505-11E8-480D-A5D0-9C94893477EA}" destId="{8546751E-CCFF-4432-8065-18AD1508FF2F}" srcOrd="0" destOrd="0" presId="urn:microsoft.com/office/officeart/2005/8/layout/orgChart1"/>
    <dgm:cxn modelId="{E0E7D785-BD89-42FF-A515-A48EBE0030FF}" type="presOf" srcId="{F27259D8-8049-4338-93AF-2F318F31F410}" destId="{589F2D68-8777-454B-B68B-8F7113AC9F07}" srcOrd="0" destOrd="0" presId="urn:microsoft.com/office/officeart/2005/8/layout/orgChart1"/>
    <dgm:cxn modelId="{A369BCF9-444F-4BA8-8756-94E280D79594}" type="presOf" srcId="{9EA03B19-44E8-4AD7-8887-00D5AA812810}" destId="{A5B8D821-DAD3-4673-B405-FBEB65D057A7}" srcOrd="0" destOrd="0" presId="urn:microsoft.com/office/officeart/2005/8/layout/orgChart1"/>
    <dgm:cxn modelId="{8E3537F1-E896-4681-BC85-01999D5149F1}" type="presOf" srcId="{9EA03B19-44E8-4AD7-8887-00D5AA812810}" destId="{EB5E1C0F-29EE-436E-9887-A452F464B1E8}" srcOrd="1" destOrd="0" presId="urn:microsoft.com/office/officeart/2005/8/layout/orgChart1"/>
    <dgm:cxn modelId="{84613F18-EA8D-433B-85C1-ADFCBD5206E8}" srcId="{64108033-5946-4A9C-AC7F-AA580AD21620}" destId="{9EA03B19-44E8-4AD7-8887-00D5AA812810}" srcOrd="1" destOrd="0" parTransId="{9817ECFF-1BE7-43AB-80C0-6698EEF9C395}" sibTransId="{512D4831-89D1-4EAD-9B8D-46623A8DE7B1}"/>
    <dgm:cxn modelId="{7B72C62C-8A5C-4782-8DEB-F7A3B97D91C9}" type="presOf" srcId="{72CE98C0-CF74-47DF-823B-DFDAABE812C4}" destId="{0672615A-5598-44BC-9D2E-B277DAE418FF}" srcOrd="1" destOrd="0" presId="urn:microsoft.com/office/officeart/2005/8/layout/orgChart1"/>
    <dgm:cxn modelId="{05AA4A7E-5D80-4CEA-A0AC-94C050F916DD}" type="presOf" srcId="{64108033-5946-4A9C-AC7F-AA580AD21620}" destId="{24DC431A-A60D-4D76-88DA-CD3C5F006603}" srcOrd="0" destOrd="0" presId="urn:microsoft.com/office/officeart/2005/8/layout/orgChart1"/>
    <dgm:cxn modelId="{BB436C1E-6C1C-408A-9030-A9066A83AE7D}" type="presOf" srcId="{BA4DE749-361D-4CE5-B97D-FE358CFECC93}" destId="{E45A288C-5B1A-4BAB-9AD0-E744E5A90F55}" srcOrd="1" destOrd="0" presId="urn:microsoft.com/office/officeart/2005/8/layout/orgChart1"/>
    <dgm:cxn modelId="{0CFDEC81-9F25-4CD0-A813-EAD5F2C26305}" srcId="{64108033-5946-4A9C-AC7F-AA580AD21620}" destId="{FDC3D132-C2EF-4942-B5BC-F2A3FC5C77AD}" srcOrd="0" destOrd="0" parTransId="{F27259D8-8049-4338-93AF-2F318F31F410}" sibTransId="{F8EFD91A-473C-4C8C-B2BD-2C1912BC4256}"/>
    <dgm:cxn modelId="{C39D7C8B-053A-48BE-9418-045BE040ECC9}" type="presOf" srcId="{61F3127C-3347-4871-B7AD-AAAA48CC273B}" destId="{DB6E7710-A44F-4D2E-B6B4-14CF0A0FBE19}" srcOrd="1" destOrd="0" presId="urn:microsoft.com/office/officeart/2005/8/layout/orgChart1"/>
    <dgm:cxn modelId="{F3742982-A35E-4C2A-B311-3BA31A7B1616}" srcId="{FDC3D132-C2EF-4942-B5BC-F2A3FC5C77AD}" destId="{BA4DE749-361D-4CE5-B97D-FE358CFECC93}" srcOrd="0" destOrd="0" parTransId="{27CF7505-11E8-480D-A5D0-9C94893477EA}" sibTransId="{D42EA08B-63FA-4FF5-BBA6-43AEE9998D9E}"/>
    <dgm:cxn modelId="{A92E4045-4F7F-40FE-A687-9C25B52955B7}" type="presOf" srcId="{BA4DE749-361D-4CE5-B97D-FE358CFECC93}" destId="{0E1822D8-DE71-40CD-AA9B-6B8AD44CA5E6}" srcOrd="0" destOrd="0" presId="urn:microsoft.com/office/officeart/2005/8/layout/orgChart1"/>
    <dgm:cxn modelId="{D601EACF-89C3-4B9B-BDAF-D5575271F4F7}" type="presOf" srcId="{72CE98C0-CF74-47DF-823B-DFDAABE812C4}" destId="{558FB700-58E9-4F97-A16F-05CBBA7794ED}" srcOrd="0" destOrd="0" presId="urn:microsoft.com/office/officeart/2005/8/layout/orgChart1"/>
    <dgm:cxn modelId="{0D95A654-7CD2-4E17-9EA3-D20802CCF8D6}" type="presOf" srcId="{56350648-68EC-4A10-90BD-04C4D8D9AEC4}" destId="{38ABF39F-CEB1-40BF-B9AA-DAFA4CCA8780}" srcOrd="0" destOrd="0" presId="urn:microsoft.com/office/officeart/2005/8/layout/orgChart1"/>
    <dgm:cxn modelId="{7954755B-88CD-4192-AA77-A604AC808DE5}" srcId="{85CB90A5-AF0B-4B4C-97AA-A537E2D76588}" destId="{61F3127C-3347-4871-B7AD-AAAA48CC273B}" srcOrd="0" destOrd="0" parTransId="{B4946AB0-BB1E-4AE3-A169-0DC7555AA287}" sibTransId="{0871153D-032A-4B58-99D6-1E184D448CB6}"/>
    <dgm:cxn modelId="{B0E89775-78F3-4EE5-A00F-F8175C38C3A8}" type="presOf" srcId="{61F3127C-3347-4871-B7AD-AAAA48CC273B}" destId="{463F0C40-CEE4-472F-9EC2-62064EF6DD62}" srcOrd="0" destOrd="0" presId="urn:microsoft.com/office/officeart/2005/8/layout/orgChart1"/>
    <dgm:cxn modelId="{A7D8C0AA-CA49-4A13-9E72-FF3B11D0B03E}" type="presOf" srcId="{FDC3D132-C2EF-4942-B5BC-F2A3FC5C77AD}" destId="{4CEB9552-3D14-43A0-A6C9-68BE60D1FC4B}" srcOrd="0" destOrd="0" presId="urn:microsoft.com/office/officeart/2005/8/layout/orgChart1"/>
    <dgm:cxn modelId="{8359522D-7394-493B-9DB2-D44C786F068E}" type="presOf" srcId="{FDC3D132-C2EF-4942-B5BC-F2A3FC5C77AD}" destId="{9B1655C2-6508-4952-9F1B-1D0344D46763}" srcOrd="1" destOrd="0" presId="urn:microsoft.com/office/officeart/2005/8/layout/orgChart1"/>
    <dgm:cxn modelId="{10CFB73B-4BF1-44E6-9AB2-629979A76E30}" type="presOf" srcId="{9817ECFF-1BE7-43AB-80C0-6698EEF9C395}" destId="{5ED9B363-8984-48A6-8680-F389DA16BF5D}" srcOrd="0" destOrd="0" presId="urn:microsoft.com/office/officeart/2005/8/layout/orgChart1"/>
    <dgm:cxn modelId="{12AEA497-5C5A-45D2-9E45-6C7ED778033E}" type="presParOf" srcId="{9F536399-7172-4ED9-A86C-2D4B3CD3DFC8}" destId="{10533999-5CA3-4A36-B3A7-4511B8789BBC}" srcOrd="0" destOrd="0" presId="urn:microsoft.com/office/officeart/2005/8/layout/orgChart1"/>
    <dgm:cxn modelId="{A0D7D2B6-9FA5-4678-85FC-FFAFF463CCC8}" type="presParOf" srcId="{10533999-5CA3-4A36-B3A7-4511B8789BBC}" destId="{579009D9-13F2-4148-969F-92F58E51D736}" srcOrd="0" destOrd="0" presId="urn:microsoft.com/office/officeart/2005/8/layout/orgChart1"/>
    <dgm:cxn modelId="{AF6C30AA-973A-4A57-87DE-C1A3C383D1E0}" type="presParOf" srcId="{579009D9-13F2-4148-969F-92F58E51D736}" destId="{463F0C40-CEE4-472F-9EC2-62064EF6DD62}" srcOrd="0" destOrd="0" presId="urn:microsoft.com/office/officeart/2005/8/layout/orgChart1"/>
    <dgm:cxn modelId="{D913751A-E2E8-4E08-AB7B-B4D530DD181D}" type="presParOf" srcId="{579009D9-13F2-4148-969F-92F58E51D736}" destId="{DB6E7710-A44F-4D2E-B6B4-14CF0A0FBE19}" srcOrd="1" destOrd="0" presId="urn:microsoft.com/office/officeart/2005/8/layout/orgChart1"/>
    <dgm:cxn modelId="{48926171-A6C6-4C84-A20A-6E414125B453}" type="presParOf" srcId="{10533999-5CA3-4A36-B3A7-4511B8789BBC}" destId="{528165EC-E872-4C42-B732-134DF9BFC4EC}" srcOrd="1" destOrd="0" presId="urn:microsoft.com/office/officeart/2005/8/layout/orgChart1"/>
    <dgm:cxn modelId="{74C36DD8-0134-4388-9A47-CF55D6980968}" type="presParOf" srcId="{528165EC-E872-4C42-B732-134DF9BFC4EC}" destId="{38ABF39F-CEB1-40BF-B9AA-DAFA4CCA8780}" srcOrd="0" destOrd="0" presId="urn:microsoft.com/office/officeart/2005/8/layout/orgChart1"/>
    <dgm:cxn modelId="{FE86DB63-44CC-4761-930D-B1FE5F622E68}" type="presParOf" srcId="{528165EC-E872-4C42-B732-134DF9BFC4EC}" destId="{9BF92BEB-A1DC-447C-B575-BFCC256521A4}" srcOrd="1" destOrd="0" presId="urn:microsoft.com/office/officeart/2005/8/layout/orgChart1"/>
    <dgm:cxn modelId="{AFF80434-3B36-47EF-9ADD-09994004F4AC}" type="presParOf" srcId="{9BF92BEB-A1DC-447C-B575-BFCC256521A4}" destId="{1AB76A2B-3140-4D23-AB26-87041287C303}" srcOrd="0" destOrd="0" presId="urn:microsoft.com/office/officeart/2005/8/layout/orgChart1"/>
    <dgm:cxn modelId="{900BE36D-9A09-4DBC-96D1-20F4EE23D062}" type="presParOf" srcId="{1AB76A2B-3140-4D23-AB26-87041287C303}" destId="{24DC431A-A60D-4D76-88DA-CD3C5F006603}" srcOrd="0" destOrd="0" presId="urn:microsoft.com/office/officeart/2005/8/layout/orgChart1"/>
    <dgm:cxn modelId="{06698B1A-781F-47FF-ADF5-3BDDC65C589F}" type="presParOf" srcId="{1AB76A2B-3140-4D23-AB26-87041287C303}" destId="{DF389193-BB43-4EE6-B400-1E2BC463312A}" srcOrd="1" destOrd="0" presId="urn:microsoft.com/office/officeart/2005/8/layout/orgChart1"/>
    <dgm:cxn modelId="{EF8047BF-B895-4835-B799-1502AAD2F301}" type="presParOf" srcId="{9BF92BEB-A1DC-447C-B575-BFCC256521A4}" destId="{902C9A8A-2D90-448C-99F8-28733986172A}" srcOrd="1" destOrd="0" presId="urn:microsoft.com/office/officeart/2005/8/layout/orgChart1"/>
    <dgm:cxn modelId="{7EA8F7C1-ABFB-4602-9085-A10A3B25C42F}" type="presParOf" srcId="{902C9A8A-2D90-448C-99F8-28733986172A}" destId="{589F2D68-8777-454B-B68B-8F7113AC9F07}" srcOrd="0" destOrd="0" presId="urn:microsoft.com/office/officeart/2005/8/layout/orgChart1"/>
    <dgm:cxn modelId="{7EB1BE83-DE24-4812-AA73-2E6A22E9161F}" type="presParOf" srcId="{902C9A8A-2D90-448C-99F8-28733986172A}" destId="{8C05189F-EE3F-4FAF-A2ED-5E3E0374EA70}" srcOrd="1" destOrd="0" presId="urn:microsoft.com/office/officeart/2005/8/layout/orgChart1"/>
    <dgm:cxn modelId="{2119B930-B7A8-4F33-BD94-30CDFA239EFB}" type="presParOf" srcId="{8C05189F-EE3F-4FAF-A2ED-5E3E0374EA70}" destId="{9E868EC8-C763-4A39-86EB-DF3617AD7122}" srcOrd="0" destOrd="0" presId="urn:microsoft.com/office/officeart/2005/8/layout/orgChart1"/>
    <dgm:cxn modelId="{00202CF4-1BB6-4E95-829F-4A445FC3335F}" type="presParOf" srcId="{9E868EC8-C763-4A39-86EB-DF3617AD7122}" destId="{4CEB9552-3D14-43A0-A6C9-68BE60D1FC4B}" srcOrd="0" destOrd="0" presId="urn:microsoft.com/office/officeart/2005/8/layout/orgChart1"/>
    <dgm:cxn modelId="{3D86DF6E-EEB3-4490-BAB6-607504C80535}" type="presParOf" srcId="{9E868EC8-C763-4A39-86EB-DF3617AD7122}" destId="{9B1655C2-6508-4952-9F1B-1D0344D46763}" srcOrd="1" destOrd="0" presId="urn:microsoft.com/office/officeart/2005/8/layout/orgChart1"/>
    <dgm:cxn modelId="{B3CE47DE-6938-4F12-97A0-C10AFAA26A2D}" type="presParOf" srcId="{8C05189F-EE3F-4FAF-A2ED-5E3E0374EA70}" destId="{A32013EE-4414-414B-B4BB-F2A3E949D9A5}" srcOrd="1" destOrd="0" presId="urn:microsoft.com/office/officeart/2005/8/layout/orgChart1"/>
    <dgm:cxn modelId="{3B1623E1-FB21-4F89-AF7F-05B97D5C4DB5}" type="presParOf" srcId="{A32013EE-4414-414B-B4BB-F2A3E949D9A5}" destId="{8546751E-CCFF-4432-8065-18AD1508FF2F}" srcOrd="0" destOrd="0" presId="urn:microsoft.com/office/officeart/2005/8/layout/orgChart1"/>
    <dgm:cxn modelId="{1FC59A70-4183-417C-9C8F-6DD5A307CD08}" type="presParOf" srcId="{A32013EE-4414-414B-B4BB-F2A3E949D9A5}" destId="{7765F32A-5D5D-4256-9245-F04D76B15987}" srcOrd="1" destOrd="0" presId="urn:microsoft.com/office/officeart/2005/8/layout/orgChart1"/>
    <dgm:cxn modelId="{C79105E0-52D5-4447-AACF-C58F1FD79E79}" type="presParOf" srcId="{7765F32A-5D5D-4256-9245-F04D76B15987}" destId="{C8BA10E1-E6D1-40A6-91FF-38A4A17A42C6}" srcOrd="0" destOrd="0" presId="urn:microsoft.com/office/officeart/2005/8/layout/orgChart1"/>
    <dgm:cxn modelId="{754540D3-AB8F-4911-B187-699F719D608B}" type="presParOf" srcId="{C8BA10E1-E6D1-40A6-91FF-38A4A17A42C6}" destId="{0E1822D8-DE71-40CD-AA9B-6B8AD44CA5E6}" srcOrd="0" destOrd="0" presId="urn:microsoft.com/office/officeart/2005/8/layout/orgChart1"/>
    <dgm:cxn modelId="{EF7432C2-F6A8-422B-B8C2-B59A6524B691}" type="presParOf" srcId="{C8BA10E1-E6D1-40A6-91FF-38A4A17A42C6}" destId="{E45A288C-5B1A-4BAB-9AD0-E744E5A90F55}" srcOrd="1" destOrd="0" presId="urn:microsoft.com/office/officeart/2005/8/layout/orgChart1"/>
    <dgm:cxn modelId="{51991AF3-B63E-4BFC-BC61-C15CCFF1B814}" type="presParOf" srcId="{7765F32A-5D5D-4256-9245-F04D76B15987}" destId="{D969EE02-DE84-4190-940D-6118BE228932}" srcOrd="1" destOrd="0" presId="urn:microsoft.com/office/officeart/2005/8/layout/orgChart1"/>
    <dgm:cxn modelId="{47D7DF8A-2C54-46E3-A725-DB04CE230D4A}" type="presParOf" srcId="{7765F32A-5D5D-4256-9245-F04D76B15987}" destId="{C9E485B1-CED5-4132-9EBD-4942EEFE182C}" srcOrd="2" destOrd="0" presId="urn:microsoft.com/office/officeart/2005/8/layout/orgChart1"/>
    <dgm:cxn modelId="{9221EB3C-BD11-4DCC-802C-21E04C8923FC}" type="presParOf" srcId="{A32013EE-4414-414B-B4BB-F2A3E949D9A5}" destId="{14FE917E-DF52-4020-A557-6752F19F1C4C}" srcOrd="2" destOrd="0" presId="urn:microsoft.com/office/officeart/2005/8/layout/orgChart1"/>
    <dgm:cxn modelId="{0049830B-F298-4A99-8882-0E36A5F2A434}" type="presParOf" srcId="{A32013EE-4414-414B-B4BB-F2A3E949D9A5}" destId="{4404A65F-B6BB-405E-BC99-08CF3B9FE3C5}" srcOrd="3" destOrd="0" presId="urn:microsoft.com/office/officeart/2005/8/layout/orgChart1"/>
    <dgm:cxn modelId="{DF9AEA6C-8639-481E-96D8-C2B86E40ECF2}" type="presParOf" srcId="{4404A65F-B6BB-405E-BC99-08CF3B9FE3C5}" destId="{8675725C-1FD6-4FC4-AA54-A349EA31258D}" srcOrd="0" destOrd="0" presId="urn:microsoft.com/office/officeart/2005/8/layout/orgChart1"/>
    <dgm:cxn modelId="{CB7A7B75-5040-419E-9EBA-6B1C33CC1F1B}" type="presParOf" srcId="{8675725C-1FD6-4FC4-AA54-A349EA31258D}" destId="{558FB700-58E9-4F97-A16F-05CBBA7794ED}" srcOrd="0" destOrd="0" presId="urn:microsoft.com/office/officeart/2005/8/layout/orgChart1"/>
    <dgm:cxn modelId="{D3DEEFAF-8964-4143-9733-AAE7A46DA98A}" type="presParOf" srcId="{8675725C-1FD6-4FC4-AA54-A349EA31258D}" destId="{0672615A-5598-44BC-9D2E-B277DAE418FF}" srcOrd="1" destOrd="0" presId="urn:microsoft.com/office/officeart/2005/8/layout/orgChart1"/>
    <dgm:cxn modelId="{93B9CD02-5B79-4F18-9068-FAAA51190F60}" type="presParOf" srcId="{4404A65F-B6BB-405E-BC99-08CF3B9FE3C5}" destId="{50BEEA2F-D19A-4246-9B61-C7E9B90849DF}" srcOrd="1" destOrd="0" presId="urn:microsoft.com/office/officeart/2005/8/layout/orgChart1"/>
    <dgm:cxn modelId="{7F058386-93B9-4B58-B3B5-F5C2347A24D9}" type="presParOf" srcId="{4404A65F-B6BB-405E-BC99-08CF3B9FE3C5}" destId="{10E54540-668A-417D-BB4B-8BCA7BD03904}" srcOrd="2" destOrd="0" presId="urn:microsoft.com/office/officeart/2005/8/layout/orgChart1"/>
    <dgm:cxn modelId="{22D67A5F-D802-4EB3-A385-CC292F178619}" type="presParOf" srcId="{8C05189F-EE3F-4FAF-A2ED-5E3E0374EA70}" destId="{93B7FEA3-4558-4BD6-8B69-BEEC9F754443}" srcOrd="2" destOrd="0" presId="urn:microsoft.com/office/officeart/2005/8/layout/orgChart1"/>
    <dgm:cxn modelId="{4C3038C4-B441-4090-8D28-0AEAB29DFA72}" type="presParOf" srcId="{902C9A8A-2D90-448C-99F8-28733986172A}" destId="{5ED9B363-8984-48A6-8680-F389DA16BF5D}" srcOrd="2" destOrd="0" presId="urn:microsoft.com/office/officeart/2005/8/layout/orgChart1"/>
    <dgm:cxn modelId="{01016F54-1F6B-4D90-A2CD-9048431B0DEA}" type="presParOf" srcId="{902C9A8A-2D90-448C-99F8-28733986172A}" destId="{38B490C7-8EA9-435C-8305-5B5942DE8D69}" srcOrd="3" destOrd="0" presId="urn:microsoft.com/office/officeart/2005/8/layout/orgChart1"/>
    <dgm:cxn modelId="{A9EA5243-6120-4574-BB36-06ADB3977D30}" type="presParOf" srcId="{38B490C7-8EA9-435C-8305-5B5942DE8D69}" destId="{6DF70569-DB87-4E5B-9D27-E401EFFE5A1F}" srcOrd="0" destOrd="0" presId="urn:microsoft.com/office/officeart/2005/8/layout/orgChart1"/>
    <dgm:cxn modelId="{AF8536C8-7E11-4B4C-957C-D538DFA733B4}" type="presParOf" srcId="{6DF70569-DB87-4E5B-9D27-E401EFFE5A1F}" destId="{A5B8D821-DAD3-4673-B405-FBEB65D057A7}" srcOrd="0" destOrd="0" presId="urn:microsoft.com/office/officeart/2005/8/layout/orgChart1"/>
    <dgm:cxn modelId="{99FCEE70-F744-446B-9E82-AA81E42293D3}" type="presParOf" srcId="{6DF70569-DB87-4E5B-9D27-E401EFFE5A1F}" destId="{EB5E1C0F-29EE-436E-9887-A452F464B1E8}" srcOrd="1" destOrd="0" presId="urn:microsoft.com/office/officeart/2005/8/layout/orgChart1"/>
    <dgm:cxn modelId="{6014F1CB-B3BB-485B-9740-74ADE602D08D}" type="presParOf" srcId="{38B490C7-8EA9-435C-8305-5B5942DE8D69}" destId="{6C623C91-29FD-4E5E-888D-1C677D80406E}" srcOrd="1" destOrd="0" presId="urn:microsoft.com/office/officeart/2005/8/layout/orgChart1"/>
    <dgm:cxn modelId="{CEA97B93-2F77-40C3-B19A-6C08B699A49A}" type="presParOf" srcId="{38B490C7-8EA9-435C-8305-5B5942DE8D69}" destId="{0DE1832A-429D-4EFA-AEF7-ABAFE043711F}" srcOrd="2" destOrd="0" presId="urn:microsoft.com/office/officeart/2005/8/layout/orgChart1"/>
    <dgm:cxn modelId="{614BC1CB-108D-4D00-B1A6-3BFB6212ADE6}" type="presParOf" srcId="{9BF92BEB-A1DC-447C-B575-BFCC256521A4}" destId="{0350120F-0D6B-429C-A3EF-3924D2689C87}" srcOrd="2" destOrd="0" presId="urn:microsoft.com/office/officeart/2005/8/layout/orgChart1"/>
    <dgm:cxn modelId="{88121B8E-279C-46F4-B122-D2C121BE91F3}" type="presParOf" srcId="{10533999-5CA3-4A36-B3A7-4511B8789BBC}" destId="{796DCEC8-318C-4DFE-8BA0-A97C4B68EAD2}" srcOrd="2" destOrd="0" presId="urn:microsoft.com/office/officeart/2005/8/layout/orgChart1"/>
  </dgm:cxnLst>
  <dgm:bg/>
  <dgm:whole/>
</dgm:dataModel>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ound Diagonal Corner Rectangle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Title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en-US" smtClean="0"/>
              <a:t>Click to edit Master title style</a:t>
            </a:r>
            <a:endParaRPr kumimoji="0" lang="en-US"/>
          </a:p>
        </p:txBody>
      </p:sp>
      <p:sp>
        <p:nvSpPr>
          <p:cNvPr id="9" name="Subtitle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10" name="Date Placeholder 9"/>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11/19/2021</a:t>
            </a:fld>
            <a:endParaRPr lang="en-US"/>
          </a:p>
        </p:txBody>
      </p:sp>
      <p:sp>
        <p:nvSpPr>
          <p:cNvPr id="11" name="Slide Number Placeholder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2" name="Footer Placeholder 11"/>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lvl1pPr algn="l">
              <a:defRPr/>
            </a:lvl1pPr>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7" name="Rectangle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8" name="Date Placeholder 7"/>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11/19/2021</a:t>
            </a:fld>
            <a:endParaRPr lang="en-US"/>
          </a:p>
        </p:txBody>
      </p:sp>
      <p:sp>
        <p:nvSpPr>
          <p:cNvPr id="9" name="Slide Number Placeholder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
        <p:nvSpPr>
          <p:cNvPr id="10" name="Rectangle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Rectangle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Rectangle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Title 1"/>
          <p:cNvSpPr>
            <a:spLocks noGrp="1"/>
          </p:cNvSpPr>
          <p:nvPr>
            <p:ph type="title"/>
          </p:nvPr>
        </p:nvSpPr>
        <p:spPr>
          <a:xfrm>
            <a:off x="457200" y="251948"/>
            <a:ext cx="8229600"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a:xfrm>
            <a:off x="8641080" y="6514568"/>
            <a:ext cx="464288" cy="274320"/>
          </a:xfrm>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53218"/>
            <a:ext cx="8229600"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7" name="Rectangle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1D8BD707-D9CF-40AE-B4C6-C98DA3205C09}" type="datetimeFigureOut">
              <a:rPr lang="en-US" smtClean="0"/>
              <a:pPr/>
              <a:t>11/19/2021</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2"/>
      </p:bgRef>
    </p:bg>
    <p:spTree>
      <p:nvGrpSpPr>
        <p:cNvPr id="1" name=""/>
        <p:cNvGrpSpPr/>
        <p:nvPr/>
      </p:nvGrpSpPr>
      <p:grpSpPr>
        <a:xfrm>
          <a:off x="0" y="0"/>
          <a:ext cx="0" cy="0"/>
          <a:chOff x="0" y="0"/>
          <a:chExt cx="0" cy="0"/>
        </a:xfrm>
      </p:grpSpPr>
      <p:sp>
        <p:nvSpPr>
          <p:cNvPr id="8" name="Rectangle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Title 1"/>
          <p:cNvSpPr>
            <a:spLocks noGrp="1"/>
          </p:cNvSpPr>
          <p:nvPr>
            <p:ph type="title"/>
          </p:nvPr>
        </p:nvSpPr>
        <p:spPr>
          <a:xfrm>
            <a:off x="4963136" y="304800"/>
            <a:ext cx="3931920" cy="762000"/>
          </a:xfrm>
        </p:spPr>
        <p:txBody>
          <a:bodyPr anchor="b"/>
          <a:lstStyle>
            <a:lvl1pPr marL="0" algn="r">
              <a:buNone/>
              <a:defRPr sz="2000" b="1"/>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9" name="Date Placeholder 8"/>
          <p:cNvSpPr>
            <a:spLocks noGrp="1"/>
          </p:cNvSpPr>
          <p:nvPr>
            <p:ph type="dt" sz="half" idx="10"/>
          </p:nvPr>
        </p:nvSpPr>
        <p:spPr>
          <a:xfrm>
            <a:off x="5562600" y="6513670"/>
            <a:ext cx="3002280" cy="274320"/>
          </a:xfrm>
        </p:spPr>
        <p:txBody>
          <a:bodyPr vert="horz" rtlCol="0"/>
          <a:lstStyle>
            <a:extLst/>
          </a:lstStyle>
          <a:p>
            <a:fld id="{1D8BD707-D9CF-40AE-B4C6-C98DA3205C09}" type="datetimeFigureOut">
              <a:rPr lang="en-US" smtClean="0"/>
              <a:pPr/>
              <a:t>11/19/2021</a:t>
            </a:fld>
            <a:endParaRPr lang="en-US"/>
          </a:p>
        </p:txBody>
      </p:sp>
      <p:sp>
        <p:nvSpPr>
          <p:cNvPr id="10" name="Slide Number Placeholder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1" name="Footer Placeholder 10"/>
          <p:cNvSpPr>
            <a:spLocks noGrp="1"/>
          </p:cNvSpPr>
          <p:nvPr>
            <p:ph type="ftr" sz="quarter" idx="12"/>
          </p:nvPr>
        </p:nvSpPr>
        <p:spPr>
          <a:xfrm>
            <a:off x="1600200" y="6513670"/>
            <a:ext cx="3907464" cy="274320"/>
          </a:xfrm>
        </p:spPr>
        <p:txBody>
          <a:bodyPr vert="horz" rtlCol="0"/>
          <a:lstStyle>
            <a:extLst/>
          </a:lstStyle>
          <a:p>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0443" y="4724400"/>
            <a:ext cx="5486400" cy="664536"/>
          </a:xfrm>
        </p:spPr>
        <p:txBody>
          <a:bodyPr anchor="b"/>
          <a:lstStyle>
            <a:lvl1pPr marL="0" algn="r">
              <a:buNone/>
              <a:defRPr sz="2000" b="1"/>
            </a:lvl1pPr>
            <a:extLst/>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13" name="Picture Placeholder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8" name="Date Placeholder 7"/>
          <p:cNvSpPr>
            <a:spLocks noGrp="1"/>
          </p:cNvSpPr>
          <p:nvPr>
            <p:ph type="dt" sz="half" idx="10"/>
          </p:nvPr>
        </p:nvSpPr>
        <p:spPr>
          <a:xfrm>
            <a:off x="5562600" y="6509004"/>
            <a:ext cx="3002280" cy="274320"/>
          </a:xfrm>
        </p:spPr>
        <p:txBody>
          <a:bodyPr vert="horz" rtlCol="0"/>
          <a:lstStyle>
            <a:extLst/>
          </a:lstStyle>
          <a:p>
            <a:fld id="{1D8BD707-D9CF-40AE-B4C6-C98DA3205C09}" type="datetimeFigureOut">
              <a:rPr lang="en-US" smtClean="0"/>
              <a:pPr/>
              <a:t>11/19/2021</a:t>
            </a:fld>
            <a:endParaRPr lang="en-US"/>
          </a:p>
        </p:txBody>
      </p:sp>
      <p:sp>
        <p:nvSpPr>
          <p:cNvPr id="9" name="Slide Number Placeholder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6F15528-21DE-4FAA-801E-634DDDAF4B2B}" type="slidenum">
              <a:rPr lang="en-US" smtClean="0"/>
              <a:pPr/>
              <a:t>‹#›</a:t>
            </a:fld>
            <a:endParaRPr lang="en-US"/>
          </a:p>
        </p:txBody>
      </p:sp>
      <p:sp>
        <p:nvSpPr>
          <p:cNvPr id="10" name="Footer Placeholder 9"/>
          <p:cNvSpPr>
            <a:spLocks noGrp="1"/>
          </p:cNvSpPr>
          <p:nvPr>
            <p:ph type="ftr" sz="quarter" idx="12"/>
          </p:nvPr>
        </p:nvSpPr>
        <p:spPr>
          <a:xfrm>
            <a:off x="1600200" y="6509004"/>
            <a:ext cx="3907464" cy="274320"/>
          </a:xfrm>
        </p:spPr>
        <p:txBody>
          <a:bodyPr vert="horz" rtlCol="0"/>
          <a:lstStyle>
            <a:extLst/>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ound Diagonal Corner Rectangle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Footer Placeholder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en-US"/>
          </a:p>
        </p:txBody>
      </p:sp>
      <p:sp>
        <p:nvSpPr>
          <p:cNvPr id="14" name="Date Placeholder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1D8BD707-D9CF-40AE-B4C6-C98DA3205C09}" type="datetimeFigureOut">
              <a:rPr lang="en-US" smtClean="0"/>
              <a:pPr/>
              <a:t>11/19/2021</a:t>
            </a:fld>
            <a:endParaRPr lang="en-US"/>
          </a:p>
        </p:txBody>
      </p:sp>
      <p:sp>
        <p:nvSpPr>
          <p:cNvPr id="23" name="Slide Number Placeholder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6F15528-21DE-4FAA-801E-634DDDAF4B2B}" type="slidenum">
              <a:rPr lang="en-US" smtClean="0"/>
              <a:pPr/>
              <a:t>‹#›</a:t>
            </a:fld>
            <a:endParaRPr lang="en-US"/>
          </a:p>
        </p:txBody>
      </p:sp>
      <p:sp>
        <p:nvSpPr>
          <p:cNvPr id="22" name="Title Placeholder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STOCK EXCHANGE</a:t>
            </a:r>
            <a:endParaRPr lang="en-US" dirty="0"/>
          </a:p>
        </p:txBody>
      </p:sp>
      <p:sp>
        <p:nvSpPr>
          <p:cNvPr id="3" name="Subtitle 2"/>
          <p:cNvSpPr>
            <a:spLocks noGrp="1"/>
          </p:cNvSpPr>
          <p:nvPr>
            <p:ph type="subTitle" idx="1"/>
          </p:nvPr>
        </p:nvSpPr>
        <p:spPr/>
        <p:txBody>
          <a:bodyPr>
            <a:normAutofit/>
          </a:bodyPr>
          <a:lstStyle/>
          <a:p>
            <a:r>
              <a:rPr lang="en-IN" sz="2400" dirty="0" smtClean="0"/>
              <a:t>Ms. </a:t>
            </a:r>
            <a:r>
              <a:rPr lang="en-IN" sz="2400" dirty="0" err="1" smtClean="0"/>
              <a:t>Aleena</a:t>
            </a:r>
            <a:r>
              <a:rPr lang="en-IN" sz="2400" dirty="0" smtClean="0"/>
              <a:t> </a:t>
            </a:r>
            <a:r>
              <a:rPr lang="en-IN" sz="2400" dirty="0" err="1" smtClean="0"/>
              <a:t>Raju</a:t>
            </a:r>
            <a:endParaRPr lang="en-IN" sz="2400" dirty="0" smtClean="0"/>
          </a:p>
          <a:p>
            <a:r>
              <a:rPr lang="en-IN" sz="2400" dirty="0" smtClean="0"/>
              <a:t>Department of Business Administration</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National Stock </a:t>
            </a:r>
            <a:r>
              <a:rPr lang="en-US" dirty="0" smtClean="0"/>
              <a:t>Exchanges</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 NSE or National Stock Exchange is the leading stock exchange of India. It is the fourth largest in the world (based on equity trading volume). Based in Mumbai and established in 1992, it was the first stock exchange in India to offer a screen-based system for trading.</a:t>
            </a:r>
          </a:p>
          <a:p>
            <a:pPr algn="just"/>
            <a:endParaRPr lang="en-US" dirty="0" smtClean="0"/>
          </a:p>
          <a:p>
            <a:pPr algn="just"/>
            <a:r>
              <a:rPr lang="en-US" dirty="0" smtClean="0"/>
              <a:t>The NSE was initially set up with an aim to usher in transparency to the Indian market system, and it has ended up delivering on its aim quite well. With the help of the government, the NSE successfully offers services such as trading, clearing as well as the settlement in debt and equities comprising domestic and international investors.</a:t>
            </a:r>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 of NSE</a:t>
            </a:r>
            <a:endParaRPr lang="en-US" dirty="0"/>
          </a:p>
        </p:txBody>
      </p:sp>
      <p:sp>
        <p:nvSpPr>
          <p:cNvPr id="3" name="Content Placeholder 2"/>
          <p:cNvSpPr>
            <a:spLocks noGrp="1"/>
          </p:cNvSpPr>
          <p:nvPr>
            <p:ph idx="1"/>
          </p:nvPr>
        </p:nvSpPr>
        <p:spPr/>
        <p:txBody>
          <a:bodyPr>
            <a:normAutofit fontScale="92500" lnSpcReduction="20000"/>
          </a:bodyPr>
          <a:lstStyle/>
          <a:p>
            <a:pPr algn="just"/>
            <a:r>
              <a:rPr lang="en-US" dirty="0" smtClean="0"/>
              <a:t>To establish a nationwide trading facility for equities, debt and hybrid securities </a:t>
            </a:r>
          </a:p>
          <a:p>
            <a:pPr algn="just"/>
            <a:r>
              <a:rPr lang="en-US" dirty="0" smtClean="0"/>
              <a:t>To facilitate equal access to investors across the country</a:t>
            </a:r>
          </a:p>
          <a:p>
            <a:pPr algn="just"/>
            <a:r>
              <a:rPr lang="en-US" dirty="0" smtClean="0"/>
              <a:t>To impart transparency and efficiency to transactions in securities</a:t>
            </a:r>
          </a:p>
          <a:p>
            <a:pPr algn="just"/>
            <a:r>
              <a:rPr lang="en-US" dirty="0" smtClean="0"/>
              <a:t>To shorten the settlement cycle</a:t>
            </a:r>
          </a:p>
          <a:p>
            <a:pPr algn="just"/>
            <a:r>
              <a:rPr lang="en-US" dirty="0" smtClean="0"/>
              <a:t>To reduce the too much of speculative bent of the investors/ operators.</a:t>
            </a:r>
          </a:p>
          <a:p>
            <a:pPr algn="just"/>
            <a:r>
              <a:rPr lang="en-US" dirty="0" smtClean="0"/>
              <a:t>To meet international securities market standard.</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FEATURES OF NSE</a:t>
            </a:r>
            <a:endParaRPr lang="en-US" dirty="0"/>
          </a:p>
        </p:txBody>
      </p:sp>
      <p:sp>
        <p:nvSpPr>
          <p:cNvPr id="3" name="Content Placeholder 2"/>
          <p:cNvSpPr>
            <a:spLocks noGrp="1"/>
          </p:cNvSpPr>
          <p:nvPr>
            <p:ph idx="1"/>
          </p:nvPr>
        </p:nvSpPr>
        <p:spPr/>
        <p:txBody>
          <a:bodyPr/>
          <a:lstStyle/>
          <a:p>
            <a:r>
              <a:rPr lang="en-US" dirty="0" smtClean="0"/>
              <a:t>It is a </a:t>
            </a:r>
            <a:r>
              <a:rPr lang="en-US" dirty="0" err="1" smtClean="0"/>
              <a:t>ringless</a:t>
            </a:r>
            <a:r>
              <a:rPr lang="en-US" dirty="0" smtClean="0"/>
              <a:t>, national, fully computerized exchange.</a:t>
            </a:r>
          </a:p>
          <a:p>
            <a:r>
              <a:rPr lang="en-US" dirty="0" smtClean="0"/>
              <a:t>It has two sections- capital market segment and the wholesale debt market segment.</a:t>
            </a:r>
          </a:p>
          <a:p>
            <a:r>
              <a:rPr lang="en-US" dirty="0" smtClean="0"/>
              <a:t>Traders in NSE are guaranteed by the national securities clearing corporation (NSCC). Counter party risk is eliminated</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Bombay Stock Exchange</a:t>
            </a: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smtClean="0"/>
              <a:t>The BSE or the Bombay Stock Exchange is a lot older than its cousin. It was Asia’s first stock exchange. With a trading speed of 6 microseconds, the BSE is the fastest stock exchange in the world.</a:t>
            </a:r>
          </a:p>
          <a:p>
            <a:pPr algn="just"/>
            <a:endParaRPr lang="en-US" dirty="0" smtClean="0"/>
          </a:p>
          <a:p>
            <a:pPr algn="just"/>
            <a:r>
              <a:rPr lang="en-US" dirty="0" smtClean="0"/>
              <a:t>The BSE does have some interesting history. A man named </a:t>
            </a:r>
            <a:r>
              <a:rPr lang="en-US" dirty="0" err="1" smtClean="0"/>
              <a:t>Premchand</a:t>
            </a:r>
            <a:r>
              <a:rPr lang="en-US" dirty="0" smtClean="0"/>
              <a:t> </a:t>
            </a:r>
            <a:r>
              <a:rPr lang="en-US" dirty="0" err="1" smtClean="0"/>
              <a:t>Roychand</a:t>
            </a:r>
            <a:r>
              <a:rPr lang="en-US" dirty="0" smtClean="0"/>
              <a:t> founded the Native Share and Stock Brokers Association in the 19th century. In those times, it used to function in </a:t>
            </a:r>
            <a:r>
              <a:rPr lang="en-US" dirty="0" err="1" smtClean="0"/>
              <a:t>Dalal</a:t>
            </a:r>
            <a:r>
              <a:rPr lang="en-US" dirty="0" smtClean="0"/>
              <a:t> Street under a banyan tree - where traders would gather together to buy and sell stocks. Gradually, the network expanded and the exchange was established by the name of Bombay Stock Exchange in 1875.</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b="1" dirty="0" smtClean="0"/>
              <a:t>Over-The-Counter Exchange of India</a:t>
            </a:r>
            <a:endParaRPr lang="en-US" sz="3600" b="1" dirty="0"/>
          </a:p>
        </p:txBody>
      </p:sp>
      <p:sp>
        <p:nvSpPr>
          <p:cNvPr id="3" name="Content Placeholder 2"/>
          <p:cNvSpPr>
            <a:spLocks noGrp="1"/>
          </p:cNvSpPr>
          <p:nvPr>
            <p:ph idx="1"/>
          </p:nvPr>
        </p:nvSpPr>
        <p:spPr/>
        <p:txBody>
          <a:bodyPr>
            <a:normAutofit lnSpcReduction="10000"/>
          </a:bodyPr>
          <a:lstStyle/>
          <a:p>
            <a:pPr algn="just"/>
            <a:r>
              <a:rPr lang="en-US" dirty="0" smtClean="0"/>
              <a:t>The Over-The-Counter Exchange of India (OTCEI) is an electronic stock exchange based in India that consists of small- and medium-sized firms aiming to gain access to overseas capital markets, including electronic exchanges in the U.S. such as the NASDAQ. There is no central place of exchange, and all trading occurs through electronic networks.</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200" b="1" dirty="0" smtClean="0"/>
              <a:t>Features of the Over-The-Counter Exchange of India</a:t>
            </a:r>
            <a:endParaRPr lang="en-US" sz="3200" b="1" dirty="0"/>
          </a:p>
        </p:txBody>
      </p:sp>
      <p:sp>
        <p:nvSpPr>
          <p:cNvPr id="3" name="Content Placeholder 2"/>
          <p:cNvSpPr>
            <a:spLocks noGrp="1"/>
          </p:cNvSpPr>
          <p:nvPr>
            <p:ph idx="1"/>
          </p:nvPr>
        </p:nvSpPr>
        <p:spPr/>
        <p:txBody>
          <a:bodyPr/>
          <a:lstStyle/>
          <a:p>
            <a:r>
              <a:rPr lang="en-US" dirty="0" smtClean="0"/>
              <a:t>Use of modern technology</a:t>
            </a:r>
          </a:p>
          <a:p>
            <a:r>
              <a:rPr lang="en-US" dirty="0" smtClean="0"/>
              <a:t>Restrictions for other stocks</a:t>
            </a:r>
          </a:p>
          <a:p>
            <a:r>
              <a:rPr lang="en-US" dirty="0" smtClean="0"/>
              <a:t>Minimum issued capital for the aspirants </a:t>
            </a:r>
          </a:p>
          <a:p>
            <a:r>
              <a:rPr lang="en-US" dirty="0" smtClean="0"/>
              <a:t>Restrictions for big companies</a:t>
            </a:r>
          </a:p>
          <a:p>
            <a:r>
              <a:rPr lang="en-US" dirty="0" smtClean="0"/>
              <a:t>All India network</a:t>
            </a:r>
            <a:endParaRPr 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Difference </a:t>
            </a:r>
            <a:r>
              <a:rPr lang="en-US" dirty="0" smtClean="0"/>
              <a:t>between OCTEI and other </a:t>
            </a:r>
            <a:r>
              <a:rPr lang="en-US" dirty="0" smtClean="0"/>
              <a:t>Stock Exchanges</a:t>
            </a:r>
            <a:endParaRPr lang="en-US" dirty="0"/>
          </a:p>
        </p:txBody>
      </p:sp>
      <p:graphicFrame>
        <p:nvGraphicFramePr>
          <p:cNvPr id="8" name="Content Placeholder 7"/>
          <p:cNvGraphicFramePr>
            <a:graphicFrameLocks noGrp="1"/>
          </p:cNvGraphicFramePr>
          <p:nvPr>
            <p:ph idx="1"/>
          </p:nvPr>
        </p:nvGraphicFramePr>
        <p:xfrm>
          <a:off x="457200" y="1646238"/>
          <a:ext cx="8229600" cy="4830762"/>
        </p:xfrm>
        <a:graphic>
          <a:graphicData uri="http://schemas.openxmlformats.org/drawingml/2006/table">
            <a:tbl>
              <a:tblPr firstRow="1" bandRow="1">
                <a:tableStyleId>{073A0DAA-6AF3-43AB-8588-CEC1D06C72B9}</a:tableStyleId>
              </a:tblPr>
              <a:tblGrid>
                <a:gridCol w="4114800"/>
                <a:gridCol w="4114800"/>
              </a:tblGrid>
              <a:tr h="805127">
                <a:tc>
                  <a:txBody>
                    <a:bodyPr/>
                    <a:lstStyle/>
                    <a:p>
                      <a:pPr algn="ctr"/>
                      <a:r>
                        <a:rPr lang="en-US" dirty="0" smtClean="0"/>
                        <a:t>OTCEI</a:t>
                      </a:r>
                      <a:endParaRPr lang="en-US" dirty="0"/>
                    </a:p>
                  </a:txBody>
                  <a:tcPr/>
                </a:tc>
                <a:tc>
                  <a:txBody>
                    <a:bodyPr/>
                    <a:lstStyle/>
                    <a:p>
                      <a:pPr algn="ctr"/>
                      <a:r>
                        <a:rPr lang="en-US" dirty="0" smtClean="0"/>
                        <a:t>OTHER STOCK EXCHANGES</a:t>
                      </a:r>
                      <a:endParaRPr lang="en-US" dirty="0"/>
                    </a:p>
                  </a:txBody>
                  <a:tcPr/>
                </a:tc>
              </a:tr>
              <a:tr h="805127">
                <a:tc>
                  <a:txBody>
                    <a:bodyPr/>
                    <a:lstStyle/>
                    <a:p>
                      <a:r>
                        <a:rPr lang="en-US" dirty="0" smtClean="0"/>
                        <a:t>Trading</a:t>
                      </a:r>
                      <a:r>
                        <a:rPr lang="en-US" baseline="0" dirty="0" smtClean="0"/>
                        <a:t> done through network</a:t>
                      </a:r>
                      <a:endParaRPr lang="en-US" dirty="0"/>
                    </a:p>
                  </a:txBody>
                  <a:tcPr/>
                </a:tc>
                <a:tc>
                  <a:txBody>
                    <a:bodyPr/>
                    <a:lstStyle/>
                    <a:p>
                      <a:r>
                        <a:rPr lang="en-US" dirty="0" smtClean="0"/>
                        <a:t>Trading takes place on floor</a:t>
                      </a:r>
                      <a:endParaRPr lang="en-US" dirty="0"/>
                    </a:p>
                  </a:txBody>
                  <a:tcPr/>
                </a:tc>
              </a:tr>
              <a:tr h="805127">
                <a:tc>
                  <a:txBody>
                    <a:bodyPr/>
                    <a:lstStyle/>
                    <a:p>
                      <a:r>
                        <a:rPr lang="en-US" dirty="0" smtClean="0"/>
                        <a:t>For listing</a:t>
                      </a:r>
                      <a:r>
                        <a:rPr lang="en-US" baseline="0" dirty="0" smtClean="0"/>
                        <a:t>, minimum paid up capital for 30 </a:t>
                      </a:r>
                      <a:r>
                        <a:rPr lang="en-US" baseline="0" dirty="0" err="1" smtClean="0"/>
                        <a:t>lakh</a:t>
                      </a:r>
                      <a:endParaRPr lang="en-US" dirty="0"/>
                    </a:p>
                  </a:txBody>
                  <a:tcPr/>
                </a:tc>
                <a:tc>
                  <a:txBody>
                    <a:bodyPr/>
                    <a:lstStyle/>
                    <a:p>
                      <a:r>
                        <a:rPr lang="en-US" dirty="0" smtClean="0"/>
                        <a:t>For listing of companies,</a:t>
                      </a:r>
                      <a:r>
                        <a:rPr lang="en-US" baseline="0" dirty="0" smtClean="0"/>
                        <a:t> minimum paid up capital of 5 </a:t>
                      </a:r>
                      <a:r>
                        <a:rPr lang="en-US" baseline="0" dirty="0" err="1" smtClean="0"/>
                        <a:t>crore</a:t>
                      </a:r>
                      <a:endParaRPr lang="en-US" dirty="0"/>
                    </a:p>
                  </a:txBody>
                  <a:tcPr/>
                </a:tc>
              </a:tr>
              <a:tr h="805127">
                <a:tc>
                  <a:txBody>
                    <a:bodyPr/>
                    <a:lstStyle/>
                    <a:p>
                      <a:r>
                        <a:rPr lang="en-US" dirty="0" smtClean="0"/>
                        <a:t>Traders in securities listed only at OCTEI</a:t>
                      </a:r>
                      <a:endParaRPr lang="en-US" dirty="0"/>
                    </a:p>
                  </a:txBody>
                  <a:tcPr/>
                </a:tc>
                <a:tc>
                  <a:txBody>
                    <a:bodyPr/>
                    <a:lstStyle/>
                    <a:p>
                      <a:r>
                        <a:rPr lang="en-US" dirty="0" smtClean="0"/>
                        <a:t>Trade in securities of all companies</a:t>
                      </a:r>
                      <a:endParaRPr lang="en-US" dirty="0"/>
                    </a:p>
                  </a:txBody>
                  <a:tcPr/>
                </a:tc>
              </a:tr>
              <a:tr h="805127">
                <a:tc>
                  <a:txBody>
                    <a:bodyPr/>
                    <a:lstStyle/>
                    <a:p>
                      <a:r>
                        <a:rPr lang="en-US" dirty="0" smtClean="0"/>
                        <a:t>Settlement may</a:t>
                      </a:r>
                      <a:r>
                        <a:rPr lang="en-US" baseline="0" dirty="0" smtClean="0"/>
                        <a:t> not be quick</a:t>
                      </a:r>
                      <a:endParaRPr lang="en-US" dirty="0"/>
                    </a:p>
                  </a:txBody>
                  <a:tcPr/>
                </a:tc>
                <a:tc>
                  <a:txBody>
                    <a:bodyPr/>
                    <a:lstStyle/>
                    <a:p>
                      <a:r>
                        <a:rPr lang="en-US" dirty="0" smtClean="0"/>
                        <a:t>Quick settlement</a:t>
                      </a:r>
                      <a:endParaRPr lang="en-US" dirty="0"/>
                    </a:p>
                  </a:txBody>
                  <a:tcPr/>
                </a:tc>
              </a:tr>
              <a:tr h="805127">
                <a:tc>
                  <a:txBody>
                    <a:bodyPr/>
                    <a:lstStyle/>
                    <a:p>
                      <a:r>
                        <a:rPr lang="en-US" dirty="0" smtClean="0"/>
                        <a:t>Primary objectives to help</a:t>
                      </a:r>
                      <a:r>
                        <a:rPr lang="en-US" baseline="0" dirty="0" smtClean="0"/>
                        <a:t> small companies</a:t>
                      </a:r>
                      <a:endParaRPr lang="en-US" dirty="0"/>
                    </a:p>
                  </a:txBody>
                  <a:tcPr/>
                </a:tc>
                <a:tc>
                  <a:txBody>
                    <a:bodyPr/>
                    <a:lstStyle/>
                    <a:p>
                      <a:r>
                        <a:rPr lang="en-US" dirty="0" smtClean="0"/>
                        <a:t>Primary objective</a:t>
                      </a:r>
                      <a:r>
                        <a:rPr lang="en-US" baseline="0" dirty="0" smtClean="0"/>
                        <a:t> is to improve capital market</a:t>
                      </a:r>
                      <a:endParaRPr lang="en-US" dirty="0"/>
                    </a:p>
                  </a:txBody>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Stock Exchange</a:t>
            </a:r>
            <a:endParaRPr lang="en-US" dirty="0"/>
          </a:p>
        </p:txBody>
      </p:sp>
      <p:sp>
        <p:nvSpPr>
          <p:cNvPr id="3" name="Content Placeholder 2"/>
          <p:cNvSpPr>
            <a:spLocks noGrp="1"/>
          </p:cNvSpPr>
          <p:nvPr>
            <p:ph idx="1"/>
          </p:nvPr>
        </p:nvSpPr>
        <p:spPr/>
        <p:txBody>
          <a:bodyPr/>
          <a:lstStyle/>
          <a:p>
            <a:r>
              <a:rPr lang="en-US" dirty="0" smtClean="0"/>
              <a:t>Secondary market is the segment of the capital market in which outstanding issues are traded. The secondary market is also called stock market.</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Origin of </a:t>
            </a:r>
            <a:r>
              <a:rPr lang="en-US" dirty="0" smtClean="0"/>
              <a:t>Stock Exchange</a:t>
            </a:r>
            <a:endParaRPr lang="en-US" dirty="0"/>
          </a:p>
        </p:txBody>
      </p:sp>
      <p:sp>
        <p:nvSpPr>
          <p:cNvPr id="3" name="Content Placeholder 2"/>
          <p:cNvSpPr>
            <a:spLocks noGrp="1"/>
          </p:cNvSpPr>
          <p:nvPr>
            <p:ph idx="1"/>
          </p:nvPr>
        </p:nvSpPr>
        <p:spPr/>
        <p:txBody>
          <a:bodyPr>
            <a:normAutofit fontScale="92500" lnSpcReduction="10000"/>
          </a:bodyPr>
          <a:lstStyle/>
          <a:p>
            <a:pPr algn="just"/>
            <a:r>
              <a:rPr lang="en-US" dirty="0" smtClean="0"/>
              <a:t>The origin of sto0ck exchange may be in the middle of the nineteenth century when companies act was enacted in 1850.</a:t>
            </a:r>
          </a:p>
          <a:p>
            <a:pPr algn="just"/>
            <a:endParaRPr lang="en-US" dirty="0" smtClean="0"/>
          </a:p>
          <a:p>
            <a:pPr algn="just"/>
            <a:r>
              <a:rPr lang="en-US" dirty="0" smtClean="0"/>
              <a:t>In 1875 the native share and stock brokers association were formed in Bombay.</a:t>
            </a:r>
          </a:p>
          <a:p>
            <a:pPr algn="just"/>
            <a:endParaRPr lang="en-US" dirty="0" smtClean="0"/>
          </a:p>
          <a:p>
            <a:pPr algn="just"/>
            <a:r>
              <a:rPr lang="en-US" dirty="0" smtClean="0"/>
              <a:t>After Bombay similar associations or exchanges were formed in Ahmadabad in 1894, Calcutta in 1908 and Madras in 1937</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58117"/>
          </a:xfrm>
        </p:spPr>
        <p:txBody>
          <a:bodyPr>
            <a:normAutofit fontScale="92500" lnSpcReduction="20000"/>
          </a:bodyPr>
          <a:lstStyle/>
          <a:p>
            <a:pPr algn="just"/>
            <a:r>
              <a:rPr lang="en-US" dirty="0" smtClean="0"/>
              <a:t>In order to make sure orderly activities in the stock market , the central government introduced a legislation called the Securities Contracts ( regulations) Act in 1956.</a:t>
            </a:r>
          </a:p>
          <a:p>
            <a:pPr algn="just"/>
            <a:r>
              <a:rPr lang="en-US" dirty="0" smtClean="0"/>
              <a:t>There are </a:t>
            </a:r>
            <a:r>
              <a:rPr lang="en-US" b="1" dirty="0" smtClean="0"/>
              <a:t>eight</a:t>
            </a:r>
            <a:r>
              <a:rPr lang="en-US" dirty="0" smtClean="0"/>
              <a:t> active stock exchanges in India. BSE Ltd., Calcutta Stock Exchange Ltd., Indian Commodity Exchange Limited, Metropolitan Stock Exchange of India Ltd., Multi Commodity Exchange of India Ltd., National Commodity &amp; Derivatives Exchange Ltd., National Stock Exchange of India Ltd.</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Functions of </a:t>
            </a:r>
            <a:r>
              <a:rPr lang="en-US" dirty="0" smtClean="0"/>
              <a:t>Stock Exchanges</a:t>
            </a:r>
            <a:endParaRPr lang="en-US" dirty="0"/>
          </a:p>
        </p:txBody>
      </p:sp>
      <p:sp>
        <p:nvSpPr>
          <p:cNvPr id="3" name="Content Placeholder 2"/>
          <p:cNvSpPr>
            <a:spLocks noGrp="1"/>
          </p:cNvSpPr>
          <p:nvPr>
            <p:ph idx="1"/>
          </p:nvPr>
        </p:nvSpPr>
        <p:spPr>
          <a:xfrm>
            <a:off x="457200" y="1646236"/>
            <a:ext cx="8229600" cy="4830763"/>
          </a:xfrm>
        </p:spPr>
        <p:txBody>
          <a:bodyPr/>
          <a:lstStyle/>
          <a:p>
            <a:pPr algn="just"/>
            <a:r>
              <a:rPr lang="en-US" dirty="0" smtClean="0"/>
              <a:t>Provides ready market for corporate securities</a:t>
            </a:r>
          </a:p>
          <a:p>
            <a:pPr algn="just"/>
            <a:r>
              <a:rPr lang="en-US" dirty="0" smtClean="0"/>
              <a:t>Easy withdrawal of money/ taking position in a company</a:t>
            </a:r>
          </a:p>
          <a:p>
            <a:pPr algn="just"/>
            <a:r>
              <a:rPr lang="en-US" dirty="0" smtClean="0"/>
              <a:t>Provide facility for switching of shares.</a:t>
            </a:r>
          </a:p>
          <a:p>
            <a:pPr algn="just"/>
            <a:r>
              <a:rPr lang="en-US" dirty="0" smtClean="0"/>
              <a:t>Provides appropriate conditions whereby purchase and sale of securities take place at reasonable and fair price.</a:t>
            </a:r>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lgn="just"/>
            <a:r>
              <a:rPr lang="en-US" dirty="0" smtClean="0"/>
              <a:t>Enable the investor to estimate his financial wealth</a:t>
            </a:r>
          </a:p>
          <a:p>
            <a:pPr algn="just"/>
            <a:r>
              <a:rPr lang="en-US" dirty="0" smtClean="0"/>
              <a:t>Protect the interest of investors</a:t>
            </a:r>
          </a:p>
          <a:p>
            <a:pPr algn="just"/>
            <a:r>
              <a:rPr lang="en-US" dirty="0" smtClean="0"/>
              <a:t>Management and working of companies are influenced.</a:t>
            </a:r>
          </a:p>
          <a:p>
            <a:pPr algn="just"/>
            <a:r>
              <a:rPr lang="en-US" dirty="0" err="1" smtClean="0"/>
              <a:t>Ensuers</a:t>
            </a:r>
            <a:r>
              <a:rPr lang="en-US" dirty="0" smtClean="0"/>
              <a:t> investable funds or capital to flow into profitable companies</a:t>
            </a:r>
          </a:p>
          <a:p>
            <a:pPr algn="just"/>
            <a:r>
              <a:rPr lang="en-US" dirty="0" smtClean="0"/>
              <a:t>Enhances reputation of the company</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447800"/>
            <a:ext cx="8229600" cy="4724717"/>
          </a:xfrm>
        </p:spPr>
        <p:txBody>
          <a:bodyPr/>
          <a:lstStyle/>
          <a:p>
            <a:pPr algn="just"/>
            <a:r>
              <a:rPr lang="en-US" dirty="0" smtClean="0"/>
              <a:t>Stock prices taken as a barometer</a:t>
            </a:r>
          </a:p>
          <a:p>
            <a:pPr algn="just"/>
            <a:r>
              <a:rPr lang="en-US" dirty="0" smtClean="0"/>
              <a:t>Facilities public borrowing</a:t>
            </a:r>
          </a:p>
          <a:p>
            <a:pPr algn="just"/>
            <a:r>
              <a:rPr lang="en-US" dirty="0" smtClean="0"/>
              <a:t>Price fluctuations are kept within reasonable limits</a:t>
            </a:r>
          </a:p>
          <a:p>
            <a:pPr algn="just"/>
            <a:r>
              <a:rPr lang="en-US" dirty="0" smtClean="0"/>
              <a:t>Collateral value of securities can be easily estimated</a:t>
            </a:r>
          </a:p>
          <a:p>
            <a:pPr algn="just"/>
            <a:r>
              <a:rPr lang="en-US" dirty="0" smtClean="0"/>
              <a:t>Provides employment to many</a:t>
            </a:r>
          </a:p>
          <a:p>
            <a:pPr algn="just"/>
            <a:r>
              <a:rPr lang="en-US" dirty="0" smtClean="0"/>
              <a:t>Provides good revenue to the exchequer</a:t>
            </a:r>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04800" y="304800"/>
          <a:ext cx="8839200" cy="65532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a:r>
              <a:rPr lang="en-US" sz="3600" b="1" dirty="0" smtClean="0"/>
              <a:t>MEMBERS OF STOCK EXCHANGE</a:t>
            </a:r>
            <a:endParaRPr lang="en-US" sz="3600" b="1" dirty="0"/>
          </a:p>
        </p:txBody>
      </p:sp>
      <p:sp>
        <p:nvSpPr>
          <p:cNvPr id="3" name="Content Placeholder 2"/>
          <p:cNvSpPr>
            <a:spLocks noGrp="1"/>
          </p:cNvSpPr>
          <p:nvPr>
            <p:ph idx="1"/>
          </p:nvPr>
        </p:nvSpPr>
        <p:spPr/>
        <p:txBody>
          <a:bodyPr/>
          <a:lstStyle/>
          <a:p>
            <a:r>
              <a:rPr lang="en-US" dirty="0" smtClean="0"/>
              <a:t>Brokers</a:t>
            </a:r>
          </a:p>
          <a:p>
            <a:r>
              <a:rPr lang="en-US" dirty="0" smtClean="0"/>
              <a:t>Floor brokers</a:t>
            </a:r>
          </a:p>
          <a:p>
            <a:r>
              <a:rPr lang="en-US" dirty="0" smtClean="0"/>
              <a:t>Jobber/floor traders</a:t>
            </a:r>
          </a:p>
          <a:p>
            <a:r>
              <a:rPr lang="en-US" dirty="0" smtClean="0"/>
              <a:t>Market makers</a:t>
            </a:r>
          </a:p>
          <a:p>
            <a:r>
              <a:rPr lang="en-US" dirty="0" smtClean="0"/>
              <a:t>Arbitrageurs</a:t>
            </a:r>
          </a:p>
          <a:p>
            <a:r>
              <a:rPr lang="en-US" dirty="0" smtClean="0"/>
              <a:t>Security dealers</a:t>
            </a:r>
          </a:p>
          <a:p>
            <a:r>
              <a:rPr lang="en-US" dirty="0" smtClean="0"/>
              <a:t>Odd – lot dealers</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oundry">
  <a:themeElements>
    <a:clrScheme name="Foundry">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Foundry">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oundry">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170</TotalTime>
  <Words>750</Words>
  <Application>Microsoft Office PowerPoint</Application>
  <PresentationFormat>On-screen Show (4:3)</PresentationFormat>
  <Paragraphs>83</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Foundry</vt:lpstr>
      <vt:lpstr>STOCK EXCHANGE</vt:lpstr>
      <vt:lpstr>Stock Exchange</vt:lpstr>
      <vt:lpstr>Origin of Stock Exchange</vt:lpstr>
      <vt:lpstr>Slide 4</vt:lpstr>
      <vt:lpstr>Functions of Stock Exchanges</vt:lpstr>
      <vt:lpstr>Slide 6</vt:lpstr>
      <vt:lpstr>Slide 7</vt:lpstr>
      <vt:lpstr>Slide 8</vt:lpstr>
      <vt:lpstr>MEMBERS OF STOCK EXCHANGE</vt:lpstr>
      <vt:lpstr>National Stock Exchanges</vt:lpstr>
      <vt:lpstr>Objectives of NSE</vt:lpstr>
      <vt:lpstr>FEATURES OF NSE</vt:lpstr>
      <vt:lpstr>Bombay Stock Exchange</vt:lpstr>
      <vt:lpstr>Over-The-Counter Exchange of India</vt:lpstr>
      <vt:lpstr>Features of the Over-The-Counter Exchange of India</vt:lpstr>
      <vt:lpstr>Difference between OCTEI and other Stock Exchanges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STOCK EXCHANGE</dc:title>
  <dc:creator>Admin</dc:creator>
  <cp:lastModifiedBy>Windows User</cp:lastModifiedBy>
  <cp:revision>19</cp:revision>
  <dcterms:created xsi:type="dcterms:W3CDTF">2006-08-16T00:00:00Z</dcterms:created>
  <dcterms:modified xsi:type="dcterms:W3CDTF">2021-11-19T04:03:08Z</dcterms:modified>
</cp:coreProperties>
</file>