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AFFEAC-5C41-4F1B-B492-D472FCA705FB}" type="datetimeFigureOut">
              <a:rPr lang="en-US" smtClean="0"/>
              <a:pPr/>
              <a:t>11/18/2021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8F921B-E90C-4701-85F8-BB4B1B4A2C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8000" dirty="0" smtClean="0"/>
              <a:t>Layout Manager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Ms.Loshima</a:t>
            </a:r>
            <a:r>
              <a:rPr lang="en-IN" dirty="0" smtClean="0"/>
              <a:t> </a:t>
            </a:r>
            <a:r>
              <a:rPr lang="en-IN" dirty="0" err="1" smtClean="0"/>
              <a:t>Lohi</a:t>
            </a:r>
            <a:endParaRPr lang="en-IN" dirty="0" smtClean="0"/>
          </a:p>
          <a:p>
            <a:r>
              <a:rPr lang="en-IN" dirty="0" smtClean="0"/>
              <a:t>Department of Computer Science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	Layout </a:t>
            </a:r>
            <a:r>
              <a:rPr lang="en-IN" dirty="0"/>
              <a:t>is a logical container used to arrange the GUI component in proper order within the frame, in java.awt package some of the layout is existing an predefined classes as shown below;</a:t>
            </a:r>
            <a:endParaRPr lang="en-US" dirty="0"/>
          </a:p>
          <a:p>
            <a:pPr lvl="0"/>
            <a:r>
              <a:rPr lang="en-IN" dirty="0" err="1"/>
              <a:t>FlowLayout</a:t>
            </a:r>
            <a:endParaRPr lang="en-US" dirty="0"/>
          </a:p>
          <a:p>
            <a:pPr lvl="0"/>
            <a:r>
              <a:rPr lang="en-IN" dirty="0" err="1"/>
              <a:t>BoarderLayout</a:t>
            </a:r>
            <a:endParaRPr lang="en-US" dirty="0"/>
          </a:p>
          <a:p>
            <a:pPr lvl="0"/>
            <a:r>
              <a:rPr lang="en-IN" dirty="0" err="1"/>
              <a:t>GridLayout</a:t>
            </a:r>
            <a:endParaRPr lang="en-US" dirty="0"/>
          </a:p>
          <a:p>
            <a:pPr lvl="0"/>
            <a:r>
              <a:rPr lang="en-IN" dirty="0" err="1"/>
              <a:t>GridbagLayout</a:t>
            </a:r>
            <a:endParaRPr lang="en-US" dirty="0"/>
          </a:p>
          <a:p>
            <a:pPr lvl="0"/>
            <a:r>
              <a:rPr lang="en-IN" dirty="0" err="1"/>
              <a:t>CardLayout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Layout Manager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This </a:t>
            </a:r>
            <a:r>
              <a:rPr lang="en-IN" dirty="0"/>
              <a:t>layout is used to arrange the GUI components in a sequential flow (that means one after another in horizontal way)</a:t>
            </a:r>
            <a:endParaRPr lang="en-US" dirty="0"/>
          </a:p>
          <a:p>
            <a:r>
              <a:rPr lang="en-IN" dirty="0"/>
              <a:t>You can also set flow layout of components like flow from left, flow from right.</a:t>
            </a:r>
            <a:endParaRPr lang="en-US" dirty="0"/>
          </a:p>
          <a:p>
            <a:pPr>
              <a:buNone/>
            </a:pPr>
            <a:r>
              <a:rPr lang="en-IN" b="1" dirty="0" smtClean="0"/>
              <a:t>	</a:t>
            </a:r>
          </a:p>
          <a:p>
            <a:pPr>
              <a:buNone/>
            </a:pPr>
            <a:r>
              <a:rPr lang="en-IN" b="1" dirty="0" smtClean="0"/>
              <a:t>	</a:t>
            </a:r>
            <a:r>
              <a:rPr lang="en-IN" b="1" dirty="0" err="1" smtClean="0"/>
              <a:t>FlowLayout</a:t>
            </a:r>
            <a:r>
              <a:rPr lang="en-IN" b="1" dirty="0" smtClean="0"/>
              <a:t> </a:t>
            </a:r>
            <a:r>
              <a:rPr lang="en-IN" b="1" dirty="0"/>
              <a:t>Left</a:t>
            </a:r>
            <a:endParaRPr lang="en-US" b="1" dirty="0"/>
          </a:p>
          <a:p>
            <a:pPr>
              <a:buNone/>
            </a:pPr>
            <a:r>
              <a:rPr lang="en-IN" dirty="0" smtClean="0"/>
              <a:t>	Frame </a:t>
            </a:r>
            <a:r>
              <a:rPr lang="en-IN" dirty="0"/>
              <a:t>f=</a:t>
            </a:r>
            <a:r>
              <a:rPr lang="en-IN" b="1" dirty="0"/>
              <a:t>new</a:t>
            </a:r>
            <a:r>
              <a:rPr lang="en-IN" dirty="0"/>
              <a:t> Frame();</a:t>
            </a:r>
            <a:r>
              <a:rPr lang="en-IN" dirty="0" err="1"/>
              <a:t>f.setLayout</a:t>
            </a:r>
            <a:r>
              <a:rPr lang="en-IN" dirty="0"/>
              <a:t>(</a:t>
            </a:r>
            <a:r>
              <a:rPr lang="en-IN" b="1" dirty="0"/>
              <a:t>new</a:t>
            </a:r>
            <a:r>
              <a:rPr lang="en-IN" dirty="0"/>
              <a:t> </a:t>
            </a:r>
            <a:r>
              <a:rPr lang="en-IN" dirty="0" err="1"/>
              <a:t>FlowLayout</a:t>
            </a:r>
            <a:r>
              <a:rPr lang="en-IN" dirty="0"/>
              <a:t>(</a:t>
            </a:r>
            <a:r>
              <a:rPr lang="en-IN" dirty="0" err="1"/>
              <a:t>FlowLayout.LEFT</a:t>
            </a:r>
            <a:r>
              <a:rPr lang="en-IN" dirty="0"/>
              <a:t>));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FlowLayout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</a:t>
            </a:r>
            <a:r>
              <a:rPr lang="en-IN" dirty="0"/>
              <a:t>layout is used to arrange the GUI components in S directions of frame as shown below</a:t>
            </a:r>
            <a:r>
              <a:rPr lang="en-IN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f.setLayout</a:t>
            </a:r>
            <a:r>
              <a:rPr lang="en-IN" dirty="0" smtClean="0"/>
              <a:t>(</a:t>
            </a:r>
            <a:r>
              <a:rPr lang="en-IN" b="1" dirty="0" smtClean="0"/>
              <a:t>new</a:t>
            </a:r>
            <a:r>
              <a:rPr lang="en-IN" dirty="0" smtClean="0"/>
              <a:t> </a:t>
            </a:r>
            <a:r>
              <a:rPr lang="en-IN" dirty="0" err="1"/>
              <a:t>BorderLayout</a:t>
            </a:r>
            <a:r>
              <a:rPr lang="en-IN" dirty="0"/>
              <a:t>());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BoarderLayout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</a:t>
            </a:r>
            <a:r>
              <a:rPr lang="en-IN" dirty="0"/>
              <a:t>layout is used to arrange the GUI components in the table format.</a:t>
            </a:r>
            <a:endParaRPr lang="en-US" dirty="0"/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f.setLayout</a:t>
            </a:r>
            <a:r>
              <a:rPr lang="en-IN" dirty="0" smtClean="0"/>
              <a:t>(</a:t>
            </a:r>
            <a:r>
              <a:rPr lang="en-IN" b="1" dirty="0" smtClean="0"/>
              <a:t>new</a:t>
            </a:r>
            <a:r>
              <a:rPr lang="en-IN" dirty="0" smtClean="0"/>
              <a:t> </a:t>
            </a:r>
            <a:r>
              <a:rPr lang="en-IN" dirty="0" err="1"/>
              <a:t>GridLayout</a:t>
            </a:r>
            <a:r>
              <a:rPr lang="en-IN" dirty="0"/>
              <a:t>(2,2));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GridLayout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</a:t>
            </a:r>
            <a:r>
              <a:rPr lang="en-IN" dirty="0"/>
              <a:t>layout is used to arrange multiple cards within the same frame.</a:t>
            </a:r>
            <a:endParaRPr lang="en-US" dirty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/>
              <a:t>	</a:t>
            </a:r>
            <a:r>
              <a:rPr lang="en-IN" dirty="0" smtClean="0"/>
              <a:t>Frame </a:t>
            </a:r>
            <a:r>
              <a:rPr lang="en-IN" dirty="0"/>
              <a:t>f=</a:t>
            </a:r>
            <a:r>
              <a:rPr lang="en-IN" b="1" dirty="0"/>
              <a:t>new</a:t>
            </a:r>
            <a:r>
              <a:rPr lang="en-IN" dirty="0"/>
              <a:t> Frame();</a:t>
            </a:r>
            <a:r>
              <a:rPr lang="en-IN" dirty="0" err="1"/>
              <a:t>f.setLayout</a:t>
            </a:r>
            <a:r>
              <a:rPr lang="en-IN" dirty="0"/>
              <a:t>(</a:t>
            </a:r>
            <a:r>
              <a:rPr lang="en-IN" b="1" dirty="0"/>
              <a:t>new</a:t>
            </a:r>
            <a:r>
              <a:rPr lang="en-IN" dirty="0"/>
              <a:t> </a:t>
            </a:r>
            <a:r>
              <a:rPr lang="en-IN" dirty="0" err="1"/>
              <a:t>CardLayout</a:t>
            </a:r>
            <a:r>
              <a:rPr lang="en-IN" dirty="0"/>
              <a:t>());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CardLayout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This </a:t>
            </a:r>
            <a:r>
              <a:rPr lang="en-IN" dirty="0"/>
              <a:t>layout is used to arrange the GUI components in un-order table structured.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GridbagLayout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114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Layout Manager</vt:lpstr>
      <vt:lpstr>Layout Manager</vt:lpstr>
      <vt:lpstr>FlowLayout </vt:lpstr>
      <vt:lpstr>BoarderLayout </vt:lpstr>
      <vt:lpstr>GridLayout </vt:lpstr>
      <vt:lpstr>CardLayout </vt:lpstr>
      <vt:lpstr>GridbagLayout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Manager</dc:title>
  <dc:creator>Windows User</dc:creator>
  <cp:lastModifiedBy>Windows User</cp:lastModifiedBy>
  <cp:revision>2</cp:revision>
  <dcterms:created xsi:type="dcterms:W3CDTF">2019-10-28T08:31:35Z</dcterms:created>
  <dcterms:modified xsi:type="dcterms:W3CDTF">2021-11-18T14:42:46Z</dcterms:modified>
</cp:coreProperties>
</file>