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798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11/18/2021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11/18/2021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11/18/2021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315468"/>
            <a:ext cx="3022600" cy="1435735"/>
          </a:xfrm>
          <a:custGeom>
            <a:avLst/>
            <a:gdLst/>
            <a:ahLst/>
            <a:cxnLst/>
            <a:rect l="l" t="t" r="r" b="b"/>
            <a:pathLst>
              <a:path w="3022600" h="1435735">
                <a:moveTo>
                  <a:pt x="0" y="0"/>
                </a:moveTo>
                <a:lnTo>
                  <a:pt x="0" y="1408048"/>
                </a:lnTo>
                <a:lnTo>
                  <a:pt x="67937" y="1417192"/>
                </a:lnTo>
                <a:lnTo>
                  <a:pt x="139618" y="1422971"/>
                </a:lnTo>
                <a:lnTo>
                  <a:pt x="211582" y="1426464"/>
                </a:lnTo>
                <a:lnTo>
                  <a:pt x="403879" y="1433067"/>
                </a:lnTo>
                <a:lnTo>
                  <a:pt x="451893" y="1434302"/>
                </a:lnTo>
                <a:lnTo>
                  <a:pt x="499932" y="1435179"/>
                </a:lnTo>
                <a:lnTo>
                  <a:pt x="548018" y="1435604"/>
                </a:lnTo>
                <a:lnTo>
                  <a:pt x="596176" y="1435480"/>
                </a:lnTo>
                <a:lnTo>
                  <a:pt x="644321" y="1434329"/>
                </a:lnTo>
                <a:lnTo>
                  <a:pt x="692486" y="1431944"/>
                </a:lnTo>
                <a:lnTo>
                  <a:pt x="740687" y="1428463"/>
                </a:lnTo>
                <a:lnTo>
                  <a:pt x="788941" y="1424019"/>
                </a:lnTo>
                <a:lnTo>
                  <a:pt x="837267" y="1418748"/>
                </a:lnTo>
                <a:lnTo>
                  <a:pt x="885680" y="1412787"/>
                </a:lnTo>
                <a:lnTo>
                  <a:pt x="934199" y="1406270"/>
                </a:lnTo>
                <a:lnTo>
                  <a:pt x="1043970" y="1388869"/>
                </a:lnTo>
                <a:lnTo>
                  <a:pt x="1201749" y="1362124"/>
                </a:lnTo>
                <a:lnTo>
                  <a:pt x="1383307" y="1330336"/>
                </a:lnTo>
                <a:lnTo>
                  <a:pt x="1564417" y="1297804"/>
                </a:lnTo>
                <a:lnTo>
                  <a:pt x="1720849" y="1268831"/>
                </a:lnTo>
                <a:lnTo>
                  <a:pt x="1799463" y="1253616"/>
                </a:lnTo>
                <a:lnTo>
                  <a:pt x="1867559" y="1235824"/>
                </a:lnTo>
                <a:lnTo>
                  <a:pt x="1917405" y="1221002"/>
                </a:lnTo>
                <a:lnTo>
                  <a:pt x="1974487" y="1203276"/>
                </a:lnTo>
                <a:lnTo>
                  <a:pt x="2036331" y="1183429"/>
                </a:lnTo>
                <a:lnTo>
                  <a:pt x="2100463" y="1162245"/>
                </a:lnTo>
                <a:lnTo>
                  <a:pt x="2164412" y="1140510"/>
                </a:lnTo>
                <a:lnTo>
                  <a:pt x="2225704" y="1119006"/>
                </a:lnTo>
                <a:lnTo>
                  <a:pt x="2281867" y="1098519"/>
                </a:lnTo>
                <a:lnTo>
                  <a:pt x="2330427" y="1079832"/>
                </a:lnTo>
                <a:lnTo>
                  <a:pt x="2368911" y="1063729"/>
                </a:lnTo>
                <a:lnTo>
                  <a:pt x="2405761" y="1042415"/>
                </a:lnTo>
                <a:lnTo>
                  <a:pt x="2380075" y="1036685"/>
                </a:lnTo>
                <a:lnTo>
                  <a:pt x="2354389" y="1040098"/>
                </a:lnTo>
                <a:lnTo>
                  <a:pt x="2328322" y="1043273"/>
                </a:lnTo>
                <a:lnTo>
                  <a:pt x="2301494" y="1036827"/>
                </a:lnTo>
                <a:lnTo>
                  <a:pt x="2349928" y="1015357"/>
                </a:lnTo>
                <a:lnTo>
                  <a:pt x="2399792" y="1006506"/>
                </a:lnTo>
                <a:lnTo>
                  <a:pt x="2449084" y="1000180"/>
                </a:lnTo>
                <a:lnTo>
                  <a:pt x="2495804" y="986281"/>
                </a:lnTo>
                <a:lnTo>
                  <a:pt x="2491045" y="971667"/>
                </a:lnTo>
                <a:lnTo>
                  <a:pt x="2481262" y="964422"/>
                </a:lnTo>
                <a:lnTo>
                  <a:pt x="2470908" y="958867"/>
                </a:lnTo>
                <a:lnTo>
                  <a:pt x="2464435" y="949324"/>
                </a:lnTo>
                <a:lnTo>
                  <a:pt x="2513770" y="930182"/>
                </a:lnTo>
                <a:lnTo>
                  <a:pt x="2564282" y="915877"/>
                </a:lnTo>
                <a:lnTo>
                  <a:pt x="2615547" y="904641"/>
                </a:lnTo>
                <a:lnTo>
                  <a:pt x="2667141" y="894702"/>
                </a:lnTo>
                <a:lnTo>
                  <a:pt x="2718640" y="884290"/>
                </a:lnTo>
                <a:lnTo>
                  <a:pt x="2769619" y="871634"/>
                </a:lnTo>
                <a:lnTo>
                  <a:pt x="2819654" y="854963"/>
                </a:lnTo>
                <a:lnTo>
                  <a:pt x="2767167" y="848846"/>
                </a:lnTo>
                <a:lnTo>
                  <a:pt x="2714893" y="847423"/>
                </a:lnTo>
                <a:lnTo>
                  <a:pt x="2662682" y="849233"/>
                </a:lnTo>
                <a:lnTo>
                  <a:pt x="2610386" y="852809"/>
                </a:lnTo>
                <a:lnTo>
                  <a:pt x="2557857" y="856689"/>
                </a:lnTo>
                <a:lnTo>
                  <a:pt x="2504948" y="859408"/>
                </a:lnTo>
                <a:lnTo>
                  <a:pt x="2513850" y="846042"/>
                </a:lnTo>
                <a:lnTo>
                  <a:pt x="2524442" y="838961"/>
                </a:lnTo>
                <a:lnTo>
                  <a:pt x="2535416" y="834834"/>
                </a:lnTo>
                <a:lnTo>
                  <a:pt x="2545461" y="830326"/>
                </a:lnTo>
                <a:lnTo>
                  <a:pt x="2556690" y="822640"/>
                </a:lnTo>
                <a:lnTo>
                  <a:pt x="2564908" y="813704"/>
                </a:lnTo>
                <a:lnTo>
                  <a:pt x="2568196" y="801840"/>
                </a:lnTo>
                <a:lnTo>
                  <a:pt x="2561127" y="769860"/>
                </a:lnTo>
                <a:lnTo>
                  <a:pt x="2564749" y="759221"/>
                </a:lnTo>
                <a:lnTo>
                  <a:pt x="2624149" y="731772"/>
                </a:lnTo>
                <a:lnTo>
                  <a:pt x="2662555" y="726265"/>
                </a:lnTo>
                <a:lnTo>
                  <a:pt x="2701341" y="723925"/>
                </a:lnTo>
                <a:lnTo>
                  <a:pt x="2739771" y="720216"/>
                </a:lnTo>
                <a:lnTo>
                  <a:pt x="2779601" y="717724"/>
                </a:lnTo>
                <a:lnTo>
                  <a:pt x="2796831" y="713591"/>
                </a:lnTo>
                <a:lnTo>
                  <a:pt x="2806573" y="703326"/>
                </a:lnTo>
                <a:lnTo>
                  <a:pt x="2826097" y="670407"/>
                </a:lnTo>
                <a:lnTo>
                  <a:pt x="2851324" y="657907"/>
                </a:lnTo>
                <a:lnTo>
                  <a:pt x="2879957" y="656337"/>
                </a:lnTo>
                <a:lnTo>
                  <a:pt x="2909697" y="656208"/>
                </a:lnTo>
                <a:lnTo>
                  <a:pt x="2934073" y="649106"/>
                </a:lnTo>
                <a:lnTo>
                  <a:pt x="2946685" y="632825"/>
                </a:lnTo>
                <a:lnTo>
                  <a:pt x="2947916" y="607470"/>
                </a:lnTo>
                <a:lnTo>
                  <a:pt x="2938145" y="573151"/>
                </a:lnTo>
                <a:lnTo>
                  <a:pt x="2956369" y="562693"/>
                </a:lnTo>
                <a:lnTo>
                  <a:pt x="2977832" y="561308"/>
                </a:lnTo>
                <a:lnTo>
                  <a:pt x="3000438" y="558256"/>
                </a:lnTo>
                <a:lnTo>
                  <a:pt x="3022092" y="542797"/>
                </a:lnTo>
                <a:lnTo>
                  <a:pt x="2969557" y="539225"/>
                </a:lnTo>
                <a:lnTo>
                  <a:pt x="2917227" y="536669"/>
                </a:lnTo>
                <a:lnTo>
                  <a:pt x="2865092" y="534793"/>
                </a:lnTo>
                <a:lnTo>
                  <a:pt x="2761357" y="531746"/>
                </a:lnTo>
                <a:lnTo>
                  <a:pt x="2709735" y="529907"/>
                </a:lnTo>
                <a:lnTo>
                  <a:pt x="2658261" y="527412"/>
                </a:lnTo>
                <a:lnTo>
                  <a:pt x="2606924" y="523926"/>
                </a:lnTo>
                <a:lnTo>
                  <a:pt x="2555712" y="519116"/>
                </a:lnTo>
                <a:lnTo>
                  <a:pt x="2504614" y="512647"/>
                </a:lnTo>
                <a:lnTo>
                  <a:pt x="2453618" y="504184"/>
                </a:lnTo>
                <a:lnTo>
                  <a:pt x="2402713" y="493394"/>
                </a:lnTo>
                <a:lnTo>
                  <a:pt x="2451131" y="491753"/>
                </a:lnTo>
                <a:lnTo>
                  <a:pt x="2499360" y="486838"/>
                </a:lnTo>
                <a:lnTo>
                  <a:pt x="2547588" y="483804"/>
                </a:lnTo>
                <a:lnTo>
                  <a:pt x="2596007" y="487806"/>
                </a:lnTo>
                <a:lnTo>
                  <a:pt x="2603924" y="488735"/>
                </a:lnTo>
                <a:lnTo>
                  <a:pt x="2612199" y="488378"/>
                </a:lnTo>
                <a:lnTo>
                  <a:pt x="2647858" y="472894"/>
                </a:lnTo>
                <a:lnTo>
                  <a:pt x="2649601" y="463041"/>
                </a:lnTo>
                <a:lnTo>
                  <a:pt x="2648223" y="455638"/>
                </a:lnTo>
                <a:lnTo>
                  <a:pt x="2616466" y="434314"/>
                </a:lnTo>
                <a:lnTo>
                  <a:pt x="2599055" y="430831"/>
                </a:lnTo>
                <a:lnTo>
                  <a:pt x="2581644" y="431992"/>
                </a:lnTo>
                <a:lnTo>
                  <a:pt x="2546552" y="445301"/>
                </a:lnTo>
                <a:lnTo>
                  <a:pt x="2529967" y="445579"/>
                </a:lnTo>
                <a:lnTo>
                  <a:pt x="2514524" y="438904"/>
                </a:lnTo>
                <a:lnTo>
                  <a:pt x="2499868" y="424941"/>
                </a:lnTo>
                <a:lnTo>
                  <a:pt x="2479087" y="409001"/>
                </a:lnTo>
                <a:lnTo>
                  <a:pt x="2455735" y="402764"/>
                </a:lnTo>
                <a:lnTo>
                  <a:pt x="2431431" y="400313"/>
                </a:lnTo>
                <a:lnTo>
                  <a:pt x="2407793" y="395731"/>
                </a:lnTo>
                <a:lnTo>
                  <a:pt x="2382266" y="390469"/>
                </a:lnTo>
                <a:lnTo>
                  <a:pt x="2355405" y="387445"/>
                </a:lnTo>
                <a:lnTo>
                  <a:pt x="2326640" y="382944"/>
                </a:lnTo>
                <a:lnTo>
                  <a:pt x="2295398" y="373252"/>
                </a:lnTo>
                <a:lnTo>
                  <a:pt x="2349897" y="366006"/>
                </a:lnTo>
                <a:lnTo>
                  <a:pt x="2456989" y="370466"/>
                </a:lnTo>
                <a:lnTo>
                  <a:pt x="2512060" y="363219"/>
                </a:lnTo>
                <a:lnTo>
                  <a:pt x="2489831" y="348152"/>
                </a:lnTo>
                <a:lnTo>
                  <a:pt x="2468626" y="342026"/>
                </a:lnTo>
                <a:lnTo>
                  <a:pt x="2429002" y="338454"/>
                </a:lnTo>
                <a:lnTo>
                  <a:pt x="2406237" y="334958"/>
                </a:lnTo>
                <a:lnTo>
                  <a:pt x="2360707" y="329632"/>
                </a:lnTo>
                <a:lnTo>
                  <a:pt x="2337943" y="326135"/>
                </a:lnTo>
                <a:lnTo>
                  <a:pt x="2316861" y="322264"/>
                </a:lnTo>
                <a:lnTo>
                  <a:pt x="2275078" y="313187"/>
                </a:lnTo>
                <a:lnTo>
                  <a:pt x="2253996" y="309244"/>
                </a:lnTo>
                <a:lnTo>
                  <a:pt x="2212673" y="305069"/>
                </a:lnTo>
                <a:lnTo>
                  <a:pt x="2192434" y="299190"/>
                </a:lnTo>
                <a:lnTo>
                  <a:pt x="2172970" y="285749"/>
                </a:lnTo>
                <a:lnTo>
                  <a:pt x="2215318" y="263986"/>
                </a:lnTo>
                <a:lnTo>
                  <a:pt x="2259561" y="254499"/>
                </a:lnTo>
                <a:lnTo>
                  <a:pt x="2305402" y="252072"/>
                </a:lnTo>
                <a:lnTo>
                  <a:pt x="2352542" y="251486"/>
                </a:lnTo>
                <a:lnTo>
                  <a:pt x="2400681" y="247522"/>
                </a:lnTo>
                <a:lnTo>
                  <a:pt x="2384643" y="234475"/>
                </a:lnTo>
                <a:lnTo>
                  <a:pt x="2368677" y="228298"/>
                </a:lnTo>
                <a:lnTo>
                  <a:pt x="2353282" y="225288"/>
                </a:lnTo>
                <a:lnTo>
                  <a:pt x="2338959" y="221741"/>
                </a:lnTo>
                <a:lnTo>
                  <a:pt x="2330831" y="219455"/>
                </a:lnTo>
                <a:lnTo>
                  <a:pt x="2320671" y="219455"/>
                </a:lnTo>
                <a:lnTo>
                  <a:pt x="2317750" y="208279"/>
                </a:lnTo>
                <a:lnTo>
                  <a:pt x="2367561" y="165937"/>
                </a:lnTo>
                <a:lnTo>
                  <a:pt x="2439197" y="144958"/>
                </a:lnTo>
                <a:lnTo>
                  <a:pt x="2496359" y="133403"/>
                </a:lnTo>
                <a:lnTo>
                  <a:pt x="2517203" y="130921"/>
                </a:lnTo>
                <a:lnTo>
                  <a:pt x="2537476" y="126128"/>
                </a:lnTo>
                <a:lnTo>
                  <a:pt x="2511192" y="84669"/>
                </a:lnTo>
                <a:lnTo>
                  <a:pt x="2464435" y="65640"/>
                </a:lnTo>
                <a:lnTo>
                  <a:pt x="2416492" y="56276"/>
                </a:lnTo>
                <a:lnTo>
                  <a:pt x="2367618" y="53739"/>
                </a:lnTo>
                <a:lnTo>
                  <a:pt x="2318067" y="55189"/>
                </a:lnTo>
                <a:lnTo>
                  <a:pt x="2268093" y="57784"/>
                </a:lnTo>
                <a:lnTo>
                  <a:pt x="2219209" y="59786"/>
                </a:lnTo>
                <a:lnTo>
                  <a:pt x="2121418" y="63359"/>
                </a:lnTo>
                <a:lnTo>
                  <a:pt x="2072498" y="64716"/>
                </a:lnTo>
                <a:lnTo>
                  <a:pt x="2023554" y="65643"/>
                </a:lnTo>
                <a:lnTo>
                  <a:pt x="1974579" y="66032"/>
                </a:lnTo>
                <a:lnTo>
                  <a:pt x="1925568" y="65777"/>
                </a:lnTo>
                <a:lnTo>
                  <a:pt x="1876514" y="64771"/>
                </a:lnTo>
                <a:lnTo>
                  <a:pt x="1827411" y="62904"/>
                </a:lnTo>
                <a:lnTo>
                  <a:pt x="1778254" y="60070"/>
                </a:lnTo>
                <a:lnTo>
                  <a:pt x="1728442" y="52914"/>
                </a:lnTo>
                <a:lnTo>
                  <a:pt x="1678463" y="47255"/>
                </a:lnTo>
                <a:lnTo>
                  <a:pt x="1628342" y="42805"/>
                </a:lnTo>
                <a:lnTo>
                  <a:pt x="1578102" y="39274"/>
                </a:lnTo>
                <a:lnTo>
                  <a:pt x="1527766" y="36375"/>
                </a:lnTo>
                <a:lnTo>
                  <a:pt x="1426904" y="31313"/>
                </a:lnTo>
                <a:lnTo>
                  <a:pt x="1327115" y="25822"/>
                </a:lnTo>
                <a:lnTo>
                  <a:pt x="1277677" y="24201"/>
                </a:lnTo>
                <a:lnTo>
                  <a:pt x="1228136" y="23509"/>
                </a:lnTo>
                <a:lnTo>
                  <a:pt x="1178517" y="23540"/>
                </a:lnTo>
                <a:lnTo>
                  <a:pt x="1128846" y="24093"/>
                </a:lnTo>
                <a:lnTo>
                  <a:pt x="979774" y="26835"/>
                </a:lnTo>
                <a:lnTo>
                  <a:pt x="930148" y="27431"/>
                </a:lnTo>
                <a:lnTo>
                  <a:pt x="876434" y="28624"/>
                </a:lnTo>
                <a:lnTo>
                  <a:pt x="768724" y="32384"/>
                </a:lnTo>
                <a:lnTo>
                  <a:pt x="714841" y="33386"/>
                </a:lnTo>
                <a:lnTo>
                  <a:pt x="661015" y="32758"/>
                </a:lnTo>
                <a:lnTo>
                  <a:pt x="607301" y="29717"/>
                </a:lnTo>
                <a:lnTo>
                  <a:pt x="553405" y="26382"/>
                </a:lnTo>
                <a:lnTo>
                  <a:pt x="499313" y="24744"/>
                </a:lnTo>
                <a:lnTo>
                  <a:pt x="445079" y="24292"/>
                </a:lnTo>
                <a:lnTo>
                  <a:pt x="336397" y="24904"/>
                </a:lnTo>
                <a:lnTo>
                  <a:pt x="282056" y="24946"/>
                </a:lnTo>
                <a:lnTo>
                  <a:pt x="227787" y="24129"/>
                </a:lnTo>
                <a:lnTo>
                  <a:pt x="185277" y="21955"/>
                </a:lnTo>
                <a:lnTo>
                  <a:pt x="142768" y="17779"/>
                </a:lnTo>
                <a:lnTo>
                  <a:pt x="0" y="0"/>
                </a:lnTo>
                <a:close/>
              </a:path>
            </a:pathLst>
          </a:custGeom>
          <a:solidFill>
            <a:srgbClr val="D333DD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527173" y="663016"/>
            <a:ext cx="7137653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5670" y="2034666"/>
            <a:ext cx="10360659" cy="37630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12191999" cy="6857996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5654714" y="2369820"/>
              <a:ext cx="6537325" cy="3850004"/>
            </a:xfrm>
            <a:custGeom>
              <a:avLst/>
              <a:gdLst/>
              <a:ahLst/>
              <a:cxnLst/>
              <a:rect l="l" t="t" r="r" b="b"/>
              <a:pathLst>
                <a:path w="6537325" h="3850004">
                  <a:moveTo>
                    <a:pt x="6537285" y="0"/>
                  </a:moveTo>
                  <a:lnTo>
                    <a:pt x="6460938" y="734"/>
                  </a:lnTo>
                  <a:lnTo>
                    <a:pt x="6232709" y="3513"/>
                  </a:lnTo>
                  <a:lnTo>
                    <a:pt x="5932262" y="8403"/>
                  </a:lnTo>
                  <a:lnTo>
                    <a:pt x="5639309" y="14386"/>
                  </a:lnTo>
                  <a:lnTo>
                    <a:pt x="5288784" y="22975"/>
                  </a:lnTo>
                  <a:lnTo>
                    <a:pt x="4961798" y="32280"/>
                  </a:lnTo>
                  <a:lnTo>
                    <a:pt x="4556081" y="45466"/>
                  </a:lnTo>
                  <a:lnTo>
                    <a:pt x="3344639" y="90693"/>
                  </a:lnTo>
                  <a:lnTo>
                    <a:pt x="3000037" y="104465"/>
                  </a:lnTo>
                  <a:lnTo>
                    <a:pt x="2794030" y="113638"/>
                  </a:lnTo>
                  <a:lnTo>
                    <a:pt x="2664882" y="119957"/>
                  </a:lnTo>
                  <a:lnTo>
                    <a:pt x="2546699" y="126340"/>
                  </a:lnTo>
                  <a:lnTo>
                    <a:pt x="2443260" y="132703"/>
                  </a:lnTo>
                  <a:lnTo>
                    <a:pt x="2398251" y="135851"/>
                  </a:lnTo>
                  <a:lnTo>
                    <a:pt x="2358346" y="138963"/>
                  </a:lnTo>
                  <a:lnTo>
                    <a:pt x="2295739" y="145033"/>
                  </a:lnTo>
                  <a:lnTo>
                    <a:pt x="2245547" y="151766"/>
                  </a:lnTo>
                  <a:lnTo>
                    <a:pt x="2206562" y="158560"/>
                  </a:lnTo>
                  <a:lnTo>
                    <a:pt x="2154766" y="172258"/>
                  </a:lnTo>
                  <a:lnTo>
                    <a:pt x="2103785" y="199545"/>
                  </a:lnTo>
                  <a:lnTo>
                    <a:pt x="2091146" y="206231"/>
                  </a:lnTo>
                  <a:lnTo>
                    <a:pt x="2052974" y="219303"/>
                  </a:lnTo>
                  <a:lnTo>
                    <a:pt x="1985203" y="231846"/>
                  </a:lnTo>
                  <a:lnTo>
                    <a:pt x="1935567" y="237870"/>
                  </a:lnTo>
                  <a:lnTo>
                    <a:pt x="1883180" y="240826"/>
                  </a:lnTo>
                  <a:lnTo>
                    <a:pt x="1830838" y="242782"/>
                  </a:lnTo>
                  <a:lnTo>
                    <a:pt x="1726566" y="245675"/>
                  </a:lnTo>
                  <a:lnTo>
                    <a:pt x="1674773" y="247602"/>
                  </a:lnTo>
                  <a:lnTo>
                    <a:pt x="1623300" y="250508"/>
                  </a:lnTo>
                  <a:lnTo>
                    <a:pt x="1572215" y="254887"/>
                  </a:lnTo>
                  <a:lnTo>
                    <a:pt x="1521588" y="261234"/>
                  </a:lnTo>
                  <a:lnTo>
                    <a:pt x="1471486" y="270045"/>
                  </a:lnTo>
                  <a:lnTo>
                    <a:pt x="1421979" y="281813"/>
                  </a:lnTo>
                  <a:lnTo>
                    <a:pt x="1365236" y="282173"/>
                  </a:lnTo>
                  <a:lnTo>
                    <a:pt x="1311108" y="284478"/>
                  </a:lnTo>
                  <a:lnTo>
                    <a:pt x="1259128" y="288455"/>
                  </a:lnTo>
                  <a:lnTo>
                    <a:pt x="1208831" y="293831"/>
                  </a:lnTo>
                  <a:lnTo>
                    <a:pt x="1159751" y="300331"/>
                  </a:lnTo>
                  <a:lnTo>
                    <a:pt x="1111425" y="307684"/>
                  </a:lnTo>
                  <a:lnTo>
                    <a:pt x="1063384" y="315615"/>
                  </a:lnTo>
                  <a:lnTo>
                    <a:pt x="966303" y="332119"/>
                  </a:lnTo>
                  <a:lnTo>
                    <a:pt x="916331" y="340146"/>
                  </a:lnTo>
                  <a:lnTo>
                    <a:pt x="864784" y="347658"/>
                  </a:lnTo>
                  <a:lnTo>
                    <a:pt x="811196" y="354382"/>
                  </a:lnTo>
                  <a:lnTo>
                    <a:pt x="755102" y="360044"/>
                  </a:lnTo>
                  <a:lnTo>
                    <a:pt x="705510" y="361953"/>
                  </a:lnTo>
                  <a:lnTo>
                    <a:pt x="656011" y="362940"/>
                  </a:lnTo>
                  <a:lnTo>
                    <a:pt x="557453" y="363822"/>
                  </a:lnTo>
                  <a:lnTo>
                    <a:pt x="508473" y="364551"/>
                  </a:lnTo>
                  <a:lnTo>
                    <a:pt x="459748" y="366029"/>
                  </a:lnTo>
                  <a:lnTo>
                    <a:pt x="411316" y="368675"/>
                  </a:lnTo>
                  <a:lnTo>
                    <a:pt x="363218" y="372904"/>
                  </a:lnTo>
                  <a:lnTo>
                    <a:pt x="315494" y="379136"/>
                  </a:lnTo>
                  <a:lnTo>
                    <a:pt x="268184" y="387788"/>
                  </a:lnTo>
                  <a:lnTo>
                    <a:pt x="221328" y="399276"/>
                  </a:lnTo>
                  <a:lnTo>
                    <a:pt x="174966" y="414019"/>
                  </a:lnTo>
                  <a:lnTo>
                    <a:pt x="133486" y="430441"/>
                  </a:lnTo>
                  <a:lnTo>
                    <a:pt x="95223" y="448113"/>
                  </a:lnTo>
                  <a:lnTo>
                    <a:pt x="61545" y="467427"/>
                  </a:lnTo>
                  <a:lnTo>
                    <a:pt x="13406" y="512540"/>
                  </a:lnTo>
                  <a:lnTo>
                    <a:pt x="0" y="568899"/>
                  </a:lnTo>
                  <a:lnTo>
                    <a:pt x="9736" y="602272"/>
                  </a:lnTo>
                  <a:lnTo>
                    <a:pt x="32255" y="639627"/>
                  </a:lnTo>
                  <a:lnTo>
                    <a:pt x="68921" y="681354"/>
                  </a:lnTo>
                  <a:lnTo>
                    <a:pt x="110418" y="685932"/>
                  </a:lnTo>
                  <a:lnTo>
                    <a:pt x="144633" y="698955"/>
                  </a:lnTo>
                  <a:lnTo>
                    <a:pt x="173026" y="718599"/>
                  </a:lnTo>
                  <a:lnTo>
                    <a:pt x="197055" y="743039"/>
                  </a:lnTo>
                  <a:lnTo>
                    <a:pt x="218181" y="770449"/>
                  </a:lnTo>
                  <a:lnTo>
                    <a:pt x="237863" y="799004"/>
                  </a:lnTo>
                  <a:lnTo>
                    <a:pt x="257561" y="826879"/>
                  </a:lnTo>
                  <a:lnTo>
                    <a:pt x="278735" y="852249"/>
                  </a:lnTo>
                  <a:lnTo>
                    <a:pt x="302843" y="873289"/>
                  </a:lnTo>
                  <a:lnTo>
                    <a:pt x="331347" y="888173"/>
                  </a:lnTo>
                  <a:lnTo>
                    <a:pt x="365705" y="895077"/>
                  </a:lnTo>
                  <a:lnTo>
                    <a:pt x="407376" y="892175"/>
                  </a:lnTo>
                  <a:lnTo>
                    <a:pt x="385522" y="930245"/>
                  </a:lnTo>
                  <a:lnTo>
                    <a:pt x="355677" y="953037"/>
                  </a:lnTo>
                  <a:lnTo>
                    <a:pt x="320798" y="965973"/>
                  </a:lnTo>
                  <a:lnTo>
                    <a:pt x="283842" y="974472"/>
                  </a:lnTo>
                  <a:lnTo>
                    <a:pt x="247765" y="983955"/>
                  </a:lnTo>
                  <a:lnTo>
                    <a:pt x="215526" y="999843"/>
                  </a:lnTo>
                  <a:lnTo>
                    <a:pt x="190079" y="1027556"/>
                  </a:lnTo>
                  <a:lnTo>
                    <a:pt x="223789" y="1047378"/>
                  </a:lnTo>
                  <a:lnTo>
                    <a:pt x="262255" y="1060989"/>
                  </a:lnTo>
                  <a:lnTo>
                    <a:pt x="303434" y="1070986"/>
                  </a:lnTo>
                  <a:lnTo>
                    <a:pt x="345281" y="1079963"/>
                  </a:lnTo>
                  <a:lnTo>
                    <a:pt x="385751" y="1090517"/>
                  </a:lnTo>
                  <a:lnTo>
                    <a:pt x="422800" y="1105243"/>
                  </a:lnTo>
                  <a:lnTo>
                    <a:pt x="454383" y="1126735"/>
                  </a:lnTo>
                  <a:lnTo>
                    <a:pt x="478456" y="1157591"/>
                  </a:lnTo>
                  <a:lnTo>
                    <a:pt x="492974" y="1200403"/>
                  </a:lnTo>
                  <a:lnTo>
                    <a:pt x="484938" y="1255917"/>
                  </a:lnTo>
                  <a:lnTo>
                    <a:pt x="493424" y="1294227"/>
                  </a:lnTo>
                  <a:lnTo>
                    <a:pt x="515234" y="1318766"/>
                  </a:lnTo>
                  <a:lnTo>
                    <a:pt x="547173" y="1332965"/>
                  </a:lnTo>
                  <a:lnTo>
                    <a:pt x="586043" y="1340257"/>
                  </a:lnTo>
                  <a:lnTo>
                    <a:pt x="671790" y="1347850"/>
                  </a:lnTo>
                  <a:lnTo>
                    <a:pt x="782794" y="1359006"/>
                  </a:lnTo>
                  <a:lnTo>
                    <a:pt x="884647" y="1370038"/>
                  </a:lnTo>
                  <a:lnTo>
                    <a:pt x="933502" y="1375707"/>
                  </a:lnTo>
                  <a:lnTo>
                    <a:pt x="981702" y="1381585"/>
                  </a:lnTo>
                  <a:lnTo>
                    <a:pt x="1029791" y="1387751"/>
                  </a:lnTo>
                  <a:lnTo>
                    <a:pt x="1078313" y="1394285"/>
                  </a:lnTo>
                  <a:lnTo>
                    <a:pt x="1127812" y="1401268"/>
                  </a:lnTo>
                  <a:lnTo>
                    <a:pt x="1178832" y="1408778"/>
                  </a:lnTo>
                  <a:lnTo>
                    <a:pt x="1231918" y="1416896"/>
                  </a:lnTo>
                  <a:lnTo>
                    <a:pt x="1287613" y="1425702"/>
                  </a:lnTo>
                  <a:lnTo>
                    <a:pt x="1321311" y="1429026"/>
                  </a:lnTo>
                  <a:lnTo>
                    <a:pt x="1361231" y="1431431"/>
                  </a:lnTo>
                  <a:lnTo>
                    <a:pt x="1401342" y="1437179"/>
                  </a:lnTo>
                  <a:lnTo>
                    <a:pt x="1458005" y="1475769"/>
                  </a:lnTo>
                  <a:lnTo>
                    <a:pt x="1462492" y="1517141"/>
                  </a:lnTo>
                  <a:lnTo>
                    <a:pt x="1445164" y="1552429"/>
                  </a:lnTo>
                  <a:lnTo>
                    <a:pt x="1412322" y="1568496"/>
                  </a:lnTo>
                  <a:lnTo>
                    <a:pt x="1370275" y="1572152"/>
                  </a:lnTo>
                  <a:lnTo>
                    <a:pt x="1325332" y="1570205"/>
                  </a:lnTo>
                  <a:lnTo>
                    <a:pt x="1283803" y="1569465"/>
                  </a:lnTo>
                  <a:lnTo>
                    <a:pt x="1217551" y="1574308"/>
                  </a:lnTo>
                  <a:lnTo>
                    <a:pt x="1159991" y="1576834"/>
                  </a:lnTo>
                  <a:lnTo>
                    <a:pt x="1109787" y="1577335"/>
                  </a:lnTo>
                  <a:lnTo>
                    <a:pt x="1065604" y="1576100"/>
                  </a:lnTo>
                  <a:lnTo>
                    <a:pt x="1026106" y="1573417"/>
                  </a:lnTo>
                  <a:lnTo>
                    <a:pt x="989958" y="1569575"/>
                  </a:lnTo>
                  <a:lnTo>
                    <a:pt x="955823" y="1564865"/>
                  </a:lnTo>
                  <a:lnTo>
                    <a:pt x="888252" y="1553994"/>
                  </a:lnTo>
                  <a:lnTo>
                    <a:pt x="852144" y="1548412"/>
                  </a:lnTo>
                  <a:lnTo>
                    <a:pt x="812708" y="1543117"/>
                  </a:lnTo>
                  <a:lnTo>
                    <a:pt x="768606" y="1538400"/>
                  </a:lnTo>
                  <a:lnTo>
                    <a:pt x="718504" y="1534549"/>
                  </a:lnTo>
                  <a:lnTo>
                    <a:pt x="661065" y="1531854"/>
                  </a:lnTo>
                  <a:lnTo>
                    <a:pt x="594955" y="1530603"/>
                  </a:lnTo>
                  <a:lnTo>
                    <a:pt x="587222" y="1538825"/>
                  </a:lnTo>
                  <a:lnTo>
                    <a:pt x="595289" y="1559702"/>
                  </a:lnTo>
                  <a:lnTo>
                    <a:pt x="634335" y="1586986"/>
                  </a:lnTo>
                  <a:lnTo>
                    <a:pt x="719542" y="1614423"/>
                  </a:lnTo>
                  <a:lnTo>
                    <a:pt x="774685" y="1627016"/>
                  </a:lnTo>
                  <a:lnTo>
                    <a:pt x="828455" y="1639837"/>
                  </a:lnTo>
                  <a:lnTo>
                    <a:pt x="880961" y="1652807"/>
                  </a:lnTo>
                  <a:lnTo>
                    <a:pt x="932311" y="1665853"/>
                  </a:lnTo>
                  <a:lnTo>
                    <a:pt x="982611" y="1678895"/>
                  </a:lnTo>
                  <a:lnTo>
                    <a:pt x="1128292" y="1717246"/>
                  </a:lnTo>
                  <a:lnTo>
                    <a:pt x="1222137" y="1741400"/>
                  </a:lnTo>
                  <a:lnTo>
                    <a:pt x="1268400" y="1752824"/>
                  </a:lnTo>
                  <a:lnTo>
                    <a:pt x="1314367" y="1763710"/>
                  </a:lnTo>
                  <a:lnTo>
                    <a:pt x="1360144" y="1773982"/>
                  </a:lnTo>
                  <a:lnTo>
                    <a:pt x="1405840" y="1783564"/>
                  </a:lnTo>
                  <a:lnTo>
                    <a:pt x="1451562" y="1792380"/>
                  </a:lnTo>
                  <a:lnTo>
                    <a:pt x="1497417" y="1800352"/>
                  </a:lnTo>
                  <a:lnTo>
                    <a:pt x="1490908" y="1820403"/>
                  </a:lnTo>
                  <a:lnTo>
                    <a:pt x="1509800" y="1839562"/>
                  </a:lnTo>
                  <a:lnTo>
                    <a:pt x="1543960" y="1857728"/>
                  </a:lnTo>
                  <a:lnTo>
                    <a:pt x="1583257" y="1874801"/>
                  </a:lnTo>
                  <a:lnTo>
                    <a:pt x="1617558" y="1890681"/>
                  </a:lnTo>
                  <a:lnTo>
                    <a:pt x="1636730" y="1905268"/>
                  </a:lnTo>
                  <a:lnTo>
                    <a:pt x="1630640" y="1918461"/>
                  </a:lnTo>
                  <a:lnTo>
                    <a:pt x="1578974" y="1927974"/>
                  </a:lnTo>
                  <a:lnTo>
                    <a:pt x="1528112" y="1940919"/>
                  </a:lnTo>
                  <a:lnTo>
                    <a:pt x="1478127" y="1958137"/>
                  </a:lnTo>
                  <a:lnTo>
                    <a:pt x="1429094" y="1980470"/>
                  </a:lnTo>
                  <a:lnTo>
                    <a:pt x="1381085" y="2008758"/>
                  </a:lnTo>
                  <a:lnTo>
                    <a:pt x="1330063" y="2017122"/>
                  </a:lnTo>
                  <a:lnTo>
                    <a:pt x="1279547" y="2023183"/>
                  </a:lnTo>
                  <a:lnTo>
                    <a:pt x="1229551" y="2027542"/>
                  </a:lnTo>
                  <a:lnTo>
                    <a:pt x="1180088" y="2030800"/>
                  </a:lnTo>
                  <a:lnTo>
                    <a:pt x="1082812" y="2036420"/>
                  </a:lnTo>
                  <a:lnTo>
                    <a:pt x="1035026" y="2039985"/>
                  </a:lnTo>
                  <a:lnTo>
                    <a:pt x="987825" y="2044853"/>
                  </a:lnTo>
                  <a:lnTo>
                    <a:pt x="941222" y="2051627"/>
                  </a:lnTo>
                  <a:lnTo>
                    <a:pt x="895231" y="2060908"/>
                  </a:lnTo>
                  <a:lnTo>
                    <a:pt x="849863" y="2073297"/>
                  </a:lnTo>
                  <a:lnTo>
                    <a:pt x="805133" y="2089395"/>
                  </a:lnTo>
                  <a:lnTo>
                    <a:pt x="761054" y="2109803"/>
                  </a:lnTo>
                  <a:lnTo>
                    <a:pt x="717637" y="2135123"/>
                  </a:lnTo>
                  <a:lnTo>
                    <a:pt x="731322" y="2136580"/>
                  </a:lnTo>
                  <a:lnTo>
                    <a:pt x="780820" y="2145156"/>
                  </a:lnTo>
                  <a:lnTo>
                    <a:pt x="878800" y="2167163"/>
                  </a:lnTo>
                  <a:lnTo>
                    <a:pt x="1037931" y="2208910"/>
                  </a:lnTo>
                  <a:lnTo>
                    <a:pt x="1096997" y="2228874"/>
                  </a:lnTo>
                  <a:lnTo>
                    <a:pt x="1140454" y="2250622"/>
                  </a:lnTo>
                  <a:lnTo>
                    <a:pt x="1176098" y="2274725"/>
                  </a:lnTo>
                  <a:lnTo>
                    <a:pt x="1211726" y="2301753"/>
                  </a:lnTo>
                  <a:lnTo>
                    <a:pt x="1231971" y="2316543"/>
                  </a:lnTo>
                  <a:lnTo>
                    <a:pt x="1282195" y="2349030"/>
                  </a:lnTo>
                  <a:lnTo>
                    <a:pt x="1351895" y="2385870"/>
                  </a:lnTo>
                  <a:lnTo>
                    <a:pt x="1396485" y="2406100"/>
                  </a:lnTo>
                  <a:lnTo>
                    <a:pt x="1448867" y="2427633"/>
                  </a:lnTo>
                  <a:lnTo>
                    <a:pt x="1510017" y="2450539"/>
                  </a:lnTo>
                  <a:lnTo>
                    <a:pt x="1580909" y="2474890"/>
                  </a:lnTo>
                  <a:lnTo>
                    <a:pt x="1662517" y="2500756"/>
                  </a:lnTo>
                  <a:lnTo>
                    <a:pt x="1621519" y="2507788"/>
                  </a:lnTo>
                  <a:lnTo>
                    <a:pt x="1579393" y="2511888"/>
                  </a:lnTo>
                  <a:lnTo>
                    <a:pt x="1536510" y="2513927"/>
                  </a:lnTo>
                  <a:lnTo>
                    <a:pt x="1493242" y="2514775"/>
                  </a:lnTo>
                  <a:lnTo>
                    <a:pt x="1449962" y="2515305"/>
                  </a:lnTo>
                  <a:lnTo>
                    <a:pt x="1407040" y="2516387"/>
                  </a:lnTo>
                  <a:lnTo>
                    <a:pt x="1364849" y="2518891"/>
                  </a:lnTo>
                  <a:lnTo>
                    <a:pt x="1323761" y="2523690"/>
                  </a:lnTo>
                  <a:lnTo>
                    <a:pt x="1284148" y="2531654"/>
                  </a:lnTo>
                  <a:lnTo>
                    <a:pt x="1246381" y="2543654"/>
                  </a:lnTo>
                  <a:lnTo>
                    <a:pt x="1210832" y="2560562"/>
                  </a:lnTo>
                  <a:lnTo>
                    <a:pt x="1177873" y="2583248"/>
                  </a:lnTo>
                  <a:lnTo>
                    <a:pt x="1147876" y="2612583"/>
                  </a:lnTo>
                  <a:lnTo>
                    <a:pt x="1121213" y="2649438"/>
                  </a:lnTo>
                  <a:lnTo>
                    <a:pt x="1098256" y="2694685"/>
                  </a:lnTo>
                  <a:lnTo>
                    <a:pt x="1145051" y="2706810"/>
                  </a:lnTo>
                  <a:lnTo>
                    <a:pt x="1193237" y="2715271"/>
                  </a:lnTo>
                  <a:lnTo>
                    <a:pt x="1242131" y="2721515"/>
                  </a:lnTo>
                  <a:lnTo>
                    <a:pt x="1291052" y="2726992"/>
                  </a:lnTo>
                  <a:lnTo>
                    <a:pt x="1339318" y="2733151"/>
                  </a:lnTo>
                  <a:lnTo>
                    <a:pt x="1386247" y="2741439"/>
                  </a:lnTo>
                  <a:lnTo>
                    <a:pt x="1431156" y="2753305"/>
                  </a:lnTo>
                  <a:lnTo>
                    <a:pt x="1473363" y="2770199"/>
                  </a:lnTo>
                  <a:lnTo>
                    <a:pt x="1512188" y="2793568"/>
                  </a:lnTo>
                  <a:lnTo>
                    <a:pt x="1546947" y="2824860"/>
                  </a:lnTo>
                  <a:lnTo>
                    <a:pt x="1571375" y="2849048"/>
                  </a:lnTo>
                  <a:lnTo>
                    <a:pt x="1597303" y="2870057"/>
                  </a:lnTo>
                  <a:lnTo>
                    <a:pt x="1624564" y="2888279"/>
                  </a:lnTo>
                  <a:lnTo>
                    <a:pt x="1652992" y="2904108"/>
                  </a:lnTo>
                  <a:lnTo>
                    <a:pt x="1638133" y="2908552"/>
                  </a:lnTo>
                  <a:lnTo>
                    <a:pt x="1594699" y="2922142"/>
                  </a:lnTo>
                  <a:lnTo>
                    <a:pt x="1604711" y="2926535"/>
                  </a:lnTo>
                  <a:lnTo>
                    <a:pt x="1624865" y="2932428"/>
                  </a:lnTo>
                  <a:lnTo>
                    <a:pt x="1691642" y="2947996"/>
                  </a:lnTo>
                  <a:lnTo>
                    <a:pt x="1736284" y="2957308"/>
                  </a:lnTo>
                  <a:lnTo>
                    <a:pt x="1787110" y="2967397"/>
                  </a:lnTo>
                  <a:lnTo>
                    <a:pt x="1843127" y="2978084"/>
                  </a:lnTo>
                  <a:lnTo>
                    <a:pt x="1903348" y="2989186"/>
                  </a:lnTo>
                  <a:lnTo>
                    <a:pt x="1966781" y="3000524"/>
                  </a:lnTo>
                  <a:lnTo>
                    <a:pt x="2032437" y="3011916"/>
                  </a:lnTo>
                  <a:lnTo>
                    <a:pt x="2099325" y="3023181"/>
                  </a:lnTo>
                  <a:lnTo>
                    <a:pt x="2166455" y="3034138"/>
                  </a:lnTo>
                  <a:lnTo>
                    <a:pt x="2232838" y="3044607"/>
                  </a:lnTo>
                  <a:lnTo>
                    <a:pt x="2297484" y="3054407"/>
                  </a:lnTo>
                  <a:lnTo>
                    <a:pt x="2359402" y="3063357"/>
                  </a:lnTo>
                  <a:lnTo>
                    <a:pt x="2417602" y="3071275"/>
                  </a:lnTo>
                  <a:lnTo>
                    <a:pt x="2471095" y="3077982"/>
                  </a:lnTo>
                  <a:lnTo>
                    <a:pt x="2518890" y="3083295"/>
                  </a:lnTo>
                  <a:lnTo>
                    <a:pt x="2559998" y="3087035"/>
                  </a:lnTo>
                  <a:lnTo>
                    <a:pt x="2593427" y="3089020"/>
                  </a:lnTo>
                  <a:lnTo>
                    <a:pt x="2469396" y="3113119"/>
                  </a:lnTo>
                  <a:lnTo>
                    <a:pt x="2331744" y="3132454"/>
                  </a:lnTo>
                  <a:lnTo>
                    <a:pt x="2220095" y="3145313"/>
                  </a:lnTo>
                  <a:lnTo>
                    <a:pt x="2174073" y="3149980"/>
                  </a:lnTo>
                  <a:lnTo>
                    <a:pt x="2224131" y="3180454"/>
                  </a:lnTo>
                  <a:lnTo>
                    <a:pt x="2531007" y="3281643"/>
                  </a:lnTo>
                  <a:lnTo>
                    <a:pt x="3329753" y="3468197"/>
                  </a:lnTo>
                  <a:lnTo>
                    <a:pt x="4855424" y="3754767"/>
                  </a:lnTo>
                  <a:lnTo>
                    <a:pt x="4900065" y="3761485"/>
                  </a:lnTo>
                  <a:lnTo>
                    <a:pt x="4955876" y="3768132"/>
                  </a:lnTo>
                  <a:lnTo>
                    <a:pt x="5022191" y="3774699"/>
                  </a:lnTo>
                  <a:lnTo>
                    <a:pt x="5098347" y="3781179"/>
                  </a:lnTo>
                  <a:lnTo>
                    <a:pt x="5183677" y="3787567"/>
                  </a:lnTo>
                  <a:lnTo>
                    <a:pt x="5277518" y="3793854"/>
                  </a:lnTo>
                  <a:lnTo>
                    <a:pt x="5379204" y="3800033"/>
                  </a:lnTo>
                  <a:lnTo>
                    <a:pt x="5544989" y="3809085"/>
                  </a:lnTo>
                  <a:lnTo>
                    <a:pt x="5724687" y="3817855"/>
                  </a:lnTo>
                  <a:lnTo>
                    <a:pt x="5916055" y="3826318"/>
                  </a:lnTo>
                  <a:lnTo>
                    <a:pt x="6185485" y="3837086"/>
                  </a:lnTo>
                  <a:lnTo>
                    <a:pt x="6537285" y="3849624"/>
                  </a:lnTo>
                  <a:lnTo>
                    <a:pt x="653728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8579357" y="3266059"/>
            <a:ext cx="2388235" cy="1183640"/>
          </a:xfrm>
          <a:prstGeom prst="rect">
            <a:avLst/>
          </a:prstGeom>
        </p:spPr>
        <p:txBody>
          <a:bodyPr vert="horz" wrap="square" lIns="0" tIns="81280" rIns="0" bIns="0" rtlCol="0">
            <a:spAutoFit/>
          </a:bodyPr>
          <a:lstStyle/>
          <a:p>
            <a:pPr marL="12700" marR="5080" indent="97155">
              <a:lnSpc>
                <a:spcPts val="4320"/>
              </a:lnSpc>
              <a:spcBef>
                <a:spcPts val="640"/>
              </a:spcBef>
            </a:pPr>
            <a:r>
              <a:rPr sz="4000" spc="-114" dirty="0">
                <a:latin typeface="Verdana"/>
                <a:cs typeface="Verdana"/>
              </a:rPr>
              <a:t>Software </a:t>
            </a:r>
            <a:r>
              <a:rPr sz="4000" spc="-1395" dirty="0">
                <a:latin typeface="Verdana"/>
                <a:cs typeface="Verdana"/>
              </a:rPr>
              <a:t> </a:t>
            </a:r>
            <a:r>
              <a:rPr sz="4000" spc="35" dirty="0">
                <a:latin typeface="Verdana"/>
                <a:cs typeface="Verdana"/>
              </a:rPr>
              <a:t>Pro</a:t>
            </a:r>
            <a:r>
              <a:rPr sz="4000" spc="10" dirty="0">
                <a:latin typeface="Verdana"/>
                <a:cs typeface="Verdana"/>
              </a:rPr>
              <a:t>c</a:t>
            </a:r>
            <a:r>
              <a:rPr sz="4000" spc="-290" dirty="0">
                <a:latin typeface="Verdana"/>
                <a:cs typeface="Verdana"/>
              </a:rPr>
              <a:t>es</a:t>
            </a:r>
            <a:r>
              <a:rPr sz="4000" spc="-285" dirty="0">
                <a:latin typeface="Verdana"/>
                <a:cs typeface="Verdana"/>
              </a:rPr>
              <a:t>s</a:t>
            </a:r>
            <a:r>
              <a:rPr sz="4000" spc="-160" dirty="0">
                <a:latin typeface="Verdana"/>
                <a:cs typeface="Verdana"/>
              </a:rPr>
              <a:t>es</a:t>
            </a:r>
            <a:endParaRPr sz="40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437244" y="4559046"/>
            <a:ext cx="2745105" cy="1214120"/>
          </a:xfrm>
          <a:prstGeom prst="rect">
            <a:avLst/>
          </a:prstGeom>
        </p:spPr>
        <p:txBody>
          <a:bodyPr vert="horz" wrap="square" lIns="0" tIns="812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40"/>
              </a:spcBef>
            </a:pPr>
            <a:r>
              <a:rPr sz="1500" b="1" spc="-15" dirty="0">
                <a:latin typeface="Times New Roman"/>
                <a:cs typeface="Times New Roman"/>
              </a:rPr>
              <a:t>Greeshma</a:t>
            </a:r>
            <a:r>
              <a:rPr sz="1500" b="1" dirty="0">
                <a:latin typeface="Times New Roman"/>
                <a:cs typeface="Times New Roman"/>
              </a:rPr>
              <a:t> K</a:t>
            </a:r>
            <a:r>
              <a:rPr sz="1500" b="1" spc="-45" dirty="0">
                <a:latin typeface="Times New Roman"/>
                <a:cs typeface="Times New Roman"/>
              </a:rPr>
              <a:t> </a:t>
            </a:r>
            <a:r>
              <a:rPr sz="1500" b="1" spc="-5" dirty="0">
                <a:latin typeface="Times New Roman"/>
                <a:cs typeface="Times New Roman"/>
              </a:rPr>
              <a:t>V</a:t>
            </a:r>
            <a:endParaRPr sz="1500">
              <a:latin typeface="Times New Roman"/>
              <a:cs typeface="Times New Roman"/>
            </a:endParaRPr>
          </a:p>
          <a:p>
            <a:pPr marL="12700" marR="5080">
              <a:lnSpc>
                <a:spcPct val="130000"/>
              </a:lnSpc>
            </a:pPr>
            <a:r>
              <a:rPr sz="1500" b="1" dirty="0">
                <a:latin typeface="Times New Roman"/>
                <a:cs typeface="Times New Roman"/>
              </a:rPr>
              <a:t>Assistant </a:t>
            </a:r>
            <a:r>
              <a:rPr sz="1500" b="1" spc="-5" dirty="0">
                <a:latin typeface="Times New Roman"/>
                <a:cs typeface="Times New Roman"/>
              </a:rPr>
              <a:t>Professor </a:t>
            </a:r>
            <a:r>
              <a:rPr sz="1500" b="1" dirty="0">
                <a:latin typeface="Times New Roman"/>
                <a:cs typeface="Times New Roman"/>
              </a:rPr>
              <a:t>&amp; </a:t>
            </a:r>
            <a:r>
              <a:rPr sz="1500" b="1" spc="-5" dirty="0">
                <a:latin typeface="Times New Roman"/>
                <a:cs typeface="Times New Roman"/>
              </a:rPr>
              <a:t>HOD </a:t>
            </a:r>
            <a:r>
              <a:rPr sz="1500" b="1" dirty="0">
                <a:latin typeface="Times New Roman"/>
                <a:cs typeface="Times New Roman"/>
              </a:rPr>
              <a:t> </a:t>
            </a:r>
            <a:r>
              <a:rPr sz="1500" b="1" spc="-10" dirty="0">
                <a:latin typeface="Times New Roman"/>
                <a:cs typeface="Times New Roman"/>
              </a:rPr>
              <a:t>Department </a:t>
            </a:r>
            <a:r>
              <a:rPr sz="1500" b="1" dirty="0">
                <a:latin typeface="Times New Roman"/>
                <a:cs typeface="Times New Roman"/>
              </a:rPr>
              <a:t>of </a:t>
            </a:r>
            <a:r>
              <a:rPr sz="1500" b="1" spc="-5" dirty="0">
                <a:latin typeface="Times New Roman"/>
                <a:cs typeface="Times New Roman"/>
              </a:rPr>
              <a:t>Computer Science </a:t>
            </a:r>
            <a:r>
              <a:rPr sz="1500" b="1" spc="-360" dirty="0">
                <a:latin typeface="Times New Roman"/>
                <a:cs typeface="Times New Roman"/>
              </a:rPr>
              <a:t> </a:t>
            </a:r>
            <a:r>
              <a:rPr sz="1500" b="1" spc="-10" dirty="0">
                <a:latin typeface="Times New Roman"/>
                <a:cs typeface="Times New Roman"/>
              </a:rPr>
              <a:t>Carmel</a:t>
            </a:r>
            <a:r>
              <a:rPr sz="1500" b="1" spc="15" dirty="0">
                <a:latin typeface="Times New Roman"/>
                <a:cs typeface="Times New Roman"/>
              </a:rPr>
              <a:t> </a:t>
            </a:r>
            <a:r>
              <a:rPr sz="1500" b="1" dirty="0">
                <a:latin typeface="Times New Roman"/>
                <a:cs typeface="Times New Roman"/>
              </a:rPr>
              <a:t>College,</a:t>
            </a:r>
            <a:r>
              <a:rPr sz="1500" b="1" spc="-15" dirty="0">
                <a:latin typeface="Times New Roman"/>
                <a:cs typeface="Times New Roman"/>
              </a:rPr>
              <a:t> </a:t>
            </a:r>
            <a:r>
              <a:rPr sz="1500" b="1" dirty="0">
                <a:latin typeface="Times New Roman"/>
                <a:cs typeface="Times New Roman"/>
              </a:rPr>
              <a:t>Mala</a:t>
            </a:r>
            <a:endParaRPr sz="15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14038" y="663016"/>
            <a:ext cx="396303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Software</a:t>
            </a:r>
            <a:r>
              <a:rPr spc="-10" dirty="0"/>
              <a:t> </a:t>
            </a:r>
            <a:r>
              <a:rPr spc="-5" dirty="0"/>
              <a:t>Processes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908174"/>
            <a:ext cx="10358755" cy="3952240"/>
          </a:xfrm>
          <a:prstGeom prst="rect">
            <a:avLst/>
          </a:prstGeom>
        </p:spPr>
        <p:txBody>
          <a:bodyPr vert="horz" wrap="square" lIns="0" tIns="139065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1095"/>
              </a:spcBef>
              <a:buFont typeface="Arial MT"/>
              <a:buChar char="•"/>
              <a:tabLst>
                <a:tab pos="241935" algn="l"/>
              </a:tabLst>
            </a:pPr>
            <a:r>
              <a:rPr sz="2400" spc="-5" dirty="0">
                <a:latin typeface="Times New Roman"/>
                <a:cs typeface="Times New Roman"/>
              </a:rPr>
              <a:t>Software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process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models</a:t>
            </a:r>
            <a:endParaRPr sz="2400">
              <a:latin typeface="Times New Roman"/>
              <a:cs typeface="Times New Roman"/>
            </a:endParaRPr>
          </a:p>
          <a:p>
            <a:pPr marL="241300" indent="-229235">
              <a:lnSpc>
                <a:spcPct val="100000"/>
              </a:lnSpc>
              <a:spcBef>
                <a:spcPts val="994"/>
              </a:spcBef>
              <a:buFont typeface="Arial MT"/>
              <a:buChar char="•"/>
              <a:tabLst>
                <a:tab pos="241935" algn="l"/>
              </a:tabLst>
            </a:pPr>
            <a:r>
              <a:rPr sz="2400" spc="-5" dirty="0">
                <a:latin typeface="Times New Roman"/>
                <a:cs typeface="Times New Roman"/>
              </a:rPr>
              <a:t>Process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activities</a:t>
            </a:r>
            <a:endParaRPr sz="2400">
              <a:latin typeface="Times New Roman"/>
              <a:cs typeface="Times New Roman"/>
            </a:endParaRPr>
          </a:p>
          <a:p>
            <a:pPr marL="241300" marR="5080" indent="-229235">
              <a:lnSpc>
                <a:spcPct val="100000"/>
              </a:lnSpc>
              <a:spcBef>
                <a:spcPts val="1010"/>
              </a:spcBef>
              <a:buFont typeface="Arial MT"/>
              <a:buChar char="•"/>
              <a:tabLst>
                <a:tab pos="241935" algn="l"/>
              </a:tabLst>
            </a:pPr>
            <a:r>
              <a:rPr sz="2400" spc="-5" dirty="0">
                <a:latin typeface="Times New Roman"/>
                <a:cs typeface="Times New Roman"/>
              </a:rPr>
              <a:t>A</a:t>
            </a:r>
            <a:r>
              <a:rPr sz="2400" spc="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software</a:t>
            </a:r>
            <a:r>
              <a:rPr sz="2400" spc="1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process</a:t>
            </a:r>
            <a:r>
              <a:rPr sz="2400" spc="1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–</a:t>
            </a:r>
            <a:r>
              <a:rPr sz="2400" spc="17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</a:t>
            </a:r>
            <a:r>
              <a:rPr sz="2400" spc="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structured</a:t>
            </a:r>
            <a:r>
              <a:rPr sz="2400" spc="18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set</a:t>
            </a:r>
            <a:r>
              <a:rPr sz="2400" spc="1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16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activities</a:t>
            </a:r>
            <a:r>
              <a:rPr sz="2400" spc="18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required</a:t>
            </a:r>
            <a:r>
              <a:rPr sz="2400" spc="17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to</a:t>
            </a:r>
            <a:r>
              <a:rPr sz="2400" spc="1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develop</a:t>
            </a:r>
            <a:r>
              <a:rPr sz="2400" spc="1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1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software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system</a:t>
            </a:r>
            <a:endParaRPr sz="2400">
              <a:latin typeface="Times New Roman"/>
              <a:cs typeface="Times New Roman"/>
            </a:endParaRPr>
          </a:p>
          <a:p>
            <a:pPr marL="698500" lvl="1" indent="-229235">
              <a:lnSpc>
                <a:spcPct val="100000"/>
              </a:lnSpc>
              <a:spcBef>
                <a:spcPts val="495"/>
              </a:spcBef>
              <a:buFont typeface="Arial MT"/>
              <a:buChar char="•"/>
              <a:tabLst>
                <a:tab pos="699135" algn="l"/>
              </a:tabLst>
            </a:pPr>
            <a:r>
              <a:rPr sz="2400" i="1" spc="-5" dirty="0">
                <a:solidFill>
                  <a:srgbClr val="FF0000"/>
                </a:solidFill>
                <a:latin typeface="Times New Roman"/>
                <a:cs typeface="Times New Roman"/>
              </a:rPr>
              <a:t>Specification</a:t>
            </a:r>
            <a:r>
              <a:rPr sz="2400" i="1" spc="-3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–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defining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what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system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should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do;</a:t>
            </a:r>
            <a:endParaRPr sz="2400">
              <a:latin typeface="Times New Roman"/>
              <a:cs typeface="Times New Roman"/>
            </a:endParaRPr>
          </a:p>
          <a:p>
            <a:pPr marL="698500" marR="6985" lvl="1" indent="-228600">
              <a:lnSpc>
                <a:spcPct val="100000"/>
              </a:lnSpc>
              <a:spcBef>
                <a:spcPts val="500"/>
              </a:spcBef>
              <a:buFont typeface="Arial MT"/>
              <a:buChar char="•"/>
              <a:tabLst>
                <a:tab pos="699135" algn="l"/>
                <a:tab pos="1708785" algn="l"/>
                <a:tab pos="2312035" algn="l"/>
                <a:tab pos="4353560" algn="l"/>
                <a:tab pos="4652010" algn="l"/>
                <a:tab pos="5813425" algn="l"/>
                <a:tab pos="6331585" algn="l"/>
                <a:tab pos="7991475" algn="l"/>
                <a:tab pos="8390890" algn="l"/>
                <a:tab pos="8910955" algn="l"/>
                <a:tab pos="9901555" algn="l"/>
              </a:tabLst>
            </a:pPr>
            <a:r>
              <a:rPr sz="2400" i="1" spc="-5" dirty="0">
                <a:solidFill>
                  <a:srgbClr val="FF0000"/>
                </a:solidFill>
                <a:latin typeface="Times New Roman"/>
                <a:cs typeface="Times New Roman"/>
              </a:rPr>
              <a:t>Design</a:t>
            </a:r>
            <a:r>
              <a:rPr sz="2400" i="1" dirty="0">
                <a:solidFill>
                  <a:srgbClr val="FF0000"/>
                </a:solidFill>
                <a:latin typeface="Times New Roman"/>
                <a:cs typeface="Times New Roman"/>
              </a:rPr>
              <a:t>	and	impleme</a:t>
            </a:r>
            <a:r>
              <a:rPr sz="2400" i="1" spc="-10" dirty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2400" i="1" dirty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2400" i="1" spc="-10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2400" i="1" dirty="0">
                <a:solidFill>
                  <a:srgbClr val="FF0000"/>
                </a:solidFill>
                <a:latin typeface="Times New Roman"/>
                <a:cs typeface="Times New Roman"/>
              </a:rPr>
              <a:t>tion	</a:t>
            </a:r>
            <a:r>
              <a:rPr sz="2400" dirty="0">
                <a:latin typeface="Times New Roman"/>
                <a:cs typeface="Times New Roman"/>
              </a:rPr>
              <a:t>–	def</a:t>
            </a:r>
            <a:r>
              <a:rPr sz="2400" spc="-15" dirty="0">
                <a:latin typeface="Times New Roman"/>
                <a:cs typeface="Times New Roman"/>
              </a:rPr>
              <a:t>i</a:t>
            </a:r>
            <a:r>
              <a:rPr sz="2400" dirty="0">
                <a:latin typeface="Times New Roman"/>
                <a:cs typeface="Times New Roman"/>
              </a:rPr>
              <a:t>ning	t</a:t>
            </a:r>
            <a:r>
              <a:rPr sz="2400" spc="-10" dirty="0">
                <a:latin typeface="Times New Roman"/>
                <a:cs typeface="Times New Roman"/>
              </a:rPr>
              <a:t>h</a:t>
            </a:r>
            <a:r>
              <a:rPr sz="2400" dirty="0">
                <a:latin typeface="Times New Roman"/>
                <a:cs typeface="Times New Roman"/>
              </a:rPr>
              <a:t>e	o</a:t>
            </a:r>
            <a:r>
              <a:rPr sz="2400" spc="-60" dirty="0">
                <a:latin typeface="Times New Roman"/>
                <a:cs typeface="Times New Roman"/>
              </a:rPr>
              <a:t>r</a:t>
            </a:r>
            <a:r>
              <a:rPr sz="2400" dirty="0">
                <a:latin typeface="Times New Roman"/>
                <a:cs typeface="Times New Roman"/>
              </a:rPr>
              <a:t>ganiz</a:t>
            </a:r>
            <a:r>
              <a:rPr sz="2400" spc="-15" dirty="0">
                <a:latin typeface="Times New Roman"/>
                <a:cs typeface="Times New Roman"/>
              </a:rPr>
              <a:t>a</a:t>
            </a:r>
            <a:r>
              <a:rPr sz="2400" dirty="0">
                <a:latin typeface="Times New Roman"/>
                <a:cs typeface="Times New Roman"/>
              </a:rPr>
              <a:t>tion	of	the	</a:t>
            </a:r>
            <a:r>
              <a:rPr sz="2400" spc="-5" dirty="0">
                <a:latin typeface="Times New Roman"/>
                <a:cs typeface="Times New Roman"/>
              </a:rPr>
              <a:t>sys</a:t>
            </a:r>
            <a:r>
              <a:rPr sz="2400" dirty="0">
                <a:latin typeface="Times New Roman"/>
                <a:cs typeface="Times New Roman"/>
              </a:rPr>
              <a:t>t</a:t>
            </a:r>
            <a:r>
              <a:rPr sz="2400" spc="-10" dirty="0">
                <a:latin typeface="Times New Roman"/>
                <a:cs typeface="Times New Roman"/>
              </a:rPr>
              <a:t>e</a:t>
            </a:r>
            <a:r>
              <a:rPr sz="2400" dirty="0">
                <a:latin typeface="Times New Roman"/>
                <a:cs typeface="Times New Roman"/>
              </a:rPr>
              <a:t>m	a</a:t>
            </a:r>
            <a:r>
              <a:rPr sz="2400" spc="10" dirty="0">
                <a:latin typeface="Times New Roman"/>
                <a:cs typeface="Times New Roman"/>
              </a:rPr>
              <a:t>n</a:t>
            </a:r>
            <a:r>
              <a:rPr sz="2400" dirty="0">
                <a:latin typeface="Times New Roman"/>
                <a:cs typeface="Times New Roman"/>
              </a:rPr>
              <a:t>d  </a:t>
            </a:r>
            <a:r>
              <a:rPr sz="2400" spc="-5" dirty="0">
                <a:latin typeface="Times New Roman"/>
                <a:cs typeface="Times New Roman"/>
              </a:rPr>
              <a:t>implementing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system;</a:t>
            </a:r>
            <a:endParaRPr sz="2400">
              <a:latin typeface="Times New Roman"/>
              <a:cs typeface="Times New Roman"/>
            </a:endParaRPr>
          </a:p>
          <a:p>
            <a:pPr marL="698500" lvl="1" indent="-229235">
              <a:lnSpc>
                <a:spcPct val="100000"/>
              </a:lnSpc>
              <a:spcBef>
                <a:spcPts val="505"/>
              </a:spcBef>
              <a:buFont typeface="Arial MT"/>
              <a:buChar char="•"/>
              <a:tabLst>
                <a:tab pos="699135" algn="l"/>
              </a:tabLst>
            </a:pPr>
            <a:r>
              <a:rPr sz="2400" i="1" spc="-30" dirty="0">
                <a:solidFill>
                  <a:srgbClr val="FF0000"/>
                </a:solidFill>
                <a:latin typeface="Times New Roman"/>
                <a:cs typeface="Times New Roman"/>
              </a:rPr>
              <a:t>Validation</a:t>
            </a:r>
            <a:r>
              <a:rPr sz="2400" i="1" spc="-3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–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checking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that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it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does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what the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customer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wants;</a:t>
            </a:r>
            <a:endParaRPr sz="2400">
              <a:latin typeface="Times New Roman"/>
              <a:cs typeface="Times New Roman"/>
            </a:endParaRPr>
          </a:p>
          <a:p>
            <a:pPr marL="698500" lvl="1" indent="-229235">
              <a:lnSpc>
                <a:spcPct val="100000"/>
              </a:lnSpc>
              <a:spcBef>
                <a:spcPts val="495"/>
              </a:spcBef>
              <a:buFont typeface="Arial MT"/>
              <a:buChar char="•"/>
              <a:tabLst>
                <a:tab pos="699135" algn="l"/>
              </a:tabLst>
            </a:pPr>
            <a:r>
              <a:rPr sz="2400" i="1" dirty="0">
                <a:solidFill>
                  <a:srgbClr val="FF0000"/>
                </a:solidFill>
                <a:latin typeface="Times New Roman"/>
                <a:cs typeface="Times New Roman"/>
              </a:rPr>
              <a:t>Evolutio</a:t>
            </a:r>
            <a:r>
              <a:rPr sz="2400" dirty="0">
                <a:latin typeface="Times New Roman"/>
                <a:cs typeface="Times New Roman"/>
              </a:rPr>
              <a:t>n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–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changing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system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response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changing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customer </a:t>
            </a:r>
            <a:r>
              <a:rPr sz="2400" dirty="0">
                <a:latin typeface="Times New Roman"/>
                <a:cs typeface="Times New Roman"/>
              </a:rPr>
              <a:t>needs.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97402" y="663016"/>
            <a:ext cx="499427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Software Process</a:t>
            </a:r>
            <a:r>
              <a:rPr spc="-10" dirty="0"/>
              <a:t> </a:t>
            </a:r>
            <a:r>
              <a:rPr dirty="0"/>
              <a:t>Model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908174"/>
            <a:ext cx="10359390" cy="2663825"/>
          </a:xfrm>
          <a:prstGeom prst="rect">
            <a:avLst/>
          </a:prstGeom>
        </p:spPr>
        <p:txBody>
          <a:bodyPr vert="horz" wrap="square" lIns="0" tIns="139065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1095"/>
              </a:spcBef>
              <a:buFont typeface="Arial MT"/>
              <a:buChar char="•"/>
              <a:tabLst>
                <a:tab pos="241935" algn="l"/>
              </a:tabLst>
            </a:pPr>
            <a:r>
              <a:rPr sz="2400" spc="-5" dirty="0">
                <a:latin typeface="Times New Roman"/>
                <a:cs typeface="Times New Roman"/>
              </a:rPr>
              <a:t>A</a:t>
            </a:r>
            <a:r>
              <a:rPr sz="2400" spc="-1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software</a:t>
            </a:r>
            <a:r>
              <a:rPr sz="2400" spc="-5" dirty="0">
                <a:latin typeface="Times New Roman"/>
                <a:cs typeface="Times New Roman"/>
              </a:rPr>
              <a:t> process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model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is an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abstract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representation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process.</a:t>
            </a:r>
            <a:endParaRPr sz="2400">
              <a:latin typeface="Times New Roman"/>
              <a:cs typeface="Times New Roman"/>
            </a:endParaRPr>
          </a:p>
          <a:p>
            <a:pPr marL="241300" indent="-229235">
              <a:lnSpc>
                <a:spcPct val="100000"/>
              </a:lnSpc>
              <a:spcBef>
                <a:spcPts val="994"/>
              </a:spcBef>
              <a:buFont typeface="Arial MT"/>
              <a:buChar char="•"/>
              <a:tabLst>
                <a:tab pos="241935" algn="l"/>
              </a:tabLst>
            </a:pP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process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descriptions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may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also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include:</a:t>
            </a:r>
            <a:endParaRPr sz="2400">
              <a:latin typeface="Times New Roman"/>
              <a:cs typeface="Times New Roman"/>
            </a:endParaRPr>
          </a:p>
          <a:p>
            <a:pPr marL="698500" lvl="1" indent="-229235">
              <a:lnSpc>
                <a:spcPct val="100000"/>
              </a:lnSpc>
              <a:spcBef>
                <a:spcPts val="505"/>
              </a:spcBef>
              <a:buChar char="-"/>
              <a:tabLst>
                <a:tab pos="698500" algn="l"/>
                <a:tab pos="699135" algn="l"/>
              </a:tabLst>
            </a:pPr>
            <a:r>
              <a:rPr sz="2400" dirty="0">
                <a:latin typeface="Times New Roman"/>
                <a:cs typeface="Times New Roman"/>
              </a:rPr>
              <a:t>Products,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which are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outcomes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 </a:t>
            </a:r>
            <a:r>
              <a:rPr sz="2400" spc="-5" dirty="0">
                <a:latin typeface="Times New Roman"/>
                <a:cs typeface="Times New Roman"/>
              </a:rPr>
              <a:t>process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activity;</a:t>
            </a:r>
            <a:endParaRPr sz="2400">
              <a:latin typeface="Times New Roman"/>
              <a:cs typeface="Times New Roman"/>
            </a:endParaRPr>
          </a:p>
          <a:p>
            <a:pPr marL="698500" lvl="1" indent="-229235">
              <a:lnSpc>
                <a:spcPct val="100000"/>
              </a:lnSpc>
              <a:spcBef>
                <a:spcPts val="505"/>
              </a:spcBef>
              <a:buChar char="-"/>
              <a:tabLst>
                <a:tab pos="699135" algn="l"/>
              </a:tabLst>
            </a:pPr>
            <a:r>
              <a:rPr sz="2400" spc="-5" dirty="0">
                <a:latin typeface="Times New Roman"/>
                <a:cs typeface="Times New Roman"/>
              </a:rPr>
              <a:t>Roles,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which</a:t>
            </a:r>
            <a:r>
              <a:rPr sz="2400" dirty="0">
                <a:latin typeface="Times New Roman"/>
                <a:cs typeface="Times New Roman"/>
              </a:rPr>
              <a:t> reflect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responsibilities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of</a:t>
            </a:r>
            <a:r>
              <a:rPr sz="2400" dirty="0">
                <a:latin typeface="Times New Roman"/>
                <a:cs typeface="Times New Roman"/>
              </a:rPr>
              <a:t> the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people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involved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process.</a:t>
            </a:r>
            <a:endParaRPr sz="2400">
              <a:latin typeface="Times New Roman"/>
              <a:cs typeface="Times New Roman"/>
            </a:endParaRPr>
          </a:p>
          <a:p>
            <a:pPr marL="698500" marR="5080" lvl="1" indent="-228600">
              <a:lnSpc>
                <a:spcPct val="100000"/>
              </a:lnSpc>
              <a:spcBef>
                <a:spcPts val="495"/>
              </a:spcBef>
              <a:buChar char="-"/>
              <a:tabLst>
                <a:tab pos="698500" algn="l"/>
                <a:tab pos="699135" algn="l"/>
              </a:tabLst>
            </a:pPr>
            <a:r>
              <a:rPr sz="2400" dirty="0">
                <a:latin typeface="Times New Roman"/>
                <a:cs typeface="Times New Roman"/>
              </a:rPr>
              <a:t>Pre-</a:t>
            </a:r>
            <a:r>
              <a:rPr sz="2400" spc="1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14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post-conditions,</a:t>
            </a:r>
            <a:r>
              <a:rPr sz="2400" spc="1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which</a:t>
            </a:r>
            <a:r>
              <a:rPr sz="2400" spc="1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are</a:t>
            </a:r>
            <a:r>
              <a:rPr sz="2400" spc="1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statements</a:t>
            </a:r>
            <a:r>
              <a:rPr sz="2400" spc="14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that</a:t>
            </a:r>
            <a:r>
              <a:rPr sz="2400" spc="1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are</a:t>
            </a:r>
            <a:r>
              <a:rPr sz="2400" spc="1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true</a:t>
            </a:r>
            <a:r>
              <a:rPr sz="2400" spc="1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before</a:t>
            </a:r>
            <a:r>
              <a:rPr sz="2400" spc="1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1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after</a:t>
            </a:r>
            <a:r>
              <a:rPr sz="2400" spc="1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process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activity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has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been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enacted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or a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product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produced.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324350" y="663016"/>
            <a:ext cx="354076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Process</a:t>
            </a:r>
            <a:r>
              <a:rPr spc="-55" dirty="0"/>
              <a:t> </a:t>
            </a:r>
            <a:r>
              <a:rPr dirty="0"/>
              <a:t>activities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935" marR="5080" indent="-229235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243204" algn="l"/>
                <a:tab pos="1626235" algn="l"/>
                <a:tab pos="2194560" algn="l"/>
                <a:tab pos="3841115" algn="l"/>
                <a:tab pos="5275580" algn="l"/>
                <a:tab pos="5726430" algn="l"/>
                <a:tab pos="7021830" algn="l"/>
                <a:tab pos="7759700" algn="l"/>
                <a:tab pos="8329930" algn="l"/>
                <a:tab pos="9371965" algn="l"/>
                <a:tab pos="10093325" algn="l"/>
              </a:tabLst>
            </a:pPr>
            <a:r>
              <a:rPr dirty="0"/>
              <a:t>Proce</a:t>
            </a:r>
            <a:r>
              <a:rPr spc="-5" dirty="0"/>
              <a:t>sses</a:t>
            </a:r>
            <a:r>
              <a:rPr dirty="0"/>
              <a:t>	</a:t>
            </a:r>
            <a:r>
              <a:rPr spc="-10" dirty="0"/>
              <a:t>a</a:t>
            </a:r>
            <a:r>
              <a:rPr dirty="0"/>
              <a:t>re	i</a:t>
            </a:r>
            <a:r>
              <a:rPr spc="-10" dirty="0"/>
              <a:t>n</a:t>
            </a:r>
            <a:r>
              <a:rPr dirty="0"/>
              <a:t>te</a:t>
            </a:r>
            <a:r>
              <a:rPr spc="-45" dirty="0"/>
              <a:t>r</a:t>
            </a:r>
            <a:r>
              <a:rPr spc="-10" dirty="0"/>
              <a:t>-</a:t>
            </a:r>
            <a:r>
              <a:rPr dirty="0"/>
              <a:t>leaved	seque</a:t>
            </a:r>
            <a:r>
              <a:rPr spc="-15" dirty="0"/>
              <a:t>n</a:t>
            </a:r>
            <a:r>
              <a:rPr spc="-5" dirty="0"/>
              <a:t>ces</a:t>
            </a:r>
            <a:r>
              <a:rPr dirty="0"/>
              <a:t>	of	a</a:t>
            </a:r>
            <a:r>
              <a:rPr spc="-10" dirty="0"/>
              <a:t>c</a:t>
            </a:r>
            <a:r>
              <a:rPr dirty="0"/>
              <a:t>t</a:t>
            </a:r>
            <a:r>
              <a:rPr spc="-15" dirty="0"/>
              <a:t>i</a:t>
            </a:r>
            <a:r>
              <a:rPr dirty="0"/>
              <a:t>v</a:t>
            </a:r>
            <a:r>
              <a:rPr spc="-10" dirty="0"/>
              <a:t>i</a:t>
            </a:r>
            <a:r>
              <a:rPr spc="-5" dirty="0"/>
              <a:t>ties</a:t>
            </a:r>
            <a:r>
              <a:rPr dirty="0"/>
              <a:t>	</a:t>
            </a:r>
            <a:r>
              <a:rPr spc="-5" dirty="0"/>
              <a:t>w</a:t>
            </a:r>
            <a:r>
              <a:rPr spc="-20" dirty="0"/>
              <a:t>i</a:t>
            </a:r>
            <a:r>
              <a:rPr dirty="0"/>
              <a:t>th	t</a:t>
            </a:r>
            <a:r>
              <a:rPr spc="-10" dirty="0"/>
              <a:t>h</a:t>
            </a:r>
            <a:r>
              <a:rPr dirty="0"/>
              <a:t>e	ov</a:t>
            </a:r>
            <a:r>
              <a:rPr spc="-10" dirty="0"/>
              <a:t>e</a:t>
            </a:r>
            <a:r>
              <a:rPr dirty="0"/>
              <a:t>ra</a:t>
            </a:r>
            <a:r>
              <a:rPr spc="-15" dirty="0"/>
              <a:t>l</a:t>
            </a:r>
            <a:r>
              <a:rPr dirty="0"/>
              <a:t>l	g</a:t>
            </a:r>
            <a:r>
              <a:rPr spc="-15" dirty="0"/>
              <a:t>o</a:t>
            </a:r>
            <a:r>
              <a:rPr dirty="0"/>
              <a:t>al	of  specifying,</a:t>
            </a:r>
            <a:r>
              <a:rPr spc="-30" dirty="0"/>
              <a:t> </a:t>
            </a:r>
            <a:r>
              <a:rPr dirty="0"/>
              <a:t>designing,</a:t>
            </a:r>
            <a:r>
              <a:rPr spc="-15" dirty="0"/>
              <a:t> </a:t>
            </a:r>
            <a:r>
              <a:rPr spc="-5" dirty="0"/>
              <a:t>implementing</a:t>
            </a:r>
            <a:r>
              <a:rPr spc="-10" dirty="0"/>
              <a:t> </a:t>
            </a:r>
            <a:r>
              <a:rPr dirty="0"/>
              <a:t>and</a:t>
            </a:r>
            <a:r>
              <a:rPr spc="-10" dirty="0"/>
              <a:t> </a:t>
            </a:r>
            <a:r>
              <a:rPr dirty="0"/>
              <a:t>testing</a:t>
            </a:r>
            <a:r>
              <a:rPr spc="-20" dirty="0"/>
              <a:t> </a:t>
            </a:r>
            <a:r>
              <a:rPr dirty="0"/>
              <a:t>a</a:t>
            </a:r>
            <a:r>
              <a:rPr spc="-10" dirty="0"/>
              <a:t> </a:t>
            </a:r>
            <a:r>
              <a:rPr dirty="0"/>
              <a:t>software</a:t>
            </a:r>
            <a:r>
              <a:rPr spc="5" dirty="0"/>
              <a:t> </a:t>
            </a:r>
            <a:r>
              <a:rPr spc="-5" dirty="0"/>
              <a:t>system.</a:t>
            </a:r>
          </a:p>
          <a:p>
            <a:pPr marL="241935" indent="-229235">
              <a:lnSpc>
                <a:spcPct val="100000"/>
              </a:lnSpc>
              <a:spcBef>
                <a:spcPts val="994"/>
              </a:spcBef>
              <a:buFont typeface="Arial MT"/>
              <a:buChar char="•"/>
              <a:tabLst>
                <a:tab pos="243204" algn="l"/>
              </a:tabLst>
            </a:pPr>
            <a:r>
              <a:rPr dirty="0"/>
              <a:t>The</a:t>
            </a:r>
            <a:r>
              <a:rPr spc="-15" dirty="0"/>
              <a:t> </a:t>
            </a:r>
            <a:r>
              <a:rPr dirty="0"/>
              <a:t>four</a:t>
            </a:r>
            <a:r>
              <a:rPr spc="10" dirty="0"/>
              <a:t> </a:t>
            </a:r>
            <a:r>
              <a:rPr dirty="0"/>
              <a:t>basic</a:t>
            </a:r>
            <a:r>
              <a:rPr spc="-15" dirty="0"/>
              <a:t> </a:t>
            </a:r>
            <a:r>
              <a:rPr spc="-5" dirty="0"/>
              <a:t>process</a:t>
            </a:r>
            <a:r>
              <a:rPr dirty="0"/>
              <a:t> </a:t>
            </a:r>
            <a:r>
              <a:rPr spc="-5" dirty="0"/>
              <a:t>activities</a:t>
            </a:r>
            <a:r>
              <a:rPr spc="-20" dirty="0"/>
              <a:t> </a:t>
            </a:r>
            <a:r>
              <a:rPr dirty="0"/>
              <a:t>of</a:t>
            </a:r>
            <a:r>
              <a:rPr spc="5" dirty="0"/>
              <a:t> </a:t>
            </a:r>
            <a:r>
              <a:rPr dirty="0"/>
              <a:t>software </a:t>
            </a:r>
            <a:r>
              <a:rPr spc="-5" dirty="0"/>
              <a:t>development</a:t>
            </a:r>
            <a:r>
              <a:rPr spc="-10" dirty="0"/>
              <a:t> </a:t>
            </a:r>
            <a:r>
              <a:rPr dirty="0"/>
              <a:t>are:</a:t>
            </a:r>
          </a:p>
          <a:p>
            <a:pPr marL="699135" lvl="1" indent="-229235">
              <a:lnSpc>
                <a:spcPct val="100000"/>
              </a:lnSpc>
              <a:spcBef>
                <a:spcPts val="505"/>
              </a:spcBef>
              <a:buChar char="-"/>
              <a:tabLst>
                <a:tab pos="700405" algn="l"/>
              </a:tabLst>
            </a:pPr>
            <a:r>
              <a:rPr sz="2400" dirty="0">
                <a:latin typeface="Times New Roman"/>
                <a:cs typeface="Times New Roman"/>
              </a:rPr>
              <a:t>specification,</a:t>
            </a:r>
            <a:endParaRPr sz="2400">
              <a:latin typeface="Times New Roman"/>
              <a:cs typeface="Times New Roman"/>
            </a:endParaRPr>
          </a:p>
          <a:p>
            <a:pPr marL="699135" lvl="1" indent="-229235">
              <a:lnSpc>
                <a:spcPct val="100000"/>
              </a:lnSpc>
              <a:spcBef>
                <a:spcPts val="505"/>
              </a:spcBef>
              <a:buChar char="-"/>
              <a:tabLst>
                <a:tab pos="699770" algn="l"/>
                <a:tab pos="700405" algn="l"/>
              </a:tabLst>
            </a:pPr>
            <a:r>
              <a:rPr sz="2400" spc="-5" dirty="0">
                <a:latin typeface="Times New Roman"/>
                <a:cs typeface="Times New Roman"/>
              </a:rPr>
              <a:t>development,</a:t>
            </a:r>
            <a:endParaRPr sz="2400">
              <a:latin typeface="Times New Roman"/>
              <a:cs typeface="Times New Roman"/>
            </a:endParaRPr>
          </a:p>
          <a:p>
            <a:pPr marL="699135" lvl="1" indent="-229235">
              <a:lnSpc>
                <a:spcPct val="100000"/>
              </a:lnSpc>
              <a:spcBef>
                <a:spcPts val="490"/>
              </a:spcBef>
              <a:buChar char="-"/>
              <a:tabLst>
                <a:tab pos="699770" algn="l"/>
                <a:tab pos="700405" algn="l"/>
              </a:tabLst>
            </a:pPr>
            <a:r>
              <a:rPr sz="2400" dirty="0">
                <a:latin typeface="Times New Roman"/>
                <a:cs typeface="Times New Roman"/>
              </a:rPr>
              <a:t>validation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</a:t>
            </a:r>
            <a:endParaRPr sz="2400">
              <a:latin typeface="Times New Roman"/>
              <a:cs typeface="Times New Roman"/>
            </a:endParaRPr>
          </a:p>
          <a:p>
            <a:pPr marL="699135" lvl="1" indent="-229235">
              <a:lnSpc>
                <a:spcPct val="100000"/>
              </a:lnSpc>
              <a:spcBef>
                <a:spcPts val="505"/>
              </a:spcBef>
              <a:buChar char="-"/>
              <a:tabLst>
                <a:tab pos="699770" algn="l"/>
                <a:tab pos="700405" algn="l"/>
              </a:tabLst>
            </a:pPr>
            <a:r>
              <a:rPr sz="2400" dirty="0">
                <a:latin typeface="Times New Roman"/>
                <a:cs typeface="Times New Roman"/>
              </a:rPr>
              <a:t>evolution</a:t>
            </a:r>
            <a:endParaRPr sz="2400">
              <a:latin typeface="Times New Roman"/>
              <a:cs typeface="Times New Roman"/>
            </a:endParaRPr>
          </a:p>
          <a:p>
            <a:pPr marL="470534">
              <a:lnSpc>
                <a:spcPct val="100000"/>
              </a:lnSpc>
              <a:spcBef>
                <a:spcPts val="505"/>
              </a:spcBef>
            </a:pPr>
            <a:r>
              <a:rPr dirty="0"/>
              <a:t>are</a:t>
            </a:r>
            <a:r>
              <a:rPr spc="335" dirty="0"/>
              <a:t> </a:t>
            </a:r>
            <a:r>
              <a:rPr spc="-10" dirty="0"/>
              <a:t>organized</a:t>
            </a:r>
            <a:r>
              <a:rPr spc="335" dirty="0"/>
              <a:t> </a:t>
            </a:r>
            <a:r>
              <a:rPr spc="-5" dirty="0"/>
              <a:t>differently</a:t>
            </a:r>
            <a:r>
              <a:rPr spc="335" dirty="0"/>
              <a:t> </a:t>
            </a:r>
            <a:r>
              <a:rPr dirty="0"/>
              <a:t>in</a:t>
            </a:r>
            <a:r>
              <a:rPr spc="340" dirty="0"/>
              <a:t> </a:t>
            </a:r>
            <a:r>
              <a:rPr spc="-10" dirty="0"/>
              <a:t>different</a:t>
            </a:r>
            <a:r>
              <a:rPr spc="325" dirty="0"/>
              <a:t> </a:t>
            </a:r>
            <a:r>
              <a:rPr spc="-5" dirty="0"/>
              <a:t>development</a:t>
            </a:r>
            <a:r>
              <a:rPr spc="350" dirty="0"/>
              <a:t> </a:t>
            </a:r>
            <a:r>
              <a:rPr spc="-5" dirty="0"/>
              <a:t>processes</a:t>
            </a:r>
            <a:r>
              <a:rPr spc="335" dirty="0"/>
              <a:t> </a:t>
            </a:r>
            <a:r>
              <a:rPr spc="-5" dirty="0"/>
              <a:t>depending</a:t>
            </a:r>
            <a:r>
              <a:rPr spc="335" dirty="0"/>
              <a:t> </a:t>
            </a:r>
            <a:r>
              <a:rPr dirty="0"/>
              <a:t>on</a:t>
            </a:r>
            <a:r>
              <a:rPr spc="335" dirty="0"/>
              <a:t> </a:t>
            </a:r>
            <a:r>
              <a:rPr spc="-5" dirty="0"/>
              <a:t>the</a:t>
            </a:r>
          </a:p>
          <a:p>
            <a:pPr marL="470534">
              <a:lnSpc>
                <a:spcPct val="100000"/>
              </a:lnSpc>
            </a:pPr>
            <a:r>
              <a:rPr spc="-5" dirty="0"/>
              <a:t>application</a:t>
            </a:r>
            <a:r>
              <a:rPr spc="-50" dirty="0"/>
              <a:t> </a:t>
            </a:r>
            <a:r>
              <a:rPr dirty="0"/>
              <a:t>being</a:t>
            </a:r>
            <a:r>
              <a:rPr spc="-15" dirty="0"/>
              <a:t> </a:t>
            </a:r>
            <a:r>
              <a:rPr dirty="0"/>
              <a:t>developed.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01617" y="663016"/>
            <a:ext cx="458533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Software</a:t>
            </a:r>
            <a:r>
              <a:rPr spc="-40" dirty="0"/>
              <a:t> </a:t>
            </a:r>
            <a:r>
              <a:rPr dirty="0"/>
              <a:t>specification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908174"/>
            <a:ext cx="8835390" cy="3474720"/>
          </a:xfrm>
          <a:prstGeom prst="rect">
            <a:avLst/>
          </a:prstGeom>
        </p:spPr>
        <p:txBody>
          <a:bodyPr vert="horz" wrap="square" lIns="0" tIns="139065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1095"/>
              </a:spcBef>
              <a:buFont typeface="Arial MT"/>
              <a:buChar char="•"/>
              <a:tabLst>
                <a:tab pos="241935" algn="l"/>
              </a:tabLst>
            </a:pPr>
            <a:r>
              <a:rPr sz="2400" spc="-10" dirty="0">
                <a:latin typeface="Times New Roman"/>
                <a:cs typeface="Times New Roman"/>
              </a:rPr>
              <a:t>What </a:t>
            </a:r>
            <a:r>
              <a:rPr sz="2400" dirty="0">
                <a:latin typeface="Times New Roman"/>
                <a:cs typeface="Times New Roman"/>
              </a:rPr>
              <a:t>are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services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required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by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software?</a:t>
            </a:r>
            <a:endParaRPr sz="2400">
              <a:latin typeface="Times New Roman"/>
              <a:cs typeface="Times New Roman"/>
            </a:endParaRPr>
          </a:p>
          <a:p>
            <a:pPr marL="241300" indent="-229235">
              <a:lnSpc>
                <a:spcPct val="100000"/>
              </a:lnSpc>
              <a:spcBef>
                <a:spcPts val="994"/>
              </a:spcBef>
              <a:buFont typeface="Arial MT"/>
              <a:buChar char="•"/>
              <a:tabLst>
                <a:tab pos="241935" algn="l"/>
              </a:tabLst>
            </a:pPr>
            <a:r>
              <a:rPr sz="2400" spc="-10" dirty="0">
                <a:latin typeface="Times New Roman"/>
                <a:cs typeface="Times New Roman"/>
              </a:rPr>
              <a:t>What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are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constraints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on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system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operation?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</a:pPr>
            <a:r>
              <a:rPr sz="2400" spc="-5" dirty="0">
                <a:latin typeface="Times New Roman"/>
                <a:cs typeface="Times New Roman"/>
              </a:rPr>
              <a:t>Requirements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engineering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process</a:t>
            </a:r>
            <a:endParaRPr sz="2400">
              <a:latin typeface="Times New Roman"/>
              <a:cs typeface="Times New Roman"/>
            </a:endParaRPr>
          </a:p>
          <a:p>
            <a:pPr marL="469900" indent="-457834">
              <a:lnSpc>
                <a:spcPct val="100000"/>
              </a:lnSpc>
              <a:spcBef>
                <a:spcPts val="994"/>
              </a:spcBef>
              <a:buAutoNum type="alphaLcParenR"/>
              <a:tabLst>
                <a:tab pos="469900" algn="l"/>
                <a:tab pos="470534" algn="l"/>
              </a:tabLst>
            </a:pPr>
            <a:r>
              <a:rPr sz="2400" dirty="0">
                <a:latin typeface="Times New Roman"/>
                <a:cs typeface="Times New Roman"/>
              </a:rPr>
              <a:t>Feasibility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Study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–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Technical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Financial</a:t>
            </a:r>
            <a:endParaRPr sz="2400">
              <a:latin typeface="Times New Roman"/>
              <a:cs typeface="Times New Roman"/>
            </a:endParaRPr>
          </a:p>
          <a:p>
            <a:pPr marL="469900" indent="-457834">
              <a:lnSpc>
                <a:spcPct val="100000"/>
              </a:lnSpc>
              <a:spcBef>
                <a:spcPts val="1000"/>
              </a:spcBef>
              <a:buAutoNum type="alphaLcParenR"/>
              <a:tabLst>
                <a:tab pos="469900" algn="l"/>
                <a:tab pos="470534" algn="l"/>
              </a:tabLst>
            </a:pPr>
            <a:r>
              <a:rPr sz="2400" spc="-5" dirty="0">
                <a:latin typeface="Times New Roman"/>
                <a:cs typeface="Times New Roman"/>
              </a:rPr>
              <a:t>Requirements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elicitation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 analysis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– Expectation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from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system</a:t>
            </a:r>
            <a:endParaRPr sz="2400">
              <a:latin typeface="Times New Roman"/>
              <a:cs typeface="Times New Roman"/>
            </a:endParaRPr>
          </a:p>
          <a:p>
            <a:pPr marL="469900" indent="-457834">
              <a:lnSpc>
                <a:spcPct val="100000"/>
              </a:lnSpc>
              <a:spcBef>
                <a:spcPts val="1005"/>
              </a:spcBef>
              <a:buAutoNum type="alphaLcParenR"/>
              <a:tabLst>
                <a:tab pos="469900" algn="l"/>
                <a:tab pos="470534" algn="l"/>
              </a:tabLst>
            </a:pPr>
            <a:r>
              <a:rPr sz="2400" spc="-5" dirty="0">
                <a:latin typeface="Times New Roman"/>
                <a:cs typeface="Times New Roman"/>
              </a:rPr>
              <a:t>Requirements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Specification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–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Defining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requirements</a:t>
            </a:r>
            <a:endParaRPr sz="2400">
              <a:latin typeface="Times New Roman"/>
              <a:cs typeface="Times New Roman"/>
            </a:endParaRPr>
          </a:p>
          <a:p>
            <a:pPr marL="469900" indent="-457834">
              <a:lnSpc>
                <a:spcPct val="100000"/>
              </a:lnSpc>
              <a:spcBef>
                <a:spcPts val="994"/>
              </a:spcBef>
              <a:buAutoNum type="alphaLcParenR"/>
              <a:tabLst>
                <a:tab pos="469900" algn="l"/>
                <a:tab pos="470534" algn="l"/>
              </a:tabLst>
            </a:pPr>
            <a:r>
              <a:rPr sz="2400" spc="-5" dirty="0">
                <a:latin typeface="Times New Roman"/>
                <a:cs typeface="Times New Roman"/>
              </a:rPr>
              <a:t>Requirements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Times New Roman"/>
                <a:cs typeface="Times New Roman"/>
              </a:rPr>
              <a:t>Validation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–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Checking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validity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of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requirements.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27173" y="663016"/>
            <a:ext cx="713422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Requirements</a:t>
            </a:r>
            <a:r>
              <a:rPr spc="5" dirty="0"/>
              <a:t> </a:t>
            </a:r>
            <a:r>
              <a:rPr spc="-5" dirty="0"/>
              <a:t>Engineering</a:t>
            </a:r>
            <a:r>
              <a:rPr spc="10" dirty="0"/>
              <a:t> </a:t>
            </a:r>
            <a:r>
              <a:rPr spc="-5" dirty="0"/>
              <a:t>Process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43086" y="2383526"/>
            <a:ext cx="5639148" cy="2980962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38500" y="794004"/>
            <a:ext cx="5715000" cy="570585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177</Words>
  <Application>Microsoft Office PowerPoint</Application>
  <PresentationFormat>Custom</PresentationFormat>
  <Paragraphs>35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Software Processes</vt:lpstr>
      <vt:lpstr>Software Process Model</vt:lpstr>
      <vt:lpstr>Process activities</vt:lpstr>
      <vt:lpstr>Software specification</vt:lpstr>
      <vt:lpstr>Requirements Engineering Process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Processes</dc:title>
  <dc:creator>USER</dc:creator>
  <cp:lastModifiedBy>Windows User</cp:lastModifiedBy>
  <cp:revision>1</cp:revision>
  <dcterms:created xsi:type="dcterms:W3CDTF">2021-11-18T14:40:48Z</dcterms:created>
  <dcterms:modified xsi:type="dcterms:W3CDTF">2021-11-18T14:44:01Z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2021-02-18T00:00:00Z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2021-11-18T00:00:00Z</vt:filetime>
  </property>
</Properties>
</file>