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668" y="1208531"/>
            <a:ext cx="9143999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2668" y="1208531"/>
            <a:ext cx="2139696" cy="51435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72668" y="1208531"/>
            <a:ext cx="137160" cy="5143500"/>
          </a:xfrm>
          <a:custGeom>
            <a:avLst/>
            <a:gdLst/>
            <a:ahLst/>
            <a:cxnLst/>
            <a:rect l="l" t="t" r="r" b="b"/>
            <a:pathLst>
              <a:path w="137159" h="5143500">
                <a:moveTo>
                  <a:pt x="137159" y="5143500"/>
                </a:moveTo>
                <a:lnTo>
                  <a:pt x="0" y="5143500"/>
                </a:lnTo>
                <a:lnTo>
                  <a:pt x="0" y="0"/>
                </a:lnTo>
                <a:lnTo>
                  <a:pt x="137159" y="0"/>
                </a:lnTo>
                <a:lnTo>
                  <a:pt x="137159" y="5143500"/>
                </a:lnTo>
                <a:close/>
              </a:path>
            </a:pathLst>
          </a:custGeom>
          <a:solidFill>
            <a:srgbClr val="756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72667" y="1744980"/>
            <a:ext cx="1194435" cy="381000"/>
          </a:xfrm>
          <a:custGeom>
            <a:avLst/>
            <a:gdLst/>
            <a:ahLst/>
            <a:cxnLst/>
            <a:rect l="l" t="t" r="r" b="b"/>
            <a:pathLst>
              <a:path w="1194435" h="381000">
                <a:moveTo>
                  <a:pt x="1010412" y="381000"/>
                </a:moveTo>
                <a:lnTo>
                  <a:pt x="934212" y="381000"/>
                </a:lnTo>
                <a:lnTo>
                  <a:pt x="0" y="377961"/>
                </a:lnTo>
                <a:lnTo>
                  <a:pt x="0" y="126094"/>
                </a:lnTo>
                <a:lnTo>
                  <a:pt x="1524" y="0"/>
                </a:lnTo>
                <a:lnTo>
                  <a:pt x="1005840" y="1524"/>
                </a:lnTo>
                <a:lnTo>
                  <a:pt x="1010412" y="4572"/>
                </a:lnTo>
                <a:lnTo>
                  <a:pt x="1013460" y="4572"/>
                </a:lnTo>
                <a:lnTo>
                  <a:pt x="1013460" y="9144"/>
                </a:lnTo>
                <a:lnTo>
                  <a:pt x="1016508" y="9144"/>
                </a:lnTo>
                <a:lnTo>
                  <a:pt x="1188720" y="179832"/>
                </a:lnTo>
                <a:lnTo>
                  <a:pt x="1193006" y="185523"/>
                </a:lnTo>
                <a:lnTo>
                  <a:pt x="1194435" y="191071"/>
                </a:lnTo>
                <a:lnTo>
                  <a:pt x="1193006" y="196334"/>
                </a:lnTo>
                <a:lnTo>
                  <a:pt x="1188720" y="201168"/>
                </a:lnTo>
                <a:lnTo>
                  <a:pt x="1016508" y="373380"/>
                </a:lnTo>
                <a:lnTo>
                  <a:pt x="1016508" y="374904"/>
                </a:lnTo>
                <a:lnTo>
                  <a:pt x="1014984" y="376428"/>
                </a:lnTo>
                <a:lnTo>
                  <a:pt x="1013460" y="376428"/>
                </a:lnTo>
                <a:lnTo>
                  <a:pt x="1010412" y="381000"/>
                </a:lnTo>
                <a:close/>
              </a:path>
            </a:pathLst>
          </a:custGeom>
          <a:solidFill>
            <a:srgbClr val="A5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6262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6262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6262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2668" y="1208531"/>
            <a:ext cx="9143999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2668" y="1208531"/>
            <a:ext cx="2139696" cy="51435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72668" y="1208531"/>
            <a:ext cx="137160" cy="5143500"/>
          </a:xfrm>
          <a:custGeom>
            <a:avLst/>
            <a:gdLst/>
            <a:ahLst/>
            <a:cxnLst/>
            <a:rect l="l" t="t" r="r" b="b"/>
            <a:pathLst>
              <a:path w="137159" h="5143500">
                <a:moveTo>
                  <a:pt x="137159" y="5143500"/>
                </a:moveTo>
                <a:lnTo>
                  <a:pt x="0" y="5143500"/>
                </a:lnTo>
                <a:lnTo>
                  <a:pt x="0" y="0"/>
                </a:lnTo>
                <a:lnTo>
                  <a:pt x="137159" y="0"/>
                </a:lnTo>
                <a:lnTo>
                  <a:pt x="137159" y="5143500"/>
                </a:lnTo>
                <a:close/>
              </a:path>
            </a:pathLst>
          </a:custGeom>
          <a:solidFill>
            <a:srgbClr val="756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0413" y="3556505"/>
            <a:ext cx="4852572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6262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1329" y="2963668"/>
            <a:ext cx="7950740" cy="304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1208531"/>
            <a:ext cx="9144000" cy="5143500"/>
            <a:chOff x="772668" y="1208531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1208531"/>
              <a:ext cx="9143999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1208531"/>
              <a:ext cx="2139696" cy="51435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2668" y="1208531"/>
              <a:ext cx="137160" cy="5143500"/>
            </a:xfrm>
            <a:custGeom>
              <a:avLst/>
              <a:gdLst/>
              <a:ahLst/>
              <a:cxnLst/>
              <a:rect l="l" t="t" r="r" b="b"/>
              <a:pathLst>
                <a:path w="137159" h="5143500">
                  <a:moveTo>
                    <a:pt x="137159" y="5143500"/>
                  </a:moveTo>
                  <a:lnTo>
                    <a:pt x="0" y="5143500"/>
                  </a:lnTo>
                  <a:lnTo>
                    <a:pt x="0" y="0"/>
                  </a:lnTo>
                  <a:lnTo>
                    <a:pt x="137159" y="0"/>
                  </a:lnTo>
                  <a:lnTo>
                    <a:pt x="137159" y="5143500"/>
                  </a:lnTo>
                  <a:close/>
                </a:path>
              </a:pathLst>
            </a:custGeom>
            <a:solidFill>
              <a:srgbClr val="756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2667" y="4451604"/>
            <a:ext cx="1307465" cy="584200"/>
          </a:xfrm>
          <a:custGeom>
            <a:avLst/>
            <a:gdLst/>
            <a:ahLst/>
            <a:cxnLst/>
            <a:rect l="l" t="t" r="r" b="b"/>
            <a:pathLst>
              <a:path w="1307464" h="584200">
                <a:moveTo>
                  <a:pt x="1021080" y="583692"/>
                </a:moveTo>
                <a:lnTo>
                  <a:pt x="0" y="583692"/>
                </a:lnTo>
                <a:lnTo>
                  <a:pt x="0" y="0"/>
                </a:lnTo>
                <a:lnTo>
                  <a:pt x="1021080" y="0"/>
                </a:lnTo>
                <a:lnTo>
                  <a:pt x="1027176" y="4572"/>
                </a:lnTo>
                <a:lnTo>
                  <a:pt x="1031748" y="7619"/>
                </a:lnTo>
                <a:lnTo>
                  <a:pt x="1034796" y="7619"/>
                </a:lnTo>
                <a:lnTo>
                  <a:pt x="1034796" y="10667"/>
                </a:lnTo>
                <a:lnTo>
                  <a:pt x="1301496" y="274319"/>
                </a:lnTo>
                <a:lnTo>
                  <a:pt x="1305782" y="282963"/>
                </a:lnTo>
                <a:lnTo>
                  <a:pt x="1307211" y="292036"/>
                </a:lnTo>
                <a:lnTo>
                  <a:pt x="1305782" y="300251"/>
                </a:lnTo>
                <a:lnTo>
                  <a:pt x="1301496" y="306323"/>
                </a:lnTo>
                <a:lnTo>
                  <a:pt x="1034796" y="574548"/>
                </a:lnTo>
                <a:lnTo>
                  <a:pt x="1031748" y="574548"/>
                </a:lnTo>
                <a:lnTo>
                  <a:pt x="1031748" y="577596"/>
                </a:lnTo>
                <a:lnTo>
                  <a:pt x="1027176" y="580644"/>
                </a:lnTo>
                <a:lnTo>
                  <a:pt x="1021080" y="583692"/>
                </a:lnTo>
                <a:close/>
              </a:path>
            </a:pathLst>
          </a:custGeom>
          <a:solidFill>
            <a:srgbClr val="A5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93014" y="3256169"/>
            <a:ext cx="627888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800" spc="-330" dirty="0">
                <a:solidFill>
                  <a:srgbClr val="262626"/>
                </a:solidFill>
                <a:latin typeface="Verdana"/>
                <a:cs typeface="Verdana"/>
              </a:rPr>
              <a:t>SOFTWARE </a:t>
            </a:r>
            <a:r>
              <a:rPr sz="4800" spc="-325" dirty="0">
                <a:solidFill>
                  <a:srgbClr val="262626"/>
                </a:solidFill>
                <a:latin typeface="Verdana"/>
                <a:cs typeface="Verdana"/>
              </a:rPr>
              <a:t> </a:t>
            </a:r>
            <a:r>
              <a:rPr sz="4800" spc="-450" dirty="0">
                <a:solidFill>
                  <a:srgbClr val="262626"/>
                </a:solidFill>
                <a:latin typeface="Verdana"/>
                <a:cs typeface="Verdana"/>
              </a:rPr>
              <a:t>E</a:t>
            </a:r>
            <a:r>
              <a:rPr sz="4800" spc="-90" dirty="0">
                <a:solidFill>
                  <a:srgbClr val="262626"/>
                </a:solidFill>
                <a:latin typeface="Verdana"/>
                <a:cs typeface="Verdana"/>
              </a:rPr>
              <a:t>N</a:t>
            </a:r>
            <a:r>
              <a:rPr sz="4800" spc="495" dirty="0">
                <a:solidFill>
                  <a:srgbClr val="262626"/>
                </a:solidFill>
                <a:latin typeface="Verdana"/>
                <a:cs typeface="Verdana"/>
              </a:rPr>
              <a:t>G</a:t>
            </a:r>
            <a:r>
              <a:rPr sz="4800" spc="-969" dirty="0">
                <a:solidFill>
                  <a:srgbClr val="262626"/>
                </a:solidFill>
                <a:latin typeface="Verdana"/>
                <a:cs typeface="Verdana"/>
              </a:rPr>
              <a:t>I</a:t>
            </a:r>
            <a:r>
              <a:rPr sz="4800" spc="-40" dirty="0">
                <a:solidFill>
                  <a:srgbClr val="262626"/>
                </a:solidFill>
                <a:latin typeface="Verdana"/>
                <a:cs typeface="Verdana"/>
              </a:rPr>
              <a:t>N</a:t>
            </a:r>
            <a:r>
              <a:rPr sz="4800" spc="-450" dirty="0">
                <a:solidFill>
                  <a:srgbClr val="262626"/>
                </a:solidFill>
                <a:latin typeface="Verdana"/>
                <a:cs typeface="Verdana"/>
              </a:rPr>
              <a:t>E</a:t>
            </a:r>
            <a:r>
              <a:rPr sz="4800" spc="-495" dirty="0">
                <a:solidFill>
                  <a:srgbClr val="262626"/>
                </a:solidFill>
                <a:latin typeface="Verdana"/>
                <a:cs typeface="Verdana"/>
              </a:rPr>
              <a:t>E</a:t>
            </a:r>
            <a:r>
              <a:rPr sz="4800" spc="-415" dirty="0">
                <a:solidFill>
                  <a:srgbClr val="262626"/>
                </a:solidFill>
                <a:latin typeface="Verdana"/>
                <a:cs typeface="Verdana"/>
              </a:rPr>
              <a:t>R</a:t>
            </a:r>
            <a:r>
              <a:rPr sz="4800" spc="-925" dirty="0">
                <a:solidFill>
                  <a:srgbClr val="262626"/>
                </a:solidFill>
                <a:latin typeface="Verdana"/>
                <a:cs typeface="Verdana"/>
              </a:rPr>
              <a:t>I</a:t>
            </a:r>
            <a:r>
              <a:rPr sz="4800" spc="-90" dirty="0">
                <a:solidFill>
                  <a:srgbClr val="262626"/>
                </a:solidFill>
                <a:latin typeface="Verdana"/>
                <a:cs typeface="Verdana"/>
              </a:rPr>
              <a:t>N</a:t>
            </a:r>
            <a:r>
              <a:rPr sz="4800" spc="459" dirty="0">
                <a:solidFill>
                  <a:srgbClr val="262626"/>
                </a:solidFill>
                <a:latin typeface="Verdana"/>
                <a:cs typeface="Verdana"/>
              </a:rPr>
              <a:t>G</a:t>
            </a:r>
            <a:r>
              <a:rPr sz="4800" spc="-310" dirty="0">
                <a:solidFill>
                  <a:srgbClr val="262626"/>
                </a:solidFill>
                <a:latin typeface="Verdana"/>
                <a:cs typeface="Verdana"/>
              </a:rPr>
              <a:t> </a:t>
            </a:r>
            <a:r>
              <a:rPr sz="4800" spc="-560" dirty="0">
                <a:solidFill>
                  <a:srgbClr val="262626"/>
                </a:solidFill>
                <a:latin typeface="Verdana"/>
                <a:cs typeface="Verdana"/>
              </a:rPr>
              <a:t>B</a:t>
            </a:r>
            <a:r>
              <a:rPr sz="4800" spc="310" dirty="0">
                <a:solidFill>
                  <a:srgbClr val="262626"/>
                </a:solidFill>
                <a:latin typeface="Verdana"/>
                <a:cs typeface="Verdana"/>
              </a:rPr>
              <a:t>A</a:t>
            </a:r>
            <a:r>
              <a:rPr sz="4800" spc="-935" dirty="0">
                <a:solidFill>
                  <a:srgbClr val="262626"/>
                </a:solidFill>
                <a:latin typeface="Verdana"/>
                <a:cs typeface="Verdana"/>
              </a:rPr>
              <a:t>S</a:t>
            </a:r>
            <a:r>
              <a:rPr sz="4800" spc="-925" dirty="0">
                <a:solidFill>
                  <a:srgbClr val="262626"/>
                </a:solidFill>
                <a:latin typeface="Verdana"/>
                <a:cs typeface="Verdana"/>
              </a:rPr>
              <a:t>I</a:t>
            </a:r>
            <a:r>
              <a:rPr sz="4800" spc="535" dirty="0">
                <a:solidFill>
                  <a:srgbClr val="262626"/>
                </a:solidFill>
                <a:latin typeface="Verdana"/>
                <a:cs typeface="Verdana"/>
              </a:rPr>
              <a:t>C</a:t>
            </a:r>
            <a:r>
              <a:rPr sz="4800" spc="-894" dirty="0">
                <a:solidFill>
                  <a:srgbClr val="262626"/>
                </a:solidFill>
                <a:latin typeface="Verdana"/>
                <a:cs typeface="Verdana"/>
              </a:rPr>
              <a:t>S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9484" y="4880823"/>
            <a:ext cx="2486025" cy="122936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800" spc="165" dirty="0">
                <a:solidFill>
                  <a:srgbClr val="595959"/>
                </a:solidFill>
                <a:latin typeface="Verdana"/>
                <a:cs typeface="Verdana"/>
              </a:rPr>
              <a:t>G</a:t>
            </a:r>
            <a:r>
              <a:rPr sz="1800" spc="-155" dirty="0">
                <a:solidFill>
                  <a:srgbClr val="595959"/>
                </a:solidFill>
                <a:latin typeface="Verdana"/>
                <a:cs typeface="Verdana"/>
              </a:rPr>
              <a:t>R</a:t>
            </a:r>
            <a:r>
              <a:rPr sz="1800" spc="-190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-170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-335" dirty="0">
                <a:solidFill>
                  <a:srgbClr val="595959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595959"/>
                </a:solidFill>
                <a:latin typeface="Verdana"/>
                <a:cs typeface="Verdana"/>
              </a:rPr>
              <a:t>H</a:t>
            </a:r>
            <a:r>
              <a:rPr sz="1800" spc="135" dirty="0">
                <a:solidFill>
                  <a:srgbClr val="595959"/>
                </a:solidFill>
                <a:latin typeface="Verdana"/>
                <a:cs typeface="Verdana"/>
              </a:rPr>
              <a:t>M</a:t>
            </a:r>
            <a:r>
              <a:rPr sz="1800" spc="100" dirty="0">
                <a:solidFill>
                  <a:srgbClr val="595959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595959"/>
                </a:solidFill>
                <a:latin typeface="Verdana"/>
                <a:cs typeface="Verdana"/>
              </a:rPr>
              <a:t> </a:t>
            </a:r>
            <a:r>
              <a:rPr sz="1800" spc="-185" dirty="0">
                <a:solidFill>
                  <a:srgbClr val="595959"/>
                </a:solidFill>
                <a:latin typeface="Verdana"/>
                <a:cs typeface="Verdana"/>
              </a:rPr>
              <a:t>K</a:t>
            </a:r>
            <a:r>
              <a:rPr sz="1800" spc="-150" dirty="0">
                <a:solidFill>
                  <a:srgbClr val="595959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595959"/>
                </a:solidFill>
                <a:latin typeface="Verdana"/>
                <a:cs typeface="Verdana"/>
              </a:rPr>
              <a:t>V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ts val="3170"/>
              </a:lnSpc>
              <a:spcBef>
                <a:spcPts val="85"/>
              </a:spcBef>
            </a:pPr>
            <a:r>
              <a:rPr sz="1800" spc="114" dirty="0">
                <a:solidFill>
                  <a:srgbClr val="595959"/>
                </a:solidFill>
                <a:latin typeface="Verdana"/>
                <a:cs typeface="Verdana"/>
              </a:rPr>
              <a:t>A</a:t>
            </a:r>
            <a:r>
              <a:rPr sz="1800" spc="-240" dirty="0">
                <a:solidFill>
                  <a:srgbClr val="595959"/>
                </a:solidFill>
                <a:latin typeface="Verdana"/>
                <a:cs typeface="Verdana"/>
              </a:rPr>
              <a:t>ss</a:t>
            </a:r>
            <a:r>
              <a:rPr sz="1800" spc="-120" dirty="0">
                <a:solidFill>
                  <a:srgbClr val="595959"/>
                </a:solidFill>
                <a:latin typeface="Verdana"/>
                <a:cs typeface="Verdana"/>
              </a:rPr>
              <a:t>i</a:t>
            </a:r>
            <a:r>
              <a:rPr sz="1800" spc="-240" dirty="0">
                <a:solidFill>
                  <a:srgbClr val="595959"/>
                </a:solidFill>
                <a:latin typeface="Verdana"/>
                <a:cs typeface="Verdana"/>
              </a:rPr>
              <a:t>s</a:t>
            </a:r>
            <a:r>
              <a:rPr sz="1800" spc="-120" dirty="0">
                <a:solidFill>
                  <a:srgbClr val="595959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595959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595959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595959"/>
                </a:solidFill>
                <a:latin typeface="Verdana"/>
                <a:cs typeface="Verdana"/>
              </a:rPr>
              <a:t>t</a:t>
            </a:r>
            <a:r>
              <a:rPr sz="1800" spc="-145" dirty="0">
                <a:solidFill>
                  <a:srgbClr val="595959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595959"/>
                </a:solidFill>
                <a:latin typeface="Verdana"/>
                <a:cs typeface="Verdana"/>
              </a:rPr>
              <a:t>P</a:t>
            </a:r>
            <a:r>
              <a:rPr sz="1800" spc="-235" dirty="0">
                <a:solidFill>
                  <a:srgbClr val="595959"/>
                </a:solidFill>
                <a:latin typeface="Verdana"/>
                <a:cs typeface="Verdana"/>
              </a:rPr>
              <a:t>r</a:t>
            </a:r>
            <a:r>
              <a:rPr sz="1800" spc="90" dirty="0">
                <a:solidFill>
                  <a:srgbClr val="595959"/>
                </a:solidFill>
                <a:latin typeface="Verdana"/>
                <a:cs typeface="Verdana"/>
              </a:rPr>
              <a:t>o</a:t>
            </a:r>
            <a:r>
              <a:rPr sz="1800" spc="-80" dirty="0">
                <a:solidFill>
                  <a:srgbClr val="595959"/>
                </a:solidFill>
                <a:latin typeface="Verdana"/>
                <a:cs typeface="Verdana"/>
              </a:rPr>
              <a:t>f</a:t>
            </a:r>
            <a:r>
              <a:rPr sz="1800" spc="95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-254" dirty="0">
                <a:solidFill>
                  <a:srgbClr val="595959"/>
                </a:solidFill>
                <a:latin typeface="Verdana"/>
                <a:cs typeface="Verdana"/>
              </a:rPr>
              <a:t>s</a:t>
            </a:r>
            <a:r>
              <a:rPr sz="1800" spc="-240" dirty="0">
                <a:solidFill>
                  <a:srgbClr val="595959"/>
                </a:solidFill>
                <a:latin typeface="Verdana"/>
                <a:cs typeface="Verdana"/>
              </a:rPr>
              <a:t>s</a:t>
            </a:r>
            <a:r>
              <a:rPr sz="1800" spc="75" dirty="0">
                <a:solidFill>
                  <a:srgbClr val="595959"/>
                </a:solidFill>
                <a:latin typeface="Verdana"/>
                <a:cs typeface="Verdana"/>
              </a:rPr>
              <a:t>o</a:t>
            </a:r>
            <a:r>
              <a:rPr sz="1800" spc="-204" dirty="0">
                <a:solidFill>
                  <a:srgbClr val="595959"/>
                </a:solidFill>
                <a:latin typeface="Verdana"/>
                <a:cs typeface="Verdana"/>
              </a:rPr>
              <a:t>r  </a:t>
            </a:r>
            <a:r>
              <a:rPr sz="1800" spc="195" dirty="0">
                <a:solidFill>
                  <a:srgbClr val="595959"/>
                </a:solidFill>
                <a:latin typeface="Verdana"/>
                <a:cs typeface="Verdana"/>
              </a:rPr>
              <a:t>C</a:t>
            </a:r>
            <a:r>
              <a:rPr sz="1800" spc="135" dirty="0">
                <a:solidFill>
                  <a:srgbClr val="595959"/>
                </a:solidFill>
                <a:latin typeface="Verdana"/>
                <a:cs typeface="Verdana"/>
              </a:rPr>
              <a:t>a</a:t>
            </a:r>
            <a:r>
              <a:rPr sz="1800" spc="-235" dirty="0">
                <a:solidFill>
                  <a:srgbClr val="595959"/>
                </a:solidFill>
                <a:latin typeface="Verdana"/>
                <a:cs typeface="Verdana"/>
              </a:rPr>
              <a:t>r</a:t>
            </a:r>
            <a:r>
              <a:rPr sz="1800" spc="-65" dirty="0">
                <a:solidFill>
                  <a:srgbClr val="595959"/>
                </a:solidFill>
                <a:latin typeface="Verdana"/>
                <a:cs typeface="Verdana"/>
              </a:rPr>
              <a:t>m</a:t>
            </a:r>
            <a:r>
              <a:rPr sz="1800" spc="95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-135" dirty="0">
                <a:solidFill>
                  <a:srgbClr val="595959"/>
                </a:solidFill>
                <a:latin typeface="Verdana"/>
                <a:cs typeface="Verdana"/>
              </a:rPr>
              <a:t>l</a:t>
            </a:r>
            <a:r>
              <a:rPr sz="1800" spc="-130" dirty="0">
                <a:solidFill>
                  <a:srgbClr val="595959"/>
                </a:solidFill>
                <a:latin typeface="Verdana"/>
                <a:cs typeface="Verdana"/>
              </a:rPr>
              <a:t> </a:t>
            </a:r>
            <a:r>
              <a:rPr sz="1800" spc="195" dirty="0">
                <a:solidFill>
                  <a:srgbClr val="595959"/>
                </a:solidFill>
                <a:latin typeface="Verdana"/>
                <a:cs typeface="Verdana"/>
              </a:rPr>
              <a:t>C</a:t>
            </a:r>
            <a:r>
              <a:rPr sz="1800" spc="90" dirty="0">
                <a:solidFill>
                  <a:srgbClr val="595959"/>
                </a:solidFill>
                <a:latin typeface="Verdana"/>
                <a:cs typeface="Verdana"/>
              </a:rPr>
              <a:t>o</a:t>
            </a:r>
            <a:r>
              <a:rPr sz="1800" spc="-140" dirty="0">
                <a:solidFill>
                  <a:srgbClr val="595959"/>
                </a:solidFill>
                <a:latin typeface="Verdana"/>
                <a:cs typeface="Verdana"/>
              </a:rPr>
              <a:t>l</a:t>
            </a:r>
            <a:r>
              <a:rPr sz="1800" spc="-120" dirty="0">
                <a:solidFill>
                  <a:srgbClr val="595959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75" dirty="0">
                <a:solidFill>
                  <a:srgbClr val="595959"/>
                </a:solidFill>
                <a:latin typeface="Verdana"/>
                <a:cs typeface="Verdana"/>
              </a:rPr>
              <a:t>g</a:t>
            </a:r>
            <a:r>
              <a:rPr sz="1800" spc="95" dirty="0">
                <a:solidFill>
                  <a:srgbClr val="595959"/>
                </a:solidFill>
                <a:latin typeface="Verdana"/>
                <a:cs typeface="Verdana"/>
              </a:rPr>
              <a:t>e</a:t>
            </a:r>
            <a:r>
              <a:rPr sz="1800" spc="-160" dirty="0">
                <a:solidFill>
                  <a:srgbClr val="595959"/>
                </a:solidFill>
                <a:latin typeface="Verdana"/>
                <a:cs typeface="Verdana"/>
              </a:rPr>
              <a:t>,</a:t>
            </a:r>
            <a:r>
              <a:rPr sz="1800" spc="-125" dirty="0">
                <a:solidFill>
                  <a:srgbClr val="595959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595959"/>
                </a:solidFill>
                <a:latin typeface="Verdana"/>
                <a:cs typeface="Verdana"/>
              </a:rPr>
              <a:t>Ma</a:t>
            </a:r>
            <a:r>
              <a:rPr sz="1800" spc="-120" dirty="0">
                <a:solidFill>
                  <a:srgbClr val="595959"/>
                </a:solidFill>
                <a:latin typeface="Verdana"/>
                <a:cs typeface="Verdana"/>
              </a:rPr>
              <a:t>l</a:t>
            </a:r>
            <a:r>
              <a:rPr sz="1800" spc="145" dirty="0">
                <a:solidFill>
                  <a:srgbClr val="595959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6126" y="1698670"/>
            <a:ext cx="3381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215" dirty="0">
                <a:latin typeface="Verdana"/>
                <a:cs typeface="Verdana"/>
              </a:rPr>
              <a:t>INTRODUCTION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7300" y="2963668"/>
            <a:ext cx="641667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Software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3F3F3F"/>
                </a:solidFill>
                <a:latin typeface="Verdana"/>
                <a:cs typeface="Verdana"/>
              </a:rPr>
              <a:t>engineering</a:t>
            </a:r>
            <a:r>
              <a:rPr sz="1800" spc="60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3F3F3F"/>
                </a:solidFill>
                <a:latin typeface="Verdana"/>
                <a:cs typeface="Verdana"/>
              </a:rPr>
              <a:t>is</a:t>
            </a:r>
            <a:r>
              <a:rPr sz="1800" spc="-18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3F3F3F"/>
                </a:solidFill>
                <a:latin typeface="Verdana"/>
                <a:cs typeface="Verdana"/>
              </a:rPr>
              <a:t>an</a:t>
            </a:r>
            <a:r>
              <a:rPr sz="1800" spc="5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3F3F3F"/>
                </a:solidFill>
                <a:latin typeface="Verdana"/>
                <a:cs typeface="Verdana"/>
              </a:rPr>
              <a:t>engineering</a:t>
            </a:r>
            <a:r>
              <a:rPr sz="1800" spc="60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branch </a:t>
            </a:r>
            <a:r>
              <a:rPr sz="1800" spc="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associated</a:t>
            </a:r>
            <a:r>
              <a:rPr sz="1800" spc="1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with</a:t>
            </a:r>
            <a:r>
              <a:rPr sz="1800" spc="-5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3F3F3F"/>
                </a:solidFill>
                <a:latin typeface="Verdana"/>
                <a:cs typeface="Verdana"/>
              </a:rPr>
              <a:t>development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</a:t>
            </a: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F3F3F"/>
                </a:solidFill>
                <a:latin typeface="Verdana"/>
                <a:cs typeface="Verdana"/>
              </a:rPr>
              <a:t>software</a:t>
            </a:r>
            <a:r>
              <a:rPr sz="1800" spc="-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product </a:t>
            </a:r>
            <a:r>
              <a:rPr sz="1800" spc="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3F3F3F"/>
                </a:solidFill>
                <a:latin typeface="Verdana"/>
                <a:cs typeface="Verdana"/>
              </a:rPr>
              <a:t>using 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well-defined </a:t>
            </a:r>
            <a:r>
              <a:rPr sz="1800" spc="-35" dirty="0">
                <a:solidFill>
                  <a:srgbClr val="3F3F3F"/>
                </a:solidFill>
                <a:latin typeface="Verdana"/>
                <a:cs typeface="Verdana"/>
              </a:rPr>
              <a:t>scientific </a:t>
            </a: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principles, </a:t>
            </a:r>
            <a:r>
              <a:rPr sz="1800" spc="-25" dirty="0">
                <a:solidFill>
                  <a:srgbClr val="3F3F3F"/>
                </a:solidFill>
                <a:latin typeface="Verdana"/>
                <a:cs typeface="Verdana"/>
              </a:rPr>
              <a:t>methods 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and </a:t>
            </a:r>
            <a:r>
              <a:rPr sz="1800" spc="8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procedures. </a:t>
            </a:r>
            <a:r>
              <a:rPr sz="1800" spc="-95" dirty="0">
                <a:solidFill>
                  <a:srgbClr val="3F3F3F"/>
                </a:solidFill>
                <a:latin typeface="Verdana"/>
                <a:cs typeface="Verdana"/>
              </a:rPr>
              <a:t>The </a:t>
            </a:r>
            <a:r>
              <a:rPr sz="1800" spc="35" dirty="0">
                <a:solidFill>
                  <a:srgbClr val="3F3F3F"/>
                </a:solidFill>
                <a:latin typeface="Verdana"/>
                <a:cs typeface="Verdana"/>
              </a:rPr>
              <a:t>outcome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 </a:t>
            </a:r>
            <a:r>
              <a:rPr sz="1800" spc="-40" dirty="0">
                <a:solidFill>
                  <a:srgbClr val="3F3F3F"/>
                </a:solidFill>
                <a:latin typeface="Verdana"/>
                <a:cs typeface="Verdana"/>
              </a:rPr>
              <a:t>software </a:t>
            </a:r>
            <a:r>
              <a:rPr sz="1800" spc="-15" dirty="0">
                <a:solidFill>
                  <a:srgbClr val="3F3F3F"/>
                </a:solidFill>
                <a:latin typeface="Verdana"/>
                <a:cs typeface="Verdana"/>
              </a:rPr>
              <a:t>engineering </a:t>
            </a:r>
            <a:r>
              <a:rPr sz="1800" spc="-170" dirty="0">
                <a:solidFill>
                  <a:srgbClr val="3F3F3F"/>
                </a:solidFill>
                <a:latin typeface="Verdana"/>
                <a:cs typeface="Verdana"/>
              </a:rPr>
              <a:t>is </a:t>
            </a:r>
            <a:r>
              <a:rPr sz="1800" spc="-16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f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f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229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1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li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b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6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f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7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p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114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210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4965" marR="10160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Software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F3F3F"/>
                </a:solidFill>
                <a:latin typeface="Verdana"/>
                <a:cs typeface="Verdana"/>
              </a:rPr>
              <a:t>Engineering</a:t>
            </a:r>
            <a:r>
              <a:rPr sz="1800" spc="55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Tutorial</a:t>
            </a:r>
            <a:r>
              <a:rPr sz="1800" spc="-9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delivers</a:t>
            </a:r>
            <a:r>
              <a:rPr sz="1800" spc="50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basic</a:t>
            </a:r>
            <a:r>
              <a:rPr sz="1800" spc="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3F3F3F"/>
                </a:solidFill>
                <a:latin typeface="Verdana"/>
                <a:cs typeface="Verdana"/>
              </a:rPr>
              <a:t>and </a:t>
            </a:r>
            <a:r>
              <a:rPr sz="1800" spc="-6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3F3F3F"/>
                </a:solidFill>
                <a:latin typeface="Verdana"/>
                <a:cs typeface="Verdana"/>
              </a:rPr>
              <a:t>advanced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3F3F3F"/>
                </a:solidFill>
                <a:latin typeface="Verdana"/>
                <a:cs typeface="Verdana"/>
              </a:rPr>
              <a:t>concepts</a:t>
            </a:r>
            <a:r>
              <a:rPr sz="1800" spc="-11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3F3F3F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Software</a:t>
            </a:r>
            <a:r>
              <a:rPr sz="1800" spc="-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Engineering.</a:t>
            </a:r>
            <a:endParaRPr sz="1800">
              <a:latin typeface="Verdana"/>
              <a:cs typeface="Verdana"/>
            </a:endParaRPr>
          </a:p>
          <a:p>
            <a:pPr marL="354965" marR="8890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Software </a:t>
            </a:r>
            <a:r>
              <a:rPr sz="1800" spc="-40" dirty="0">
                <a:solidFill>
                  <a:srgbClr val="3F3F3F"/>
                </a:solidFill>
                <a:latin typeface="Verdana"/>
                <a:cs typeface="Verdana"/>
              </a:rPr>
              <a:t>Engineering provides </a:t>
            </a:r>
            <a:r>
              <a:rPr sz="1800" spc="145" dirty="0">
                <a:solidFill>
                  <a:srgbClr val="3F3F3F"/>
                </a:solidFill>
                <a:latin typeface="Verdana"/>
                <a:cs typeface="Verdana"/>
              </a:rPr>
              <a:t>a </a:t>
            </a:r>
            <a:r>
              <a:rPr sz="1800" spc="-15" dirty="0">
                <a:solidFill>
                  <a:srgbClr val="3F3F3F"/>
                </a:solidFill>
                <a:latin typeface="Verdana"/>
                <a:cs typeface="Verdana"/>
              </a:rPr>
              <a:t>standard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procedure </a:t>
            </a:r>
            <a:r>
              <a:rPr sz="1800" spc="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design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3F3F3F"/>
                </a:solidFill>
                <a:latin typeface="Verdana"/>
                <a:cs typeface="Verdana"/>
              </a:rPr>
              <a:t>and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3F3F3F"/>
                </a:solidFill>
                <a:latin typeface="Verdana"/>
                <a:cs typeface="Verdana"/>
              </a:rPr>
              <a:t>develop</a:t>
            </a:r>
            <a:r>
              <a:rPr sz="1800" spc="-15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software.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5975" y="1698667"/>
            <a:ext cx="651446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0" spc="-100" dirty="0">
                <a:latin typeface="Verdana"/>
                <a:cs typeface="Verdana"/>
              </a:rPr>
              <a:t>W</a:t>
            </a:r>
            <a:r>
              <a:rPr sz="3500" b="0" spc="-80" dirty="0">
                <a:latin typeface="Verdana"/>
                <a:cs typeface="Verdana"/>
              </a:rPr>
              <a:t>h</a:t>
            </a:r>
            <a:r>
              <a:rPr sz="3500" b="0" spc="275" dirty="0">
                <a:latin typeface="Verdana"/>
                <a:cs typeface="Verdana"/>
              </a:rPr>
              <a:t>a</a:t>
            </a:r>
            <a:r>
              <a:rPr sz="3500" b="0" spc="-195" dirty="0">
                <a:latin typeface="Verdana"/>
                <a:cs typeface="Verdana"/>
              </a:rPr>
              <a:t>t</a:t>
            </a:r>
            <a:r>
              <a:rPr sz="3500" b="0" spc="-250" dirty="0">
                <a:latin typeface="Verdana"/>
                <a:cs typeface="Verdana"/>
              </a:rPr>
              <a:t> </a:t>
            </a:r>
            <a:r>
              <a:rPr sz="3500" b="0" spc="-265" dirty="0">
                <a:latin typeface="Verdana"/>
                <a:cs typeface="Verdana"/>
              </a:rPr>
              <a:t>i</a:t>
            </a:r>
            <a:r>
              <a:rPr sz="3500" b="0" spc="-465" dirty="0">
                <a:latin typeface="Verdana"/>
                <a:cs typeface="Verdana"/>
              </a:rPr>
              <a:t>s</a:t>
            </a:r>
            <a:r>
              <a:rPr sz="3500" b="0" spc="-245" dirty="0">
                <a:latin typeface="Verdana"/>
                <a:cs typeface="Verdana"/>
              </a:rPr>
              <a:t> </a:t>
            </a:r>
            <a:r>
              <a:rPr sz="3500" b="0" spc="-680" dirty="0">
                <a:latin typeface="Verdana"/>
                <a:cs typeface="Verdana"/>
              </a:rPr>
              <a:t>S</a:t>
            </a:r>
            <a:r>
              <a:rPr sz="3500" b="0" spc="185" dirty="0">
                <a:latin typeface="Verdana"/>
                <a:cs typeface="Verdana"/>
              </a:rPr>
              <a:t>o</a:t>
            </a:r>
            <a:r>
              <a:rPr sz="3500" b="0" spc="-150" dirty="0">
                <a:latin typeface="Verdana"/>
                <a:cs typeface="Verdana"/>
              </a:rPr>
              <a:t>f</a:t>
            </a:r>
            <a:r>
              <a:rPr sz="3500" b="0" spc="-195" dirty="0">
                <a:latin typeface="Verdana"/>
                <a:cs typeface="Verdana"/>
              </a:rPr>
              <a:t>t</a:t>
            </a:r>
            <a:r>
              <a:rPr sz="3500" b="0" spc="40" dirty="0">
                <a:latin typeface="Verdana"/>
                <a:cs typeface="Verdana"/>
              </a:rPr>
              <a:t>w</a:t>
            </a:r>
            <a:r>
              <a:rPr sz="3500" b="0" spc="275" dirty="0">
                <a:latin typeface="Verdana"/>
                <a:cs typeface="Verdana"/>
              </a:rPr>
              <a:t>a</a:t>
            </a:r>
            <a:r>
              <a:rPr sz="3500" b="0" spc="-409" dirty="0">
                <a:latin typeface="Verdana"/>
                <a:cs typeface="Verdana"/>
              </a:rPr>
              <a:t>r</a:t>
            </a:r>
            <a:r>
              <a:rPr sz="3500" b="0" spc="190" dirty="0">
                <a:latin typeface="Verdana"/>
                <a:cs typeface="Verdana"/>
              </a:rPr>
              <a:t>e</a:t>
            </a:r>
            <a:r>
              <a:rPr sz="3500" b="0" spc="-285" dirty="0">
                <a:latin typeface="Verdana"/>
                <a:cs typeface="Verdana"/>
              </a:rPr>
              <a:t> </a:t>
            </a:r>
            <a:r>
              <a:rPr sz="3500" b="0" spc="-325" dirty="0">
                <a:latin typeface="Verdana"/>
                <a:cs typeface="Verdana"/>
              </a:rPr>
              <a:t>E</a:t>
            </a:r>
            <a:r>
              <a:rPr sz="3500" b="0" spc="-114" dirty="0">
                <a:latin typeface="Verdana"/>
                <a:cs typeface="Verdana"/>
              </a:rPr>
              <a:t>n</a:t>
            </a:r>
            <a:r>
              <a:rPr sz="3500" b="0" spc="200" dirty="0">
                <a:latin typeface="Verdana"/>
                <a:cs typeface="Verdana"/>
              </a:rPr>
              <a:t>g</a:t>
            </a:r>
            <a:r>
              <a:rPr sz="3500" b="0" spc="-300" dirty="0">
                <a:latin typeface="Verdana"/>
                <a:cs typeface="Verdana"/>
              </a:rPr>
              <a:t>i</a:t>
            </a:r>
            <a:r>
              <a:rPr sz="3500" b="0" spc="-80" dirty="0">
                <a:latin typeface="Verdana"/>
                <a:cs typeface="Verdana"/>
              </a:rPr>
              <a:t>n</a:t>
            </a:r>
            <a:r>
              <a:rPr sz="3500" b="0" spc="190" dirty="0">
                <a:latin typeface="Verdana"/>
                <a:cs typeface="Verdana"/>
              </a:rPr>
              <a:t>e</a:t>
            </a:r>
            <a:r>
              <a:rPr sz="3500" b="0" spc="225" dirty="0">
                <a:latin typeface="Verdana"/>
                <a:cs typeface="Verdana"/>
              </a:rPr>
              <a:t>e</a:t>
            </a:r>
            <a:r>
              <a:rPr sz="3500" b="0" spc="-445" dirty="0">
                <a:latin typeface="Verdana"/>
                <a:cs typeface="Verdana"/>
              </a:rPr>
              <a:t>r</a:t>
            </a:r>
            <a:r>
              <a:rPr sz="3500" b="0" spc="-265" dirty="0">
                <a:latin typeface="Verdana"/>
                <a:cs typeface="Verdana"/>
              </a:rPr>
              <a:t>i</a:t>
            </a:r>
            <a:r>
              <a:rPr sz="3500" b="0" spc="-80" dirty="0">
                <a:latin typeface="Verdana"/>
                <a:cs typeface="Verdana"/>
              </a:rPr>
              <a:t>n</a:t>
            </a:r>
            <a:r>
              <a:rPr sz="3500" b="0" spc="165" dirty="0">
                <a:latin typeface="Verdana"/>
                <a:cs typeface="Verdana"/>
              </a:rPr>
              <a:t>g</a:t>
            </a:r>
            <a:r>
              <a:rPr sz="3500" b="0" spc="160" dirty="0">
                <a:latin typeface="Verdana"/>
                <a:cs typeface="Verdana"/>
              </a:rPr>
              <a:t>?</a:t>
            </a:r>
            <a:endParaRPr sz="35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7300" y="2963668"/>
            <a:ext cx="6414770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105" dirty="0">
                <a:solidFill>
                  <a:srgbClr val="3F3F3F"/>
                </a:solidFill>
                <a:latin typeface="Verdana"/>
                <a:cs typeface="Verdana"/>
              </a:rPr>
              <a:t>The </a:t>
            </a:r>
            <a:r>
              <a:rPr sz="1800" spc="-75" dirty="0">
                <a:solidFill>
                  <a:srgbClr val="3F3F3F"/>
                </a:solidFill>
                <a:latin typeface="Verdana"/>
                <a:cs typeface="Verdana"/>
              </a:rPr>
              <a:t>term </a:t>
            </a:r>
            <a:r>
              <a:rPr sz="1800" b="1" spc="-90" dirty="0">
                <a:solidFill>
                  <a:srgbClr val="3F3F3F"/>
                </a:solidFill>
                <a:latin typeface="Tahoma"/>
                <a:cs typeface="Tahoma"/>
              </a:rPr>
              <a:t>software</a:t>
            </a:r>
            <a:r>
              <a:rPr sz="1800" b="1" spc="-85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b="1" spc="-35" dirty="0">
                <a:solidFill>
                  <a:srgbClr val="3F3F3F"/>
                </a:solidFill>
                <a:latin typeface="Tahoma"/>
                <a:cs typeface="Tahoma"/>
              </a:rPr>
              <a:t>engineering </a:t>
            </a:r>
            <a:r>
              <a:rPr sz="1800" spc="-180" dirty="0">
                <a:solidFill>
                  <a:srgbClr val="3F3F3F"/>
                </a:solidFill>
                <a:latin typeface="Verdana"/>
                <a:cs typeface="Verdana"/>
              </a:rPr>
              <a:t>is </a:t>
            </a:r>
            <a:r>
              <a:rPr sz="1800" spc="-25" dirty="0">
                <a:solidFill>
                  <a:srgbClr val="3F3F3F"/>
                </a:solidFill>
                <a:latin typeface="Verdana"/>
                <a:cs typeface="Verdana"/>
              </a:rPr>
              <a:t>the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product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 two </a:t>
            </a: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w</a:t>
            </a:r>
            <a:r>
              <a:rPr sz="1800" spc="90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,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spc="-135" dirty="0">
                <a:solidFill>
                  <a:srgbClr val="3F3F3F"/>
                </a:solidFill>
                <a:latin typeface="Tahoma"/>
                <a:cs typeface="Tahoma"/>
              </a:rPr>
              <a:t>s</a:t>
            </a:r>
            <a:r>
              <a:rPr sz="1800" b="1" spc="35" dirty="0">
                <a:solidFill>
                  <a:srgbClr val="3F3F3F"/>
                </a:solidFill>
                <a:latin typeface="Tahoma"/>
                <a:cs typeface="Tahoma"/>
              </a:rPr>
              <a:t>o</a:t>
            </a:r>
            <a:r>
              <a:rPr sz="1800" b="1" spc="-185" dirty="0">
                <a:solidFill>
                  <a:srgbClr val="3F3F3F"/>
                </a:solidFill>
                <a:latin typeface="Tahoma"/>
                <a:cs typeface="Tahoma"/>
              </a:rPr>
              <a:t>f</a:t>
            </a:r>
            <a:r>
              <a:rPr sz="1800" b="1" spc="-210" dirty="0">
                <a:solidFill>
                  <a:srgbClr val="3F3F3F"/>
                </a:solidFill>
                <a:latin typeface="Tahoma"/>
                <a:cs typeface="Tahoma"/>
              </a:rPr>
              <a:t>t</a:t>
            </a:r>
            <a:r>
              <a:rPr sz="1800" b="1" spc="-165" dirty="0">
                <a:solidFill>
                  <a:srgbClr val="3F3F3F"/>
                </a:solidFill>
                <a:latin typeface="Tahoma"/>
                <a:cs typeface="Tahoma"/>
              </a:rPr>
              <a:t>w</a:t>
            </a:r>
            <a:r>
              <a:rPr sz="1800" b="1" spc="105" dirty="0">
                <a:solidFill>
                  <a:srgbClr val="3F3F3F"/>
                </a:solidFill>
                <a:latin typeface="Tahoma"/>
                <a:cs typeface="Tahoma"/>
              </a:rPr>
              <a:t>a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,</a:t>
            </a:r>
            <a:r>
              <a:rPr sz="1800" spc="-1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11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b="1" spc="-80" dirty="0">
                <a:solidFill>
                  <a:srgbClr val="3F3F3F"/>
                </a:solidFill>
                <a:latin typeface="Tahoma"/>
                <a:cs typeface="Tahoma"/>
              </a:rPr>
              <a:t>n</a:t>
            </a:r>
            <a:r>
              <a:rPr sz="1800" b="1" spc="50" dirty="0">
                <a:solidFill>
                  <a:srgbClr val="3F3F3F"/>
                </a:solidFill>
                <a:latin typeface="Tahoma"/>
                <a:cs typeface="Tahoma"/>
              </a:rPr>
              <a:t>g</a:t>
            </a:r>
            <a:r>
              <a:rPr sz="1800" b="1" spc="-114" dirty="0">
                <a:solidFill>
                  <a:srgbClr val="3F3F3F"/>
                </a:solidFill>
                <a:latin typeface="Tahoma"/>
                <a:cs typeface="Tahoma"/>
              </a:rPr>
              <a:t>i</a:t>
            </a:r>
            <a:r>
              <a:rPr sz="1800" b="1" spc="-80" dirty="0">
                <a:solidFill>
                  <a:srgbClr val="3F3F3F"/>
                </a:solidFill>
                <a:latin typeface="Tahoma"/>
                <a:cs typeface="Tahoma"/>
              </a:rPr>
              <a:t>n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ee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-114" dirty="0">
                <a:solidFill>
                  <a:srgbClr val="3F3F3F"/>
                </a:solidFill>
                <a:latin typeface="Tahoma"/>
                <a:cs typeface="Tahoma"/>
              </a:rPr>
              <a:t>i</a:t>
            </a:r>
            <a:r>
              <a:rPr sz="1800" b="1" spc="-80" dirty="0">
                <a:solidFill>
                  <a:srgbClr val="3F3F3F"/>
                </a:solidFill>
                <a:latin typeface="Tahoma"/>
                <a:cs typeface="Tahoma"/>
              </a:rPr>
              <a:t>n</a:t>
            </a:r>
            <a:r>
              <a:rPr sz="1800" b="1" spc="55" dirty="0">
                <a:solidFill>
                  <a:srgbClr val="3F3F3F"/>
                </a:solidFill>
                <a:latin typeface="Tahoma"/>
                <a:cs typeface="Tahoma"/>
              </a:rPr>
              <a:t>g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5600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105" dirty="0">
                <a:solidFill>
                  <a:srgbClr val="3F3F3F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spc="-85" dirty="0">
                <a:solidFill>
                  <a:srgbClr val="3F3F3F"/>
                </a:solidFill>
                <a:latin typeface="Tahoma"/>
                <a:cs typeface="Tahoma"/>
              </a:rPr>
              <a:t>software</a:t>
            </a:r>
            <a:r>
              <a:rPr sz="1800" b="1" spc="-40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spc="-180" dirty="0">
                <a:solidFill>
                  <a:srgbClr val="3F3F3F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3F3F3F"/>
                </a:solidFill>
                <a:latin typeface="Verdana"/>
                <a:cs typeface="Verdana"/>
              </a:rPr>
              <a:t>collection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3F3F3F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3F3F3F"/>
                </a:solidFill>
                <a:latin typeface="Verdana"/>
                <a:cs typeface="Verdana"/>
              </a:rPr>
              <a:t>integrated</a:t>
            </a:r>
            <a:r>
              <a:rPr sz="1800" spc="-9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programs.</a:t>
            </a:r>
            <a:endParaRPr sz="1800">
              <a:latin typeface="Verdana"/>
              <a:cs typeface="Verdana"/>
            </a:endParaRPr>
          </a:p>
          <a:p>
            <a:pPr marL="354965" marR="5080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Software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subsists</a:t>
            </a:r>
            <a:r>
              <a:rPr sz="1800" spc="-13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</a:t>
            </a: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F3F3F"/>
                </a:solidFill>
                <a:latin typeface="Verdana"/>
                <a:cs typeface="Verdana"/>
              </a:rPr>
              <a:t>carefully-organized</a:t>
            </a:r>
            <a:r>
              <a:rPr sz="1800" spc="56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3F3F3F"/>
                </a:solidFill>
                <a:latin typeface="Verdana"/>
                <a:cs typeface="Verdana"/>
              </a:rPr>
              <a:t>instructions 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3F3F3F"/>
                </a:solidFill>
                <a:latin typeface="Verdana"/>
                <a:cs typeface="Verdana"/>
              </a:rPr>
              <a:t>and </a:t>
            </a:r>
            <a:r>
              <a:rPr sz="1800" spc="130" dirty="0">
                <a:solidFill>
                  <a:srgbClr val="3F3F3F"/>
                </a:solidFill>
                <a:latin typeface="Verdana"/>
                <a:cs typeface="Verdana"/>
              </a:rPr>
              <a:t>code </a:t>
            </a:r>
            <a:r>
              <a:rPr sz="1800" spc="-70" dirty="0">
                <a:solidFill>
                  <a:srgbClr val="3F3F3F"/>
                </a:solidFill>
                <a:latin typeface="Verdana"/>
                <a:cs typeface="Verdana"/>
              </a:rPr>
              <a:t>written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by </a:t>
            </a:r>
            <a:r>
              <a:rPr sz="1800" spc="-10" dirty="0">
                <a:solidFill>
                  <a:srgbClr val="3F3F3F"/>
                </a:solidFill>
                <a:latin typeface="Verdana"/>
                <a:cs typeface="Verdana"/>
              </a:rPr>
              <a:t>developers </a:t>
            </a:r>
            <a:r>
              <a:rPr sz="1800" spc="15" dirty="0">
                <a:solidFill>
                  <a:srgbClr val="3F3F3F"/>
                </a:solidFill>
                <a:latin typeface="Verdana"/>
                <a:cs typeface="Verdana"/>
              </a:rPr>
              <a:t>on </a:t>
            </a:r>
            <a:r>
              <a:rPr sz="1800" spc="-5" dirty="0">
                <a:solidFill>
                  <a:srgbClr val="3F3F3F"/>
                </a:solidFill>
                <a:latin typeface="Verdana"/>
                <a:cs typeface="Verdana"/>
              </a:rPr>
              <a:t>any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 </a:t>
            </a:r>
            <a:r>
              <a:rPr sz="1800" spc="-75" dirty="0">
                <a:solidFill>
                  <a:srgbClr val="3F3F3F"/>
                </a:solidFill>
                <a:latin typeface="Verdana"/>
                <a:cs typeface="Verdana"/>
              </a:rPr>
              <a:t>various </a:t>
            </a:r>
            <a:r>
              <a:rPr sz="1800" spc="-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p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210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29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-1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29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p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229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-114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g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g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254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4965" marR="7620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Computer</a:t>
            </a:r>
            <a:r>
              <a:rPr sz="1800" spc="-11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programs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3F3F3F"/>
                </a:solidFill>
                <a:latin typeface="Verdana"/>
                <a:cs typeface="Verdana"/>
              </a:rPr>
              <a:t>and</a:t>
            </a:r>
            <a:r>
              <a:rPr sz="1800" spc="-9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Verdana"/>
                <a:cs typeface="Verdana"/>
              </a:rPr>
              <a:t>related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3F3F3F"/>
                </a:solidFill>
                <a:latin typeface="Verdana"/>
                <a:cs typeface="Verdana"/>
              </a:rPr>
              <a:t>documentation</a:t>
            </a:r>
            <a:r>
              <a:rPr sz="1800" spc="-10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F3F3F"/>
                </a:solidFill>
                <a:latin typeface="Verdana"/>
                <a:cs typeface="Verdana"/>
              </a:rPr>
              <a:t>such </a:t>
            </a:r>
            <a:r>
              <a:rPr sz="1800" spc="-6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q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254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,</a:t>
            </a:r>
            <a:r>
              <a:rPr sz="1800" spc="-9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g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114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-254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229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-114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u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-254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4965" marR="5715" indent="-342900" algn="just">
              <a:lnSpc>
                <a:spcPct val="100000"/>
              </a:lnSpc>
              <a:buClr>
                <a:srgbClr val="A52F0F"/>
              </a:buClr>
              <a:buFont typeface="Arial MT"/>
              <a:buChar char="□"/>
              <a:tabLst>
                <a:tab pos="355600" algn="l"/>
              </a:tabLst>
            </a:pPr>
            <a:r>
              <a:rPr sz="1800" b="1" spc="-55" dirty="0">
                <a:solidFill>
                  <a:srgbClr val="3F3F3F"/>
                </a:solidFill>
                <a:latin typeface="Tahoma"/>
                <a:cs typeface="Tahoma"/>
              </a:rPr>
              <a:t>Engineering</a:t>
            </a:r>
            <a:r>
              <a:rPr sz="1800" b="1" spc="-50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spc="-170" dirty="0">
                <a:solidFill>
                  <a:srgbClr val="3F3F3F"/>
                </a:solidFill>
                <a:latin typeface="Verdana"/>
                <a:cs typeface="Verdana"/>
              </a:rPr>
              <a:t>is</a:t>
            </a:r>
            <a:r>
              <a:rPr sz="1800" spc="-16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F3F3F"/>
                </a:solidFill>
                <a:latin typeface="Verdana"/>
                <a:cs typeface="Verdana"/>
              </a:rPr>
              <a:t>the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3F3F3F"/>
                </a:solidFill>
                <a:latin typeface="Verdana"/>
                <a:cs typeface="Verdana"/>
              </a:rPr>
              <a:t>application</a:t>
            </a:r>
            <a:r>
              <a:rPr sz="1800" spc="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F3F3F"/>
                </a:solidFill>
                <a:latin typeface="Verdana"/>
                <a:cs typeface="Verdana"/>
              </a:rPr>
              <a:t>of</a:t>
            </a: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spc="-50" dirty="0">
                <a:solidFill>
                  <a:srgbClr val="3F3F3F"/>
                </a:solidFill>
                <a:latin typeface="Tahoma"/>
                <a:cs typeface="Tahoma"/>
              </a:rPr>
              <a:t>scientific</a:t>
            </a:r>
            <a:r>
              <a:rPr sz="1800" b="1" spc="-45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spc="65" dirty="0">
                <a:solidFill>
                  <a:srgbClr val="3F3F3F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F3F3F"/>
                </a:solidFill>
                <a:latin typeface="Tahoma"/>
                <a:cs typeface="Tahoma"/>
              </a:rPr>
              <a:t>practical </a:t>
            </a:r>
            <a:r>
              <a:rPr sz="1800" spc="15" dirty="0">
                <a:solidFill>
                  <a:srgbClr val="3F3F3F"/>
                </a:solidFill>
                <a:latin typeface="Verdana"/>
                <a:cs typeface="Verdana"/>
              </a:rPr>
              <a:t>knowledge </a:t>
            </a:r>
            <a:r>
              <a:rPr sz="1800" spc="-10" dirty="0">
                <a:solidFill>
                  <a:srgbClr val="3F3F3F"/>
                </a:solidFill>
                <a:latin typeface="Verdana"/>
                <a:cs typeface="Verdana"/>
              </a:rPr>
              <a:t>to </a:t>
            </a:r>
            <a:r>
              <a:rPr sz="1800" spc="-75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b="1" spc="-75" dirty="0">
                <a:solidFill>
                  <a:srgbClr val="3F3F3F"/>
                </a:solidFill>
                <a:latin typeface="Tahoma"/>
                <a:cs typeface="Tahoma"/>
              </a:rPr>
              <a:t>nvent, </a:t>
            </a:r>
            <a:r>
              <a:rPr sz="1800" b="1" spc="-30" dirty="0">
                <a:solidFill>
                  <a:srgbClr val="3F3F3F"/>
                </a:solidFill>
                <a:latin typeface="Tahoma"/>
                <a:cs typeface="Tahoma"/>
              </a:rPr>
              <a:t>design, </a:t>
            </a:r>
            <a:r>
              <a:rPr sz="1800" b="1" spc="-50" dirty="0">
                <a:solidFill>
                  <a:srgbClr val="3F3F3F"/>
                </a:solidFill>
                <a:latin typeface="Tahoma"/>
                <a:cs typeface="Tahoma"/>
              </a:rPr>
              <a:t>build, </a:t>
            </a:r>
            <a:r>
              <a:rPr sz="1800" b="1" spc="-55" dirty="0">
                <a:solidFill>
                  <a:srgbClr val="3F3F3F"/>
                </a:solidFill>
                <a:latin typeface="Tahoma"/>
                <a:cs typeface="Tahoma"/>
              </a:rPr>
              <a:t>maintain, </a:t>
            </a:r>
            <a:r>
              <a:rPr sz="1800" b="1" spc="-515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12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b="1" spc="-114" dirty="0">
                <a:solidFill>
                  <a:srgbClr val="3F3F3F"/>
                </a:solidFill>
                <a:latin typeface="Tahoma"/>
                <a:cs typeface="Tahoma"/>
              </a:rPr>
              <a:t>i</a:t>
            </a:r>
            <a:r>
              <a:rPr sz="1800" b="1" spc="-25" dirty="0">
                <a:solidFill>
                  <a:srgbClr val="3F3F3F"/>
                </a:solidFill>
                <a:latin typeface="Tahoma"/>
                <a:cs typeface="Tahoma"/>
              </a:rPr>
              <a:t>m</a:t>
            </a:r>
            <a:r>
              <a:rPr sz="1800" b="1" spc="50" dirty="0">
                <a:solidFill>
                  <a:srgbClr val="3F3F3F"/>
                </a:solidFill>
                <a:latin typeface="Tahoma"/>
                <a:cs typeface="Tahoma"/>
              </a:rPr>
              <a:t>p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35" dirty="0">
                <a:solidFill>
                  <a:srgbClr val="3F3F3F"/>
                </a:solidFill>
                <a:latin typeface="Tahoma"/>
                <a:cs typeface="Tahoma"/>
              </a:rPr>
              <a:t>o</a:t>
            </a:r>
            <a:r>
              <a:rPr sz="1800" b="1" spc="-40" dirty="0">
                <a:solidFill>
                  <a:srgbClr val="3F3F3F"/>
                </a:solidFill>
                <a:latin typeface="Tahoma"/>
                <a:cs typeface="Tahoma"/>
              </a:rPr>
              <a:t>v</a:t>
            </a:r>
            <a:r>
              <a:rPr sz="1800" b="1" spc="80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b="1" spc="-45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b="1" spc="-185" dirty="0">
                <a:solidFill>
                  <a:srgbClr val="3F3F3F"/>
                </a:solidFill>
                <a:latin typeface="Tahoma"/>
                <a:cs typeface="Tahoma"/>
              </a:rPr>
              <a:t>f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105" dirty="0">
                <a:solidFill>
                  <a:srgbClr val="3F3F3F"/>
                </a:solidFill>
                <a:latin typeface="Tahoma"/>
                <a:cs typeface="Tahoma"/>
              </a:rPr>
              <a:t>a</a:t>
            </a:r>
            <a:r>
              <a:rPr sz="1800" b="1" spc="-25" dirty="0">
                <a:solidFill>
                  <a:srgbClr val="3F3F3F"/>
                </a:solidFill>
                <a:latin typeface="Tahoma"/>
                <a:cs typeface="Tahoma"/>
              </a:rPr>
              <a:t>m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b="1" spc="-165" dirty="0">
                <a:solidFill>
                  <a:srgbClr val="3F3F3F"/>
                </a:solidFill>
                <a:latin typeface="Tahoma"/>
                <a:cs typeface="Tahoma"/>
              </a:rPr>
              <a:t>w</a:t>
            </a:r>
            <a:r>
              <a:rPr sz="1800" b="1" spc="35" dirty="0">
                <a:solidFill>
                  <a:srgbClr val="3F3F3F"/>
                </a:solidFill>
                <a:latin typeface="Tahoma"/>
                <a:cs typeface="Tahoma"/>
              </a:rPr>
              <a:t>o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-50" dirty="0">
                <a:solidFill>
                  <a:srgbClr val="3F3F3F"/>
                </a:solidFill>
                <a:latin typeface="Tahoma"/>
                <a:cs typeface="Tahoma"/>
              </a:rPr>
              <a:t>k</a:t>
            </a:r>
            <a:r>
              <a:rPr sz="1800" b="1" spc="-135" dirty="0">
                <a:solidFill>
                  <a:srgbClr val="3F3F3F"/>
                </a:solidFill>
                <a:latin typeface="Tahoma"/>
                <a:cs typeface="Tahoma"/>
              </a:rPr>
              <a:t>s</a:t>
            </a:r>
            <a:r>
              <a:rPr sz="1800" b="1" spc="-60" dirty="0">
                <a:solidFill>
                  <a:srgbClr val="3F3F3F"/>
                </a:solidFill>
                <a:latin typeface="Tahoma"/>
                <a:cs typeface="Tahoma"/>
              </a:rPr>
              <a:t>,</a:t>
            </a:r>
            <a:r>
              <a:rPr sz="1800" b="1" spc="-45" dirty="0">
                <a:solidFill>
                  <a:srgbClr val="3F3F3F"/>
                </a:solidFill>
                <a:latin typeface="Tahoma"/>
                <a:cs typeface="Tahoma"/>
              </a:rPr>
              <a:t> </a:t>
            </a:r>
            <a:r>
              <a:rPr sz="1800" b="1" spc="50" dirty="0">
                <a:solidFill>
                  <a:srgbClr val="3F3F3F"/>
                </a:solidFill>
                <a:latin typeface="Tahoma"/>
                <a:cs typeface="Tahoma"/>
              </a:rPr>
              <a:t>p</a:t>
            </a:r>
            <a:r>
              <a:rPr sz="1800" b="1" spc="-204" dirty="0">
                <a:solidFill>
                  <a:srgbClr val="3F3F3F"/>
                </a:solidFill>
                <a:latin typeface="Tahoma"/>
                <a:cs typeface="Tahoma"/>
              </a:rPr>
              <a:t>r</a:t>
            </a:r>
            <a:r>
              <a:rPr sz="1800" b="1" spc="35" dirty="0">
                <a:solidFill>
                  <a:srgbClr val="3F3F3F"/>
                </a:solidFill>
                <a:latin typeface="Tahoma"/>
                <a:cs typeface="Tahoma"/>
              </a:rPr>
              <a:t>o</a:t>
            </a:r>
            <a:r>
              <a:rPr sz="1800" b="1" spc="195" dirty="0">
                <a:solidFill>
                  <a:srgbClr val="3F3F3F"/>
                </a:solidFill>
                <a:latin typeface="Tahoma"/>
                <a:cs typeface="Tahoma"/>
              </a:rPr>
              <a:t>c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b="1" spc="-135" dirty="0">
                <a:solidFill>
                  <a:srgbClr val="3F3F3F"/>
                </a:solidFill>
                <a:latin typeface="Tahoma"/>
                <a:cs typeface="Tahoma"/>
              </a:rPr>
              <a:t>ss</a:t>
            </a:r>
            <a:r>
              <a:rPr sz="1800" b="1" spc="75" dirty="0">
                <a:solidFill>
                  <a:srgbClr val="3F3F3F"/>
                </a:solidFill>
                <a:latin typeface="Tahoma"/>
                <a:cs typeface="Tahoma"/>
              </a:rPr>
              <a:t>e</a:t>
            </a:r>
            <a:r>
              <a:rPr sz="1800" b="1" spc="-135" dirty="0">
                <a:solidFill>
                  <a:srgbClr val="3F3F3F"/>
                </a:solidFill>
                <a:latin typeface="Tahoma"/>
                <a:cs typeface="Tahoma"/>
              </a:rPr>
              <a:t>s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,</a:t>
            </a:r>
            <a:r>
              <a:rPr sz="1800" spc="-1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210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160" dirty="0">
                <a:solidFill>
                  <a:srgbClr val="3F3F3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1208531"/>
            <a:ext cx="9142730" cy="5143500"/>
            <a:chOff x="772668" y="1208531"/>
            <a:chExt cx="914273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1208531"/>
              <a:ext cx="9142475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1208531"/>
              <a:ext cx="2139696" cy="51435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2668" y="1208531"/>
              <a:ext cx="137160" cy="5143500"/>
            </a:xfrm>
            <a:custGeom>
              <a:avLst/>
              <a:gdLst/>
              <a:ahLst/>
              <a:cxnLst/>
              <a:rect l="l" t="t" r="r" b="b"/>
              <a:pathLst>
                <a:path w="137159" h="5143500">
                  <a:moveTo>
                    <a:pt x="137159" y="5143500"/>
                  </a:moveTo>
                  <a:lnTo>
                    <a:pt x="0" y="5143500"/>
                  </a:lnTo>
                  <a:lnTo>
                    <a:pt x="0" y="0"/>
                  </a:lnTo>
                  <a:lnTo>
                    <a:pt x="137159" y="0"/>
                  </a:lnTo>
                  <a:lnTo>
                    <a:pt x="137159" y="5143500"/>
                  </a:lnTo>
                  <a:close/>
                </a:path>
              </a:pathLst>
            </a:custGeom>
            <a:solidFill>
              <a:srgbClr val="756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2667" y="1744980"/>
            <a:ext cx="1194435" cy="381000"/>
          </a:xfrm>
          <a:custGeom>
            <a:avLst/>
            <a:gdLst/>
            <a:ahLst/>
            <a:cxnLst/>
            <a:rect l="l" t="t" r="r" b="b"/>
            <a:pathLst>
              <a:path w="1194435" h="381000">
                <a:moveTo>
                  <a:pt x="1010412" y="381000"/>
                </a:moveTo>
                <a:lnTo>
                  <a:pt x="934212" y="381000"/>
                </a:lnTo>
                <a:lnTo>
                  <a:pt x="0" y="377961"/>
                </a:lnTo>
                <a:lnTo>
                  <a:pt x="0" y="126094"/>
                </a:lnTo>
                <a:lnTo>
                  <a:pt x="1524" y="0"/>
                </a:lnTo>
                <a:lnTo>
                  <a:pt x="1005840" y="1524"/>
                </a:lnTo>
                <a:lnTo>
                  <a:pt x="1010412" y="4572"/>
                </a:lnTo>
                <a:lnTo>
                  <a:pt x="1013460" y="4572"/>
                </a:lnTo>
                <a:lnTo>
                  <a:pt x="1013460" y="9144"/>
                </a:lnTo>
                <a:lnTo>
                  <a:pt x="1016508" y="9144"/>
                </a:lnTo>
                <a:lnTo>
                  <a:pt x="1188720" y="179832"/>
                </a:lnTo>
                <a:lnTo>
                  <a:pt x="1193006" y="185523"/>
                </a:lnTo>
                <a:lnTo>
                  <a:pt x="1194435" y="191071"/>
                </a:lnTo>
                <a:lnTo>
                  <a:pt x="1193006" y="196334"/>
                </a:lnTo>
                <a:lnTo>
                  <a:pt x="1188720" y="201168"/>
                </a:lnTo>
                <a:lnTo>
                  <a:pt x="1016508" y="373380"/>
                </a:lnTo>
                <a:lnTo>
                  <a:pt x="1016508" y="374904"/>
                </a:lnTo>
                <a:lnTo>
                  <a:pt x="1014984" y="376428"/>
                </a:lnTo>
                <a:lnTo>
                  <a:pt x="1013460" y="376428"/>
                </a:lnTo>
                <a:lnTo>
                  <a:pt x="1010412" y="381000"/>
                </a:lnTo>
                <a:close/>
              </a:path>
            </a:pathLst>
          </a:custGeom>
          <a:solidFill>
            <a:srgbClr val="A5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33700" y="1677924"/>
            <a:ext cx="5762244" cy="37337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901" y="1701795"/>
            <a:ext cx="66865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75" dirty="0">
                <a:latin typeface="Verdana"/>
                <a:cs typeface="Verdana"/>
              </a:rPr>
              <a:t>I</a:t>
            </a:r>
            <a:r>
              <a:rPr sz="3000" b="0" spc="-130" dirty="0">
                <a:latin typeface="Verdana"/>
                <a:cs typeface="Verdana"/>
              </a:rPr>
              <a:t>m</a:t>
            </a:r>
            <a:r>
              <a:rPr sz="3000" b="0" spc="195" dirty="0">
                <a:latin typeface="Verdana"/>
                <a:cs typeface="Verdana"/>
              </a:rPr>
              <a:t>p</a:t>
            </a:r>
            <a:r>
              <a:rPr sz="3000" b="0" spc="125" dirty="0">
                <a:latin typeface="Verdana"/>
                <a:cs typeface="Verdana"/>
              </a:rPr>
              <a:t>o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-170" dirty="0">
                <a:latin typeface="Verdana"/>
                <a:cs typeface="Verdana"/>
              </a:rPr>
              <a:t>t</a:t>
            </a:r>
            <a:r>
              <a:rPr sz="3000" b="0" spc="265" dirty="0">
                <a:latin typeface="Verdana"/>
                <a:cs typeface="Verdana"/>
              </a:rPr>
              <a:t>a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350" dirty="0">
                <a:latin typeface="Verdana"/>
                <a:cs typeface="Verdana"/>
              </a:rPr>
              <a:t>c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-245" dirty="0">
                <a:latin typeface="Verdana"/>
                <a:cs typeface="Verdana"/>
              </a:rPr>
              <a:t> </a:t>
            </a:r>
            <a:r>
              <a:rPr sz="3000" b="0" spc="155" dirty="0">
                <a:latin typeface="Verdana"/>
                <a:cs typeface="Verdana"/>
              </a:rPr>
              <a:t>o</a:t>
            </a:r>
            <a:r>
              <a:rPr sz="3000" b="0" spc="-114" dirty="0">
                <a:latin typeface="Verdana"/>
                <a:cs typeface="Verdana"/>
              </a:rPr>
              <a:t>f</a:t>
            </a:r>
            <a:r>
              <a:rPr sz="3000" b="0" spc="-260" dirty="0">
                <a:latin typeface="Verdana"/>
                <a:cs typeface="Verdana"/>
              </a:rPr>
              <a:t> </a:t>
            </a:r>
            <a:r>
              <a:rPr sz="3000" b="0" spc="-555" dirty="0">
                <a:latin typeface="Verdana"/>
                <a:cs typeface="Verdana"/>
              </a:rPr>
              <a:t>S</a:t>
            </a:r>
            <a:r>
              <a:rPr sz="3000" b="0" spc="155" dirty="0">
                <a:latin typeface="Verdana"/>
                <a:cs typeface="Verdana"/>
              </a:rPr>
              <a:t>o</a:t>
            </a:r>
            <a:r>
              <a:rPr sz="3000" b="0" spc="-130" dirty="0">
                <a:latin typeface="Verdana"/>
                <a:cs typeface="Verdana"/>
              </a:rPr>
              <a:t>f</a:t>
            </a:r>
            <a:r>
              <a:rPr sz="3000" b="0" spc="-170" dirty="0">
                <a:latin typeface="Verdana"/>
                <a:cs typeface="Verdana"/>
              </a:rPr>
              <a:t>t</a:t>
            </a:r>
            <a:r>
              <a:rPr sz="3000" b="0" spc="30" dirty="0">
                <a:latin typeface="Verdana"/>
                <a:cs typeface="Verdana"/>
              </a:rPr>
              <a:t>w</a:t>
            </a:r>
            <a:r>
              <a:rPr sz="3000" b="0" spc="235" dirty="0">
                <a:latin typeface="Verdana"/>
                <a:cs typeface="Verdana"/>
              </a:rPr>
              <a:t>a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-245" dirty="0">
                <a:latin typeface="Verdana"/>
                <a:cs typeface="Verdana"/>
              </a:rPr>
              <a:t> </a:t>
            </a:r>
            <a:r>
              <a:rPr sz="3000" b="0" spc="-280" dirty="0">
                <a:latin typeface="Verdana"/>
                <a:cs typeface="Verdana"/>
              </a:rPr>
              <a:t>E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35" dirty="0">
                <a:latin typeface="Verdana"/>
                <a:cs typeface="Verdana"/>
              </a:rPr>
              <a:t>g</a:t>
            </a:r>
            <a:r>
              <a:rPr sz="3000" b="0" spc="-229" dirty="0">
                <a:latin typeface="Verdana"/>
                <a:cs typeface="Verdana"/>
              </a:rPr>
              <a:t>i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130" dirty="0">
                <a:latin typeface="Verdana"/>
                <a:cs typeface="Verdana"/>
              </a:rPr>
              <a:t>e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-229" dirty="0">
                <a:latin typeface="Verdana"/>
                <a:cs typeface="Verdana"/>
              </a:rPr>
              <a:t>i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45" dirty="0">
                <a:latin typeface="Verdana"/>
                <a:cs typeface="Verdana"/>
              </a:rPr>
              <a:t>g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99028" y="2911943"/>
            <a:ext cx="3171190" cy="249428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80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5" dirty="0">
                <a:solidFill>
                  <a:srgbClr val="3F3F3F"/>
                </a:solidFill>
                <a:latin typeface="Verdana"/>
                <a:cs typeface="Verdana"/>
              </a:rPr>
              <a:t>Reduces</a:t>
            </a:r>
            <a:r>
              <a:rPr sz="1800" spc="-13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F3F3F"/>
                </a:solidFill>
                <a:latin typeface="Verdana"/>
                <a:cs typeface="Verdana"/>
              </a:rPr>
              <a:t>complexity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-36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-195" dirty="0">
                <a:solidFill>
                  <a:srgbClr val="3F3F3F"/>
                </a:solidFill>
                <a:latin typeface="Verdana"/>
                <a:cs typeface="Verdana"/>
              </a:rPr>
              <a:t>z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6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80" dirty="0">
                <a:solidFill>
                  <a:srgbClr val="3F3F3F"/>
                </a:solidFill>
                <a:latin typeface="Verdana"/>
                <a:cs typeface="Verdana"/>
              </a:rPr>
              <a:t>f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9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229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75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-36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14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210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-65" dirty="0">
                <a:solidFill>
                  <a:srgbClr val="3F3F3F"/>
                </a:solidFill>
                <a:latin typeface="Verdana"/>
                <a:cs typeface="Verdana"/>
              </a:rPr>
              <a:t>m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85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-135" dirty="0">
                <a:solidFill>
                  <a:srgbClr val="3F3F3F"/>
                </a:solidFill>
                <a:latin typeface="Verdana"/>
                <a:cs typeface="Verdana"/>
              </a:rPr>
              <a:t>H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li</a:t>
            </a:r>
            <a:r>
              <a:rPr sz="1800" spc="-45" dirty="0">
                <a:solidFill>
                  <a:srgbClr val="3F3F3F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3F3F3F"/>
                </a:solidFill>
                <a:latin typeface="Verdana"/>
                <a:cs typeface="Verdana"/>
              </a:rPr>
              <a:t>g</a:t>
            </a:r>
            <a:r>
              <a:rPr sz="1800" spc="-13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b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i</a:t>
            </a:r>
            <a:r>
              <a:rPr sz="1800" spc="85" dirty="0">
                <a:solidFill>
                  <a:srgbClr val="3F3F3F"/>
                </a:solidFill>
                <a:latin typeface="Verdana"/>
                <a:cs typeface="Verdana"/>
              </a:rPr>
              <a:t>g</a:t>
            </a:r>
            <a:r>
              <a:rPr sz="1800" spc="-15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p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245" dirty="0">
                <a:solidFill>
                  <a:srgbClr val="3F3F3F"/>
                </a:solidFill>
                <a:latin typeface="Verdana"/>
                <a:cs typeface="Verdana"/>
              </a:rPr>
              <a:t>j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210" dirty="0">
                <a:solidFill>
                  <a:srgbClr val="3F3F3F"/>
                </a:solidFill>
                <a:latin typeface="Verdana"/>
                <a:cs typeface="Verdana"/>
              </a:rPr>
              <a:t>c</a:t>
            </a:r>
            <a:r>
              <a:rPr sz="1800" spc="-10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-15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li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100" dirty="0">
                <a:solidFill>
                  <a:srgbClr val="3F3F3F"/>
                </a:solidFill>
                <a:latin typeface="Verdana"/>
                <a:cs typeface="Verdana"/>
              </a:rPr>
              <a:t>b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r>
              <a:rPr sz="1800" spc="-16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1800" spc="-240" dirty="0">
                <a:solidFill>
                  <a:srgbClr val="3F3F3F"/>
                </a:solidFill>
                <a:latin typeface="Verdana"/>
                <a:cs typeface="Verdana"/>
              </a:rPr>
              <a:t>s</a:t>
            </a:r>
            <a:r>
              <a:rPr sz="1800" spc="75" dirty="0">
                <a:solidFill>
                  <a:srgbClr val="3F3F3F"/>
                </a:solidFill>
                <a:latin typeface="Verdana"/>
                <a:cs typeface="Verdana"/>
              </a:rPr>
              <a:t>o</a:t>
            </a:r>
            <a:r>
              <a:rPr sz="1800" spc="-60" dirty="0">
                <a:solidFill>
                  <a:srgbClr val="3F3F3F"/>
                </a:solidFill>
                <a:latin typeface="Verdana"/>
                <a:cs typeface="Verdana"/>
              </a:rPr>
              <a:t>f</a:t>
            </a:r>
            <a:r>
              <a:rPr sz="1800" spc="-120" dirty="0">
                <a:solidFill>
                  <a:srgbClr val="3F3F3F"/>
                </a:solidFill>
                <a:latin typeface="Verdana"/>
                <a:cs typeface="Verdana"/>
              </a:rPr>
              <a:t>t</a:t>
            </a:r>
            <a:r>
              <a:rPr sz="1800" spc="-20" dirty="0">
                <a:solidFill>
                  <a:srgbClr val="3F3F3F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3F3F3F"/>
                </a:solidFill>
                <a:latin typeface="Verdana"/>
                <a:cs typeface="Verdana"/>
              </a:rPr>
              <a:t>a</a:t>
            </a:r>
            <a:r>
              <a:rPr sz="1800" spc="-235" dirty="0">
                <a:solidFill>
                  <a:srgbClr val="3F3F3F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3F3F3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Clr>
                <a:srgbClr val="A52F0F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1800" spc="-50" dirty="0">
                <a:solidFill>
                  <a:srgbClr val="3F3F3F"/>
                </a:solidFill>
                <a:latin typeface="Verdana"/>
                <a:cs typeface="Verdana"/>
              </a:rPr>
              <a:t>Effectiveness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1208531"/>
            <a:ext cx="9142730" cy="5143500"/>
            <a:chOff x="772668" y="1208531"/>
            <a:chExt cx="914273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1208531"/>
              <a:ext cx="9142475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1208531"/>
              <a:ext cx="2139696" cy="51435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2668" y="1208531"/>
              <a:ext cx="137160" cy="5143500"/>
            </a:xfrm>
            <a:custGeom>
              <a:avLst/>
              <a:gdLst/>
              <a:ahLst/>
              <a:cxnLst/>
              <a:rect l="l" t="t" r="r" b="b"/>
              <a:pathLst>
                <a:path w="137159" h="5143500">
                  <a:moveTo>
                    <a:pt x="137159" y="5143500"/>
                  </a:moveTo>
                  <a:lnTo>
                    <a:pt x="0" y="5143500"/>
                  </a:lnTo>
                  <a:lnTo>
                    <a:pt x="0" y="0"/>
                  </a:lnTo>
                  <a:lnTo>
                    <a:pt x="137159" y="0"/>
                  </a:lnTo>
                  <a:lnTo>
                    <a:pt x="137159" y="5143500"/>
                  </a:lnTo>
                  <a:close/>
                </a:path>
              </a:pathLst>
            </a:custGeom>
            <a:solidFill>
              <a:srgbClr val="756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2667" y="1744980"/>
            <a:ext cx="1194435" cy="381000"/>
          </a:xfrm>
          <a:custGeom>
            <a:avLst/>
            <a:gdLst/>
            <a:ahLst/>
            <a:cxnLst/>
            <a:rect l="l" t="t" r="r" b="b"/>
            <a:pathLst>
              <a:path w="1194435" h="381000">
                <a:moveTo>
                  <a:pt x="1010412" y="381000"/>
                </a:moveTo>
                <a:lnTo>
                  <a:pt x="934212" y="381000"/>
                </a:lnTo>
                <a:lnTo>
                  <a:pt x="0" y="377961"/>
                </a:lnTo>
                <a:lnTo>
                  <a:pt x="0" y="126094"/>
                </a:lnTo>
                <a:lnTo>
                  <a:pt x="1524" y="0"/>
                </a:lnTo>
                <a:lnTo>
                  <a:pt x="1005840" y="1524"/>
                </a:lnTo>
                <a:lnTo>
                  <a:pt x="1010412" y="4572"/>
                </a:lnTo>
                <a:lnTo>
                  <a:pt x="1013460" y="4572"/>
                </a:lnTo>
                <a:lnTo>
                  <a:pt x="1013460" y="9144"/>
                </a:lnTo>
                <a:lnTo>
                  <a:pt x="1016508" y="9144"/>
                </a:lnTo>
                <a:lnTo>
                  <a:pt x="1188720" y="179832"/>
                </a:lnTo>
                <a:lnTo>
                  <a:pt x="1193006" y="185523"/>
                </a:lnTo>
                <a:lnTo>
                  <a:pt x="1194435" y="191071"/>
                </a:lnTo>
                <a:lnTo>
                  <a:pt x="1193006" y="196334"/>
                </a:lnTo>
                <a:lnTo>
                  <a:pt x="1188720" y="201168"/>
                </a:lnTo>
                <a:lnTo>
                  <a:pt x="1016508" y="373380"/>
                </a:lnTo>
                <a:lnTo>
                  <a:pt x="1016508" y="374904"/>
                </a:lnTo>
                <a:lnTo>
                  <a:pt x="1014984" y="376428"/>
                </a:lnTo>
                <a:lnTo>
                  <a:pt x="1013460" y="376428"/>
                </a:lnTo>
                <a:lnTo>
                  <a:pt x="1010412" y="381000"/>
                </a:lnTo>
                <a:close/>
              </a:path>
            </a:pathLst>
          </a:custGeom>
          <a:solidFill>
            <a:srgbClr val="A5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41319" y="2616708"/>
            <a:ext cx="5990844" cy="3105911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79693" y="1596686"/>
            <a:ext cx="66865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75" dirty="0">
                <a:latin typeface="Verdana"/>
                <a:cs typeface="Verdana"/>
              </a:rPr>
              <a:t>I</a:t>
            </a:r>
            <a:r>
              <a:rPr sz="3000" b="0" spc="-130" dirty="0">
                <a:latin typeface="Verdana"/>
                <a:cs typeface="Verdana"/>
              </a:rPr>
              <a:t>m</a:t>
            </a:r>
            <a:r>
              <a:rPr sz="3000" b="0" spc="195" dirty="0">
                <a:latin typeface="Verdana"/>
                <a:cs typeface="Verdana"/>
              </a:rPr>
              <a:t>p</a:t>
            </a:r>
            <a:r>
              <a:rPr sz="3000" b="0" spc="125" dirty="0">
                <a:latin typeface="Verdana"/>
                <a:cs typeface="Verdana"/>
              </a:rPr>
              <a:t>o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-170" dirty="0">
                <a:latin typeface="Verdana"/>
                <a:cs typeface="Verdana"/>
              </a:rPr>
              <a:t>t</a:t>
            </a:r>
            <a:r>
              <a:rPr sz="3000" b="0" spc="265" dirty="0">
                <a:latin typeface="Verdana"/>
                <a:cs typeface="Verdana"/>
              </a:rPr>
              <a:t>a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350" dirty="0">
                <a:latin typeface="Verdana"/>
                <a:cs typeface="Verdana"/>
              </a:rPr>
              <a:t>c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-245" dirty="0">
                <a:latin typeface="Verdana"/>
                <a:cs typeface="Verdana"/>
              </a:rPr>
              <a:t> </a:t>
            </a:r>
            <a:r>
              <a:rPr sz="3000" b="0" spc="155" dirty="0">
                <a:latin typeface="Verdana"/>
                <a:cs typeface="Verdana"/>
              </a:rPr>
              <a:t>o</a:t>
            </a:r>
            <a:r>
              <a:rPr sz="3000" b="0" spc="-114" dirty="0">
                <a:latin typeface="Verdana"/>
                <a:cs typeface="Verdana"/>
              </a:rPr>
              <a:t>f</a:t>
            </a:r>
            <a:r>
              <a:rPr sz="3000" b="0" spc="-260" dirty="0">
                <a:latin typeface="Verdana"/>
                <a:cs typeface="Verdana"/>
              </a:rPr>
              <a:t> </a:t>
            </a:r>
            <a:r>
              <a:rPr sz="3000" b="0" spc="-555" dirty="0">
                <a:latin typeface="Verdana"/>
                <a:cs typeface="Verdana"/>
              </a:rPr>
              <a:t>S</a:t>
            </a:r>
            <a:r>
              <a:rPr sz="3000" b="0" spc="155" dirty="0">
                <a:latin typeface="Verdana"/>
                <a:cs typeface="Verdana"/>
              </a:rPr>
              <a:t>o</a:t>
            </a:r>
            <a:r>
              <a:rPr sz="3000" b="0" spc="-130" dirty="0">
                <a:latin typeface="Verdana"/>
                <a:cs typeface="Verdana"/>
              </a:rPr>
              <a:t>f</a:t>
            </a:r>
            <a:r>
              <a:rPr sz="3000" b="0" spc="-170" dirty="0">
                <a:latin typeface="Verdana"/>
                <a:cs typeface="Verdana"/>
              </a:rPr>
              <a:t>t</a:t>
            </a:r>
            <a:r>
              <a:rPr sz="3000" b="0" spc="30" dirty="0">
                <a:latin typeface="Verdana"/>
                <a:cs typeface="Verdana"/>
              </a:rPr>
              <a:t>w</a:t>
            </a:r>
            <a:r>
              <a:rPr sz="3000" b="0" spc="235" dirty="0">
                <a:latin typeface="Verdana"/>
                <a:cs typeface="Verdana"/>
              </a:rPr>
              <a:t>a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-245" dirty="0">
                <a:latin typeface="Verdana"/>
                <a:cs typeface="Verdana"/>
              </a:rPr>
              <a:t> </a:t>
            </a:r>
            <a:r>
              <a:rPr sz="3000" b="0" spc="-280" dirty="0">
                <a:latin typeface="Verdana"/>
                <a:cs typeface="Verdana"/>
              </a:rPr>
              <a:t>E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35" dirty="0">
                <a:latin typeface="Verdana"/>
                <a:cs typeface="Verdana"/>
              </a:rPr>
              <a:t>g</a:t>
            </a:r>
            <a:r>
              <a:rPr sz="3000" b="0" spc="-229" dirty="0">
                <a:latin typeface="Verdana"/>
                <a:cs typeface="Verdana"/>
              </a:rPr>
              <a:t>i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60" dirty="0">
                <a:latin typeface="Verdana"/>
                <a:cs typeface="Verdana"/>
              </a:rPr>
              <a:t>e</a:t>
            </a:r>
            <a:r>
              <a:rPr sz="3000" b="0" spc="130" dirty="0">
                <a:latin typeface="Verdana"/>
                <a:cs typeface="Verdana"/>
              </a:rPr>
              <a:t>e</a:t>
            </a:r>
            <a:r>
              <a:rPr sz="3000" b="0" spc="-385" dirty="0">
                <a:latin typeface="Verdana"/>
                <a:cs typeface="Verdana"/>
              </a:rPr>
              <a:t>r</a:t>
            </a:r>
            <a:r>
              <a:rPr sz="3000" b="0" spc="-229" dirty="0">
                <a:latin typeface="Verdana"/>
                <a:cs typeface="Verdana"/>
              </a:rPr>
              <a:t>i</a:t>
            </a:r>
            <a:r>
              <a:rPr sz="3000" b="0" spc="-70" dirty="0">
                <a:latin typeface="Verdana"/>
                <a:cs typeface="Verdana"/>
              </a:rPr>
              <a:t>n</a:t>
            </a:r>
            <a:r>
              <a:rPr sz="3000" b="0" spc="145" dirty="0">
                <a:latin typeface="Verdana"/>
                <a:cs typeface="Verdana"/>
              </a:rPr>
              <a:t>g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1208531"/>
            <a:ext cx="9144000" cy="5143500"/>
            <a:chOff x="772668" y="1208531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1208531"/>
              <a:ext cx="9143999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1208531"/>
              <a:ext cx="2139696" cy="51435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2668" y="1208531"/>
              <a:ext cx="137160" cy="5143500"/>
            </a:xfrm>
            <a:custGeom>
              <a:avLst/>
              <a:gdLst/>
              <a:ahLst/>
              <a:cxnLst/>
              <a:rect l="l" t="t" r="r" b="b"/>
              <a:pathLst>
                <a:path w="137159" h="5143500">
                  <a:moveTo>
                    <a:pt x="137159" y="5143500"/>
                  </a:moveTo>
                  <a:lnTo>
                    <a:pt x="0" y="5143500"/>
                  </a:lnTo>
                  <a:lnTo>
                    <a:pt x="0" y="0"/>
                  </a:lnTo>
                  <a:lnTo>
                    <a:pt x="137159" y="0"/>
                  </a:lnTo>
                  <a:lnTo>
                    <a:pt x="137159" y="5143500"/>
                  </a:lnTo>
                  <a:close/>
                </a:path>
              </a:pathLst>
            </a:custGeom>
            <a:solidFill>
              <a:srgbClr val="756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2667" y="1744980"/>
            <a:ext cx="1194435" cy="381000"/>
          </a:xfrm>
          <a:custGeom>
            <a:avLst/>
            <a:gdLst/>
            <a:ahLst/>
            <a:cxnLst/>
            <a:rect l="l" t="t" r="r" b="b"/>
            <a:pathLst>
              <a:path w="1194435" h="381000">
                <a:moveTo>
                  <a:pt x="1010412" y="381000"/>
                </a:moveTo>
                <a:lnTo>
                  <a:pt x="934212" y="381000"/>
                </a:lnTo>
                <a:lnTo>
                  <a:pt x="0" y="377961"/>
                </a:lnTo>
                <a:lnTo>
                  <a:pt x="0" y="126094"/>
                </a:lnTo>
                <a:lnTo>
                  <a:pt x="1524" y="0"/>
                </a:lnTo>
                <a:lnTo>
                  <a:pt x="1005840" y="1524"/>
                </a:lnTo>
                <a:lnTo>
                  <a:pt x="1010412" y="4572"/>
                </a:lnTo>
                <a:lnTo>
                  <a:pt x="1013460" y="4572"/>
                </a:lnTo>
                <a:lnTo>
                  <a:pt x="1013460" y="9144"/>
                </a:lnTo>
                <a:lnTo>
                  <a:pt x="1016508" y="9144"/>
                </a:lnTo>
                <a:lnTo>
                  <a:pt x="1188720" y="179832"/>
                </a:lnTo>
                <a:lnTo>
                  <a:pt x="1193006" y="185523"/>
                </a:lnTo>
                <a:lnTo>
                  <a:pt x="1194435" y="191071"/>
                </a:lnTo>
                <a:lnTo>
                  <a:pt x="1193006" y="196334"/>
                </a:lnTo>
                <a:lnTo>
                  <a:pt x="1188720" y="201168"/>
                </a:lnTo>
                <a:lnTo>
                  <a:pt x="1016508" y="373380"/>
                </a:lnTo>
                <a:lnTo>
                  <a:pt x="1016508" y="374904"/>
                </a:lnTo>
                <a:lnTo>
                  <a:pt x="1014984" y="376428"/>
                </a:lnTo>
                <a:lnTo>
                  <a:pt x="1013460" y="376428"/>
                </a:lnTo>
                <a:lnTo>
                  <a:pt x="1010412" y="381000"/>
                </a:lnTo>
                <a:close/>
              </a:path>
            </a:pathLst>
          </a:custGeom>
          <a:solidFill>
            <a:srgbClr val="A5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7640">
              <a:lnSpc>
                <a:spcPct val="100000"/>
              </a:lnSpc>
              <a:spcBef>
                <a:spcPts val="100"/>
              </a:spcBef>
            </a:pPr>
            <a:r>
              <a:rPr spc="-925" dirty="0"/>
              <a:t>T</a:t>
            </a:r>
            <a:r>
              <a:rPr spc="-409" dirty="0"/>
              <a:t>H</a:t>
            </a:r>
            <a:r>
              <a:rPr spc="260" dirty="0"/>
              <a:t>A</a:t>
            </a:r>
            <a:r>
              <a:rPr spc="-150" dirty="0"/>
              <a:t>N</a:t>
            </a:r>
            <a:r>
              <a:rPr spc="-370" dirty="0"/>
              <a:t>K</a:t>
            </a:r>
            <a:r>
              <a:rPr spc="-65" dirty="0"/>
              <a:t> </a:t>
            </a:r>
            <a:r>
              <a:rPr spc="-250" dirty="0"/>
              <a:t>Y</a:t>
            </a:r>
            <a:r>
              <a:rPr spc="335" dirty="0"/>
              <a:t>O</a:t>
            </a:r>
            <a:r>
              <a:rPr spc="-475" dirty="0"/>
              <a:t>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</Words>
  <Application>Microsoft Office PowerPoint</Application>
  <PresentationFormat>Custom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INTRODUCTION</vt:lpstr>
      <vt:lpstr>What is Software Engineering?</vt:lpstr>
      <vt:lpstr>Slide 4</vt:lpstr>
      <vt:lpstr>Importance of Software Engineering</vt:lpstr>
      <vt:lpstr>Importance of Software Engineering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III BCA PSE Day 2</dc:title>
  <dc:creator>KARTHIK</dc:creator>
  <cp:lastModifiedBy>Windows User</cp:lastModifiedBy>
  <cp:revision>1</cp:revision>
  <dcterms:created xsi:type="dcterms:W3CDTF">2021-11-18T14:37:53Z</dcterms:created>
  <dcterms:modified xsi:type="dcterms:W3CDTF">2021-11-18T14:41:52Z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LastSaved">
    <vt:filetime>2021-11-18T00:00:00Z</vt:filetime>
  </property>
</Properties>
</file>