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chemeClr val="bg1"/>
                </a:solidFill>
                <a:latin typeface="Sitka Subheading"/>
                <a:cs typeface="Sitka Subheadin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chemeClr val="bg1"/>
                </a:solidFill>
                <a:latin typeface="Sitka Subheading"/>
                <a:cs typeface="Sitka Subheadin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chemeClr val="bg1"/>
                </a:solidFill>
                <a:latin typeface="Sitka Subheading"/>
                <a:cs typeface="Sitka Subheadin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7308" y="303656"/>
            <a:ext cx="6314978" cy="656462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B1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157971" y="6245368"/>
            <a:ext cx="4034154" cy="612775"/>
          </a:xfrm>
          <a:custGeom>
            <a:avLst/>
            <a:gdLst/>
            <a:ahLst/>
            <a:cxnLst/>
            <a:rect l="l" t="t" r="r" b="b"/>
            <a:pathLst>
              <a:path w="4034154" h="612775">
                <a:moveTo>
                  <a:pt x="1383086" y="0"/>
                </a:moveTo>
                <a:lnTo>
                  <a:pt x="1287554" y="457"/>
                </a:lnTo>
                <a:lnTo>
                  <a:pt x="1192529" y="1507"/>
                </a:lnTo>
                <a:lnTo>
                  <a:pt x="1144059" y="2638"/>
                </a:lnTo>
                <a:lnTo>
                  <a:pt x="1095406" y="4755"/>
                </a:lnTo>
                <a:lnTo>
                  <a:pt x="1046648" y="7908"/>
                </a:lnTo>
                <a:lnTo>
                  <a:pt x="997863" y="12146"/>
                </a:lnTo>
                <a:lnTo>
                  <a:pt x="949127" y="17522"/>
                </a:lnTo>
                <a:lnTo>
                  <a:pt x="900517" y="24085"/>
                </a:lnTo>
                <a:lnTo>
                  <a:pt x="852111" y="31886"/>
                </a:lnTo>
                <a:lnTo>
                  <a:pt x="803986" y="40975"/>
                </a:lnTo>
                <a:lnTo>
                  <a:pt x="756218" y="51403"/>
                </a:lnTo>
                <a:lnTo>
                  <a:pt x="708886" y="63221"/>
                </a:lnTo>
                <a:lnTo>
                  <a:pt x="662067" y="76480"/>
                </a:lnTo>
                <a:lnTo>
                  <a:pt x="615836" y="91228"/>
                </a:lnTo>
                <a:lnTo>
                  <a:pt x="570273" y="107519"/>
                </a:lnTo>
                <a:lnTo>
                  <a:pt x="525453" y="125401"/>
                </a:lnTo>
                <a:lnTo>
                  <a:pt x="481454" y="144925"/>
                </a:lnTo>
                <a:lnTo>
                  <a:pt x="438353" y="166142"/>
                </a:lnTo>
                <a:lnTo>
                  <a:pt x="396227" y="189103"/>
                </a:lnTo>
                <a:lnTo>
                  <a:pt x="355154" y="213858"/>
                </a:lnTo>
                <a:lnTo>
                  <a:pt x="315210" y="240458"/>
                </a:lnTo>
                <a:lnTo>
                  <a:pt x="276473" y="268953"/>
                </a:lnTo>
                <a:lnTo>
                  <a:pt x="239020" y="299393"/>
                </a:lnTo>
                <a:lnTo>
                  <a:pt x="202928" y="331830"/>
                </a:lnTo>
                <a:lnTo>
                  <a:pt x="168275" y="366314"/>
                </a:lnTo>
                <a:lnTo>
                  <a:pt x="137711" y="400106"/>
                </a:lnTo>
                <a:lnTo>
                  <a:pt x="108648" y="435713"/>
                </a:lnTo>
                <a:lnTo>
                  <a:pt x="81014" y="473033"/>
                </a:lnTo>
                <a:lnTo>
                  <a:pt x="54736" y="511967"/>
                </a:lnTo>
                <a:lnTo>
                  <a:pt x="0" y="612631"/>
                </a:lnTo>
                <a:lnTo>
                  <a:pt x="4034028" y="612631"/>
                </a:lnTo>
                <a:lnTo>
                  <a:pt x="4034028" y="493654"/>
                </a:lnTo>
                <a:lnTo>
                  <a:pt x="3831462" y="424632"/>
                </a:lnTo>
                <a:lnTo>
                  <a:pt x="3781707" y="407085"/>
                </a:lnTo>
                <a:lnTo>
                  <a:pt x="3682139" y="371496"/>
                </a:lnTo>
                <a:lnTo>
                  <a:pt x="3582483" y="335234"/>
                </a:lnTo>
                <a:lnTo>
                  <a:pt x="3482721" y="298280"/>
                </a:lnTo>
                <a:lnTo>
                  <a:pt x="3435464" y="280999"/>
                </a:lnTo>
                <a:lnTo>
                  <a:pt x="3387940" y="264366"/>
                </a:lnTo>
                <a:lnTo>
                  <a:pt x="3340160" y="248368"/>
                </a:lnTo>
                <a:lnTo>
                  <a:pt x="3292132" y="232994"/>
                </a:lnTo>
                <a:lnTo>
                  <a:pt x="3243866" y="218233"/>
                </a:lnTo>
                <a:lnTo>
                  <a:pt x="3195372" y="204075"/>
                </a:lnTo>
                <a:lnTo>
                  <a:pt x="3146659" y="190506"/>
                </a:lnTo>
                <a:lnTo>
                  <a:pt x="3097737" y="177517"/>
                </a:lnTo>
                <a:lnTo>
                  <a:pt x="3048615" y="165096"/>
                </a:lnTo>
                <a:lnTo>
                  <a:pt x="2999303" y="153232"/>
                </a:lnTo>
                <a:lnTo>
                  <a:pt x="2949810" y="141913"/>
                </a:lnTo>
                <a:lnTo>
                  <a:pt x="2900147" y="131128"/>
                </a:lnTo>
                <a:lnTo>
                  <a:pt x="2850322" y="120867"/>
                </a:lnTo>
                <a:lnTo>
                  <a:pt x="2800346" y="111116"/>
                </a:lnTo>
                <a:lnTo>
                  <a:pt x="2750227" y="101866"/>
                </a:lnTo>
                <a:lnTo>
                  <a:pt x="2699976" y="93105"/>
                </a:lnTo>
                <a:lnTo>
                  <a:pt x="2649601" y="84822"/>
                </a:lnTo>
                <a:lnTo>
                  <a:pt x="2599113" y="77005"/>
                </a:lnTo>
                <a:lnTo>
                  <a:pt x="2548522" y="69643"/>
                </a:lnTo>
                <a:lnTo>
                  <a:pt x="2497836" y="62725"/>
                </a:lnTo>
                <a:lnTo>
                  <a:pt x="2447065" y="56240"/>
                </a:lnTo>
                <a:lnTo>
                  <a:pt x="2396218" y="50176"/>
                </a:lnTo>
                <a:lnTo>
                  <a:pt x="2345307" y="44522"/>
                </a:lnTo>
                <a:lnTo>
                  <a:pt x="2294339" y="39267"/>
                </a:lnTo>
                <a:lnTo>
                  <a:pt x="2243325" y="34400"/>
                </a:lnTo>
                <a:lnTo>
                  <a:pt x="2192273" y="29908"/>
                </a:lnTo>
                <a:lnTo>
                  <a:pt x="2141195" y="25782"/>
                </a:lnTo>
                <a:lnTo>
                  <a:pt x="2090098" y="22009"/>
                </a:lnTo>
                <a:lnTo>
                  <a:pt x="2038994" y="18578"/>
                </a:lnTo>
                <a:lnTo>
                  <a:pt x="1987891" y="15479"/>
                </a:lnTo>
                <a:lnTo>
                  <a:pt x="1936799" y="12699"/>
                </a:lnTo>
                <a:lnTo>
                  <a:pt x="1885727" y="10228"/>
                </a:lnTo>
                <a:lnTo>
                  <a:pt x="1834685" y="8054"/>
                </a:lnTo>
                <a:lnTo>
                  <a:pt x="1783684" y="6166"/>
                </a:lnTo>
                <a:lnTo>
                  <a:pt x="1732731" y="4553"/>
                </a:lnTo>
                <a:lnTo>
                  <a:pt x="1681837" y="3203"/>
                </a:lnTo>
                <a:lnTo>
                  <a:pt x="1580264" y="1248"/>
                </a:lnTo>
                <a:lnTo>
                  <a:pt x="1479042" y="211"/>
                </a:lnTo>
                <a:lnTo>
                  <a:pt x="1383086" y="0"/>
                </a:lnTo>
                <a:close/>
              </a:path>
            </a:pathLst>
          </a:custGeom>
          <a:solidFill>
            <a:srgbClr val="177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88848"/>
            <a:ext cx="448309" cy="1633855"/>
          </a:xfrm>
          <a:custGeom>
            <a:avLst/>
            <a:gdLst/>
            <a:ahLst/>
            <a:cxnLst/>
            <a:rect l="l" t="t" r="r" b="b"/>
            <a:pathLst>
              <a:path w="448309" h="1633855">
                <a:moveTo>
                  <a:pt x="0" y="0"/>
                </a:moveTo>
                <a:lnTo>
                  <a:pt x="0" y="1633727"/>
                </a:lnTo>
                <a:lnTo>
                  <a:pt x="74532" y="1542796"/>
                </a:lnTo>
                <a:lnTo>
                  <a:pt x="112889" y="1493935"/>
                </a:lnTo>
                <a:lnTo>
                  <a:pt x="147832" y="1448326"/>
                </a:lnTo>
                <a:lnTo>
                  <a:pt x="179226" y="1406175"/>
                </a:lnTo>
                <a:lnTo>
                  <a:pt x="206936" y="1367686"/>
                </a:lnTo>
                <a:lnTo>
                  <a:pt x="230825" y="1333063"/>
                </a:lnTo>
                <a:lnTo>
                  <a:pt x="276348" y="1261333"/>
                </a:lnTo>
                <a:lnTo>
                  <a:pt x="301344" y="1219678"/>
                </a:lnTo>
                <a:lnTo>
                  <a:pt x="325425" y="1177499"/>
                </a:lnTo>
                <a:lnTo>
                  <a:pt x="348267" y="1134748"/>
                </a:lnTo>
                <a:lnTo>
                  <a:pt x="369547" y="1091374"/>
                </a:lnTo>
                <a:lnTo>
                  <a:pt x="388941" y="1047330"/>
                </a:lnTo>
                <a:lnTo>
                  <a:pt x="406126" y="1002566"/>
                </a:lnTo>
                <a:lnTo>
                  <a:pt x="420777" y="957035"/>
                </a:lnTo>
                <a:lnTo>
                  <a:pt x="432571" y="910687"/>
                </a:lnTo>
                <a:lnTo>
                  <a:pt x="441185" y="863473"/>
                </a:lnTo>
                <a:lnTo>
                  <a:pt x="446317" y="816150"/>
                </a:lnTo>
                <a:lnTo>
                  <a:pt x="448055" y="769438"/>
                </a:lnTo>
                <a:lnTo>
                  <a:pt x="446532" y="723346"/>
                </a:lnTo>
                <a:lnTo>
                  <a:pt x="441879" y="677884"/>
                </a:lnTo>
                <a:lnTo>
                  <a:pt x="434231" y="633061"/>
                </a:lnTo>
                <a:lnTo>
                  <a:pt x="423721" y="588887"/>
                </a:lnTo>
                <a:lnTo>
                  <a:pt x="410480" y="545370"/>
                </a:lnTo>
                <a:lnTo>
                  <a:pt x="394643" y="502522"/>
                </a:lnTo>
                <a:lnTo>
                  <a:pt x="376342" y="460350"/>
                </a:lnTo>
                <a:lnTo>
                  <a:pt x="355710" y="418865"/>
                </a:lnTo>
                <a:lnTo>
                  <a:pt x="332881" y="378076"/>
                </a:lnTo>
                <a:lnTo>
                  <a:pt x="307987" y="337992"/>
                </a:lnTo>
                <a:lnTo>
                  <a:pt x="281161" y="298623"/>
                </a:lnTo>
                <a:lnTo>
                  <a:pt x="252536" y="259978"/>
                </a:lnTo>
                <a:lnTo>
                  <a:pt x="222246" y="222067"/>
                </a:lnTo>
                <a:lnTo>
                  <a:pt x="190423" y="184899"/>
                </a:lnTo>
                <a:lnTo>
                  <a:pt x="157200" y="148484"/>
                </a:lnTo>
                <a:lnTo>
                  <a:pt x="122710" y="112831"/>
                </a:lnTo>
                <a:lnTo>
                  <a:pt x="87087" y="77950"/>
                </a:lnTo>
                <a:lnTo>
                  <a:pt x="50462" y="43850"/>
                </a:lnTo>
                <a:lnTo>
                  <a:pt x="12970" y="10540"/>
                </a:lnTo>
                <a:lnTo>
                  <a:pt x="0" y="0"/>
                </a:lnTo>
                <a:close/>
              </a:path>
            </a:pathLst>
          </a:custGeom>
          <a:solidFill>
            <a:srgbClr val="E729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309220" y="6144767"/>
            <a:ext cx="4407535" cy="713740"/>
          </a:xfrm>
          <a:custGeom>
            <a:avLst/>
            <a:gdLst/>
            <a:ahLst/>
            <a:cxnLst/>
            <a:rect l="l" t="t" r="r" b="b"/>
            <a:pathLst>
              <a:path w="4407534" h="713740">
                <a:moveTo>
                  <a:pt x="0" y="713229"/>
                </a:moveTo>
                <a:lnTo>
                  <a:pt x="22300" y="658248"/>
                </a:lnTo>
                <a:lnTo>
                  <a:pt x="43042" y="612364"/>
                </a:lnTo>
                <a:lnTo>
                  <a:pt x="64987" y="567749"/>
                </a:lnTo>
                <a:lnTo>
                  <a:pt x="88216" y="524530"/>
                </a:lnTo>
                <a:lnTo>
                  <a:pt x="112816" y="482834"/>
                </a:lnTo>
                <a:lnTo>
                  <a:pt x="138868" y="442786"/>
                </a:lnTo>
                <a:lnTo>
                  <a:pt x="166456" y="404515"/>
                </a:lnTo>
                <a:lnTo>
                  <a:pt x="195665" y="368146"/>
                </a:lnTo>
                <a:lnTo>
                  <a:pt x="226578" y="333806"/>
                </a:lnTo>
                <a:lnTo>
                  <a:pt x="261228" y="299468"/>
                </a:lnTo>
                <a:lnTo>
                  <a:pt x="297445" y="267364"/>
                </a:lnTo>
                <a:lnTo>
                  <a:pt x="335135" y="237432"/>
                </a:lnTo>
                <a:lnTo>
                  <a:pt x="374206" y="209613"/>
                </a:lnTo>
                <a:lnTo>
                  <a:pt x="414566" y="183845"/>
                </a:lnTo>
                <a:lnTo>
                  <a:pt x="456122" y="160069"/>
                </a:lnTo>
                <a:lnTo>
                  <a:pt x="498781" y="138223"/>
                </a:lnTo>
                <a:lnTo>
                  <a:pt x="542451" y="118247"/>
                </a:lnTo>
                <a:lnTo>
                  <a:pt x="587039" y="100081"/>
                </a:lnTo>
                <a:lnTo>
                  <a:pt x="632453" y="83663"/>
                </a:lnTo>
                <a:lnTo>
                  <a:pt x="678600" y="68934"/>
                </a:lnTo>
                <a:lnTo>
                  <a:pt x="725388" y="55833"/>
                </a:lnTo>
                <a:lnTo>
                  <a:pt x="772723" y="44299"/>
                </a:lnTo>
                <a:lnTo>
                  <a:pt x="820514" y="34272"/>
                </a:lnTo>
                <a:lnTo>
                  <a:pt x="868668" y="25690"/>
                </a:lnTo>
                <a:lnTo>
                  <a:pt x="917092" y="18495"/>
                </a:lnTo>
                <a:lnTo>
                  <a:pt x="965694" y="12624"/>
                </a:lnTo>
                <a:lnTo>
                  <a:pt x="1014381" y="8018"/>
                </a:lnTo>
                <a:lnTo>
                  <a:pt x="1063061" y="4616"/>
                </a:lnTo>
                <a:lnTo>
                  <a:pt x="1111641" y="2357"/>
                </a:lnTo>
                <a:lnTo>
                  <a:pt x="1160028" y="1181"/>
                </a:lnTo>
                <a:lnTo>
                  <a:pt x="1421267" y="0"/>
                </a:lnTo>
                <a:lnTo>
                  <a:pt x="1471245" y="613"/>
                </a:lnTo>
                <a:lnTo>
                  <a:pt x="1521620" y="1840"/>
                </a:lnTo>
                <a:lnTo>
                  <a:pt x="1572357" y="3661"/>
                </a:lnTo>
                <a:lnTo>
                  <a:pt x="1623417" y="6054"/>
                </a:lnTo>
                <a:lnTo>
                  <a:pt x="1674763" y="9000"/>
                </a:lnTo>
                <a:lnTo>
                  <a:pt x="1726359" y="12477"/>
                </a:lnTo>
                <a:lnTo>
                  <a:pt x="1778168" y="16465"/>
                </a:lnTo>
                <a:lnTo>
                  <a:pt x="1830152" y="20944"/>
                </a:lnTo>
                <a:lnTo>
                  <a:pt x="1882274" y="25893"/>
                </a:lnTo>
                <a:lnTo>
                  <a:pt x="1934498" y="31291"/>
                </a:lnTo>
                <a:lnTo>
                  <a:pt x="1986786" y="37117"/>
                </a:lnTo>
                <a:lnTo>
                  <a:pt x="2039101" y="43353"/>
                </a:lnTo>
                <a:lnTo>
                  <a:pt x="2091407" y="49975"/>
                </a:lnTo>
                <a:lnTo>
                  <a:pt x="2143666" y="56965"/>
                </a:lnTo>
                <a:lnTo>
                  <a:pt x="2195841" y="64302"/>
                </a:lnTo>
                <a:lnTo>
                  <a:pt x="2247895" y="71965"/>
                </a:lnTo>
                <a:lnTo>
                  <a:pt x="2299792" y="79933"/>
                </a:lnTo>
                <a:lnTo>
                  <a:pt x="2351493" y="88186"/>
                </a:lnTo>
                <a:lnTo>
                  <a:pt x="2402963" y="96703"/>
                </a:lnTo>
                <a:lnTo>
                  <a:pt x="2454163" y="105464"/>
                </a:lnTo>
                <a:lnTo>
                  <a:pt x="2505058" y="114449"/>
                </a:lnTo>
                <a:lnTo>
                  <a:pt x="2555609" y="123636"/>
                </a:lnTo>
                <a:lnTo>
                  <a:pt x="2605780" y="133005"/>
                </a:lnTo>
                <a:lnTo>
                  <a:pt x="2655534" y="142535"/>
                </a:lnTo>
                <a:lnTo>
                  <a:pt x="2704834" y="152207"/>
                </a:lnTo>
                <a:lnTo>
                  <a:pt x="2753643" y="161999"/>
                </a:lnTo>
                <a:lnTo>
                  <a:pt x="2801924" y="171891"/>
                </a:lnTo>
                <a:lnTo>
                  <a:pt x="2849639" y="181862"/>
                </a:lnTo>
                <a:lnTo>
                  <a:pt x="2896752" y="191892"/>
                </a:lnTo>
                <a:lnTo>
                  <a:pt x="2943225" y="201960"/>
                </a:lnTo>
                <a:lnTo>
                  <a:pt x="2989022" y="212046"/>
                </a:lnTo>
                <a:lnTo>
                  <a:pt x="3034106" y="222129"/>
                </a:lnTo>
                <a:lnTo>
                  <a:pt x="3078439" y="232188"/>
                </a:lnTo>
                <a:lnTo>
                  <a:pt x="3121985" y="242204"/>
                </a:lnTo>
                <a:lnTo>
                  <a:pt x="3164706" y="252154"/>
                </a:lnTo>
                <a:lnTo>
                  <a:pt x="3206566" y="262020"/>
                </a:lnTo>
                <a:lnTo>
                  <a:pt x="3247527" y="271779"/>
                </a:lnTo>
                <a:lnTo>
                  <a:pt x="3305858" y="286097"/>
                </a:lnTo>
                <a:lnTo>
                  <a:pt x="3361155" y="300365"/>
                </a:lnTo>
                <a:lnTo>
                  <a:pt x="3413688" y="314630"/>
                </a:lnTo>
                <a:lnTo>
                  <a:pt x="3463727" y="328936"/>
                </a:lnTo>
                <a:lnTo>
                  <a:pt x="3511544" y="343327"/>
                </a:lnTo>
                <a:lnTo>
                  <a:pt x="3557409" y="357848"/>
                </a:lnTo>
                <a:lnTo>
                  <a:pt x="3601593" y="372544"/>
                </a:lnTo>
                <a:lnTo>
                  <a:pt x="3644366" y="387459"/>
                </a:lnTo>
                <a:lnTo>
                  <a:pt x="3686000" y="402638"/>
                </a:lnTo>
                <a:lnTo>
                  <a:pt x="3726764" y="418125"/>
                </a:lnTo>
                <a:lnTo>
                  <a:pt x="3766929" y="433966"/>
                </a:lnTo>
                <a:lnTo>
                  <a:pt x="3806766" y="450205"/>
                </a:lnTo>
                <a:lnTo>
                  <a:pt x="3846546" y="466885"/>
                </a:lnTo>
                <a:lnTo>
                  <a:pt x="3886540" y="484053"/>
                </a:lnTo>
                <a:lnTo>
                  <a:pt x="3927017" y="501753"/>
                </a:lnTo>
                <a:lnTo>
                  <a:pt x="3968249" y="520029"/>
                </a:lnTo>
                <a:lnTo>
                  <a:pt x="4010507" y="538925"/>
                </a:lnTo>
                <a:lnTo>
                  <a:pt x="4054060" y="558487"/>
                </a:lnTo>
                <a:lnTo>
                  <a:pt x="4099181" y="578760"/>
                </a:lnTo>
                <a:lnTo>
                  <a:pt x="4146138" y="599787"/>
                </a:lnTo>
                <a:lnTo>
                  <a:pt x="4195203" y="621613"/>
                </a:lnTo>
                <a:lnTo>
                  <a:pt x="4246648" y="644283"/>
                </a:lnTo>
                <a:lnTo>
                  <a:pt x="4300741" y="667842"/>
                </a:lnTo>
                <a:lnTo>
                  <a:pt x="4357755" y="692334"/>
                </a:lnTo>
                <a:lnTo>
                  <a:pt x="4407146" y="713229"/>
                </a:lnTo>
              </a:path>
            </a:pathLst>
          </a:custGeom>
          <a:ln w="12700">
            <a:solidFill>
              <a:srgbClr val="5B2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60826" y="2782646"/>
            <a:ext cx="5070347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0" i="0">
                <a:solidFill>
                  <a:schemeClr val="bg1"/>
                </a:solidFill>
                <a:latin typeface="Sitka Subheading"/>
                <a:cs typeface="Sitka Subheadin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13" Type="http://schemas.openxmlformats.org/officeDocument/2006/relationships/image" Target="../media/image185.png"/><Relationship Id="rId18" Type="http://schemas.openxmlformats.org/officeDocument/2006/relationships/image" Target="../media/image189.png"/><Relationship Id="rId3" Type="http://schemas.openxmlformats.org/officeDocument/2006/relationships/image" Target="../media/image175.png"/><Relationship Id="rId21" Type="http://schemas.openxmlformats.org/officeDocument/2006/relationships/image" Target="../media/image192.png"/><Relationship Id="rId7" Type="http://schemas.openxmlformats.org/officeDocument/2006/relationships/image" Target="../media/image179.png"/><Relationship Id="rId12" Type="http://schemas.openxmlformats.org/officeDocument/2006/relationships/image" Target="../media/image184.png"/><Relationship Id="rId17" Type="http://schemas.openxmlformats.org/officeDocument/2006/relationships/image" Target="../media/image81.png"/><Relationship Id="rId2" Type="http://schemas.openxmlformats.org/officeDocument/2006/relationships/image" Target="../media/image174.png"/><Relationship Id="rId16" Type="http://schemas.openxmlformats.org/officeDocument/2006/relationships/image" Target="../media/image188.png"/><Relationship Id="rId20" Type="http://schemas.openxmlformats.org/officeDocument/2006/relationships/image" Target="../media/image19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8.png"/><Relationship Id="rId11" Type="http://schemas.openxmlformats.org/officeDocument/2006/relationships/image" Target="../media/image183.png"/><Relationship Id="rId5" Type="http://schemas.openxmlformats.org/officeDocument/2006/relationships/image" Target="../media/image177.png"/><Relationship Id="rId15" Type="http://schemas.openxmlformats.org/officeDocument/2006/relationships/image" Target="../media/image187.png"/><Relationship Id="rId23" Type="http://schemas.openxmlformats.org/officeDocument/2006/relationships/image" Target="../media/image194.png"/><Relationship Id="rId10" Type="http://schemas.openxmlformats.org/officeDocument/2006/relationships/image" Target="../media/image182.png"/><Relationship Id="rId19" Type="http://schemas.openxmlformats.org/officeDocument/2006/relationships/image" Target="../media/image190.png"/><Relationship Id="rId4" Type="http://schemas.openxmlformats.org/officeDocument/2006/relationships/image" Target="../media/image176.png"/><Relationship Id="rId9" Type="http://schemas.openxmlformats.org/officeDocument/2006/relationships/image" Target="../media/image181.png"/><Relationship Id="rId14" Type="http://schemas.openxmlformats.org/officeDocument/2006/relationships/image" Target="../media/image186.png"/><Relationship Id="rId22" Type="http://schemas.openxmlformats.org/officeDocument/2006/relationships/image" Target="../media/image19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3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5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image" Target="../media/image47.png"/><Relationship Id="rId21" Type="http://schemas.openxmlformats.org/officeDocument/2006/relationships/image" Target="../media/image65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5" Type="http://schemas.openxmlformats.org/officeDocument/2006/relationships/image" Target="../media/image69.png"/><Relationship Id="rId2" Type="http://schemas.openxmlformats.org/officeDocument/2006/relationships/image" Target="../media/image46.png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24" Type="http://schemas.openxmlformats.org/officeDocument/2006/relationships/image" Target="../media/image68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23" Type="http://schemas.openxmlformats.org/officeDocument/2006/relationships/image" Target="../media/image67.pn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Relationship Id="rId22" Type="http://schemas.openxmlformats.org/officeDocument/2006/relationships/image" Target="../media/image6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26" Type="http://schemas.openxmlformats.org/officeDocument/2006/relationships/image" Target="../media/image93.png"/><Relationship Id="rId3" Type="http://schemas.openxmlformats.org/officeDocument/2006/relationships/image" Target="../media/image70.png"/><Relationship Id="rId21" Type="http://schemas.openxmlformats.org/officeDocument/2006/relationships/image" Target="../media/image88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5" Type="http://schemas.openxmlformats.org/officeDocument/2006/relationships/image" Target="../media/image92.png"/><Relationship Id="rId33" Type="http://schemas.openxmlformats.org/officeDocument/2006/relationships/image" Target="../media/image100.png"/><Relationship Id="rId2" Type="http://schemas.openxmlformats.org/officeDocument/2006/relationships/image" Target="../media/image47.png"/><Relationship Id="rId16" Type="http://schemas.openxmlformats.org/officeDocument/2006/relationships/image" Target="../media/image83.png"/><Relationship Id="rId20" Type="http://schemas.openxmlformats.org/officeDocument/2006/relationships/image" Target="../media/image87.png"/><Relationship Id="rId29" Type="http://schemas.openxmlformats.org/officeDocument/2006/relationships/image" Target="../media/image9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24" Type="http://schemas.openxmlformats.org/officeDocument/2006/relationships/image" Target="../media/image91.png"/><Relationship Id="rId32" Type="http://schemas.openxmlformats.org/officeDocument/2006/relationships/image" Target="../media/image99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23" Type="http://schemas.openxmlformats.org/officeDocument/2006/relationships/image" Target="../media/image90.png"/><Relationship Id="rId28" Type="http://schemas.openxmlformats.org/officeDocument/2006/relationships/image" Target="../media/image95.png"/><Relationship Id="rId10" Type="http://schemas.openxmlformats.org/officeDocument/2006/relationships/image" Target="../media/image77.png"/><Relationship Id="rId19" Type="http://schemas.openxmlformats.org/officeDocument/2006/relationships/image" Target="../media/image86.png"/><Relationship Id="rId31" Type="http://schemas.openxmlformats.org/officeDocument/2006/relationships/image" Target="../media/image98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Relationship Id="rId22" Type="http://schemas.openxmlformats.org/officeDocument/2006/relationships/image" Target="../media/image89.png"/><Relationship Id="rId27" Type="http://schemas.openxmlformats.org/officeDocument/2006/relationships/image" Target="../media/image94.png"/><Relationship Id="rId30" Type="http://schemas.openxmlformats.org/officeDocument/2006/relationships/image" Target="../media/image9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18" Type="http://schemas.openxmlformats.org/officeDocument/2006/relationships/image" Target="../media/image11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17" Type="http://schemas.openxmlformats.org/officeDocument/2006/relationships/image" Target="../media/image116.png"/><Relationship Id="rId2" Type="http://schemas.openxmlformats.org/officeDocument/2006/relationships/image" Target="../media/image101.png"/><Relationship Id="rId16" Type="http://schemas.openxmlformats.org/officeDocument/2006/relationships/image" Target="../media/image1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5" Type="http://schemas.openxmlformats.org/officeDocument/2006/relationships/image" Target="../media/image114.png"/><Relationship Id="rId10" Type="http://schemas.openxmlformats.org/officeDocument/2006/relationships/image" Target="../media/image109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Relationship Id="rId14" Type="http://schemas.openxmlformats.org/officeDocument/2006/relationships/image" Target="../media/image1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8.png"/><Relationship Id="rId18" Type="http://schemas.openxmlformats.org/officeDocument/2006/relationships/image" Target="../media/image133.png"/><Relationship Id="rId26" Type="http://schemas.openxmlformats.org/officeDocument/2006/relationships/image" Target="../media/image141.png"/><Relationship Id="rId3" Type="http://schemas.openxmlformats.org/officeDocument/2006/relationships/image" Target="../media/image101.png"/><Relationship Id="rId21" Type="http://schemas.openxmlformats.org/officeDocument/2006/relationships/image" Target="../media/image136.png"/><Relationship Id="rId7" Type="http://schemas.openxmlformats.org/officeDocument/2006/relationships/image" Target="../media/image122.png"/><Relationship Id="rId12" Type="http://schemas.openxmlformats.org/officeDocument/2006/relationships/image" Target="../media/image127.png"/><Relationship Id="rId17" Type="http://schemas.openxmlformats.org/officeDocument/2006/relationships/image" Target="../media/image132.png"/><Relationship Id="rId25" Type="http://schemas.openxmlformats.org/officeDocument/2006/relationships/image" Target="../media/image140.png"/><Relationship Id="rId2" Type="http://schemas.openxmlformats.org/officeDocument/2006/relationships/image" Target="../media/image118.png"/><Relationship Id="rId16" Type="http://schemas.openxmlformats.org/officeDocument/2006/relationships/image" Target="../media/image131.png"/><Relationship Id="rId20" Type="http://schemas.openxmlformats.org/officeDocument/2006/relationships/image" Target="../media/image1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24" Type="http://schemas.openxmlformats.org/officeDocument/2006/relationships/image" Target="../media/image139.png"/><Relationship Id="rId5" Type="http://schemas.openxmlformats.org/officeDocument/2006/relationships/image" Target="../media/image120.png"/><Relationship Id="rId15" Type="http://schemas.openxmlformats.org/officeDocument/2006/relationships/image" Target="../media/image130.png"/><Relationship Id="rId23" Type="http://schemas.openxmlformats.org/officeDocument/2006/relationships/image" Target="../media/image138.png"/><Relationship Id="rId10" Type="http://schemas.openxmlformats.org/officeDocument/2006/relationships/image" Target="../media/image125.png"/><Relationship Id="rId19" Type="http://schemas.openxmlformats.org/officeDocument/2006/relationships/image" Target="../media/image134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Relationship Id="rId14" Type="http://schemas.openxmlformats.org/officeDocument/2006/relationships/image" Target="../media/image129.png"/><Relationship Id="rId22" Type="http://schemas.openxmlformats.org/officeDocument/2006/relationships/image" Target="../media/image1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13" Type="http://schemas.openxmlformats.org/officeDocument/2006/relationships/image" Target="../media/image153.png"/><Relationship Id="rId18" Type="http://schemas.openxmlformats.org/officeDocument/2006/relationships/image" Target="../media/image157.png"/><Relationship Id="rId26" Type="http://schemas.openxmlformats.org/officeDocument/2006/relationships/image" Target="../media/image165.png"/><Relationship Id="rId3" Type="http://schemas.openxmlformats.org/officeDocument/2006/relationships/image" Target="../media/image143.png"/><Relationship Id="rId21" Type="http://schemas.openxmlformats.org/officeDocument/2006/relationships/image" Target="../media/image160.png"/><Relationship Id="rId34" Type="http://schemas.openxmlformats.org/officeDocument/2006/relationships/image" Target="../media/image173.png"/><Relationship Id="rId7" Type="http://schemas.openxmlformats.org/officeDocument/2006/relationships/image" Target="../media/image147.png"/><Relationship Id="rId12" Type="http://schemas.openxmlformats.org/officeDocument/2006/relationships/image" Target="../media/image152.png"/><Relationship Id="rId17" Type="http://schemas.openxmlformats.org/officeDocument/2006/relationships/image" Target="../media/image81.png"/><Relationship Id="rId25" Type="http://schemas.openxmlformats.org/officeDocument/2006/relationships/image" Target="../media/image164.png"/><Relationship Id="rId33" Type="http://schemas.openxmlformats.org/officeDocument/2006/relationships/image" Target="../media/image172.png"/><Relationship Id="rId2" Type="http://schemas.openxmlformats.org/officeDocument/2006/relationships/image" Target="../media/image142.png"/><Relationship Id="rId16" Type="http://schemas.openxmlformats.org/officeDocument/2006/relationships/image" Target="../media/image156.png"/><Relationship Id="rId20" Type="http://schemas.openxmlformats.org/officeDocument/2006/relationships/image" Target="../media/image159.png"/><Relationship Id="rId29" Type="http://schemas.openxmlformats.org/officeDocument/2006/relationships/image" Target="../media/image16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6.png"/><Relationship Id="rId11" Type="http://schemas.openxmlformats.org/officeDocument/2006/relationships/image" Target="../media/image151.png"/><Relationship Id="rId24" Type="http://schemas.openxmlformats.org/officeDocument/2006/relationships/image" Target="../media/image163.png"/><Relationship Id="rId32" Type="http://schemas.openxmlformats.org/officeDocument/2006/relationships/image" Target="../media/image171.png"/><Relationship Id="rId5" Type="http://schemas.openxmlformats.org/officeDocument/2006/relationships/image" Target="../media/image145.png"/><Relationship Id="rId15" Type="http://schemas.openxmlformats.org/officeDocument/2006/relationships/image" Target="../media/image155.png"/><Relationship Id="rId23" Type="http://schemas.openxmlformats.org/officeDocument/2006/relationships/image" Target="../media/image162.png"/><Relationship Id="rId28" Type="http://schemas.openxmlformats.org/officeDocument/2006/relationships/image" Target="../media/image167.png"/><Relationship Id="rId10" Type="http://schemas.openxmlformats.org/officeDocument/2006/relationships/image" Target="../media/image150.png"/><Relationship Id="rId19" Type="http://schemas.openxmlformats.org/officeDocument/2006/relationships/image" Target="../media/image158.png"/><Relationship Id="rId31" Type="http://schemas.openxmlformats.org/officeDocument/2006/relationships/image" Target="../media/image170.png"/><Relationship Id="rId4" Type="http://schemas.openxmlformats.org/officeDocument/2006/relationships/image" Target="../media/image144.png"/><Relationship Id="rId9" Type="http://schemas.openxmlformats.org/officeDocument/2006/relationships/image" Target="../media/image149.png"/><Relationship Id="rId14" Type="http://schemas.openxmlformats.org/officeDocument/2006/relationships/image" Target="../media/image154.png"/><Relationship Id="rId22" Type="http://schemas.openxmlformats.org/officeDocument/2006/relationships/image" Target="../media/image161.png"/><Relationship Id="rId27" Type="http://schemas.openxmlformats.org/officeDocument/2006/relationships/image" Target="../media/image166.png"/><Relationship Id="rId30" Type="http://schemas.openxmlformats.org/officeDocument/2006/relationships/image" Target="../media/image1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7718" y="2255647"/>
            <a:ext cx="2737485" cy="2280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4560"/>
              </a:lnSpc>
              <a:spcBef>
                <a:spcPts val="95"/>
              </a:spcBef>
            </a:pPr>
            <a:r>
              <a:rPr sz="4000" spc="-5" dirty="0">
                <a:solidFill>
                  <a:srgbClr val="FFFFFF"/>
                </a:solidFill>
                <a:latin typeface="Sitka Subheading"/>
                <a:cs typeface="Sitka Subheading"/>
              </a:rPr>
              <a:t>SDC1SD03</a:t>
            </a:r>
            <a:r>
              <a:rPr sz="4000" spc="-55" dirty="0">
                <a:solidFill>
                  <a:srgbClr val="FFFFFF"/>
                </a:solidFill>
                <a:latin typeface="Sitka Subheading"/>
                <a:cs typeface="Sitka Subheading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Sitka Subheading"/>
                <a:cs typeface="Sitka Subheading"/>
              </a:rPr>
              <a:t>–</a:t>
            </a:r>
            <a:endParaRPr sz="4000">
              <a:latin typeface="Sitka Subheading"/>
              <a:cs typeface="Sitka Subheading"/>
            </a:endParaRPr>
          </a:p>
          <a:p>
            <a:pPr marL="17145" marR="7620" indent="-6985" algn="ctr">
              <a:lnSpc>
                <a:spcPct val="90000"/>
              </a:lnSpc>
              <a:spcBef>
                <a:spcPts val="240"/>
              </a:spcBef>
            </a:pPr>
            <a:r>
              <a:rPr sz="4000" spc="-10" dirty="0">
                <a:solidFill>
                  <a:srgbClr val="FFFFFF"/>
                </a:solidFill>
                <a:latin typeface="Sitka Subheading"/>
                <a:cs typeface="Sitka Subheading"/>
              </a:rPr>
              <a:t>Software </a:t>
            </a:r>
            <a:r>
              <a:rPr sz="4000" spc="-5" dirty="0">
                <a:solidFill>
                  <a:srgbClr val="FFFFFF"/>
                </a:solidFill>
                <a:latin typeface="Sitka Subheading"/>
                <a:cs typeface="Sitka Subheading"/>
              </a:rPr>
              <a:t> Engineering  and</a:t>
            </a:r>
            <a:r>
              <a:rPr sz="4000" spc="-40" dirty="0">
                <a:solidFill>
                  <a:srgbClr val="FFFFFF"/>
                </a:solidFill>
                <a:latin typeface="Sitka Subheading"/>
                <a:cs typeface="Sitka Subheading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Sitka Subheading"/>
                <a:cs typeface="Sitka Subheading"/>
              </a:rPr>
              <a:t>Testing</a:t>
            </a:r>
            <a:endParaRPr sz="4000">
              <a:latin typeface="Sitka Subheading"/>
              <a:cs typeface="Sitka Subheading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1122933"/>
            <a:ext cx="26936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References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9264" y="2454148"/>
            <a:ext cx="209550" cy="22351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374266" y="2443479"/>
            <a:ext cx="867410" cy="234315"/>
          </a:xfrm>
          <a:custGeom>
            <a:avLst/>
            <a:gdLst/>
            <a:ahLst/>
            <a:cxnLst/>
            <a:rect l="l" t="t" r="r" b="b"/>
            <a:pathLst>
              <a:path w="867410" h="234314">
                <a:moveTo>
                  <a:pt x="89027" y="10668"/>
                </a:moveTo>
                <a:lnTo>
                  <a:pt x="0" y="10668"/>
                </a:lnTo>
                <a:lnTo>
                  <a:pt x="0" y="16637"/>
                </a:lnTo>
                <a:lnTo>
                  <a:pt x="16510" y="16637"/>
                </a:lnTo>
                <a:lnTo>
                  <a:pt x="22733" y="19050"/>
                </a:lnTo>
                <a:lnTo>
                  <a:pt x="31322" y="203525"/>
                </a:lnTo>
                <a:lnTo>
                  <a:pt x="30226" y="211200"/>
                </a:lnTo>
                <a:lnTo>
                  <a:pt x="27813" y="214757"/>
                </a:lnTo>
                <a:lnTo>
                  <a:pt x="24003" y="220725"/>
                </a:lnTo>
                <a:lnTo>
                  <a:pt x="17399" y="223647"/>
                </a:lnTo>
                <a:lnTo>
                  <a:pt x="0" y="223647"/>
                </a:lnTo>
                <a:lnTo>
                  <a:pt x="0" y="229616"/>
                </a:lnTo>
                <a:lnTo>
                  <a:pt x="97790" y="229616"/>
                </a:lnTo>
                <a:lnTo>
                  <a:pt x="127652" y="227472"/>
                </a:lnTo>
                <a:lnTo>
                  <a:pt x="153431" y="221043"/>
                </a:lnTo>
                <a:lnTo>
                  <a:pt x="158963" y="218312"/>
                </a:lnTo>
                <a:lnTo>
                  <a:pt x="96774" y="218312"/>
                </a:lnTo>
                <a:lnTo>
                  <a:pt x="89415" y="218027"/>
                </a:lnTo>
                <a:lnTo>
                  <a:pt x="81248" y="217170"/>
                </a:lnTo>
                <a:lnTo>
                  <a:pt x="72270" y="215741"/>
                </a:lnTo>
                <a:lnTo>
                  <a:pt x="62484" y="213741"/>
                </a:lnTo>
                <a:lnTo>
                  <a:pt x="62484" y="27559"/>
                </a:lnTo>
                <a:lnTo>
                  <a:pt x="71483" y="25538"/>
                </a:lnTo>
                <a:lnTo>
                  <a:pt x="79994" y="24066"/>
                </a:lnTo>
                <a:lnTo>
                  <a:pt x="88005" y="23165"/>
                </a:lnTo>
                <a:lnTo>
                  <a:pt x="95504" y="22860"/>
                </a:lnTo>
                <a:lnTo>
                  <a:pt x="165620" y="22860"/>
                </a:lnTo>
                <a:lnTo>
                  <a:pt x="163703" y="21844"/>
                </a:lnTo>
                <a:lnTo>
                  <a:pt x="149463" y="16936"/>
                </a:lnTo>
                <a:lnTo>
                  <a:pt x="132270" y="13446"/>
                </a:lnTo>
                <a:lnTo>
                  <a:pt x="112125" y="11360"/>
                </a:lnTo>
                <a:lnTo>
                  <a:pt x="89027" y="10668"/>
                </a:lnTo>
                <a:close/>
              </a:path>
              <a:path w="867410" h="234314">
                <a:moveTo>
                  <a:pt x="165620" y="22860"/>
                </a:moveTo>
                <a:lnTo>
                  <a:pt x="95504" y="22860"/>
                </a:lnTo>
                <a:lnTo>
                  <a:pt x="114034" y="24501"/>
                </a:lnTo>
                <a:lnTo>
                  <a:pt x="130778" y="29416"/>
                </a:lnTo>
                <a:lnTo>
                  <a:pt x="169818" y="63357"/>
                </a:lnTo>
                <a:lnTo>
                  <a:pt x="183642" y="120650"/>
                </a:lnTo>
                <a:lnTo>
                  <a:pt x="182114" y="141982"/>
                </a:lnTo>
                <a:lnTo>
                  <a:pt x="159004" y="192024"/>
                </a:lnTo>
                <a:lnTo>
                  <a:pt x="114730" y="216669"/>
                </a:lnTo>
                <a:lnTo>
                  <a:pt x="96774" y="218312"/>
                </a:lnTo>
                <a:lnTo>
                  <a:pt x="158963" y="218312"/>
                </a:lnTo>
                <a:lnTo>
                  <a:pt x="192786" y="195325"/>
                </a:lnTo>
                <a:lnTo>
                  <a:pt x="213534" y="160924"/>
                </a:lnTo>
                <a:lnTo>
                  <a:pt x="220472" y="118999"/>
                </a:lnTo>
                <a:lnTo>
                  <a:pt x="219497" y="102469"/>
                </a:lnTo>
                <a:lnTo>
                  <a:pt x="204978" y="58928"/>
                </a:lnTo>
                <a:lnTo>
                  <a:pt x="175920" y="28317"/>
                </a:lnTo>
                <a:lnTo>
                  <a:pt x="165620" y="22860"/>
                </a:lnTo>
                <a:close/>
              </a:path>
              <a:path w="867410" h="234314">
                <a:moveTo>
                  <a:pt x="343789" y="87249"/>
                </a:moveTo>
                <a:lnTo>
                  <a:pt x="309118" y="87249"/>
                </a:lnTo>
                <a:lnTo>
                  <a:pt x="315976" y="89916"/>
                </a:lnTo>
                <a:lnTo>
                  <a:pt x="320675" y="95377"/>
                </a:lnTo>
                <a:lnTo>
                  <a:pt x="327659" y="131572"/>
                </a:lnTo>
                <a:lnTo>
                  <a:pt x="309967" y="138263"/>
                </a:lnTo>
                <a:lnTo>
                  <a:pt x="294989" y="144430"/>
                </a:lnTo>
                <a:lnTo>
                  <a:pt x="259254" y="165211"/>
                </a:lnTo>
                <a:lnTo>
                  <a:pt x="245364" y="187325"/>
                </a:lnTo>
                <a:lnTo>
                  <a:pt x="245424" y="195357"/>
                </a:lnTo>
                <a:lnTo>
                  <a:pt x="266525" y="230076"/>
                </a:lnTo>
                <a:lnTo>
                  <a:pt x="280543" y="232664"/>
                </a:lnTo>
                <a:lnTo>
                  <a:pt x="287147" y="232664"/>
                </a:lnTo>
                <a:lnTo>
                  <a:pt x="320225" y="213995"/>
                </a:lnTo>
                <a:lnTo>
                  <a:pt x="289433" y="213995"/>
                </a:lnTo>
                <a:lnTo>
                  <a:pt x="284099" y="211455"/>
                </a:lnTo>
                <a:lnTo>
                  <a:pt x="274828" y="201168"/>
                </a:lnTo>
                <a:lnTo>
                  <a:pt x="272415" y="194691"/>
                </a:lnTo>
                <a:lnTo>
                  <a:pt x="272415" y="180848"/>
                </a:lnTo>
                <a:lnTo>
                  <a:pt x="274320" y="175260"/>
                </a:lnTo>
                <a:lnTo>
                  <a:pt x="278003" y="170053"/>
                </a:lnTo>
                <a:lnTo>
                  <a:pt x="281559" y="164846"/>
                </a:lnTo>
                <a:lnTo>
                  <a:pt x="316559" y="145978"/>
                </a:lnTo>
                <a:lnTo>
                  <a:pt x="327659" y="141478"/>
                </a:lnTo>
                <a:lnTo>
                  <a:pt x="354330" y="141478"/>
                </a:lnTo>
                <a:lnTo>
                  <a:pt x="354237" y="123190"/>
                </a:lnTo>
                <a:lnTo>
                  <a:pt x="348360" y="92583"/>
                </a:lnTo>
                <a:lnTo>
                  <a:pt x="343789" y="87249"/>
                </a:lnTo>
                <a:close/>
              </a:path>
              <a:path w="867410" h="234314">
                <a:moveTo>
                  <a:pt x="356115" y="208280"/>
                </a:moveTo>
                <a:lnTo>
                  <a:pt x="327659" y="208280"/>
                </a:lnTo>
                <a:lnTo>
                  <a:pt x="327787" y="217170"/>
                </a:lnTo>
                <a:lnTo>
                  <a:pt x="329438" y="223393"/>
                </a:lnTo>
                <a:lnTo>
                  <a:pt x="332485" y="227075"/>
                </a:lnTo>
                <a:lnTo>
                  <a:pt x="335660" y="230632"/>
                </a:lnTo>
                <a:lnTo>
                  <a:pt x="339852" y="232537"/>
                </a:lnTo>
                <a:lnTo>
                  <a:pt x="345185" y="232537"/>
                </a:lnTo>
                <a:lnTo>
                  <a:pt x="353494" y="231014"/>
                </a:lnTo>
                <a:lnTo>
                  <a:pt x="362029" y="226456"/>
                </a:lnTo>
                <a:lnTo>
                  <a:pt x="370778" y="218874"/>
                </a:lnTo>
                <a:lnTo>
                  <a:pt x="376403" y="212217"/>
                </a:lnTo>
                <a:lnTo>
                  <a:pt x="360426" y="212217"/>
                </a:lnTo>
                <a:lnTo>
                  <a:pt x="359028" y="211582"/>
                </a:lnTo>
                <a:lnTo>
                  <a:pt x="357759" y="210566"/>
                </a:lnTo>
                <a:lnTo>
                  <a:pt x="356616" y="209423"/>
                </a:lnTo>
                <a:lnTo>
                  <a:pt x="356115" y="208280"/>
                </a:lnTo>
                <a:close/>
              </a:path>
              <a:path w="867410" h="234314">
                <a:moveTo>
                  <a:pt x="354330" y="141478"/>
                </a:moveTo>
                <a:lnTo>
                  <a:pt x="327659" y="141478"/>
                </a:lnTo>
                <a:lnTo>
                  <a:pt x="327659" y="197866"/>
                </a:lnTo>
                <a:lnTo>
                  <a:pt x="318136" y="204886"/>
                </a:lnTo>
                <a:lnTo>
                  <a:pt x="309578" y="209931"/>
                </a:lnTo>
                <a:lnTo>
                  <a:pt x="301996" y="212975"/>
                </a:lnTo>
                <a:lnTo>
                  <a:pt x="295402" y="213995"/>
                </a:lnTo>
                <a:lnTo>
                  <a:pt x="320225" y="213995"/>
                </a:lnTo>
                <a:lnTo>
                  <a:pt x="327659" y="208280"/>
                </a:lnTo>
                <a:lnTo>
                  <a:pt x="356115" y="208280"/>
                </a:lnTo>
                <a:lnTo>
                  <a:pt x="355727" y="207391"/>
                </a:lnTo>
                <a:lnTo>
                  <a:pt x="354377" y="187856"/>
                </a:lnTo>
                <a:lnTo>
                  <a:pt x="354330" y="141478"/>
                </a:lnTo>
                <a:close/>
              </a:path>
              <a:path w="867410" h="234314">
                <a:moveTo>
                  <a:pt x="379730" y="199262"/>
                </a:moveTo>
                <a:lnTo>
                  <a:pt x="373253" y="205740"/>
                </a:lnTo>
                <a:lnTo>
                  <a:pt x="368934" y="209677"/>
                </a:lnTo>
                <a:lnTo>
                  <a:pt x="365378" y="211836"/>
                </a:lnTo>
                <a:lnTo>
                  <a:pt x="363855" y="212217"/>
                </a:lnTo>
                <a:lnTo>
                  <a:pt x="376403" y="212217"/>
                </a:lnTo>
                <a:lnTo>
                  <a:pt x="379730" y="208280"/>
                </a:lnTo>
                <a:lnTo>
                  <a:pt x="379730" y="199262"/>
                </a:lnTo>
                <a:close/>
              </a:path>
              <a:path w="867410" h="234314">
                <a:moveTo>
                  <a:pt x="305053" y="77343"/>
                </a:moveTo>
                <a:lnTo>
                  <a:pt x="265176" y="89027"/>
                </a:lnTo>
                <a:lnTo>
                  <a:pt x="250952" y="114427"/>
                </a:lnTo>
                <a:lnTo>
                  <a:pt x="251036" y="119634"/>
                </a:lnTo>
                <a:lnTo>
                  <a:pt x="252222" y="123190"/>
                </a:lnTo>
                <a:lnTo>
                  <a:pt x="257302" y="128778"/>
                </a:lnTo>
                <a:lnTo>
                  <a:pt x="260603" y="130175"/>
                </a:lnTo>
                <a:lnTo>
                  <a:pt x="268605" y="130175"/>
                </a:lnTo>
                <a:lnTo>
                  <a:pt x="278052" y="107124"/>
                </a:lnTo>
                <a:lnTo>
                  <a:pt x="278089" y="100405"/>
                </a:lnTo>
                <a:lnTo>
                  <a:pt x="280034" y="96393"/>
                </a:lnTo>
                <a:lnTo>
                  <a:pt x="284099" y="92710"/>
                </a:lnTo>
                <a:lnTo>
                  <a:pt x="288035" y="89027"/>
                </a:lnTo>
                <a:lnTo>
                  <a:pt x="293497" y="87249"/>
                </a:lnTo>
                <a:lnTo>
                  <a:pt x="343789" y="87249"/>
                </a:lnTo>
                <a:lnTo>
                  <a:pt x="337406" y="83933"/>
                </a:lnTo>
                <a:lnTo>
                  <a:pt x="330646" y="81039"/>
                </a:lnTo>
                <a:lnTo>
                  <a:pt x="323008" y="78978"/>
                </a:lnTo>
                <a:lnTo>
                  <a:pt x="314489" y="77749"/>
                </a:lnTo>
                <a:lnTo>
                  <a:pt x="305053" y="77343"/>
                </a:lnTo>
                <a:close/>
              </a:path>
              <a:path w="867410" h="234314">
                <a:moveTo>
                  <a:pt x="455803" y="223774"/>
                </a:moveTo>
                <a:lnTo>
                  <a:pt x="382651" y="223774"/>
                </a:lnTo>
                <a:lnTo>
                  <a:pt x="382651" y="229616"/>
                </a:lnTo>
                <a:lnTo>
                  <a:pt x="455803" y="229616"/>
                </a:lnTo>
                <a:lnTo>
                  <a:pt x="455803" y="223774"/>
                </a:lnTo>
                <a:close/>
              </a:path>
              <a:path w="867410" h="234314">
                <a:moveTo>
                  <a:pt x="542290" y="223774"/>
                </a:moveTo>
                <a:lnTo>
                  <a:pt x="469138" y="223774"/>
                </a:lnTo>
                <a:lnTo>
                  <a:pt x="469138" y="229616"/>
                </a:lnTo>
                <a:lnTo>
                  <a:pt x="542290" y="229616"/>
                </a:lnTo>
                <a:lnTo>
                  <a:pt x="542290" y="223774"/>
                </a:lnTo>
                <a:close/>
              </a:path>
              <a:path w="867410" h="234314">
                <a:moveTo>
                  <a:pt x="431800" y="98806"/>
                </a:moveTo>
                <a:lnTo>
                  <a:pt x="396366" y="98806"/>
                </a:lnTo>
                <a:lnTo>
                  <a:pt x="398526" y="99568"/>
                </a:lnTo>
                <a:lnTo>
                  <a:pt x="401828" y="102362"/>
                </a:lnTo>
                <a:lnTo>
                  <a:pt x="405130" y="207010"/>
                </a:lnTo>
                <a:lnTo>
                  <a:pt x="403859" y="214249"/>
                </a:lnTo>
                <a:lnTo>
                  <a:pt x="398526" y="221869"/>
                </a:lnTo>
                <a:lnTo>
                  <a:pt x="393446" y="223774"/>
                </a:lnTo>
                <a:lnTo>
                  <a:pt x="447802" y="223774"/>
                </a:lnTo>
                <a:lnTo>
                  <a:pt x="442468" y="223139"/>
                </a:lnTo>
                <a:lnTo>
                  <a:pt x="439801" y="221615"/>
                </a:lnTo>
                <a:lnTo>
                  <a:pt x="437134" y="220218"/>
                </a:lnTo>
                <a:lnTo>
                  <a:pt x="435102" y="217932"/>
                </a:lnTo>
                <a:lnTo>
                  <a:pt x="432434" y="212344"/>
                </a:lnTo>
                <a:lnTo>
                  <a:pt x="431879" y="207010"/>
                </a:lnTo>
                <a:lnTo>
                  <a:pt x="431832" y="118205"/>
                </a:lnTo>
                <a:lnTo>
                  <a:pt x="441326" y="108995"/>
                </a:lnTo>
                <a:lnTo>
                  <a:pt x="441737" y="108712"/>
                </a:lnTo>
                <a:lnTo>
                  <a:pt x="431800" y="108712"/>
                </a:lnTo>
                <a:lnTo>
                  <a:pt x="431800" y="98806"/>
                </a:lnTo>
                <a:close/>
              </a:path>
              <a:path w="867410" h="234314">
                <a:moveTo>
                  <a:pt x="513741" y="97155"/>
                </a:moveTo>
                <a:lnTo>
                  <a:pt x="478282" y="97155"/>
                </a:lnTo>
                <a:lnTo>
                  <a:pt x="484251" y="100203"/>
                </a:lnTo>
                <a:lnTo>
                  <a:pt x="487680" y="106299"/>
                </a:lnTo>
                <a:lnTo>
                  <a:pt x="492899" y="207010"/>
                </a:lnTo>
                <a:lnTo>
                  <a:pt x="492759" y="209804"/>
                </a:lnTo>
                <a:lnTo>
                  <a:pt x="479044" y="223774"/>
                </a:lnTo>
                <a:lnTo>
                  <a:pt x="535178" y="223774"/>
                </a:lnTo>
                <a:lnTo>
                  <a:pt x="530225" y="223012"/>
                </a:lnTo>
                <a:lnTo>
                  <a:pt x="527558" y="221487"/>
                </a:lnTo>
                <a:lnTo>
                  <a:pt x="525018" y="220091"/>
                </a:lnTo>
                <a:lnTo>
                  <a:pt x="519684" y="133096"/>
                </a:lnTo>
                <a:lnTo>
                  <a:pt x="519449" y="123737"/>
                </a:lnTo>
                <a:lnTo>
                  <a:pt x="518763" y="115665"/>
                </a:lnTo>
                <a:lnTo>
                  <a:pt x="517667" y="108995"/>
                </a:lnTo>
                <a:lnTo>
                  <a:pt x="516128" y="103378"/>
                </a:lnTo>
                <a:lnTo>
                  <a:pt x="513741" y="97155"/>
                </a:lnTo>
                <a:close/>
              </a:path>
              <a:path w="867410" h="234314">
                <a:moveTo>
                  <a:pt x="489458" y="77343"/>
                </a:moveTo>
                <a:lnTo>
                  <a:pt x="481330" y="77343"/>
                </a:lnTo>
                <a:lnTo>
                  <a:pt x="469376" y="79297"/>
                </a:lnTo>
                <a:lnTo>
                  <a:pt x="457136" y="85169"/>
                </a:lnTo>
                <a:lnTo>
                  <a:pt x="444611" y="94970"/>
                </a:lnTo>
                <a:lnTo>
                  <a:pt x="431800" y="108712"/>
                </a:lnTo>
                <a:lnTo>
                  <a:pt x="441737" y="108712"/>
                </a:lnTo>
                <a:lnTo>
                  <a:pt x="450865" y="102409"/>
                </a:lnTo>
                <a:lnTo>
                  <a:pt x="460428" y="98466"/>
                </a:lnTo>
                <a:lnTo>
                  <a:pt x="470027" y="97155"/>
                </a:lnTo>
                <a:lnTo>
                  <a:pt x="513741" y="97155"/>
                </a:lnTo>
                <a:lnTo>
                  <a:pt x="512572" y="94107"/>
                </a:lnTo>
                <a:lnTo>
                  <a:pt x="508000" y="87375"/>
                </a:lnTo>
                <a:lnTo>
                  <a:pt x="502158" y="83439"/>
                </a:lnTo>
                <a:lnTo>
                  <a:pt x="496316" y="79375"/>
                </a:lnTo>
                <a:lnTo>
                  <a:pt x="489458" y="77343"/>
                </a:lnTo>
                <a:close/>
              </a:path>
              <a:path w="867410" h="234314">
                <a:moveTo>
                  <a:pt x="431800" y="77343"/>
                </a:moveTo>
                <a:lnTo>
                  <a:pt x="424815" y="77343"/>
                </a:lnTo>
                <a:lnTo>
                  <a:pt x="380238" y="95377"/>
                </a:lnTo>
                <a:lnTo>
                  <a:pt x="382651" y="101219"/>
                </a:lnTo>
                <a:lnTo>
                  <a:pt x="386841" y="99568"/>
                </a:lnTo>
                <a:lnTo>
                  <a:pt x="390525" y="98806"/>
                </a:lnTo>
                <a:lnTo>
                  <a:pt x="431800" y="98806"/>
                </a:lnTo>
                <a:lnTo>
                  <a:pt x="431800" y="77343"/>
                </a:lnTo>
                <a:close/>
              </a:path>
              <a:path w="867410" h="234314">
                <a:moveTo>
                  <a:pt x="596900" y="0"/>
                </a:moveTo>
                <a:lnTo>
                  <a:pt x="587756" y="0"/>
                </a:lnTo>
                <a:lnTo>
                  <a:pt x="583819" y="1524"/>
                </a:lnTo>
                <a:lnTo>
                  <a:pt x="577469" y="7874"/>
                </a:lnTo>
                <a:lnTo>
                  <a:pt x="575945" y="11811"/>
                </a:lnTo>
                <a:lnTo>
                  <a:pt x="575945" y="20828"/>
                </a:lnTo>
                <a:lnTo>
                  <a:pt x="577596" y="24637"/>
                </a:lnTo>
                <a:lnTo>
                  <a:pt x="580771" y="27940"/>
                </a:lnTo>
                <a:lnTo>
                  <a:pt x="584072" y="31115"/>
                </a:lnTo>
                <a:lnTo>
                  <a:pt x="587883" y="32766"/>
                </a:lnTo>
                <a:lnTo>
                  <a:pt x="596900" y="32766"/>
                </a:lnTo>
                <a:lnTo>
                  <a:pt x="600837" y="31115"/>
                </a:lnTo>
                <a:lnTo>
                  <a:pt x="604012" y="27940"/>
                </a:lnTo>
                <a:lnTo>
                  <a:pt x="607187" y="24637"/>
                </a:lnTo>
                <a:lnTo>
                  <a:pt x="608710" y="20828"/>
                </a:lnTo>
                <a:lnTo>
                  <a:pt x="608710" y="11811"/>
                </a:lnTo>
                <a:lnTo>
                  <a:pt x="607187" y="7874"/>
                </a:lnTo>
                <a:lnTo>
                  <a:pt x="600837" y="1524"/>
                </a:lnTo>
                <a:lnTo>
                  <a:pt x="596900" y="0"/>
                </a:lnTo>
                <a:close/>
              </a:path>
              <a:path w="867410" h="234314">
                <a:moveTo>
                  <a:pt x="628269" y="223774"/>
                </a:moveTo>
                <a:lnTo>
                  <a:pt x="556387" y="223774"/>
                </a:lnTo>
                <a:lnTo>
                  <a:pt x="556387" y="229616"/>
                </a:lnTo>
                <a:lnTo>
                  <a:pt x="628269" y="229616"/>
                </a:lnTo>
                <a:lnTo>
                  <a:pt x="628269" y="223774"/>
                </a:lnTo>
                <a:close/>
              </a:path>
              <a:path w="867410" h="234314">
                <a:moveTo>
                  <a:pt x="605790" y="98806"/>
                </a:moveTo>
                <a:lnTo>
                  <a:pt x="570230" y="98806"/>
                </a:lnTo>
                <a:lnTo>
                  <a:pt x="572389" y="99441"/>
                </a:lnTo>
                <a:lnTo>
                  <a:pt x="574040" y="100837"/>
                </a:lnTo>
                <a:lnTo>
                  <a:pt x="578977" y="205486"/>
                </a:lnTo>
                <a:lnTo>
                  <a:pt x="578231" y="211582"/>
                </a:lnTo>
                <a:lnTo>
                  <a:pt x="563626" y="223774"/>
                </a:lnTo>
                <a:lnTo>
                  <a:pt x="621284" y="223774"/>
                </a:lnTo>
                <a:lnTo>
                  <a:pt x="616458" y="223012"/>
                </a:lnTo>
                <a:lnTo>
                  <a:pt x="613791" y="221487"/>
                </a:lnTo>
                <a:lnTo>
                  <a:pt x="611124" y="220091"/>
                </a:lnTo>
                <a:lnTo>
                  <a:pt x="609219" y="217805"/>
                </a:lnTo>
                <a:lnTo>
                  <a:pt x="607822" y="214630"/>
                </a:lnTo>
                <a:lnTo>
                  <a:pt x="606425" y="211582"/>
                </a:lnTo>
                <a:lnTo>
                  <a:pt x="605790" y="205486"/>
                </a:lnTo>
                <a:lnTo>
                  <a:pt x="605790" y="98806"/>
                </a:lnTo>
                <a:close/>
              </a:path>
              <a:path w="867410" h="234314">
                <a:moveTo>
                  <a:pt x="605790" y="77343"/>
                </a:moveTo>
                <a:lnTo>
                  <a:pt x="598678" y="77343"/>
                </a:lnTo>
                <a:lnTo>
                  <a:pt x="554101" y="95377"/>
                </a:lnTo>
                <a:lnTo>
                  <a:pt x="556387" y="101219"/>
                </a:lnTo>
                <a:lnTo>
                  <a:pt x="560705" y="99568"/>
                </a:lnTo>
                <a:lnTo>
                  <a:pt x="564388" y="98806"/>
                </a:lnTo>
                <a:lnTo>
                  <a:pt x="605790" y="98806"/>
                </a:lnTo>
                <a:lnTo>
                  <a:pt x="605790" y="77343"/>
                </a:lnTo>
                <a:close/>
              </a:path>
              <a:path w="867410" h="234314">
                <a:moveTo>
                  <a:pt x="716407" y="77216"/>
                </a:moveTo>
                <a:lnTo>
                  <a:pt x="677973" y="89110"/>
                </a:lnTo>
                <a:lnTo>
                  <a:pt x="653065" y="123825"/>
                </a:lnTo>
                <a:lnTo>
                  <a:pt x="648208" y="157607"/>
                </a:lnTo>
                <a:lnTo>
                  <a:pt x="649378" y="174230"/>
                </a:lnTo>
                <a:lnTo>
                  <a:pt x="667131" y="213360"/>
                </a:lnTo>
                <a:lnTo>
                  <a:pt x="699885" y="232880"/>
                </a:lnTo>
                <a:lnTo>
                  <a:pt x="712724" y="234187"/>
                </a:lnTo>
                <a:lnTo>
                  <a:pt x="724489" y="233046"/>
                </a:lnTo>
                <a:lnTo>
                  <a:pt x="735218" y="229631"/>
                </a:lnTo>
                <a:lnTo>
                  <a:pt x="744924" y="223954"/>
                </a:lnTo>
                <a:lnTo>
                  <a:pt x="753618" y="216027"/>
                </a:lnTo>
                <a:lnTo>
                  <a:pt x="760095" y="207772"/>
                </a:lnTo>
                <a:lnTo>
                  <a:pt x="725043" y="207772"/>
                </a:lnTo>
                <a:lnTo>
                  <a:pt x="714466" y="206605"/>
                </a:lnTo>
                <a:lnTo>
                  <a:pt x="679997" y="178865"/>
                </a:lnTo>
                <a:lnTo>
                  <a:pt x="671068" y="137414"/>
                </a:lnTo>
                <a:lnTo>
                  <a:pt x="773303" y="137414"/>
                </a:lnTo>
                <a:lnTo>
                  <a:pt x="772581" y="128016"/>
                </a:lnTo>
                <a:lnTo>
                  <a:pt x="671068" y="128016"/>
                </a:lnTo>
                <a:lnTo>
                  <a:pt x="672546" y="119276"/>
                </a:lnTo>
                <a:lnTo>
                  <a:pt x="700889" y="89290"/>
                </a:lnTo>
                <a:lnTo>
                  <a:pt x="707390" y="88646"/>
                </a:lnTo>
                <a:lnTo>
                  <a:pt x="751392" y="88646"/>
                </a:lnTo>
                <a:lnTo>
                  <a:pt x="748750" y="86431"/>
                </a:lnTo>
                <a:lnTo>
                  <a:pt x="739092" y="81311"/>
                </a:lnTo>
                <a:lnTo>
                  <a:pt x="728315" y="78239"/>
                </a:lnTo>
                <a:lnTo>
                  <a:pt x="716407" y="77216"/>
                </a:lnTo>
                <a:close/>
              </a:path>
              <a:path w="867410" h="234314">
                <a:moveTo>
                  <a:pt x="768350" y="172466"/>
                </a:moveTo>
                <a:lnTo>
                  <a:pt x="744670" y="203271"/>
                </a:lnTo>
                <a:lnTo>
                  <a:pt x="725043" y="207772"/>
                </a:lnTo>
                <a:lnTo>
                  <a:pt x="760095" y="207772"/>
                </a:lnTo>
                <a:lnTo>
                  <a:pt x="761003" y="206605"/>
                </a:lnTo>
                <a:lnTo>
                  <a:pt x="766698" y="196786"/>
                </a:lnTo>
                <a:lnTo>
                  <a:pt x="770798" y="186451"/>
                </a:lnTo>
                <a:lnTo>
                  <a:pt x="773303" y="175641"/>
                </a:lnTo>
                <a:lnTo>
                  <a:pt x="768350" y="172466"/>
                </a:lnTo>
                <a:close/>
              </a:path>
              <a:path w="867410" h="234314">
                <a:moveTo>
                  <a:pt x="751392" y="88646"/>
                </a:moveTo>
                <a:lnTo>
                  <a:pt x="713232" y="88646"/>
                </a:lnTo>
                <a:lnTo>
                  <a:pt x="718820" y="90424"/>
                </a:lnTo>
                <a:lnTo>
                  <a:pt x="729488" y="97282"/>
                </a:lnTo>
                <a:lnTo>
                  <a:pt x="739521" y="128016"/>
                </a:lnTo>
                <a:lnTo>
                  <a:pt x="772581" y="128016"/>
                </a:lnTo>
                <a:lnTo>
                  <a:pt x="772302" y="124388"/>
                </a:lnTo>
                <a:lnTo>
                  <a:pt x="769302" y="112744"/>
                </a:lnTo>
                <a:lnTo>
                  <a:pt x="764301" y="102481"/>
                </a:lnTo>
                <a:lnTo>
                  <a:pt x="757301" y="93599"/>
                </a:lnTo>
                <a:lnTo>
                  <a:pt x="751392" y="88646"/>
                </a:lnTo>
                <a:close/>
              </a:path>
              <a:path w="867410" h="234314">
                <a:moveTo>
                  <a:pt x="867283" y="223774"/>
                </a:moveTo>
                <a:lnTo>
                  <a:pt x="794766" y="223774"/>
                </a:lnTo>
                <a:lnTo>
                  <a:pt x="794766" y="229616"/>
                </a:lnTo>
                <a:lnTo>
                  <a:pt x="867283" y="229616"/>
                </a:lnTo>
                <a:lnTo>
                  <a:pt x="867283" y="223774"/>
                </a:lnTo>
                <a:close/>
              </a:path>
              <a:path w="867410" h="234314">
                <a:moveTo>
                  <a:pt x="843407" y="21209"/>
                </a:moveTo>
                <a:lnTo>
                  <a:pt x="807974" y="21209"/>
                </a:lnTo>
                <a:lnTo>
                  <a:pt x="810133" y="21844"/>
                </a:lnTo>
                <a:lnTo>
                  <a:pt x="813435" y="24637"/>
                </a:lnTo>
                <a:lnTo>
                  <a:pt x="816594" y="205486"/>
                </a:lnTo>
                <a:lnTo>
                  <a:pt x="815847" y="211582"/>
                </a:lnTo>
                <a:lnTo>
                  <a:pt x="801624" y="223774"/>
                </a:lnTo>
                <a:lnTo>
                  <a:pt x="859663" y="223774"/>
                </a:lnTo>
                <a:lnTo>
                  <a:pt x="845439" y="214630"/>
                </a:lnTo>
                <a:lnTo>
                  <a:pt x="844041" y="211582"/>
                </a:lnTo>
                <a:lnTo>
                  <a:pt x="843407" y="205486"/>
                </a:lnTo>
                <a:lnTo>
                  <a:pt x="843407" y="21209"/>
                </a:lnTo>
                <a:close/>
              </a:path>
              <a:path w="867410" h="234314">
                <a:moveTo>
                  <a:pt x="843407" y="0"/>
                </a:moveTo>
                <a:lnTo>
                  <a:pt x="836168" y="0"/>
                </a:lnTo>
                <a:lnTo>
                  <a:pt x="792099" y="18034"/>
                </a:lnTo>
                <a:lnTo>
                  <a:pt x="794766" y="23749"/>
                </a:lnTo>
                <a:lnTo>
                  <a:pt x="799084" y="21971"/>
                </a:lnTo>
                <a:lnTo>
                  <a:pt x="802640" y="21209"/>
                </a:lnTo>
                <a:lnTo>
                  <a:pt x="843407" y="21209"/>
                </a:lnTo>
                <a:lnTo>
                  <a:pt x="843407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55469" y="2454148"/>
            <a:ext cx="812165" cy="274320"/>
          </a:xfrm>
          <a:custGeom>
            <a:avLst/>
            <a:gdLst/>
            <a:ahLst/>
            <a:cxnLst/>
            <a:rect l="l" t="t" r="r" b="b"/>
            <a:pathLst>
              <a:path w="812164" h="274319">
                <a:moveTo>
                  <a:pt x="93344" y="212978"/>
                </a:moveTo>
                <a:lnTo>
                  <a:pt x="0" y="212978"/>
                </a:lnTo>
                <a:lnTo>
                  <a:pt x="0" y="218948"/>
                </a:lnTo>
                <a:lnTo>
                  <a:pt x="93344" y="218948"/>
                </a:lnTo>
                <a:lnTo>
                  <a:pt x="93344" y="212978"/>
                </a:lnTo>
                <a:close/>
              </a:path>
              <a:path w="812164" h="274319">
                <a:moveTo>
                  <a:pt x="105486" y="109600"/>
                </a:moveTo>
                <a:lnTo>
                  <a:pt x="62356" y="109600"/>
                </a:lnTo>
                <a:lnTo>
                  <a:pt x="137922" y="184403"/>
                </a:lnTo>
                <a:lnTo>
                  <a:pt x="143637" y="189991"/>
                </a:lnTo>
                <a:lnTo>
                  <a:pt x="146938" y="193801"/>
                </a:lnTo>
                <a:lnTo>
                  <a:pt x="148081" y="195834"/>
                </a:lnTo>
                <a:lnTo>
                  <a:pt x="149098" y="197865"/>
                </a:lnTo>
                <a:lnTo>
                  <a:pt x="149606" y="200278"/>
                </a:lnTo>
                <a:lnTo>
                  <a:pt x="149606" y="205359"/>
                </a:lnTo>
                <a:lnTo>
                  <a:pt x="148208" y="207772"/>
                </a:lnTo>
                <a:lnTo>
                  <a:pt x="145414" y="209803"/>
                </a:lnTo>
                <a:lnTo>
                  <a:pt x="142748" y="211962"/>
                </a:lnTo>
                <a:lnTo>
                  <a:pt x="138175" y="212978"/>
                </a:lnTo>
                <a:lnTo>
                  <a:pt x="131953" y="212978"/>
                </a:lnTo>
                <a:lnTo>
                  <a:pt x="131953" y="218948"/>
                </a:lnTo>
                <a:lnTo>
                  <a:pt x="236093" y="218948"/>
                </a:lnTo>
                <a:lnTo>
                  <a:pt x="236093" y="212978"/>
                </a:lnTo>
                <a:lnTo>
                  <a:pt x="229014" y="212089"/>
                </a:lnTo>
                <a:lnTo>
                  <a:pt x="222059" y="210438"/>
                </a:lnTo>
                <a:lnTo>
                  <a:pt x="183665" y="186920"/>
                </a:lnTo>
                <a:lnTo>
                  <a:pt x="174117" y="177800"/>
                </a:lnTo>
                <a:lnTo>
                  <a:pt x="105486" y="109600"/>
                </a:lnTo>
                <a:close/>
              </a:path>
              <a:path w="812164" h="274319">
                <a:moveTo>
                  <a:pt x="311276" y="213105"/>
                </a:moveTo>
                <a:lnTo>
                  <a:pt x="238125" y="213105"/>
                </a:lnTo>
                <a:lnTo>
                  <a:pt x="238125" y="218948"/>
                </a:lnTo>
                <a:lnTo>
                  <a:pt x="311276" y="218948"/>
                </a:lnTo>
                <a:lnTo>
                  <a:pt x="311276" y="213105"/>
                </a:lnTo>
                <a:close/>
              </a:path>
              <a:path w="812164" h="274319">
                <a:moveTo>
                  <a:pt x="397763" y="213105"/>
                </a:moveTo>
                <a:lnTo>
                  <a:pt x="324612" y="213105"/>
                </a:lnTo>
                <a:lnTo>
                  <a:pt x="324612" y="218948"/>
                </a:lnTo>
                <a:lnTo>
                  <a:pt x="397763" y="218948"/>
                </a:lnTo>
                <a:lnTo>
                  <a:pt x="397763" y="213105"/>
                </a:lnTo>
                <a:close/>
              </a:path>
              <a:path w="812164" h="274319">
                <a:moveTo>
                  <a:pt x="287274" y="88137"/>
                </a:moveTo>
                <a:lnTo>
                  <a:pt x="251841" y="88137"/>
                </a:lnTo>
                <a:lnTo>
                  <a:pt x="254000" y="88900"/>
                </a:lnTo>
                <a:lnTo>
                  <a:pt x="257301" y="91693"/>
                </a:lnTo>
                <a:lnTo>
                  <a:pt x="260604" y="196341"/>
                </a:lnTo>
                <a:lnTo>
                  <a:pt x="259333" y="203580"/>
                </a:lnTo>
                <a:lnTo>
                  <a:pt x="254000" y="211200"/>
                </a:lnTo>
                <a:lnTo>
                  <a:pt x="248919" y="213105"/>
                </a:lnTo>
                <a:lnTo>
                  <a:pt x="303275" y="213105"/>
                </a:lnTo>
                <a:lnTo>
                  <a:pt x="297942" y="212471"/>
                </a:lnTo>
                <a:lnTo>
                  <a:pt x="295275" y="210947"/>
                </a:lnTo>
                <a:lnTo>
                  <a:pt x="292607" y="209550"/>
                </a:lnTo>
                <a:lnTo>
                  <a:pt x="290575" y="207263"/>
                </a:lnTo>
                <a:lnTo>
                  <a:pt x="287908" y="201675"/>
                </a:lnTo>
                <a:lnTo>
                  <a:pt x="287353" y="196341"/>
                </a:lnTo>
                <a:lnTo>
                  <a:pt x="287306" y="107537"/>
                </a:lnTo>
                <a:lnTo>
                  <a:pt x="296800" y="98327"/>
                </a:lnTo>
                <a:lnTo>
                  <a:pt x="297211" y="98043"/>
                </a:lnTo>
                <a:lnTo>
                  <a:pt x="287274" y="98043"/>
                </a:lnTo>
                <a:lnTo>
                  <a:pt x="287274" y="88137"/>
                </a:lnTo>
                <a:close/>
              </a:path>
              <a:path w="812164" h="274319">
                <a:moveTo>
                  <a:pt x="369215" y="86487"/>
                </a:moveTo>
                <a:lnTo>
                  <a:pt x="333756" y="86487"/>
                </a:lnTo>
                <a:lnTo>
                  <a:pt x="339725" y="89535"/>
                </a:lnTo>
                <a:lnTo>
                  <a:pt x="343154" y="95630"/>
                </a:lnTo>
                <a:lnTo>
                  <a:pt x="348411" y="195579"/>
                </a:lnTo>
                <a:lnTo>
                  <a:pt x="348233" y="199136"/>
                </a:lnTo>
                <a:lnTo>
                  <a:pt x="334518" y="213105"/>
                </a:lnTo>
                <a:lnTo>
                  <a:pt x="390651" y="213105"/>
                </a:lnTo>
                <a:lnTo>
                  <a:pt x="385699" y="212343"/>
                </a:lnTo>
                <a:lnTo>
                  <a:pt x="383031" y="210819"/>
                </a:lnTo>
                <a:lnTo>
                  <a:pt x="380492" y="209423"/>
                </a:lnTo>
                <a:lnTo>
                  <a:pt x="375157" y="122427"/>
                </a:lnTo>
                <a:lnTo>
                  <a:pt x="374923" y="113069"/>
                </a:lnTo>
                <a:lnTo>
                  <a:pt x="374237" y="104997"/>
                </a:lnTo>
                <a:lnTo>
                  <a:pt x="373141" y="98327"/>
                </a:lnTo>
                <a:lnTo>
                  <a:pt x="371601" y="92710"/>
                </a:lnTo>
                <a:lnTo>
                  <a:pt x="369215" y="86487"/>
                </a:lnTo>
                <a:close/>
              </a:path>
              <a:path w="812164" h="274319">
                <a:moveTo>
                  <a:pt x="80899" y="5968"/>
                </a:moveTo>
                <a:lnTo>
                  <a:pt x="12954" y="5968"/>
                </a:lnTo>
                <a:lnTo>
                  <a:pt x="17906" y="7238"/>
                </a:lnTo>
                <a:lnTo>
                  <a:pt x="22606" y="9778"/>
                </a:lnTo>
                <a:lnTo>
                  <a:pt x="31292" y="193801"/>
                </a:lnTo>
                <a:lnTo>
                  <a:pt x="30099" y="201675"/>
                </a:lnTo>
                <a:lnTo>
                  <a:pt x="23368" y="210312"/>
                </a:lnTo>
                <a:lnTo>
                  <a:pt x="16763" y="212978"/>
                </a:lnTo>
                <a:lnTo>
                  <a:pt x="80772" y="212978"/>
                </a:lnTo>
                <a:lnTo>
                  <a:pt x="75818" y="211709"/>
                </a:lnTo>
                <a:lnTo>
                  <a:pt x="71247" y="209041"/>
                </a:lnTo>
                <a:lnTo>
                  <a:pt x="67818" y="207137"/>
                </a:lnTo>
                <a:lnTo>
                  <a:pt x="65531" y="204850"/>
                </a:lnTo>
                <a:lnTo>
                  <a:pt x="63118" y="198627"/>
                </a:lnTo>
                <a:lnTo>
                  <a:pt x="62356" y="191262"/>
                </a:lnTo>
                <a:lnTo>
                  <a:pt x="62356" y="109600"/>
                </a:lnTo>
                <a:lnTo>
                  <a:pt x="105486" y="109600"/>
                </a:lnTo>
                <a:lnTo>
                  <a:pt x="101652" y="105790"/>
                </a:lnTo>
                <a:lnTo>
                  <a:pt x="62356" y="105790"/>
                </a:lnTo>
                <a:lnTo>
                  <a:pt x="62470" y="26669"/>
                </a:lnTo>
                <a:lnTo>
                  <a:pt x="75945" y="7238"/>
                </a:lnTo>
                <a:lnTo>
                  <a:pt x="80899" y="5968"/>
                </a:lnTo>
                <a:close/>
              </a:path>
              <a:path w="812164" h="274319">
                <a:moveTo>
                  <a:pt x="207391" y="0"/>
                </a:moveTo>
                <a:lnTo>
                  <a:pt x="127000" y="0"/>
                </a:lnTo>
                <a:lnTo>
                  <a:pt x="127000" y="5968"/>
                </a:lnTo>
                <a:lnTo>
                  <a:pt x="137287" y="5968"/>
                </a:lnTo>
                <a:lnTo>
                  <a:pt x="141224" y="6857"/>
                </a:lnTo>
                <a:lnTo>
                  <a:pt x="143382" y="8762"/>
                </a:lnTo>
                <a:lnTo>
                  <a:pt x="145669" y="10667"/>
                </a:lnTo>
                <a:lnTo>
                  <a:pt x="146812" y="12826"/>
                </a:lnTo>
                <a:lnTo>
                  <a:pt x="146812" y="18541"/>
                </a:lnTo>
                <a:lnTo>
                  <a:pt x="145414" y="22351"/>
                </a:lnTo>
                <a:lnTo>
                  <a:pt x="106078" y="65121"/>
                </a:lnTo>
                <a:lnTo>
                  <a:pt x="62356" y="105790"/>
                </a:lnTo>
                <a:lnTo>
                  <a:pt x="101652" y="105790"/>
                </a:lnTo>
                <a:lnTo>
                  <a:pt x="93344" y="97536"/>
                </a:lnTo>
                <a:lnTo>
                  <a:pt x="126745" y="64262"/>
                </a:lnTo>
                <a:lnTo>
                  <a:pt x="156178" y="34401"/>
                </a:lnTo>
                <a:lnTo>
                  <a:pt x="190626" y="9016"/>
                </a:lnTo>
                <a:lnTo>
                  <a:pt x="207391" y="5968"/>
                </a:lnTo>
                <a:lnTo>
                  <a:pt x="207391" y="0"/>
                </a:lnTo>
                <a:close/>
              </a:path>
              <a:path w="812164" h="274319">
                <a:moveTo>
                  <a:pt x="344931" y="66675"/>
                </a:moveTo>
                <a:lnTo>
                  <a:pt x="336804" y="66675"/>
                </a:lnTo>
                <a:lnTo>
                  <a:pt x="324850" y="68629"/>
                </a:lnTo>
                <a:lnTo>
                  <a:pt x="312610" y="74501"/>
                </a:lnTo>
                <a:lnTo>
                  <a:pt x="300085" y="84302"/>
                </a:lnTo>
                <a:lnTo>
                  <a:pt x="287274" y="98043"/>
                </a:lnTo>
                <a:lnTo>
                  <a:pt x="297211" y="98043"/>
                </a:lnTo>
                <a:lnTo>
                  <a:pt x="306339" y="91741"/>
                </a:lnTo>
                <a:lnTo>
                  <a:pt x="315902" y="87798"/>
                </a:lnTo>
                <a:lnTo>
                  <a:pt x="325500" y="86487"/>
                </a:lnTo>
                <a:lnTo>
                  <a:pt x="369215" y="86487"/>
                </a:lnTo>
                <a:lnTo>
                  <a:pt x="368045" y="83438"/>
                </a:lnTo>
                <a:lnTo>
                  <a:pt x="363474" y="76707"/>
                </a:lnTo>
                <a:lnTo>
                  <a:pt x="357631" y="72771"/>
                </a:lnTo>
                <a:lnTo>
                  <a:pt x="351789" y="68706"/>
                </a:lnTo>
                <a:lnTo>
                  <a:pt x="344931" y="66675"/>
                </a:lnTo>
                <a:close/>
              </a:path>
              <a:path w="812164" h="274319">
                <a:moveTo>
                  <a:pt x="287274" y="66675"/>
                </a:moveTo>
                <a:lnTo>
                  <a:pt x="280288" y="66675"/>
                </a:lnTo>
                <a:lnTo>
                  <a:pt x="235712" y="84709"/>
                </a:lnTo>
                <a:lnTo>
                  <a:pt x="238125" y="90550"/>
                </a:lnTo>
                <a:lnTo>
                  <a:pt x="242316" y="88900"/>
                </a:lnTo>
                <a:lnTo>
                  <a:pt x="245999" y="88137"/>
                </a:lnTo>
                <a:lnTo>
                  <a:pt x="287274" y="88137"/>
                </a:lnTo>
                <a:lnTo>
                  <a:pt x="287274" y="66675"/>
                </a:lnTo>
                <a:close/>
              </a:path>
              <a:path w="812164" h="274319">
                <a:moveTo>
                  <a:pt x="93344" y="0"/>
                </a:moveTo>
                <a:lnTo>
                  <a:pt x="0" y="0"/>
                </a:lnTo>
                <a:lnTo>
                  <a:pt x="0" y="5968"/>
                </a:lnTo>
                <a:lnTo>
                  <a:pt x="93344" y="5968"/>
                </a:lnTo>
                <a:lnTo>
                  <a:pt x="93344" y="0"/>
                </a:lnTo>
                <a:close/>
              </a:path>
              <a:path w="812164" h="274319">
                <a:moveTo>
                  <a:pt x="481075" y="66675"/>
                </a:moveTo>
                <a:lnTo>
                  <a:pt x="438342" y="81756"/>
                </a:lnTo>
                <a:lnTo>
                  <a:pt x="415200" y="116070"/>
                </a:lnTo>
                <a:lnTo>
                  <a:pt x="409575" y="146430"/>
                </a:lnTo>
                <a:lnTo>
                  <a:pt x="410602" y="160077"/>
                </a:lnTo>
                <a:lnTo>
                  <a:pt x="426212" y="196850"/>
                </a:lnTo>
                <a:lnTo>
                  <a:pt x="463466" y="221853"/>
                </a:lnTo>
                <a:lnTo>
                  <a:pt x="479298" y="223519"/>
                </a:lnTo>
                <a:lnTo>
                  <a:pt x="489327" y="222857"/>
                </a:lnTo>
                <a:lnTo>
                  <a:pt x="498856" y="220884"/>
                </a:lnTo>
                <a:lnTo>
                  <a:pt x="507908" y="217626"/>
                </a:lnTo>
                <a:lnTo>
                  <a:pt x="516508" y="213105"/>
                </a:lnTo>
                <a:lnTo>
                  <a:pt x="518076" y="211962"/>
                </a:lnTo>
                <a:lnTo>
                  <a:pt x="486282" y="211962"/>
                </a:lnTo>
                <a:lnTo>
                  <a:pt x="476251" y="210508"/>
                </a:lnTo>
                <a:lnTo>
                  <a:pt x="446780" y="176329"/>
                </a:lnTo>
                <a:lnTo>
                  <a:pt x="439547" y="132841"/>
                </a:lnTo>
                <a:lnTo>
                  <a:pt x="439880" y="123293"/>
                </a:lnTo>
                <a:lnTo>
                  <a:pt x="453136" y="85598"/>
                </a:lnTo>
                <a:lnTo>
                  <a:pt x="461001" y="81033"/>
                </a:lnTo>
                <a:lnTo>
                  <a:pt x="464693" y="78866"/>
                </a:lnTo>
                <a:lnTo>
                  <a:pt x="470407" y="77215"/>
                </a:lnTo>
                <a:lnTo>
                  <a:pt x="517959" y="77215"/>
                </a:lnTo>
                <a:lnTo>
                  <a:pt x="511349" y="73056"/>
                </a:lnTo>
                <a:lnTo>
                  <a:pt x="497028" y="68270"/>
                </a:lnTo>
                <a:lnTo>
                  <a:pt x="481075" y="66675"/>
                </a:lnTo>
                <a:close/>
              </a:path>
              <a:path w="812164" h="274319">
                <a:moveTo>
                  <a:pt x="517959" y="77215"/>
                </a:moveTo>
                <a:lnTo>
                  <a:pt x="476123" y="77215"/>
                </a:lnTo>
                <a:lnTo>
                  <a:pt x="484598" y="78172"/>
                </a:lnTo>
                <a:lnTo>
                  <a:pt x="492299" y="81057"/>
                </a:lnTo>
                <a:lnTo>
                  <a:pt x="518017" y="119459"/>
                </a:lnTo>
                <a:lnTo>
                  <a:pt x="522224" y="154686"/>
                </a:lnTo>
                <a:lnTo>
                  <a:pt x="521600" y="169257"/>
                </a:lnTo>
                <a:lnTo>
                  <a:pt x="506660" y="204729"/>
                </a:lnTo>
                <a:lnTo>
                  <a:pt x="486282" y="211962"/>
                </a:lnTo>
                <a:lnTo>
                  <a:pt x="518076" y="211962"/>
                </a:lnTo>
                <a:lnTo>
                  <a:pt x="542798" y="182499"/>
                </a:lnTo>
                <a:lnTo>
                  <a:pt x="552323" y="142239"/>
                </a:lnTo>
                <a:lnTo>
                  <a:pt x="551231" y="128527"/>
                </a:lnTo>
                <a:lnTo>
                  <a:pt x="547973" y="115601"/>
                </a:lnTo>
                <a:lnTo>
                  <a:pt x="542571" y="103485"/>
                </a:lnTo>
                <a:lnTo>
                  <a:pt x="535051" y="92201"/>
                </a:lnTo>
                <a:lnTo>
                  <a:pt x="524027" y="81033"/>
                </a:lnTo>
                <a:lnTo>
                  <a:pt x="517959" y="77215"/>
                </a:lnTo>
                <a:close/>
              </a:path>
              <a:path w="812164" h="274319">
                <a:moveTo>
                  <a:pt x="616331" y="82296"/>
                </a:moveTo>
                <a:lnTo>
                  <a:pt x="589661" y="82296"/>
                </a:lnTo>
                <a:lnTo>
                  <a:pt x="589661" y="192404"/>
                </a:lnTo>
                <a:lnTo>
                  <a:pt x="613156" y="221361"/>
                </a:lnTo>
                <a:lnTo>
                  <a:pt x="625348" y="221361"/>
                </a:lnTo>
                <a:lnTo>
                  <a:pt x="648986" y="202691"/>
                </a:lnTo>
                <a:lnTo>
                  <a:pt x="626618" y="202691"/>
                </a:lnTo>
                <a:lnTo>
                  <a:pt x="623188" y="200913"/>
                </a:lnTo>
                <a:lnTo>
                  <a:pt x="617601" y="194310"/>
                </a:lnTo>
                <a:lnTo>
                  <a:pt x="616331" y="187832"/>
                </a:lnTo>
                <a:lnTo>
                  <a:pt x="616331" y="82296"/>
                </a:lnTo>
                <a:close/>
              </a:path>
              <a:path w="812164" h="274319">
                <a:moveTo>
                  <a:pt x="655319" y="189611"/>
                </a:moveTo>
                <a:lnTo>
                  <a:pt x="649097" y="189611"/>
                </a:lnTo>
                <a:lnTo>
                  <a:pt x="647192" y="193801"/>
                </a:lnTo>
                <a:lnTo>
                  <a:pt x="644651" y="197103"/>
                </a:lnTo>
                <a:lnTo>
                  <a:pt x="641350" y="199389"/>
                </a:lnTo>
                <a:lnTo>
                  <a:pt x="637920" y="201549"/>
                </a:lnTo>
                <a:lnTo>
                  <a:pt x="634492" y="202691"/>
                </a:lnTo>
                <a:lnTo>
                  <a:pt x="648986" y="202691"/>
                </a:lnTo>
                <a:lnTo>
                  <a:pt x="652248" y="197018"/>
                </a:lnTo>
                <a:lnTo>
                  <a:pt x="655319" y="189611"/>
                </a:lnTo>
                <a:close/>
              </a:path>
              <a:path w="812164" h="274319">
                <a:moveTo>
                  <a:pt x="616331" y="22478"/>
                </a:moveTo>
                <a:lnTo>
                  <a:pt x="611251" y="22478"/>
                </a:lnTo>
                <a:lnTo>
                  <a:pt x="606806" y="33274"/>
                </a:lnTo>
                <a:lnTo>
                  <a:pt x="603376" y="40766"/>
                </a:lnTo>
                <a:lnTo>
                  <a:pt x="578231" y="70612"/>
                </a:lnTo>
                <a:lnTo>
                  <a:pt x="566166" y="76962"/>
                </a:lnTo>
                <a:lnTo>
                  <a:pt x="566166" y="82296"/>
                </a:lnTo>
                <a:lnTo>
                  <a:pt x="650875" y="82296"/>
                </a:lnTo>
                <a:lnTo>
                  <a:pt x="650875" y="70992"/>
                </a:lnTo>
                <a:lnTo>
                  <a:pt x="616331" y="70992"/>
                </a:lnTo>
                <a:lnTo>
                  <a:pt x="616331" y="22478"/>
                </a:lnTo>
                <a:close/>
              </a:path>
              <a:path w="812164" h="274319">
                <a:moveTo>
                  <a:pt x="707770" y="82296"/>
                </a:moveTo>
                <a:lnTo>
                  <a:pt x="681101" y="82296"/>
                </a:lnTo>
                <a:lnTo>
                  <a:pt x="681101" y="192404"/>
                </a:lnTo>
                <a:lnTo>
                  <a:pt x="704595" y="221361"/>
                </a:lnTo>
                <a:lnTo>
                  <a:pt x="716788" y="221361"/>
                </a:lnTo>
                <a:lnTo>
                  <a:pt x="740426" y="202691"/>
                </a:lnTo>
                <a:lnTo>
                  <a:pt x="718057" y="202691"/>
                </a:lnTo>
                <a:lnTo>
                  <a:pt x="714629" y="200913"/>
                </a:lnTo>
                <a:lnTo>
                  <a:pt x="709041" y="194310"/>
                </a:lnTo>
                <a:lnTo>
                  <a:pt x="707770" y="187832"/>
                </a:lnTo>
                <a:lnTo>
                  <a:pt x="707770" y="82296"/>
                </a:lnTo>
                <a:close/>
              </a:path>
              <a:path w="812164" h="274319">
                <a:moveTo>
                  <a:pt x="746760" y="189611"/>
                </a:moveTo>
                <a:lnTo>
                  <a:pt x="740537" y="189611"/>
                </a:lnTo>
                <a:lnTo>
                  <a:pt x="738632" y="193801"/>
                </a:lnTo>
                <a:lnTo>
                  <a:pt x="736092" y="197103"/>
                </a:lnTo>
                <a:lnTo>
                  <a:pt x="732789" y="199389"/>
                </a:lnTo>
                <a:lnTo>
                  <a:pt x="729361" y="201549"/>
                </a:lnTo>
                <a:lnTo>
                  <a:pt x="725932" y="202691"/>
                </a:lnTo>
                <a:lnTo>
                  <a:pt x="740426" y="202691"/>
                </a:lnTo>
                <a:lnTo>
                  <a:pt x="743688" y="197018"/>
                </a:lnTo>
                <a:lnTo>
                  <a:pt x="746760" y="189611"/>
                </a:lnTo>
                <a:close/>
              </a:path>
              <a:path w="812164" h="274319">
                <a:moveTo>
                  <a:pt x="707770" y="22478"/>
                </a:moveTo>
                <a:lnTo>
                  <a:pt x="702691" y="22478"/>
                </a:lnTo>
                <a:lnTo>
                  <a:pt x="698245" y="33274"/>
                </a:lnTo>
                <a:lnTo>
                  <a:pt x="694817" y="40766"/>
                </a:lnTo>
                <a:lnTo>
                  <a:pt x="669670" y="70612"/>
                </a:lnTo>
                <a:lnTo>
                  <a:pt x="657606" y="76962"/>
                </a:lnTo>
                <a:lnTo>
                  <a:pt x="657606" y="82296"/>
                </a:lnTo>
                <a:lnTo>
                  <a:pt x="742314" y="82296"/>
                </a:lnTo>
                <a:lnTo>
                  <a:pt x="742314" y="70992"/>
                </a:lnTo>
                <a:lnTo>
                  <a:pt x="707770" y="70992"/>
                </a:lnTo>
                <a:lnTo>
                  <a:pt x="707770" y="22478"/>
                </a:lnTo>
                <a:close/>
              </a:path>
              <a:path w="812164" h="274319">
                <a:moveTo>
                  <a:pt x="811656" y="218821"/>
                </a:moveTo>
                <a:lnTo>
                  <a:pt x="795528" y="218821"/>
                </a:lnTo>
                <a:lnTo>
                  <a:pt x="796289" y="219328"/>
                </a:lnTo>
                <a:lnTo>
                  <a:pt x="797051" y="220217"/>
                </a:lnTo>
                <a:lnTo>
                  <a:pt x="798068" y="221614"/>
                </a:lnTo>
                <a:lnTo>
                  <a:pt x="798467" y="223012"/>
                </a:lnTo>
                <a:lnTo>
                  <a:pt x="798576" y="225425"/>
                </a:lnTo>
                <a:lnTo>
                  <a:pt x="798004" y="231806"/>
                </a:lnTo>
                <a:lnTo>
                  <a:pt x="771483" y="263810"/>
                </a:lnTo>
                <a:lnTo>
                  <a:pt x="763651" y="266953"/>
                </a:lnTo>
                <a:lnTo>
                  <a:pt x="763651" y="274065"/>
                </a:lnTo>
                <a:lnTo>
                  <a:pt x="800226" y="251460"/>
                </a:lnTo>
                <a:lnTo>
                  <a:pt x="811692" y="221614"/>
                </a:lnTo>
                <a:lnTo>
                  <a:pt x="811656" y="218821"/>
                </a:lnTo>
                <a:close/>
              </a:path>
              <a:path w="812164" h="274319">
                <a:moveTo>
                  <a:pt x="791591" y="186689"/>
                </a:moveTo>
                <a:lnTo>
                  <a:pt x="778637" y="186689"/>
                </a:lnTo>
                <a:lnTo>
                  <a:pt x="773683" y="188594"/>
                </a:lnTo>
                <a:lnTo>
                  <a:pt x="765682" y="196087"/>
                </a:lnTo>
                <a:lnTo>
                  <a:pt x="763651" y="200532"/>
                </a:lnTo>
                <a:lnTo>
                  <a:pt x="763651" y="211327"/>
                </a:lnTo>
                <a:lnTo>
                  <a:pt x="765175" y="215646"/>
                </a:lnTo>
                <a:lnTo>
                  <a:pt x="771398" y="221868"/>
                </a:lnTo>
                <a:lnTo>
                  <a:pt x="775588" y="223519"/>
                </a:lnTo>
                <a:lnTo>
                  <a:pt x="783082" y="223519"/>
                </a:lnTo>
                <a:lnTo>
                  <a:pt x="785113" y="223012"/>
                </a:lnTo>
                <a:lnTo>
                  <a:pt x="791082" y="219837"/>
                </a:lnTo>
                <a:lnTo>
                  <a:pt x="793623" y="218821"/>
                </a:lnTo>
                <a:lnTo>
                  <a:pt x="811656" y="218821"/>
                </a:lnTo>
                <a:lnTo>
                  <a:pt x="811260" y="213284"/>
                </a:lnTo>
                <a:lnTo>
                  <a:pt x="809688" y="206756"/>
                </a:lnTo>
                <a:lnTo>
                  <a:pt x="807069" y="200989"/>
                </a:lnTo>
                <a:lnTo>
                  <a:pt x="803401" y="195961"/>
                </a:lnTo>
                <a:lnTo>
                  <a:pt x="797941" y="189737"/>
                </a:lnTo>
                <a:lnTo>
                  <a:pt x="791591" y="186689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91332" y="2443479"/>
            <a:ext cx="1350645" cy="234950"/>
          </a:xfrm>
          <a:custGeom>
            <a:avLst/>
            <a:gdLst/>
            <a:ahLst/>
            <a:cxnLst/>
            <a:rect l="l" t="t" r="r" b="b"/>
            <a:pathLst>
              <a:path w="1350645" h="234950">
                <a:moveTo>
                  <a:pt x="226441" y="10668"/>
                </a:moveTo>
                <a:lnTo>
                  <a:pt x="132842" y="10668"/>
                </a:lnTo>
                <a:lnTo>
                  <a:pt x="132842" y="16637"/>
                </a:lnTo>
                <a:lnTo>
                  <a:pt x="145669" y="16637"/>
                </a:lnTo>
                <a:lnTo>
                  <a:pt x="150622" y="17907"/>
                </a:lnTo>
                <a:lnTo>
                  <a:pt x="164084" y="38354"/>
                </a:lnTo>
                <a:lnTo>
                  <a:pt x="164084" y="112268"/>
                </a:lnTo>
                <a:lnTo>
                  <a:pt x="62357" y="112268"/>
                </a:lnTo>
                <a:lnTo>
                  <a:pt x="62395" y="38354"/>
                </a:lnTo>
                <a:lnTo>
                  <a:pt x="62992" y="31623"/>
                </a:lnTo>
                <a:lnTo>
                  <a:pt x="64389" y="28194"/>
                </a:lnTo>
                <a:lnTo>
                  <a:pt x="65659" y="24638"/>
                </a:lnTo>
                <a:lnTo>
                  <a:pt x="67945" y="22098"/>
                </a:lnTo>
                <a:lnTo>
                  <a:pt x="71247" y="20320"/>
                </a:lnTo>
                <a:lnTo>
                  <a:pt x="75946" y="17907"/>
                </a:lnTo>
                <a:lnTo>
                  <a:pt x="80772" y="16637"/>
                </a:lnTo>
                <a:lnTo>
                  <a:pt x="93853" y="16637"/>
                </a:lnTo>
                <a:lnTo>
                  <a:pt x="93853" y="10668"/>
                </a:lnTo>
                <a:lnTo>
                  <a:pt x="0" y="10668"/>
                </a:lnTo>
                <a:lnTo>
                  <a:pt x="0" y="16637"/>
                </a:lnTo>
                <a:lnTo>
                  <a:pt x="12954" y="16637"/>
                </a:lnTo>
                <a:lnTo>
                  <a:pt x="17907" y="17907"/>
                </a:lnTo>
                <a:lnTo>
                  <a:pt x="31369" y="38354"/>
                </a:lnTo>
                <a:lnTo>
                  <a:pt x="31369" y="203962"/>
                </a:lnTo>
                <a:lnTo>
                  <a:pt x="30086" y="212344"/>
                </a:lnTo>
                <a:lnTo>
                  <a:pt x="27546" y="215773"/>
                </a:lnTo>
                <a:lnTo>
                  <a:pt x="23368" y="220980"/>
                </a:lnTo>
                <a:lnTo>
                  <a:pt x="16891" y="223647"/>
                </a:lnTo>
                <a:lnTo>
                  <a:pt x="0" y="223647"/>
                </a:lnTo>
                <a:lnTo>
                  <a:pt x="0" y="229616"/>
                </a:lnTo>
                <a:lnTo>
                  <a:pt x="93853" y="229616"/>
                </a:lnTo>
                <a:lnTo>
                  <a:pt x="93853" y="223647"/>
                </a:lnTo>
                <a:lnTo>
                  <a:pt x="80772" y="223647"/>
                </a:lnTo>
                <a:lnTo>
                  <a:pt x="75946" y="222377"/>
                </a:lnTo>
                <a:lnTo>
                  <a:pt x="71247" y="219710"/>
                </a:lnTo>
                <a:lnTo>
                  <a:pt x="67818" y="217805"/>
                </a:lnTo>
                <a:lnTo>
                  <a:pt x="65532" y="215519"/>
                </a:lnTo>
                <a:lnTo>
                  <a:pt x="64516" y="212852"/>
                </a:lnTo>
                <a:lnTo>
                  <a:pt x="63119" y="209296"/>
                </a:lnTo>
                <a:lnTo>
                  <a:pt x="62357" y="201930"/>
                </a:lnTo>
                <a:lnTo>
                  <a:pt x="62357" y="124206"/>
                </a:lnTo>
                <a:lnTo>
                  <a:pt x="164084" y="124206"/>
                </a:lnTo>
                <a:lnTo>
                  <a:pt x="164084" y="203962"/>
                </a:lnTo>
                <a:lnTo>
                  <a:pt x="162814" y="212344"/>
                </a:lnTo>
                <a:lnTo>
                  <a:pt x="160147" y="215773"/>
                </a:lnTo>
                <a:lnTo>
                  <a:pt x="155956" y="220980"/>
                </a:lnTo>
                <a:lnTo>
                  <a:pt x="149479" y="223647"/>
                </a:lnTo>
                <a:lnTo>
                  <a:pt x="132842" y="223647"/>
                </a:lnTo>
                <a:lnTo>
                  <a:pt x="132842" y="229616"/>
                </a:lnTo>
                <a:lnTo>
                  <a:pt x="226441" y="229616"/>
                </a:lnTo>
                <a:lnTo>
                  <a:pt x="226441" y="223647"/>
                </a:lnTo>
                <a:lnTo>
                  <a:pt x="213487" y="223647"/>
                </a:lnTo>
                <a:lnTo>
                  <a:pt x="208534" y="222377"/>
                </a:lnTo>
                <a:lnTo>
                  <a:pt x="200533" y="217805"/>
                </a:lnTo>
                <a:lnTo>
                  <a:pt x="198247" y="215519"/>
                </a:lnTo>
                <a:lnTo>
                  <a:pt x="197231" y="212852"/>
                </a:lnTo>
                <a:lnTo>
                  <a:pt x="195834" y="209296"/>
                </a:lnTo>
                <a:lnTo>
                  <a:pt x="195072" y="201930"/>
                </a:lnTo>
                <a:lnTo>
                  <a:pt x="195072" y="124206"/>
                </a:lnTo>
                <a:lnTo>
                  <a:pt x="195072" y="112268"/>
                </a:lnTo>
                <a:lnTo>
                  <a:pt x="195110" y="38354"/>
                </a:lnTo>
                <a:lnTo>
                  <a:pt x="195707" y="31623"/>
                </a:lnTo>
                <a:lnTo>
                  <a:pt x="196977" y="28194"/>
                </a:lnTo>
                <a:lnTo>
                  <a:pt x="198247" y="24638"/>
                </a:lnTo>
                <a:lnTo>
                  <a:pt x="200533" y="22098"/>
                </a:lnTo>
                <a:lnTo>
                  <a:pt x="208661" y="17907"/>
                </a:lnTo>
                <a:lnTo>
                  <a:pt x="213487" y="16637"/>
                </a:lnTo>
                <a:lnTo>
                  <a:pt x="226441" y="16637"/>
                </a:lnTo>
                <a:lnTo>
                  <a:pt x="226441" y="10668"/>
                </a:lnTo>
                <a:close/>
              </a:path>
              <a:path w="1350645" h="234950">
                <a:moveTo>
                  <a:pt x="379857" y="199263"/>
                </a:moveTo>
                <a:lnTo>
                  <a:pt x="373380" y="205740"/>
                </a:lnTo>
                <a:lnTo>
                  <a:pt x="369062" y="209677"/>
                </a:lnTo>
                <a:lnTo>
                  <a:pt x="365506" y="211836"/>
                </a:lnTo>
                <a:lnTo>
                  <a:pt x="363982" y="212217"/>
                </a:lnTo>
                <a:lnTo>
                  <a:pt x="360553" y="212217"/>
                </a:lnTo>
                <a:lnTo>
                  <a:pt x="354457" y="141478"/>
                </a:lnTo>
                <a:lnTo>
                  <a:pt x="354355" y="123190"/>
                </a:lnTo>
                <a:lnTo>
                  <a:pt x="337527" y="83934"/>
                </a:lnTo>
                <a:lnTo>
                  <a:pt x="305181" y="77343"/>
                </a:lnTo>
                <a:lnTo>
                  <a:pt x="293052" y="78079"/>
                </a:lnTo>
                <a:lnTo>
                  <a:pt x="254660" y="101206"/>
                </a:lnTo>
                <a:lnTo>
                  <a:pt x="251079" y="114427"/>
                </a:lnTo>
                <a:lnTo>
                  <a:pt x="251155" y="119634"/>
                </a:lnTo>
                <a:lnTo>
                  <a:pt x="252349" y="123190"/>
                </a:lnTo>
                <a:lnTo>
                  <a:pt x="257429" y="128778"/>
                </a:lnTo>
                <a:lnTo>
                  <a:pt x="260731" y="130175"/>
                </a:lnTo>
                <a:lnTo>
                  <a:pt x="268732" y="130175"/>
                </a:lnTo>
                <a:lnTo>
                  <a:pt x="278168" y="107124"/>
                </a:lnTo>
                <a:lnTo>
                  <a:pt x="278206" y="100406"/>
                </a:lnTo>
                <a:lnTo>
                  <a:pt x="280162" y="96393"/>
                </a:lnTo>
                <a:lnTo>
                  <a:pt x="284226" y="92710"/>
                </a:lnTo>
                <a:lnTo>
                  <a:pt x="288163" y="89027"/>
                </a:lnTo>
                <a:lnTo>
                  <a:pt x="293624" y="87249"/>
                </a:lnTo>
                <a:lnTo>
                  <a:pt x="309245" y="87249"/>
                </a:lnTo>
                <a:lnTo>
                  <a:pt x="327672" y="123190"/>
                </a:lnTo>
                <a:lnTo>
                  <a:pt x="327787" y="131572"/>
                </a:lnTo>
                <a:lnTo>
                  <a:pt x="327787" y="141478"/>
                </a:lnTo>
                <a:lnTo>
                  <a:pt x="327787" y="197866"/>
                </a:lnTo>
                <a:lnTo>
                  <a:pt x="318262" y="204889"/>
                </a:lnTo>
                <a:lnTo>
                  <a:pt x="309702" y="209931"/>
                </a:lnTo>
                <a:lnTo>
                  <a:pt x="302120" y="212979"/>
                </a:lnTo>
                <a:lnTo>
                  <a:pt x="295529" y="213995"/>
                </a:lnTo>
                <a:lnTo>
                  <a:pt x="289560" y="213995"/>
                </a:lnTo>
                <a:lnTo>
                  <a:pt x="284226" y="211455"/>
                </a:lnTo>
                <a:lnTo>
                  <a:pt x="274955" y="201168"/>
                </a:lnTo>
                <a:lnTo>
                  <a:pt x="272542" y="194691"/>
                </a:lnTo>
                <a:lnTo>
                  <a:pt x="272542" y="180848"/>
                </a:lnTo>
                <a:lnTo>
                  <a:pt x="274447" y="175260"/>
                </a:lnTo>
                <a:lnTo>
                  <a:pt x="278130" y="170053"/>
                </a:lnTo>
                <a:lnTo>
                  <a:pt x="281686" y="164846"/>
                </a:lnTo>
                <a:lnTo>
                  <a:pt x="316674" y="145986"/>
                </a:lnTo>
                <a:lnTo>
                  <a:pt x="327787" y="141478"/>
                </a:lnTo>
                <a:lnTo>
                  <a:pt x="327787" y="131572"/>
                </a:lnTo>
                <a:lnTo>
                  <a:pt x="282841" y="150075"/>
                </a:lnTo>
                <a:lnTo>
                  <a:pt x="250317" y="175895"/>
                </a:lnTo>
                <a:lnTo>
                  <a:pt x="245491" y="187325"/>
                </a:lnTo>
                <a:lnTo>
                  <a:pt x="245541" y="195364"/>
                </a:lnTo>
                <a:lnTo>
                  <a:pt x="266649" y="230085"/>
                </a:lnTo>
                <a:lnTo>
                  <a:pt x="280670" y="232664"/>
                </a:lnTo>
                <a:lnTo>
                  <a:pt x="287274" y="232664"/>
                </a:lnTo>
                <a:lnTo>
                  <a:pt x="320344" y="213995"/>
                </a:lnTo>
                <a:lnTo>
                  <a:pt x="327787" y="208280"/>
                </a:lnTo>
                <a:lnTo>
                  <a:pt x="339979" y="232537"/>
                </a:lnTo>
                <a:lnTo>
                  <a:pt x="345313" y="232537"/>
                </a:lnTo>
                <a:lnTo>
                  <a:pt x="353618" y="231025"/>
                </a:lnTo>
                <a:lnTo>
                  <a:pt x="362153" y="226466"/>
                </a:lnTo>
                <a:lnTo>
                  <a:pt x="370903" y="218884"/>
                </a:lnTo>
                <a:lnTo>
                  <a:pt x="376529" y="212217"/>
                </a:lnTo>
                <a:lnTo>
                  <a:pt x="379857" y="208280"/>
                </a:lnTo>
                <a:lnTo>
                  <a:pt x="379857" y="199263"/>
                </a:lnTo>
                <a:close/>
              </a:path>
              <a:path w="1350645" h="234950">
                <a:moveTo>
                  <a:pt x="543941" y="223774"/>
                </a:moveTo>
                <a:lnTo>
                  <a:pt x="536829" y="223774"/>
                </a:lnTo>
                <a:lnTo>
                  <a:pt x="531876" y="223012"/>
                </a:lnTo>
                <a:lnTo>
                  <a:pt x="529209" y="221488"/>
                </a:lnTo>
                <a:lnTo>
                  <a:pt x="526669" y="220091"/>
                </a:lnTo>
                <a:lnTo>
                  <a:pt x="521335" y="133096"/>
                </a:lnTo>
                <a:lnTo>
                  <a:pt x="521093" y="123748"/>
                </a:lnTo>
                <a:lnTo>
                  <a:pt x="520407" y="115671"/>
                </a:lnTo>
                <a:lnTo>
                  <a:pt x="519315" y="109004"/>
                </a:lnTo>
                <a:lnTo>
                  <a:pt x="517779" y="103378"/>
                </a:lnTo>
                <a:lnTo>
                  <a:pt x="515391" y="97155"/>
                </a:lnTo>
                <a:lnTo>
                  <a:pt x="514223" y="94107"/>
                </a:lnTo>
                <a:lnTo>
                  <a:pt x="509651" y="87376"/>
                </a:lnTo>
                <a:lnTo>
                  <a:pt x="503809" y="83439"/>
                </a:lnTo>
                <a:lnTo>
                  <a:pt x="497967" y="79375"/>
                </a:lnTo>
                <a:lnTo>
                  <a:pt x="491109" y="77343"/>
                </a:lnTo>
                <a:lnTo>
                  <a:pt x="482981" y="77343"/>
                </a:lnTo>
                <a:lnTo>
                  <a:pt x="471017" y="79298"/>
                </a:lnTo>
                <a:lnTo>
                  <a:pt x="458774" y="85178"/>
                </a:lnTo>
                <a:lnTo>
                  <a:pt x="446252" y="94970"/>
                </a:lnTo>
                <a:lnTo>
                  <a:pt x="433451" y="108712"/>
                </a:lnTo>
                <a:lnTo>
                  <a:pt x="433451" y="98806"/>
                </a:lnTo>
                <a:lnTo>
                  <a:pt x="433451" y="77343"/>
                </a:lnTo>
                <a:lnTo>
                  <a:pt x="426466" y="77343"/>
                </a:lnTo>
                <a:lnTo>
                  <a:pt x="381889" y="95377"/>
                </a:lnTo>
                <a:lnTo>
                  <a:pt x="384302" y="101219"/>
                </a:lnTo>
                <a:lnTo>
                  <a:pt x="388493" y="99568"/>
                </a:lnTo>
                <a:lnTo>
                  <a:pt x="392176" y="98806"/>
                </a:lnTo>
                <a:lnTo>
                  <a:pt x="398018" y="98806"/>
                </a:lnTo>
                <a:lnTo>
                  <a:pt x="400177" y="99568"/>
                </a:lnTo>
                <a:lnTo>
                  <a:pt x="406781" y="207010"/>
                </a:lnTo>
                <a:lnTo>
                  <a:pt x="405511" y="214249"/>
                </a:lnTo>
                <a:lnTo>
                  <a:pt x="400177" y="221869"/>
                </a:lnTo>
                <a:lnTo>
                  <a:pt x="395097" y="223774"/>
                </a:lnTo>
                <a:lnTo>
                  <a:pt x="384302" y="223774"/>
                </a:lnTo>
                <a:lnTo>
                  <a:pt x="384302" y="229616"/>
                </a:lnTo>
                <a:lnTo>
                  <a:pt x="457454" y="229616"/>
                </a:lnTo>
                <a:lnTo>
                  <a:pt x="457454" y="223774"/>
                </a:lnTo>
                <a:lnTo>
                  <a:pt x="449453" y="223774"/>
                </a:lnTo>
                <a:lnTo>
                  <a:pt x="444119" y="223139"/>
                </a:lnTo>
                <a:lnTo>
                  <a:pt x="441452" y="221615"/>
                </a:lnTo>
                <a:lnTo>
                  <a:pt x="438785" y="220218"/>
                </a:lnTo>
                <a:lnTo>
                  <a:pt x="436753" y="217932"/>
                </a:lnTo>
                <a:lnTo>
                  <a:pt x="434086" y="212344"/>
                </a:lnTo>
                <a:lnTo>
                  <a:pt x="433527" y="207010"/>
                </a:lnTo>
                <a:lnTo>
                  <a:pt x="433476" y="118211"/>
                </a:lnTo>
                <a:lnTo>
                  <a:pt x="442976" y="109004"/>
                </a:lnTo>
                <a:lnTo>
                  <a:pt x="443382" y="108712"/>
                </a:lnTo>
                <a:lnTo>
                  <a:pt x="452513" y="102412"/>
                </a:lnTo>
                <a:lnTo>
                  <a:pt x="462076" y="98475"/>
                </a:lnTo>
                <a:lnTo>
                  <a:pt x="471678" y="97155"/>
                </a:lnTo>
                <a:lnTo>
                  <a:pt x="479933" y="97155"/>
                </a:lnTo>
                <a:lnTo>
                  <a:pt x="494550" y="207010"/>
                </a:lnTo>
                <a:lnTo>
                  <a:pt x="494411" y="209804"/>
                </a:lnTo>
                <a:lnTo>
                  <a:pt x="480695" y="223774"/>
                </a:lnTo>
                <a:lnTo>
                  <a:pt x="470789" y="223774"/>
                </a:lnTo>
                <a:lnTo>
                  <a:pt x="470789" y="229616"/>
                </a:lnTo>
                <a:lnTo>
                  <a:pt x="543941" y="229616"/>
                </a:lnTo>
                <a:lnTo>
                  <a:pt x="543941" y="223774"/>
                </a:lnTo>
                <a:close/>
              </a:path>
              <a:path w="1350645" h="234950">
                <a:moveTo>
                  <a:pt x="712216" y="215900"/>
                </a:moveTo>
                <a:lnTo>
                  <a:pt x="710438" y="210185"/>
                </a:lnTo>
                <a:lnTo>
                  <a:pt x="705612" y="212090"/>
                </a:lnTo>
                <a:lnTo>
                  <a:pt x="701802" y="212979"/>
                </a:lnTo>
                <a:lnTo>
                  <a:pt x="696468" y="212979"/>
                </a:lnTo>
                <a:lnTo>
                  <a:pt x="694436" y="212217"/>
                </a:lnTo>
                <a:lnTo>
                  <a:pt x="687578" y="89662"/>
                </a:lnTo>
                <a:lnTo>
                  <a:pt x="687578" y="21209"/>
                </a:lnTo>
                <a:lnTo>
                  <a:pt x="687578" y="0"/>
                </a:lnTo>
                <a:lnTo>
                  <a:pt x="680339" y="0"/>
                </a:lnTo>
                <a:lnTo>
                  <a:pt x="636143" y="18034"/>
                </a:lnTo>
                <a:lnTo>
                  <a:pt x="638302" y="23749"/>
                </a:lnTo>
                <a:lnTo>
                  <a:pt x="642874" y="21971"/>
                </a:lnTo>
                <a:lnTo>
                  <a:pt x="646684" y="21209"/>
                </a:lnTo>
                <a:lnTo>
                  <a:pt x="652018" y="21209"/>
                </a:lnTo>
                <a:lnTo>
                  <a:pt x="654177" y="21844"/>
                </a:lnTo>
                <a:lnTo>
                  <a:pt x="660908" y="89662"/>
                </a:lnTo>
                <a:lnTo>
                  <a:pt x="660908" y="125476"/>
                </a:lnTo>
                <a:lnTo>
                  <a:pt x="660908" y="201676"/>
                </a:lnTo>
                <a:lnTo>
                  <a:pt x="653973" y="208114"/>
                </a:lnTo>
                <a:lnTo>
                  <a:pt x="646912" y="212712"/>
                </a:lnTo>
                <a:lnTo>
                  <a:pt x="639737" y="215493"/>
                </a:lnTo>
                <a:lnTo>
                  <a:pt x="632460" y="216408"/>
                </a:lnTo>
                <a:lnTo>
                  <a:pt x="623976" y="215315"/>
                </a:lnTo>
                <a:lnTo>
                  <a:pt x="594588" y="189395"/>
                </a:lnTo>
                <a:lnTo>
                  <a:pt x="586613" y="149098"/>
                </a:lnTo>
                <a:lnTo>
                  <a:pt x="587527" y="133883"/>
                </a:lnTo>
                <a:lnTo>
                  <a:pt x="607072" y="94386"/>
                </a:lnTo>
                <a:lnTo>
                  <a:pt x="626618" y="87249"/>
                </a:lnTo>
                <a:lnTo>
                  <a:pt x="631698" y="87249"/>
                </a:lnTo>
                <a:lnTo>
                  <a:pt x="636905" y="88773"/>
                </a:lnTo>
                <a:lnTo>
                  <a:pt x="647573" y="94869"/>
                </a:lnTo>
                <a:lnTo>
                  <a:pt x="651891" y="99441"/>
                </a:lnTo>
                <a:lnTo>
                  <a:pt x="655066" y="105410"/>
                </a:lnTo>
                <a:lnTo>
                  <a:pt x="658368" y="111506"/>
                </a:lnTo>
                <a:lnTo>
                  <a:pt x="660273" y="118110"/>
                </a:lnTo>
                <a:lnTo>
                  <a:pt x="660908" y="125476"/>
                </a:lnTo>
                <a:lnTo>
                  <a:pt x="660908" y="89662"/>
                </a:lnTo>
                <a:lnTo>
                  <a:pt x="657898" y="87249"/>
                </a:lnTo>
                <a:lnTo>
                  <a:pt x="654088" y="84188"/>
                </a:lnTo>
                <a:lnTo>
                  <a:pt x="646442" y="80302"/>
                </a:lnTo>
                <a:lnTo>
                  <a:pt x="637946" y="77990"/>
                </a:lnTo>
                <a:lnTo>
                  <a:pt x="628650" y="77216"/>
                </a:lnTo>
                <a:lnTo>
                  <a:pt x="613562" y="78867"/>
                </a:lnTo>
                <a:lnTo>
                  <a:pt x="577088" y="103632"/>
                </a:lnTo>
                <a:lnTo>
                  <a:pt x="558279" y="146227"/>
                </a:lnTo>
                <a:lnTo>
                  <a:pt x="557022" y="161798"/>
                </a:lnTo>
                <a:lnTo>
                  <a:pt x="558152" y="176999"/>
                </a:lnTo>
                <a:lnTo>
                  <a:pt x="575183" y="213868"/>
                </a:lnTo>
                <a:lnTo>
                  <a:pt x="617474" y="234188"/>
                </a:lnTo>
                <a:lnTo>
                  <a:pt x="625475" y="234188"/>
                </a:lnTo>
                <a:lnTo>
                  <a:pt x="657377" y="216408"/>
                </a:lnTo>
                <a:lnTo>
                  <a:pt x="660908" y="212979"/>
                </a:lnTo>
                <a:lnTo>
                  <a:pt x="660908" y="234188"/>
                </a:lnTo>
                <a:lnTo>
                  <a:pt x="668401" y="234188"/>
                </a:lnTo>
                <a:lnTo>
                  <a:pt x="712216" y="215900"/>
                </a:lnTo>
                <a:close/>
              </a:path>
              <a:path w="1350645" h="234950">
                <a:moveTo>
                  <a:pt x="829259" y="189699"/>
                </a:moveTo>
                <a:lnTo>
                  <a:pt x="810869" y="155714"/>
                </a:lnTo>
                <a:lnTo>
                  <a:pt x="762762" y="130683"/>
                </a:lnTo>
                <a:lnTo>
                  <a:pt x="755904" y="125984"/>
                </a:lnTo>
                <a:lnTo>
                  <a:pt x="752602" y="121539"/>
                </a:lnTo>
                <a:lnTo>
                  <a:pt x="749173" y="117221"/>
                </a:lnTo>
                <a:lnTo>
                  <a:pt x="747395" y="112141"/>
                </a:lnTo>
                <a:lnTo>
                  <a:pt x="747395" y="101219"/>
                </a:lnTo>
                <a:lnTo>
                  <a:pt x="749681" y="96774"/>
                </a:lnTo>
                <a:lnTo>
                  <a:pt x="754380" y="92837"/>
                </a:lnTo>
                <a:lnTo>
                  <a:pt x="758952" y="88900"/>
                </a:lnTo>
                <a:lnTo>
                  <a:pt x="765048" y="86868"/>
                </a:lnTo>
                <a:lnTo>
                  <a:pt x="772668" y="86868"/>
                </a:lnTo>
                <a:lnTo>
                  <a:pt x="805827" y="107759"/>
                </a:lnTo>
                <a:lnTo>
                  <a:pt x="812800" y="127762"/>
                </a:lnTo>
                <a:lnTo>
                  <a:pt x="818134" y="127762"/>
                </a:lnTo>
                <a:lnTo>
                  <a:pt x="818134" y="86868"/>
                </a:lnTo>
                <a:lnTo>
                  <a:pt x="818134" y="83439"/>
                </a:lnTo>
                <a:lnTo>
                  <a:pt x="818134" y="77343"/>
                </a:lnTo>
                <a:lnTo>
                  <a:pt x="812800" y="77343"/>
                </a:lnTo>
                <a:lnTo>
                  <a:pt x="811530" y="79883"/>
                </a:lnTo>
                <a:lnTo>
                  <a:pt x="810387" y="81534"/>
                </a:lnTo>
                <a:lnTo>
                  <a:pt x="809371" y="82296"/>
                </a:lnTo>
                <a:lnTo>
                  <a:pt x="808482" y="83058"/>
                </a:lnTo>
                <a:lnTo>
                  <a:pt x="807085" y="83439"/>
                </a:lnTo>
                <a:lnTo>
                  <a:pt x="803529" y="83439"/>
                </a:lnTo>
                <a:lnTo>
                  <a:pt x="799846" y="82677"/>
                </a:lnTo>
                <a:lnTo>
                  <a:pt x="794385" y="81026"/>
                </a:lnTo>
                <a:lnTo>
                  <a:pt x="786130" y="78613"/>
                </a:lnTo>
                <a:lnTo>
                  <a:pt x="779018" y="77343"/>
                </a:lnTo>
                <a:lnTo>
                  <a:pt x="773303" y="77343"/>
                </a:lnTo>
                <a:lnTo>
                  <a:pt x="735406" y="96139"/>
                </a:lnTo>
                <a:lnTo>
                  <a:pt x="728345" y="120142"/>
                </a:lnTo>
                <a:lnTo>
                  <a:pt x="728345" y="129540"/>
                </a:lnTo>
                <a:lnTo>
                  <a:pt x="755611" y="158673"/>
                </a:lnTo>
                <a:lnTo>
                  <a:pt x="777049" y="169913"/>
                </a:lnTo>
                <a:lnTo>
                  <a:pt x="785837" y="174993"/>
                </a:lnTo>
                <a:lnTo>
                  <a:pt x="792670" y="179578"/>
                </a:lnTo>
                <a:lnTo>
                  <a:pt x="797560" y="183642"/>
                </a:lnTo>
                <a:lnTo>
                  <a:pt x="802767" y="188595"/>
                </a:lnTo>
                <a:lnTo>
                  <a:pt x="805434" y="194945"/>
                </a:lnTo>
                <a:lnTo>
                  <a:pt x="805434" y="208407"/>
                </a:lnTo>
                <a:lnTo>
                  <a:pt x="803021" y="213741"/>
                </a:lnTo>
                <a:lnTo>
                  <a:pt x="793623" y="222377"/>
                </a:lnTo>
                <a:lnTo>
                  <a:pt x="787654" y="224663"/>
                </a:lnTo>
                <a:lnTo>
                  <a:pt x="780161" y="224663"/>
                </a:lnTo>
                <a:lnTo>
                  <a:pt x="745718" y="206705"/>
                </a:lnTo>
                <a:lnTo>
                  <a:pt x="734314" y="179070"/>
                </a:lnTo>
                <a:lnTo>
                  <a:pt x="728980" y="179070"/>
                </a:lnTo>
                <a:lnTo>
                  <a:pt x="728980" y="231902"/>
                </a:lnTo>
                <a:lnTo>
                  <a:pt x="734314" y="231902"/>
                </a:lnTo>
                <a:lnTo>
                  <a:pt x="735711" y="229108"/>
                </a:lnTo>
                <a:lnTo>
                  <a:pt x="737616" y="227711"/>
                </a:lnTo>
                <a:lnTo>
                  <a:pt x="742442" y="227711"/>
                </a:lnTo>
                <a:lnTo>
                  <a:pt x="745363" y="228219"/>
                </a:lnTo>
                <a:lnTo>
                  <a:pt x="748919" y="229235"/>
                </a:lnTo>
                <a:lnTo>
                  <a:pt x="757364" y="231406"/>
                </a:lnTo>
                <a:lnTo>
                  <a:pt x="765352" y="232956"/>
                </a:lnTo>
                <a:lnTo>
                  <a:pt x="772883" y="233883"/>
                </a:lnTo>
                <a:lnTo>
                  <a:pt x="779907" y="234188"/>
                </a:lnTo>
                <a:lnTo>
                  <a:pt x="789114" y="233413"/>
                </a:lnTo>
                <a:lnTo>
                  <a:pt x="797890" y="231063"/>
                </a:lnTo>
                <a:lnTo>
                  <a:pt x="805053" y="227711"/>
                </a:lnTo>
                <a:lnTo>
                  <a:pt x="806208" y="227177"/>
                </a:lnTo>
                <a:lnTo>
                  <a:pt x="809840" y="224663"/>
                </a:lnTo>
                <a:lnTo>
                  <a:pt x="814070" y="221742"/>
                </a:lnTo>
                <a:lnTo>
                  <a:pt x="820737" y="215074"/>
                </a:lnTo>
                <a:lnTo>
                  <a:pt x="825500" y="207441"/>
                </a:lnTo>
                <a:lnTo>
                  <a:pt x="828357" y="198831"/>
                </a:lnTo>
                <a:lnTo>
                  <a:pt x="829259" y="189699"/>
                </a:lnTo>
                <a:close/>
              </a:path>
              <a:path w="1350645" h="234950">
                <a:moveTo>
                  <a:pt x="937171" y="143268"/>
                </a:moveTo>
                <a:lnTo>
                  <a:pt x="853694" y="143268"/>
                </a:lnTo>
                <a:lnTo>
                  <a:pt x="853694" y="167640"/>
                </a:lnTo>
                <a:lnTo>
                  <a:pt x="937171" y="167640"/>
                </a:lnTo>
                <a:lnTo>
                  <a:pt x="937171" y="143268"/>
                </a:lnTo>
                <a:close/>
              </a:path>
              <a:path w="1350645" h="234950">
                <a:moveTo>
                  <a:pt x="1174470" y="118618"/>
                </a:moveTo>
                <a:lnTo>
                  <a:pt x="1166685" y="74383"/>
                </a:lnTo>
                <a:lnTo>
                  <a:pt x="1143254" y="37973"/>
                </a:lnTo>
                <a:lnTo>
                  <a:pt x="1137539" y="33032"/>
                </a:lnTo>
                <a:lnTo>
                  <a:pt x="1137539" y="123190"/>
                </a:lnTo>
                <a:lnTo>
                  <a:pt x="1136269" y="147370"/>
                </a:lnTo>
                <a:lnTo>
                  <a:pt x="1126223" y="185331"/>
                </a:lnTo>
                <a:lnTo>
                  <a:pt x="1094613" y="217144"/>
                </a:lnTo>
                <a:lnTo>
                  <a:pt x="1066419" y="223139"/>
                </a:lnTo>
                <a:lnTo>
                  <a:pt x="1052715" y="221767"/>
                </a:lnTo>
                <a:lnTo>
                  <a:pt x="1019937" y="201168"/>
                </a:lnTo>
                <a:lnTo>
                  <a:pt x="1002792" y="166090"/>
                </a:lnTo>
                <a:lnTo>
                  <a:pt x="997077" y="118618"/>
                </a:lnTo>
                <a:lnTo>
                  <a:pt x="998448" y="94081"/>
                </a:lnTo>
                <a:lnTo>
                  <a:pt x="1009497" y="54368"/>
                </a:lnTo>
                <a:lnTo>
                  <a:pt x="1039825" y="22847"/>
                </a:lnTo>
                <a:lnTo>
                  <a:pt x="1066292" y="17399"/>
                </a:lnTo>
                <a:lnTo>
                  <a:pt x="1081125" y="18783"/>
                </a:lnTo>
                <a:lnTo>
                  <a:pt x="1115441" y="39370"/>
                </a:lnTo>
                <a:lnTo>
                  <a:pt x="1132014" y="74142"/>
                </a:lnTo>
                <a:lnTo>
                  <a:pt x="1137539" y="123190"/>
                </a:lnTo>
                <a:lnTo>
                  <a:pt x="1137539" y="33032"/>
                </a:lnTo>
                <a:lnTo>
                  <a:pt x="1089952" y="7620"/>
                </a:lnTo>
                <a:lnTo>
                  <a:pt x="1069340" y="5588"/>
                </a:lnTo>
                <a:lnTo>
                  <a:pt x="1048639" y="7378"/>
                </a:lnTo>
                <a:lnTo>
                  <a:pt x="1011732" y="21717"/>
                </a:lnTo>
                <a:lnTo>
                  <a:pt x="980046" y="51917"/>
                </a:lnTo>
                <a:lnTo>
                  <a:pt x="962329" y="94488"/>
                </a:lnTo>
                <a:lnTo>
                  <a:pt x="960120" y="119380"/>
                </a:lnTo>
                <a:lnTo>
                  <a:pt x="962025" y="143675"/>
                </a:lnTo>
                <a:lnTo>
                  <a:pt x="977328" y="185166"/>
                </a:lnTo>
                <a:lnTo>
                  <a:pt x="1007110" y="216522"/>
                </a:lnTo>
                <a:lnTo>
                  <a:pt x="1045108" y="232575"/>
                </a:lnTo>
                <a:lnTo>
                  <a:pt x="1066800" y="234569"/>
                </a:lnTo>
                <a:lnTo>
                  <a:pt x="1088339" y="232524"/>
                </a:lnTo>
                <a:lnTo>
                  <a:pt x="1108227" y="226364"/>
                </a:lnTo>
                <a:lnTo>
                  <a:pt x="1113942" y="223139"/>
                </a:lnTo>
                <a:lnTo>
                  <a:pt x="1126439" y="216090"/>
                </a:lnTo>
                <a:lnTo>
                  <a:pt x="1156754" y="184150"/>
                </a:lnTo>
                <a:lnTo>
                  <a:pt x="1172514" y="142760"/>
                </a:lnTo>
                <a:lnTo>
                  <a:pt x="1174445" y="119380"/>
                </a:lnTo>
                <a:lnTo>
                  <a:pt x="1174470" y="118618"/>
                </a:lnTo>
                <a:close/>
              </a:path>
              <a:path w="1350645" h="234950">
                <a:moveTo>
                  <a:pt x="1350137" y="223774"/>
                </a:moveTo>
                <a:lnTo>
                  <a:pt x="1343025" y="223774"/>
                </a:lnTo>
                <a:lnTo>
                  <a:pt x="1338072" y="223012"/>
                </a:lnTo>
                <a:lnTo>
                  <a:pt x="1335405" y="221488"/>
                </a:lnTo>
                <a:lnTo>
                  <a:pt x="1332865" y="220091"/>
                </a:lnTo>
                <a:lnTo>
                  <a:pt x="1327531" y="133096"/>
                </a:lnTo>
                <a:lnTo>
                  <a:pt x="1327289" y="123748"/>
                </a:lnTo>
                <a:lnTo>
                  <a:pt x="1326603" y="115671"/>
                </a:lnTo>
                <a:lnTo>
                  <a:pt x="1325511" y="109004"/>
                </a:lnTo>
                <a:lnTo>
                  <a:pt x="1323975" y="103378"/>
                </a:lnTo>
                <a:lnTo>
                  <a:pt x="1321587" y="97155"/>
                </a:lnTo>
                <a:lnTo>
                  <a:pt x="1320419" y="94107"/>
                </a:lnTo>
                <a:lnTo>
                  <a:pt x="1315847" y="87376"/>
                </a:lnTo>
                <a:lnTo>
                  <a:pt x="1310005" y="83439"/>
                </a:lnTo>
                <a:lnTo>
                  <a:pt x="1304163" y="79375"/>
                </a:lnTo>
                <a:lnTo>
                  <a:pt x="1297305" y="77343"/>
                </a:lnTo>
                <a:lnTo>
                  <a:pt x="1289177" y="77343"/>
                </a:lnTo>
                <a:lnTo>
                  <a:pt x="1277213" y="79298"/>
                </a:lnTo>
                <a:lnTo>
                  <a:pt x="1264983" y="85178"/>
                </a:lnTo>
                <a:lnTo>
                  <a:pt x="1252448" y="94970"/>
                </a:lnTo>
                <a:lnTo>
                  <a:pt x="1239647" y="108712"/>
                </a:lnTo>
                <a:lnTo>
                  <a:pt x="1239647" y="98806"/>
                </a:lnTo>
                <a:lnTo>
                  <a:pt x="1239647" y="77343"/>
                </a:lnTo>
                <a:lnTo>
                  <a:pt x="1232662" y="77343"/>
                </a:lnTo>
                <a:lnTo>
                  <a:pt x="1188085" y="95377"/>
                </a:lnTo>
                <a:lnTo>
                  <a:pt x="1190498" y="101219"/>
                </a:lnTo>
                <a:lnTo>
                  <a:pt x="1194689" y="99568"/>
                </a:lnTo>
                <a:lnTo>
                  <a:pt x="1198372" y="98806"/>
                </a:lnTo>
                <a:lnTo>
                  <a:pt x="1204214" y="98806"/>
                </a:lnTo>
                <a:lnTo>
                  <a:pt x="1206373" y="99568"/>
                </a:lnTo>
                <a:lnTo>
                  <a:pt x="1212977" y="207010"/>
                </a:lnTo>
                <a:lnTo>
                  <a:pt x="1211707" y="214249"/>
                </a:lnTo>
                <a:lnTo>
                  <a:pt x="1206373" y="221869"/>
                </a:lnTo>
                <a:lnTo>
                  <a:pt x="1201293" y="223774"/>
                </a:lnTo>
                <a:lnTo>
                  <a:pt x="1190498" y="223774"/>
                </a:lnTo>
                <a:lnTo>
                  <a:pt x="1190498" y="229616"/>
                </a:lnTo>
                <a:lnTo>
                  <a:pt x="1263650" y="229616"/>
                </a:lnTo>
                <a:lnTo>
                  <a:pt x="1263650" y="223774"/>
                </a:lnTo>
                <a:lnTo>
                  <a:pt x="1255649" y="223774"/>
                </a:lnTo>
                <a:lnTo>
                  <a:pt x="1250315" y="223139"/>
                </a:lnTo>
                <a:lnTo>
                  <a:pt x="1247648" y="221615"/>
                </a:lnTo>
                <a:lnTo>
                  <a:pt x="1244981" y="220218"/>
                </a:lnTo>
                <a:lnTo>
                  <a:pt x="1242949" y="217932"/>
                </a:lnTo>
                <a:lnTo>
                  <a:pt x="1240282" y="212344"/>
                </a:lnTo>
                <a:lnTo>
                  <a:pt x="1239723" y="207010"/>
                </a:lnTo>
                <a:lnTo>
                  <a:pt x="1239672" y="118211"/>
                </a:lnTo>
                <a:lnTo>
                  <a:pt x="1249172" y="109004"/>
                </a:lnTo>
                <a:lnTo>
                  <a:pt x="1249578" y="108712"/>
                </a:lnTo>
                <a:lnTo>
                  <a:pt x="1258709" y="102412"/>
                </a:lnTo>
                <a:lnTo>
                  <a:pt x="1268272" y="98475"/>
                </a:lnTo>
                <a:lnTo>
                  <a:pt x="1277874" y="97155"/>
                </a:lnTo>
                <a:lnTo>
                  <a:pt x="1286129" y="97155"/>
                </a:lnTo>
                <a:lnTo>
                  <a:pt x="1300734" y="207010"/>
                </a:lnTo>
                <a:lnTo>
                  <a:pt x="1300607" y="209804"/>
                </a:lnTo>
                <a:lnTo>
                  <a:pt x="1286891" y="223774"/>
                </a:lnTo>
                <a:lnTo>
                  <a:pt x="1276985" y="223774"/>
                </a:lnTo>
                <a:lnTo>
                  <a:pt x="1276985" y="229616"/>
                </a:lnTo>
                <a:lnTo>
                  <a:pt x="1350137" y="229616"/>
                </a:lnTo>
                <a:lnTo>
                  <a:pt x="1350137" y="223774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51196" y="2443479"/>
            <a:ext cx="939800" cy="234315"/>
          </a:xfrm>
          <a:custGeom>
            <a:avLst/>
            <a:gdLst/>
            <a:ahLst/>
            <a:cxnLst/>
            <a:rect l="l" t="t" r="r" b="b"/>
            <a:pathLst>
              <a:path w="939800" h="234314">
                <a:moveTo>
                  <a:pt x="76200" y="223647"/>
                </a:moveTo>
                <a:lnTo>
                  <a:pt x="0" y="223647"/>
                </a:lnTo>
                <a:lnTo>
                  <a:pt x="0" y="229616"/>
                </a:lnTo>
                <a:lnTo>
                  <a:pt x="76200" y="229616"/>
                </a:lnTo>
                <a:lnTo>
                  <a:pt x="76200" y="223647"/>
                </a:lnTo>
                <a:close/>
              </a:path>
              <a:path w="939800" h="234314">
                <a:moveTo>
                  <a:pt x="78064" y="45339"/>
                </a:moveTo>
                <a:lnTo>
                  <a:pt x="45212" y="45339"/>
                </a:lnTo>
                <a:lnTo>
                  <a:pt x="129793" y="229616"/>
                </a:lnTo>
                <a:lnTo>
                  <a:pt x="135127" y="229616"/>
                </a:lnTo>
                <a:lnTo>
                  <a:pt x="156954" y="181991"/>
                </a:lnTo>
                <a:lnTo>
                  <a:pt x="141477" y="181991"/>
                </a:lnTo>
                <a:lnTo>
                  <a:pt x="78064" y="45339"/>
                </a:lnTo>
                <a:close/>
              </a:path>
              <a:path w="939800" h="234314">
                <a:moveTo>
                  <a:pt x="281686" y="223647"/>
                </a:moveTo>
                <a:lnTo>
                  <a:pt x="188594" y="223647"/>
                </a:lnTo>
                <a:lnTo>
                  <a:pt x="188594" y="229616"/>
                </a:lnTo>
                <a:lnTo>
                  <a:pt x="281686" y="229616"/>
                </a:lnTo>
                <a:lnTo>
                  <a:pt x="281686" y="223647"/>
                </a:lnTo>
                <a:close/>
              </a:path>
              <a:path w="939800" h="234314">
                <a:moveTo>
                  <a:pt x="61975" y="10668"/>
                </a:moveTo>
                <a:lnTo>
                  <a:pt x="0" y="10668"/>
                </a:lnTo>
                <a:lnTo>
                  <a:pt x="0" y="16637"/>
                </a:lnTo>
                <a:lnTo>
                  <a:pt x="9016" y="16637"/>
                </a:lnTo>
                <a:lnTo>
                  <a:pt x="15493" y="17653"/>
                </a:lnTo>
                <a:lnTo>
                  <a:pt x="19430" y="19812"/>
                </a:lnTo>
                <a:lnTo>
                  <a:pt x="23494" y="21844"/>
                </a:lnTo>
                <a:lnTo>
                  <a:pt x="26288" y="24511"/>
                </a:lnTo>
                <a:lnTo>
                  <a:pt x="29972" y="31877"/>
                </a:lnTo>
                <a:lnTo>
                  <a:pt x="30987" y="38862"/>
                </a:lnTo>
                <a:lnTo>
                  <a:pt x="30987" y="203962"/>
                </a:lnTo>
                <a:lnTo>
                  <a:pt x="29844" y="211836"/>
                </a:lnTo>
                <a:lnTo>
                  <a:pt x="27431" y="215265"/>
                </a:lnTo>
                <a:lnTo>
                  <a:pt x="23622" y="220853"/>
                </a:lnTo>
                <a:lnTo>
                  <a:pt x="17017" y="223647"/>
                </a:lnTo>
                <a:lnTo>
                  <a:pt x="59943" y="223647"/>
                </a:lnTo>
                <a:lnTo>
                  <a:pt x="53593" y="221361"/>
                </a:lnTo>
                <a:lnTo>
                  <a:pt x="49656" y="216916"/>
                </a:lnTo>
                <a:lnTo>
                  <a:pt x="47730" y="213413"/>
                </a:lnTo>
                <a:lnTo>
                  <a:pt x="46339" y="208041"/>
                </a:lnTo>
                <a:lnTo>
                  <a:pt x="45495" y="200788"/>
                </a:lnTo>
                <a:lnTo>
                  <a:pt x="45212" y="191643"/>
                </a:lnTo>
                <a:lnTo>
                  <a:pt x="45212" y="45339"/>
                </a:lnTo>
                <a:lnTo>
                  <a:pt x="78064" y="45339"/>
                </a:lnTo>
                <a:lnTo>
                  <a:pt x="61975" y="10668"/>
                </a:lnTo>
                <a:close/>
              </a:path>
              <a:path w="939800" h="234314">
                <a:moveTo>
                  <a:pt x="250698" y="45339"/>
                </a:moveTo>
                <a:lnTo>
                  <a:pt x="219582" y="45339"/>
                </a:lnTo>
                <a:lnTo>
                  <a:pt x="219582" y="203962"/>
                </a:lnTo>
                <a:lnTo>
                  <a:pt x="218439" y="211836"/>
                </a:lnTo>
                <a:lnTo>
                  <a:pt x="216026" y="215265"/>
                </a:lnTo>
                <a:lnTo>
                  <a:pt x="212343" y="220853"/>
                </a:lnTo>
                <a:lnTo>
                  <a:pt x="205739" y="223647"/>
                </a:lnTo>
                <a:lnTo>
                  <a:pt x="265429" y="223647"/>
                </a:lnTo>
                <a:lnTo>
                  <a:pt x="259206" y="221361"/>
                </a:lnTo>
                <a:lnTo>
                  <a:pt x="255142" y="216916"/>
                </a:lnTo>
                <a:lnTo>
                  <a:pt x="253162" y="213413"/>
                </a:lnTo>
                <a:lnTo>
                  <a:pt x="251777" y="208041"/>
                </a:lnTo>
                <a:lnTo>
                  <a:pt x="250963" y="200788"/>
                </a:lnTo>
                <a:lnTo>
                  <a:pt x="250698" y="191643"/>
                </a:lnTo>
                <a:lnTo>
                  <a:pt x="250698" y="45339"/>
                </a:lnTo>
                <a:close/>
              </a:path>
              <a:path w="939800" h="234314">
                <a:moveTo>
                  <a:pt x="281686" y="10668"/>
                </a:moveTo>
                <a:lnTo>
                  <a:pt x="219582" y="10668"/>
                </a:lnTo>
                <a:lnTo>
                  <a:pt x="141477" y="181991"/>
                </a:lnTo>
                <a:lnTo>
                  <a:pt x="156954" y="181991"/>
                </a:lnTo>
                <a:lnTo>
                  <a:pt x="219582" y="45339"/>
                </a:lnTo>
                <a:lnTo>
                  <a:pt x="250698" y="45339"/>
                </a:lnTo>
                <a:lnTo>
                  <a:pt x="250698" y="36322"/>
                </a:lnTo>
                <a:lnTo>
                  <a:pt x="251840" y="28448"/>
                </a:lnTo>
                <a:lnTo>
                  <a:pt x="254253" y="25019"/>
                </a:lnTo>
                <a:lnTo>
                  <a:pt x="258063" y="19431"/>
                </a:lnTo>
                <a:lnTo>
                  <a:pt x="264667" y="16637"/>
                </a:lnTo>
                <a:lnTo>
                  <a:pt x="281686" y="16637"/>
                </a:lnTo>
                <a:lnTo>
                  <a:pt x="281686" y="10668"/>
                </a:lnTo>
                <a:close/>
              </a:path>
              <a:path w="939800" h="234314">
                <a:moveTo>
                  <a:pt x="369824" y="77343"/>
                </a:moveTo>
                <a:lnTo>
                  <a:pt x="327090" y="92424"/>
                </a:lnTo>
                <a:lnTo>
                  <a:pt x="303948" y="126738"/>
                </a:lnTo>
                <a:lnTo>
                  <a:pt x="298323" y="157099"/>
                </a:lnTo>
                <a:lnTo>
                  <a:pt x="299350" y="170745"/>
                </a:lnTo>
                <a:lnTo>
                  <a:pt x="314960" y="207518"/>
                </a:lnTo>
                <a:lnTo>
                  <a:pt x="352214" y="232521"/>
                </a:lnTo>
                <a:lnTo>
                  <a:pt x="368045" y="234187"/>
                </a:lnTo>
                <a:lnTo>
                  <a:pt x="378075" y="233525"/>
                </a:lnTo>
                <a:lnTo>
                  <a:pt x="387603" y="231552"/>
                </a:lnTo>
                <a:lnTo>
                  <a:pt x="396656" y="228294"/>
                </a:lnTo>
                <a:lnTo>
                  <a:pt x="405256" y="223774"/>
                </a:lnTo>
                <a:lnTo>
                  <a:pt x="406824" y="222631"/>
                </a:lnTo>
                <a:lnTo>
                  <a:pt x="375030" y="222631"/>
                </a:lnTo>
                <a:lnTo>
                  <a:pt x="364999" y="221176"/>
                </a:lnTo>
                <a:lnTo>
                  <a:pt x="335528" y="186997"/>
                </a:lnTo>
                <a:lnTo>
                  <a:pt x="328294" y="143510"/>
                </a:lnTo>
                <a:lnTo>
                  <a:pt x="328628" y="133961"/>
                </a:lnTo>
                <a:lnTo>
                  <a:pt x="341883" y="96266"/>
                </a:lnTo>
                <a:lnTo>
                  <a:pt x="349749" y="91701"/>
                </a:lnTo>
                <a:lnTo>
                  <a:pt x="353440" y="89535"/>
                </a:lnTo>
                <a:lnTo>
                  <a:pt x="359155" y="87884"/>
                </a:lnTo>
                <a:lnTo>
                  <a:pt x="406707" y="87884"/>
                </a:lnTo>
                <a:lnTo>
                  <a:pt x="400097" y="83724"/>
                </a:lnTo>
                <a:lnTo>
                  <a:pt x="385776" y="78938"/>
                </a:lnTo>
                <a:lnTo>
                  <a:pt x="369824" y="77343"/>
                </a:lnTo>
                <a:close/>
              </a:path>
              <a:path w="939800" h="234314">
                <a:moveTo>
                  <a:pt x="406707" y="87884"/>
                </a:moveTo>
                <a:lnTo>
                  <a:pt x="364870" y="87884"/>
                </a:lnTo>
                <a:lnTo>
                  <a:pt x="373346" y="88840"/>
                </a:lnTo>
                <a:lnTo>
                  <a:pt x="381047" y="91725"/>
                </a:lnTo>
                <a:lnTo>
                  <a:pt x="406765" y="130127"/>
                </a:lnTo>
                <a:lnTo>
                  <a:pt x="410972" y="165354"/>
                </a:lnTo>
                <a:lnTo>
                  <a:pt x="410348" y="179925"/>
                </a:lnTo>
                <a:lnTo>
                  <a:pt x="395408" y="215397"/>
                </a:lnTo>
                <a:lnTo>
                  <a:pt x="375030" y="222631"/>
                </a:lnTo>
                <a:lnTo>
                  <a:pt x="406824" y="222631"/>
                </a:lnTo>
                <a:lnTo>
                  <a:pt x="431545" y="193167"/>
                </a:lnTo>
                <a:lnTo>
                  <a:pt x="441070" y="152908"/>
                </a:lnTo>
                <a:lnTo>
                  <a:pt x="439979" y="139195"/>
                </a:lnTo>
                <a:lnTo>
                  <a:pt x="436721" y="126269"/>
                </a:lnTo>
                <a:lnTo>
                  <a:pt x="431319" y="114153"/>
                </a:lnTo>
                <a:lnTo>
                  <a:pt x="423799" y="102870"/>
                </a:lnTo>
                <a:lnTo>
                  <a:pt x="412775" y="91701"/>
                </a:lnTo>
                <a:lnTo>
                  <a:pt x="406707" y="87884"/>
                </a:lnTo>
                <a:close/>
              </a:path>
              <a:path w="939800" h="234314">
                <a:moveTo>
                  <a:pt x="504189" y="21209"/>
                </a:moveTo>
                <a:lnTo>
                  <a:pt x="468629" y="21209"/>
                </a:lnTo>
                <a:lnTo>
                  <a:pt x="470788" y="21844"/>
                </a:lnTo>
                <a:lnTo>
                  <a:pt x="472439" y="23241"/>
                </a:lnTo>
                <a:lnTo>
                  <a:pt x="477519" y="215392"/>
                </a:lnTo>
                <a:lnTo>
                  <a:pt x="484427" y="219773"/>
                </a:lnTo>
                <a:lnTo>
                  <a:pt x="524486" y="233882"/>
                </a:lnTo>
                <a:lnTo>
                  <a:pt x="530987" y="234187"/>
                </a:lnTo>
                <a:lnTo>
                  <a:pt x="544466" y="232882"/>
                </a:lnTo>
                <a:lnTo>
                  <a:pt x="557291" y="228981"/>
                </a:lnTo>
                <a:lnTo>
                  <a:pt x="569473" y="222507"/>
                </a:lnTo>
                <a:lnTo>
                  <a:pt x="569641" y="222377"/>
                </a:lnTo>
                <a:lnTo>
                  <a:pt x="533018" y="222377"/>
                </a:lnTo>
                <a:lnTo>
                  <a:pt x="527050" y="220980"/>
                </a:lnTo>
                <a:lnTo>
                  <a:pt x="521207" y="218186"/>
                </a:lnTo>
                <a:lnTo>
                  <a:pt x="515238" y="215519"/>
                </a:lnTo>
                <a:lnTo>
                  <a:pt x="509650" y="211455"/>
                </a:lnTo>
                <a:lnTo>
                  <a:pt x="504189" y="205994"/>
                </a:lnTo>
                <a:lnTo>
                  <a:pt x="504189" y="117602"/>
                </a:lnTo>
                <a:lnTo>
                  <a:pt x="510793" y="111125"/>
                </a:lnTo>
                <a:lnTo>
                  <a:pt x="515773" y="107187"/>
                </a:lnTo>
                <a:lnTo>
                  <a:pt x="504189" y="107187"/>
                </a:lnTo>
                <a:lnTo>
                  <a:pt x="504189" y="21209"/>
                </a:lnTo>
                <a:close/>
              </a:path>
              <a:path w="939800" h="234314">
                <a:moveTo>
                  <a:pt x="592656" y="100330"/>
                </a:moveTo>
                <a:lnTo>
                  <a:pt x="537717" y="100330"/>
                </a:lnTo>
                <a:lnTo>
                  <a:pt x="545580" y="101282"/>
                </a:lnTo>
                <a:lnTo>
                  <a:pt x="552989" y="104140"/>
                </a:lnTo>
                <a:lnTo>
                  <a:pt x="578441" y="145823"/>
                </a:lnTo>
                <a:lnTo>
                  <a:pt x="579247" y="159258"/>
                </a:lnTo>
                <a:lnTo>
                  <a:pt x="578441" y="173761"/>
                </a:lnTo>
                <a:lnTo>
                  <a:pt x="560064" y="213268"/>
                </a:lnTo>
                <a:lnTo>
                  <a:pt x="539114" y="222377"/>
                </a:lnTo>
                <a:lnTo>
                  <a:pt x="569641" y="222377"/>
                </a:lnTo>
                <a:lnTo>
                  <a:pt x="600630" y="185594"/>
                </a:lnTo>
                <a:lnTo>
                  <a:pt x="607187" y="149987"/>
                </a:lnTo>
                <a:lnTo>
                  <a:pt x="606117" y="134010"/>
                </a:lnTo>
                <a:lnTo>
                  <a:pt x="602916" y="119808"/>
                </a:lnTo>
                <a:lnTo>
                  <a:pt x="597596" y="107392"/>
                </a:lnTo>
                <a:lnTo>
                  <a:pt x="592656" y="100330"/>
                </a:lnTo>
                <a:close/>
              </a:path>
              <a:path w="939800" h="234314">
                <a:moveTo>
                  <a:pt x="550417" y="77343"/>
                </a:moveTo>
                <a:lnTo>
                  <a:pt x="538229" y="79202"/>
                </a:lnTo>
                <a:lnTo>
                  <a:pt x="526446" y="84788"/>
                </a:lnTo>
                <a:lnTo>
                  <a:pt x="515092" y="94112"/>
                </a:lnTo>
                <a:lnTo>
                  <a:pt x="504189" y="107187"/>
                </a:lnTo>
                <a:lnTo>
                  <a:pt x="515773" y="107187"/>
                </a:lnTo>
                <a:lnTo>
                  <a:pt x="516254" y="106807"/>
                </a:lnTo>
                <a:lnTo>
                  <a:pt x="520573" y="104648"/>
                </a:lnTo>
                <a:lnTo>
                  <a:pt x="526288" y="101727"/>
                </a:lnTo>
                <a:lnTo>
                  <a:pt x="532002" y="100330"/>
                </a:lnTo>
                <a:lnTo>
                  <a:pt x="592656" y="100330"/>
                </a:lnTo>
                <a:lnTo>
                  <a:pt x="590168" y="96774"/>
                </a:lnTo>
                <a:lnTo>
                  <a:pt x="581332" y="88272"/>
                </a:lnTo>
                <a:lnTo>
                  <a:pt x="571769" y="82200"/>
                </a:lnTo>
                <a:lnTo>
                  <a:pt x="561468" y="78557"/>
                </a:lnTo>
                <a:lnTo>
                  <a:pt x="550417" y="77343"/>
                </a:lnTo>
                <a:close/>
              </a:path>
              <a:path w="939800" h="234314">
                <a:moveTo>
                  <a:pt x="504189" y="0"/>
                </a:moveTo>
                <a:lnTo>
                  <a:pt x="496824" y="0"/>
                </a:lnTo>
                <a:lnTo>
                  <a:pt x="452500" y="18034"/>
                </a:lnTo>
                <a:lnTo>
                  <a:pt x="454660" y="23749"/>
                </a:lnTo>
                <a:lnTo>
                  <a:pt x="459231" y="21971"/>
                </a:lnTo>
                <a:lnTo>
                  <a:pt x="463041" y="21209"/>
                </a:lnTo>
                <a:lnTo>
                  <a:pt x="504189" y="21209"/>
                </a:lnTo>
                <a:lnTo>
                  <a:pt x="504189" y="0"/>
                </a:lnTo>
                <a:close/>
              </a:path>
              <a:path w="939800" h="234314">
                <a:moveTo>
                  <a:pt x="671829" y="0"/>
                </a:moveTo>
                <a:lnTo>
                  <a:pt x="662686" y="0"/>
                </a:lnTo>
                <a:lnTo>
                  <a:pt x="658749" y="1524"/>
                </a:lnTo>
                <a:lnTo>
                  <a:pt x="652399" y="7874"/>
                </a:lnTo>
                <a:lnTo>
                  <a:pt x="650875" y="11811"/>
                </a:lnTo>
                <a:lnTo>
                  <a:pt x="650875" y="20828"/>
                </a:lnTo>
                <a:lnTo>
                  <a:pt x="652526" y="24637"/>
                </a:lnTo>
                <a:lnTo>
                  <a:pt x="655701" y="27940"/>
                </a:lnTo>
                <a:lnTo>
                  <a:pt x="659002" y="31115"/>
                </a:lnTo>
                <a:lnTo>
                  <a:pt x="662813" y="32766"/>
                </a:lnTo>
                <a:lnTo>
                  <a:pt x="671829" y="32766"/>
                </a:lnTo>
                <a:lnTo>
                  <a:pt x="675766" y="31115"/>
                </a:lnTo>
                <a:lnTo>
                  <a:pt x="678941" y="27940"/>
                </a:lnTo>
                <a:lnTo>
                  <a:pt x="682116" y="24637"/>
                </a:lnTo>
                <a:lnTo>
                  <a:pt x="683640" y="20828"/>
                </a:lnTo>
                <a:lnTo>
                  <a:pt x="683640" y="11811"/>
                </a:lnTo>
                <a:lnTo>
                  <a:pt x="682116" y="7874"/>
                </a:lnTo>
                <a:lnTo>
                  <a:pt x="675766" y="1524"/>
                </a:lnTo>
                <a:lnTo>
                  <a:pt x="671829" y="0"/>
                </a:lnTo>
                <a:close/>
              </a:path>
              <a:path w="939800" h="234314">
                <a:moveTo>
                  <a:pt x="703199" y="223774"/>
                </a:moveTo>
                <a:lnTo>
                  <a:pt x="631316" y="223774"/>
                </a:lnTo>
                <a:lnTo>
                  <a:pt x="631316" y="229616"/>
                </a:lnTo>
                <a:lnTo>
                  <a:pt x="703199" y="229616"/>
                </a:lnTo>
                <a:lnTo>
                  <a:pt x="703199" y="223774"/>
                </a:lnTo>
                <a:close/>
              </a:path>
              <a:path w="939800" h="234314">
                <a:moveTo>
                  <a:pt x="680719" y="98806"/>
                </a:moveTo>
                <a:lnTo>
                  <a:pt x="645160" y="98806"/>
                </a:lnTo>
                <a:lnTo>
                  <a:pt x="647318" y="99441"/>
                </a:lnTo>
                <a:lnTo>
                  <a:pt x="648969" y="100837"/>
                </a:lnTo>
                <a:lnTo>
                  <a:pt x="653907" y="205486"/>
                </a:lnTo>
                <a:lnTo>
                  <a:pt x="653161" y="211582"/>
                </a:lnTo>
                <a:lnTo>
                  <a:pt x="638555" y="223774"/>
                </a:lnTo>
                <a:lnTo>
                  <a:pt x="696213" y="223774"/>
                </a:lnTo>
                <a:lnTo>
                  <a:pt x="691388" y="223012"/>
                </a:lnTo>
                <a:lnTo>
                  <a:pt x="688720" y="221487"/>
                </a:lnTo>
                <a:lnTo>
                  <a:pt x="686053" y="220091"/>
                </a:lnTo>
                <a:lnTo>
                  <a:pt x="684149" y="217805"/>
                </a:lnTo>
                <a:lnTo>
                  <a:pt x="682751" y="214630"/>
                </a:lnTo>
                <a:lnTo>
                  <a:pt x="681354" y="211582"/>
                </a:lnTo>
                <a:lnTo>
                  <a:pt x="680719" y="205486"/>
                </a:lnTo>
                <a:lnTo>
                  <a:pt x="680719" y="98806"/>
                </a:lnTo>
                <a:close/>
              </a:path>
              <a:path w="939800" h="234314">
                <a:moveTo>
                  <a:pt x="680719" y="77343"/>
                </a:moveTo>
                <a:lnTo>
                  <a:pt x="673607" y="77343"/>
                </a:lnTo>
                <a:lnTo>
                  <a:pt x="629030" y="95377"/>
                </a:lnTo>
                <a:lnTo>
                  <a:pt x="631316" y="101219"/>
                </a:lnTo>
                <a:lnTo>
                  <a:pt x="635635" y="99568"/>
                </a:lnTo>
                <a:lnTo>
                  <a:pt x="639317" y="98806"/>
                </a:lnTo>
                <a:lnTo>
                  <a:pt x="680719" y="98806"/>
                </a:lnTo>
                <a:lnTo>
                  <a:pt x="680719" y="77343"/>
                </a:lnTo>
                <a:close/>
              </a:path>
              <a:path w="939800" h="234314">
                <a:moveTo>
                  <a:pt x="795908" y="223774"/>
                </a:moveTo>
                <a:lnTo>
                  <a:pt x="723391" y="223774"/>
                </a:lnTo>
                <a:lnTo>
                  <a:pt x="723391" y="229616"/>
                </a:lnTo>
                <a:lnTo>
                  <a:pt x="795908" y="229616"/>
                </a:lnTo>
                <a:lnTo>
                  <a:pt x="795908" y="223774"/>
                </a:lnTo>
                <a:close/>
              </a:path>
              <a:path w="939800" h="234314">
                <a:moveTo>
                  <a:pt x="772032" y="21209"/>
                </a:moveTo>
                <a:lnTo>
                  <a:pt x="736600" y="21209"/>
                </a:lnTo>
                <a:lnTo>
                  <a:pt x="738758" y="21844"/>
                </a:lnTo>
                <a:lnTo>
                  <a:pt x="742061" y="24637"/>
                </a:lnTo>
                <a:lnTo>
                  <a:pt x="745220" y="205486"/>
                </a:lnTo>
                <a:lnTo>
                  <a:pt x="744474" y="211582"/>
                </a:lnTo>
                <a:lnTo>
                  <a:pt x="730250" y="223774"/>
                </a:lnTo>
                <a:lnTo>
                  <a:pt x="788288" y="223774"/>
                </a:lnTo>
                <a:lnTo>
                  <a:pt x="774064" y="214630"/>
                </a:lnTo>
                <a:lnTo>
                  <a:pt x="772667" y="211582"/>
                </a:lnTo>
                <a:lnTo>
                  <a:pt x="772032" y="205486"/>
                </a:lnTo>
                <a:lnTo>
                  <a:pt x="772032" y="21209"/>
                </a:lnTo>
                <a:close/>
              </a:path>
              <a:path w="939800" h="234314">
                <a:moveTo>
                  <a:pt x="772032" y="0"/>
                </a:moveTo>
                <a:lnTo>
                  <a:pt x="764793" y="0"/>
                </a:lnTo>
                <a:lnTo>
                  <a:pt x="720725" y="18034"/>
                </a:lnTo>
                <a:lnTo>
                  <a:pt x="723391" y="23749"/>
                </a:lnTo>
                <a:lnTo>
                  <a:pt x="727710" y="21971"/>
                </a:lnTo>
                <a:lnTo>
                  <a:pt x="731265" y="21209"/>
                </a:lnTo>
                <a:lnTo>
                  <a:pt x="772032" y="21209"/>
                </a:lnTo>
                <a:lnTo>
                  <a:pt x="772032" y="0"/>
                </a:lnTo>
                <a:close/>
              </a:path>
              <a:path w="939800" h="234314">
                <a:moveTo>
                  <a:pt x="882776" y="77216"/>
                </a:moveTo>
                <a:lnTo>
                  <a:pt x="844343" y="89110"/>
                </a:lnTo>
                <a:lnTo>
                  <a:pt x="819435" y="123825"/>
                </a:lnTo>
                <a:lnTo>
                  <a:pt x="814577" y="157607"/>
                </a:lnTo>
                <a:lnTo>
                  <a:pt x="815748" y="174230"/>
                </a:lnTo>
                <a:lnTo>
                  <a:pt x="833501" y="213360"/>
                </a:lnTo>
                <a:lnTo>
                  <a:pt x="866255" y="232880"/>
                </a:lnTo>
                <a:lnTo>
                  <a:pt x="879093" y="234187"/>
                </a:lnTo>
                <a:lnTo>
                  <a:pt x="890859" y="233046"/>
                </a:lnTo>
                <a:lnTo>
                  <a:pt x="901588" y="229631"/>
                </a:lnTo>
                <a:lnTo>
                  <a:pt x="911294" y="223954"/>
                </a:lnTo>
                <a:lnTo>
                  <a:pt x="919988" y="216027"/>
                </a:lnTo>
                <a:lnTo>
                  <a:pt x="926465" y="207772"/>
                </a:lnTo>
                <a:lnTo>
                  <a:pt x="891413" y="207772"/>
                </a:lnTo>
                <a:lnTo>
                  <a:pt x="880836" y="206605"/>
                </a:lnTo>
                <a:lnTo>
                  <a:pt x="846367" y="178865"/>
                </a:lnTo>
                <a:lnTo>
                  <a:pt x="837438" y="137414"/>
                </a:lnTo>
                <a:lnTo>
                  <a:pt x="939673" y="137414"/>
                </a:lnTo>
                <a:lnTo>
                  <a:pt x="938951" y="128016"/>
                </a:lnTo>
                <a:lnTo>
                  <a:pt x="837438" y="128016"/>
                </a:lnTo>
                <a:lnTo>
                  <a:pt x="838916" y="119276"/>
                </a:lnTo>
                <a:lnTo>
                  <a:pt x="867259" y="89290"/>
                </a:lnTo>
                <a:lnTo>
                  <a:pt x="873760" y="88646"/>
                </a:lnTo>
                <a:lnTo>
                  <a:pt x="917762" y="88646"/>
                </a:lnTo>
                <a:lnTo>
                  <a:pt x="915120" y="86431"/>
                </a:lnTo>
                <a:lnTo>
                  <a:pt x="905462" y="81311"/>
                </a:lnTo>
                <a:lnTo>
                  <a:pt x="894685" y="78239"/>
                </a:lnTo>
                <a:lnTo>
                  <a:pt x="882776" y="77216"/>
                </a:lnTo>
                <a:close/>
              </a:path>
              <a:path w="939800" h="234314">
                <a:moveTo>
                  <a:pt x="934719" y="172466"/>
                </a:moveTo>
                <a:lnTo>
                  <a:pt x="911040" y="203271"/>
                </a:lnTo>
                <a:lnTo>
                  <a:pt x="891413" y="207772"/>
                </a:lnTo>
                <a:lnTo>
                  <a:pt x="926465" y="207772"/>
                </a:lnTo>
                <a:lnTo>
                  <a:pt x="927373" y="206605"/>
                </a:lnTo>
                <a:lnTo>
                  <a:pt x="933069" y="196786"/>
                </a:lnTo>
                <a:lnTo>
                  <a:pt x="937168" y="186451"/>
                </a:lnTo>
                <a:lnTo>
                  <a:pt x="939673" y="175641"/>
                </a:lnTo>
                <a:lnTo>
                  <a:pt x="934719" y="172466"/>
                </a:lnTo>
                <a:close/>
              </a:path>
              <a:path w="939800" h="234314">
                <a:moveTo>
                  <a:pt x="917762" y="88646"/>
                </a:moveTo>
                <a:lnTo>
                  <a:pt x="879601" y="88646"/>
                </a:lnTo>
                <a:lnTo>
                  <a:pt x="885189" y="90424"/>
                </a:lnTo>
                <a:lnTo>
                  <a:pt x="895857" y="97282"/>
                </a:lnTo>
                <a:lnTo>
                  <a:pt x="905890" y="128016"/>
                </a:lnTo>
                <a:lnTo>
                  <a:pt x="938951" y="128016"/>
                </a:lnTo>
                <a:lnTo>
                  <a:pt x="938672" y="124388"/>
                </a:lnTo>
                <a:lnTo>
                  <a:pt x="935672" y="112744"/>
                </a:lnTo>
                <a:lnTo>
                  <a:pt x="930671" y="102481"/>
                </a:lnTo>
                <a:lnTo>
                  <a:pt x="923670" y="93599"/>
                </a:lnTo>
                <a:lnTo>
                  <a:pt x="917762" y="88646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04408" y="2449067"/>
            <a:ext cx="555625" cy="295275"/>
          </a:xfrm>
          <a:custGeom>
            <a:avLst/>
            <a:gdLst/>
            <a:ahLst/>
            <a:cxnLst/>
            <a:rect l="l" t="t" r="r" b="b"/>
            <a:pathLst>
              <a:path w="555625" h="295275">
                <a:moveTo>
                  <a:pt x="118744" y="0"/>
                </a:moveTo>
                <a:lnTo>
                  <a:pt x="113029" y="0"/>
                </a:lnTo>
                <a:lnTo>
                  <a:pt x="36067" y="180212"/>
                </a:lnTo>
                <a:lnTo>
                  <a:pt x="31138" y="191117"/>
                </a:lnTo>
                <a:lnTo>
                  <a:pt x="0" y="218059"/>
                </a:lnTo>
                <a:lnTo>
                  <a:pt x="0" y="224028"/>
                </a:lnTo>
                <a:lnTo>
                  <a:pt x="68961" y="224028"/>
                </a:lnTo>
                <a:lnTo>
                  <a:pt x="68961" y="218059"/>
                </a:lnTo>
                <a:lnTo>
                  <a:pt x="58419" y="217297"/>
                </a:lnTo>
                <a:lnTo>
                  <a:pt x="51562" y="215646"/>
                </a:lnTo>
                <a:lnTo>
                  <a:pt x="45212" y="210566"/>
                </a:lnTo>
                <a:lnTo>
                  <a:pt x="43687" y="207645"/>
                </a:lnTo>
                <a:lnTo>
                  <a:pt x="43759" y="199898"/>
                </a:lnTo>
                <a:lnTo>
                  <a:pt x="45465" y="193802"/>
                </a:lnTo>
                <a:lnTo>
                  <a:pt x="49149" y="185293"/>
                </a:lnTo>
                <a:lnTo>
                  <a:pt x="64007" y="150749"/>
                </a:lnTo>
                <a:lnTo>
                  <a:pt x="181775" y="150749"/>
                </a:lnTo>
                <a:lnTo>
                  <a:pt x="176784" y="138811"/>
                </a:lnTo>
                <a:lnTo>
                  <a:pt x="68961" y="138811"/>
                </a:lnTo>
                <a:lnTo>
                  <a:pt x="107061" y="50292"/>
                </a:lnTo>
                <a:lnTo>
                  <a:pt x="139773" y="50292"/>
                </a:lnTo>
                <a:lnTo>
                  <a:pt x="118744" y="0"/>
                </a:lnTo>
                <a:close/>
              </a:path>
              <a:path w="555625" h="295275">
                <a:moveTo>
                  <a:pt x="181775" y="150749"/>
                </a:moveTo>
                <a:lnTo>
                  <a:pt x="148716" y="150749"/>
                </a:lnTo>
                <a:lnTo>
                  <a:pt x="166369" y="192405"/>
                </a:lnTo>
                <a:lnTo>
                  <a:pt x="168401" y="199898"/>
                </a:lnTo>
                <a:lnTo>
                  <a:pt x="168401" y="208153"/>
                </a:lnTo>
                <a:lnTo>
                  <a:pt x="166877" y="211201"/>
                </a:lnTo>
                <a:lnTo>
                  <a:pt x="163829" y="213741"/>
                </a:lnTo>
                <a:lnTo>
                  <a:pt x="160781" y="216154"/>
                </a:lnTo>
                <a:lnTo>
                  <a:pt x="154939" y="217678"/>
                </a:lnTo>
                <a:lnTo>
                  <a:pt x="146176" y="218059"/>
                </a:lnTo>
                <a:lnTo>
                  <a:pt x="146176" y="224028"/>
                </a:lnTo>
                <a:lnTo>
                  <a:pt x="232537" y="224028"/>
                </a:lnTo>
                <a:lnTo>
                  <a:pt x="232537" y="218059"/>
                </a:lnTo>
                <a:lnTo>
                  <a:pt x="223646" y="217551"/>
                </a:lnTo>
                <a:lnTo>
                  <a:pt x="216662" y="215011"/>
                </a:lnTo>
                <a:lnTo>
                  <a:pt x="194944" y="182245"/>
                </a:lnTo>
                <a:lnTo>
                  <a:pt x="181775" y="150749"/>
                </a:lnTo>
                <a:close/>
              </a:path>
              <a:path w="555625" h="295275">
                <a:moveTo>
                  <a:pt x="139773" y="50292"/>
                </a:moveTo>
                <a:lnTo>
                  <a:pt x="107061" y="50292"/>
                </a:lnTo>
                <a:lnTo>
                  <a:pt x="144271" y="138811"/>
                </a:lnTo>
                <a:lnTo>
                  <a:pt x="176784" y="138811"/>
                </a:lnTo>
                <a:lnTo>
                  <a:pt x="139773" y="50292"/>
                </a:lnTo>
                <a:close/>
              </a:path>
              <a:path w="555625" h="295275">
                <a:moveTo>
                  <a:pt x="239649" y="288798"/>
                </a:moveTo>
                <a:lnTo>
                  <a:pt x="235584" y="288798"/>
                </a:lnTo>
                <a:lnTo>
                  <a:pt x="235584" y="294767"/>
                </a:lnTo>
                <a:lnTo>
                  <a:pt x="313054" y="294767"/>
                </a:lnTo>
                <a:lnTo>
                  <a:pt x="313054" y="288925"/>
                </a:lnTo>
                <a:lnTo>
                  <a:pt x="245617" y="288925"/>
                </a:lnTo>
                <a:lnTo>
                  <a:pt x="239649" y="288798"/>
                </a:lnTo>
                <a:close/>
              </a:path>
              <a:path w="555625" h="295275">
                <a:moveTo>
                  <a:pt x="288036" y="93726"/>
                </a:moveTo>
                <a:lnTo>
                  <a:pt x="251459" y="93726"/>
                </a:lnTo>
                <a:lnTo>
                  <a:pt x="254000" y="94361"/>
                </a:lnTo>
                <a:lnTo>
                  <a:pt x="257809" y="96901"/>
                </a:lnTo>
                <a:lnTo>
                  <a:pt x="259079" y="98933"/>
                </a:lnTo>
                <a:lnTo>
                  <a:pt x="260857" y="104012"/>
                </a:lnTo>
                <a:lnTo>
                  <a:pt x="261096" y="107823"/>
                </a:lnTo>
                <a:lnTo>
                  <a:pt x="261210" y="270637"/>
                </a:lnTo>
                <a:lnTo>
                  <a:pt x="260730" y="276987"/>
                </a:lnTo>
                <a:lnTo>
                  <a:pt x="258444" y="282321"/>
                </a:lnTo>
                <a:lnTo>
                  <a:pt x="256920" y="284226"/>
                </a:lnTo>
                <a:lnTo>
                  <a:pt x="254762" y="285369"/>
                </a:lnTo>
                <a:lnTo>
                  <a:pt x="250570" y="287782"/>
                </a:lnTo>
                <a:lnTo>
                  <a:pt x="245617" y="288925"/>
                </a:lnTo>
                <a:lnTo>
                  <a:pt x="313054" y="288925"/>
                </a:lnTo>
                <a:lnTo>
                  <a:pt x="305053" y="288798"/>
                </a:lnTo>
                <a:lnTo>
                  <a:pt x="299465" y="288036"/>
                </a:lnTo>
                <a:lnTo>
                  <a:pt x="293369" y="284734"/>
                </a:lnTo>
                <a:lnTo>
                  <a:pt x="291211" y="282575"/>
                </a:lnTo>
                <a:lnTo>
                  <a:pt x="289940" y="279781"/>
                </a:lnTo>
                <a:lnTo>
                  <a:pt x="288670" y="277114"/>
                </a:lnTo>
                <a:lnTo>
                  <a:pt x="288036" y="270637"/>
                </a:lnTo>
                <a:lnTo>
                  <a:pt x="288036" y="215519"/>
                </a:lnTo>
                <a:lnTo>
                  <a:pt x="305221" y="215519"/>
                </a:lnTo>
                <a:lnTo>
                  <a:pt x="300608" y="211709"/>
                </a:lnTo>
                <a:lnTo>
                  <a:pt x="294766" y="207010"/>
                </a:lnTo>
                <a:lnTo>
                  <a:pt x="291083" y="201549"/>
                </a:lnTo>
                <a:lnTo>
                  <a:pt x="289559" y="195326"/>
                </a:lnTo>
                <a:lnTo>
                  <a:pt x="288543" y="191516"/>
                </a:lnTo>
                <a:lnTo>
                  <a:pt x="288036" y="183642"/>
                </a:lnTo>
                <a:lnTo>
                  <a:pt x="288036" y="116459"/>
                </a:lnTo>
                <a:lnTo>
                  <a:pt x="294302" y="109936"/>
                </a:lnTo>
                <a:lnTo>
                  <a:pt x="297428" y="106934"/>
                </a:lnTo>
                <a:lnTo>
                  <a:pt x="288036" y="106934"/>
                </a:lnTo>
                <a:lnTo>
                  <a:pt x="288036" y="93726"/>
                </a:lnTo>
                <a:close/>
              </a:path>
              <a:path w="555625" h="295275">
                <a:moveTo>
                  <a:pt x="305221" y="215519"/>
                </a:moveTo>
                <a:lnTo>
                  <a:pt x="288036" y="215519"/>
                </a:lnTo>
                <a:lnTo>
                  <a:pt x="293496" y="220345"/>
                </a:lnTo>
                <a:lnTo>
                  <a:pt x="298322" y="223520"/>
                </a:lnTo>
                <a:lnTo>
                  <a:pt x="308482" y="227457"/>
                </a:lnTo>
                <a:lnTo>
                  <a:pt x="315340" y="228600"/>
                </a:lnTo>
                <a:lnTo>
                  <a:pt x="323341" y="228600"/>
                </a:lnTo>
                <a:lnTo>
                  <a:pt x="336464" y="227314"/>
                </a:lnTo>
                <a:lnTo>
                  <a:pt x="348408" y="223456"/>
                </a:lnTo>
                <a:lnTo>
                  <a:pt x="356178" y="218821"/>
                </a:lnTo>
                <a:lnTo>
                  <a:pt x="313816" y="218821"/>
                </a:lnTo>
                <a:lnTo>
                  <a:pt x="306450" y="216535"/>
                </a:lnTo>
                <a:lnTo>
                  <a:pt x="305221" y="215519"/>
                </a:lnTo>
                <a:close/>
              </a:path>
              <a:path w="555625" h="295275">
                <a:moveTo>
                  <a:pt x="376651" y="95123"/>
                </a:moveTo>
                <a:lnTo>
                  <a:pt x="322579" y="95123"/>
                </a:lnTo>
                <a:lnTo>
                  <a:pt x="329465" y="95910"/>
                </a:lnTo>
                <a:lnTo>
                  <a:pt x="335851" y="98282"/>
                </a:lnTo>
                <a:lnTo>
                  <a:pt x="358362" y="129905"/>
                </a:lnTo>
                <a:lnTo>
                  <a:pt x="362076" y="159893"/>
                </a:lnTo>
                <a:lnTo>
                  <a:pt x="361247" y="174011"/>
                </a:lnTo>
                <a:lnTo>
                  <a:pt x="343568" y="211748"/>
                </a:lnTo>
                <a:lnTo>
                  <a:pt x="322833" y="218821"/>
                </a:lnTo>
                <a:lnTo>
                  <a:pt x="356178" y="218821"/>
                </a:lnTo>
                <a:lnTo>
                  <a:pt x="385270" y="179736"/>
                </a:lnTo>
                <a:lnTo>
                  <a:pt x="390778" y="144780"/>
                </a:lnTo>
                <a:lnTo>
                  <a:pt x="389635" y="128444"/>
                </a:lnTo>
                <a:lnTo>
                  <a:pt x="386206" y="113728"/>
                </a:lnTo>
                <a:lnTo>
                  <a:pt x="380491" y="100631"/>
                </a:lnTo>
                <a:lnTo>
                  <a:pt x="376651" y="95123"/>
                </a:lnTo>
                <a:close/>
              </a:path>
              <a:path w="555625" h="295275">
                <a:moveTo>
                  <a:pt x="335406" y="71755"/>
                </a:moveTo>
                <a:lnTo>
                  <a:pt x="299593" y="90376"/>
                </a:lnTo>
                <a:lnTo>
                  <a:pt x="288036" y="106934"/>
                </a:lnTo>
                <a:lnTo>
                  <a:pt x="297428" y="106934"/>
                </a:lnTo>
                <a:lnTo>
                  <a:pt x="299592" y="104854"/>
                </a:lnTo>
                <a:lnTo>
                  <a:pt x="303930" y="101224"/>
                </a:lnTo>
                <a:lnTo>
                  <a:pt x="307339" y="99060"/>
                </a:lnTo>
                <a:lnTo>
                  <a:pt x="312292" y="96520"/>
                </a:lnTo>
                <a:lnTo>
                  <a:pt x="317500" y="95123"/>
                </a:lnTo>
                <a:lnTo>
                  <a:pt x="376651" y="95123"/>
                </a:lnTo>
                <a:lnTo>
                  <a:pt x="372490" y="89154"/>
                </a:lnTo>
                <a:lnTo>
                  <a:pt x="364607" y="81559"/>
                </a:lnTo>
                <a:lnTo>
                  <a:pt x="355806" y="76120"/>
                </a:lnTo>
                <a:lnTo>
                  <a:pt x="346076" y="72848"/>
                </a:lnTo>
                <a:lnTo>
                  <a:pt x="335406" y="71755"/>
                </a:lnTo>
                <a:close/>
              </a:path>
              <a:path w="555625" h="295275">
                <a:moveTo>
                  <a:pt x="288036" y="72390"/>
                </a:moveTo>
                <a:lnTo>
                  <a:pt x="281939" y="72390"/>
                </a:lnTo>
                <a:lnTo>
                  <a:pt x="236346" y="90805"/>
                </a:lnTo>
                <a:lnTo>
                  <a:pt x="238378" y="96012"/>
                </a:lnTo>
                <a:lnTo>
                  <a:pt x="242315" y="94487"/>
                </a:lnTo>
                <a:lnTo>
                  <a:pt x="245617" y="93726"/>
                </a:lnTo>
                <a:lnTo>
                  <a:pt x="288036" y="93726"/>
                </a:lnTo>
                <a:lnTo>
                  <a:pt x="288036" y="72390"/>
                </a:lnTo>
                <a:close/>
              </a:path>
              <a:path w="555625" h="295275">
                <a:moveTo>
                  <a:pt x="404240" y="288798"/>
                </a:moveTo>
                <a:lnTo>
                  <a:pt x="400176" y="288798"/>
                </a:lnTo>
                <a:lnTo>
                  <a:pt x="400176" y="294767"/>
                </a:lnTo>
                <a:lnTo>
                  <a:pt x="477646" y="294767"/>
                </a:lnTo>
                <a:lnTo>
                  <a:pt x="477646" y="288925"/>
                </a:lnTo>
                <a:lnTo>
                  <a:pt x="410209" y="288925"/>
                </a:lnTo>
                <a:lnTo>
                  <a:pt x="404240" y="288798"/>
                </a:lnTo>
                <a:close/>
              </a:path>
              <a:path w="555625" h="295275">
                <a:moveTo>
                  <a:pt x="452627" y="93726"/>
                </a:moveTo>
                <a:lnTo>
                  <a:pt x="416051" y="93726"/>
                </a:lnTo>
                <a:lnTo>
                  <a:pt x="418591" y="94361"/>
                </a:lnTo>
                <a:lnTo>
                  <a:pt x="422401" y="96901"/>
                </a:lnTo>
                <a:lnTo>
                  <a:pt x="423671" y="98933"/>
                </a:lnTo>
                <a:lnTo>
                  <a:pt x="425450" y="104012"/>
                </a:lnTo>
                <a:lnTo>
                  <a:pt x="425688" y="107823"/>
                </a:lnTo>
                <a:lnTo>
                  <a:pt x="425802" y="270637"/>
                </a:lnTo>
                <a:lnTo>
                  <a:pt x="425322" y="276987"/>
                </a:lnTo>
                <a:lnTo>
                  <a:pt x="423037" y="282321"/>
                </a:lnTo>
                <a:lnTo>
                  <a:pt x="421513" y="284226"/>
                </a:lnTo>
                <a:lnTo>
                  <a:pt x="419353" y="285369"/>
                </a:lnTo>
                <a:lnTo>
                  <a:pt x="415163" y="287782"/>
                </a:lnTo>
                <a:lnTo>
                  <a:pt x="410209" y="288925"/>
                </a:lnTo>
                <a:lnTo>
                  <a:pt x="477646" y="288925"/>
                </a:lnTo>
                <a:lnTo>
                  <a:pt x="469645" y="288798"/>
                </a:lnTo>
                <a:lnTo>
                  <a:pt x="464057" y="288036"/>
                </a:lnTo>
                <a:lnTo>
                  <a:pt x="457962" y="284734"/>
                </a:lnTo>
                <a:lnTo>
                  <a:pt x="455802" y="282575"/>
                </a:lnTo>
                <a:lnTo>
                  <a:pt x="454532" y="279781"/>
                </a:lnTo>
                <a:lnTo>
                  <a:pt x="453263" y="277114"/>
                </a:lnTo>
                <a:lnTo>
                  <a:pt x="452627" y="270637"/>
                </a:lnTo>
                <a:lnTo>
                  <a:pt x="452627" y="215519"/>
                </a:lnTo>
                <a:lnTo>
                  <a:pt x="469813" y="215519"/>
                </a:lnTo>
                <a:lnTo>
                  <a:pt x="465200" y="211709"/>
                </a:lnTo>
                <a:lnTo>
                  <a:pt x="459358" y="207010"/>
                </a:lnTo>
                <a:lnTo>
                  <a:pt x="455675" y="201549"/>
                </a:lnTo>
                <a:lnTo>
                  <a:pt x="454151" y="195326"/>
                </a:lnTo>
                <a:lnTo>
                  <a:pt x="453136" y="191516"/>
                </a:lnTo>
                <a:lnTo>
                  <a:pt x="452627" y="183642"/>
                </a:lnTo>
                <a:lnTo>
                  <a:pt x="452627" y="116459"/>
                </a:lnTo>
                <a:lnTo>
                  <a:pt x="458894" y="109936"/>
                </a:lnTo>
                <a:lnTo>
                  <a:pt x="462020" y="106934"/>
                </a:lnTo>
                <a:lnTo>
                  <a:pt x="452627" y="106934"/>
                </a:lnTo>
                <a:lnTo>
                  <a:pt x="452627" y="93726"/>
                </a:lnTo>
                <a:close/>
              </a:path>
              <a:path w="555625" h="295275">
                <a:moveTo>
                  <a:pt x="469813" y="215519"/>
                </a:moveTo>
                <a:lnTo>
                  <a:pt x="452627" y="215519"/>
                </a:lnTo>
                <a:lnTo>
                  <a:pt x="458088" y="220345"/>
                </a:lnTo>
                <a:lnTo>
                  <a:pt x="462914" y="223520"/>
                </a:lnTo>
                <a:lnTo>
                  <a:pt x="473075" y="227457"/>
                </a:lnTo>
                <a:lnTo>
                  <a:pt x="479932" y="228600"/>
                </a:lnTo>
                <a:lnTo>
                  <a:pt x="487933" y="228600"/>
                </a:lnTo>
                <a:lnTo>
                  <a:pt x="501056" y="227314"/>
                </a:lnTo>
                <a:lnTo>
                  <a:pt x="513000" y="223456"/>
                </a:lnTo>
                <a:lnTo>
                  <a:pt x="520770" y="218821"/>
                </a:lnTo>
                <a:lnTo>
                  <a:pt x="478408" y="218821"/>
                </a:lnTo>
                <a:lnTo>
                  <a:pt x="471042" y="216535"/>
                </a:lnTo>
                <a:lnTo>
                  <a:pt x="469813" y="215519"/>
                </a:lnTo>
                <a:close/>
              </a:path>
              <a:path w="555625" h="295275">
                <a:moveTo>
                  <a:pt x="541243" y="95123"/>
                </a:moveTo>
                <a:lnTo>
                  <a:pt x="487171" y="95123"/>
                </a:lnTo>
                <a:lnTo>
                  <a:pt x="494057" y="95910"/>
                </a:lnTo>
                <a:lnTo>
                  <a:pt x="500443" y="98282"/>
                </a:lnTo>
                <a:lnTo>
                  <a:pt x="522954" y="129905"/>
                </a:lnTo>
                <a:lnTo>
                  <a:pt x="526668" y="159893"/>
                </a:lnTo>
                <a:lnTo>
                  <a:pt x="525839" y="174011"/>
                </a:lnTo>
                <a:lnTo>
                  <a:pt x="508160" y="211748"/>
                </a:lnTo>
                <a:lnTo>
                  <a:pt x="487425" y="218821"/>
                </a:lnTo>
                <a:lnTo>
                  <a:pt x="520770" y="218821"/>
                </a:lnTo>
                <a:lnTo>
                  <a:pt x="549862" y="179736"/>
                </a:lnTo>
                <a:lnTo>
                  <a:pt x="555370" y="144780"/>
                </a:lnTo>
                <a:lnTo>
                  <a:pt x="554227" y="128444"/>
                </a:lnTo>
                <a:lnTo>
                  <a:pt x="550798" y="113728"/>
                </a:lnTo>
                <a:lnTo>
                  <a:pt x="545083" y="100631"/>
                </a:lnTo>
                <a:lnTo>
                  <a:pt x="541243" y="95123"/>
                </a:lnTo>
                <a:close/>
              </a:path>
              <a:path w="555625" h="295275">
                <a:moveTo>
                  <a:pt x="499999" y="71755"/>
                </a:moveTo>
                <a:lnTo>
                  <a:pt x="464185" y="90376"/>
                </a:lnTo>
                <a:lnTo>
                  <a:pt x="452627" y="106934"/>
                </a:lnTo>
                <a:lnTo>
                  <a:pt x="462020" y="106934"/>
                </a:lnTo>
                <a:lnTo>
                  <a:pt x="464184" y="104854"/>
                </a:lnTo>
                <a:lnTo>
                  <a:pt x="468522" y="101224"/>
                </a:lnTo>
                <a:lnTo>
                  <a:pt x="471931" y="99060"/>
                </a:lnTo>
                <a:lnTo>
                  <a:pt x="476884" y="96520"/>
                </a:lnTo>
                <a:lnTo>
                  <a:pt x="482091" y="95123"/>
                </a:lnTo>
                <a:lnTo>
                  <a:pt x="541243" y="95123"/>
                </a:lnTo>
                <a:lnTo>
                  <a:pt x="537082" y="89154"/>
                </a:lnTo>
                <a:lnTo>
                  <a:pt x="529199" y="81559"/>
                </a:lnTo>
                <a:lnTo>
                  <a:pt x="520398" y="76120"/>
                </a:lnTo>
                <a:lnTo>
                  <a:pt x="510668" y="72848"/>
                </a:lnTo>
                <a:lnTo>
                  <a:pt x="499999" y="71755"/>
                </a:lnTo>
                <a:close/>
              </a:path>
              <a:path w="555625" h="295275">
                <a:moveTo>
                  <a:pt x="452627" y="72390"/>
                </a:moveTo>
                <a:lnTo>
                  <a:pt x="446531" y="72390"/>
                </a:lnTo>
                <a:lnTo>
                  <a:pt x="400938" y="90805"/>
                </a:lnTo>
                <a:lnTo>
                  <a:pt x="402970" y="96012"/>
                </a:lnTo>
                <a:lnTo>
                  <a:pt x="406907" y="94487"/>
                </a:lnTo>
                <a:lnTo>
                  <a:pt x="410209" y="93726"/>
                </a:lnTo>
                <a:lnTo>
                  <a:pt x="452627" y="93726"/>
                </a:lnTo>
                <a:lnTo>
                  <a:pt x="452627" y="7239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82460" y="2443479"/>
            <a:ext cx="1023873" cy="30099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37780" y="2449067"/>
            <a:ext cx="232537" cy="224028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7970102" y="2443479"/>
            <a:ext cx="786130" cy="234950"/>
          </a:xfrm>
          <a:custGeom>
            <a:avLst/>
            <a:gdLst/>
            <a:ahLst/>
            <a:cxnLst/>
            <a:rect l="l" t="t" r="r" b="b"/>
            <a:pathLst>
              <a:path w="786129" h="234950">
                <a:moveTo>
                  <a:pt x="123734" y="5587"/>
                </a:moveTo>
                <a:lnTo>
                  <a:pt x="115733" y="5587"/>
                </a:lnTo>
                <a:lnTo>
                  <a:pt x="99898" y="6469"/>
                </a:lnTo>
                <a:lnTo>
                  <a:pt x="58964" y="19685"/>
                </a:lnTo>
                <a:lnTo>
                  <a:pt x="22727" y="53314"/>
                </a:lnTo>
                <a:lnTo>
                  <a:pt x="3354" y="95265"/>
                </a:lnTo>
                <a:lnTo>
                  <a:pt x="0" y="124714"/>
                </a:lnTo>
                <a:lnTo>
                  <a:pt x="1437" y="142904"/>
                </a:lnTo>
                <a:lnTo>
                  <a:pt x="24547" y="193929"/>
                </a:lnTo>
                <a:lnTo>
                  <a:pt x="65124" y="224440"/>
                </a:lnTo>
                <a:lnTo>
                  <a:pt x="120940" y="234569"/>
                </a:lnTo>
                <a:lnTo>
                  <a:pt x="131749" y="234283"/>
                </a:lnTo>
                <a:lnTo>
                  <a:pt x="170272" y="227284"/>
                </a:lnTo>
                <a:lnTo>
                  <a:pt x="180009" y="223647"/>
                </a:lnTo>
                <a:lnTo>
                  <a:pt x="121067" y="223647"/>
                </a:lnTo>
                <a:lnTo>
                  <a:pt x="110830" y="222886"/>
                </a:lnTo>
                <a:lnTo>
                  <a:pt x="71472" y="204722"/>
                </a:lnTo>
                <a:lnTo>
                  <a:pt x="49058" y="173736"/>
                </a:lnTo>
                <a:lnTo>
                  <a:pt x="37753" y="131873"/>
                </a:lnTo>
                <a:lnTo>
                  <a:pt x="37017" y="116205"/>
                </a:lnTo>
                <a:lnTo>
                  <a:pt x="38136" y="97936"/>
                </a:lnTo>
                <a:lnTo>
                  <a:pt x="55281" y="50037"/>
                </a:lnTo>
                <a:lnTo>
                  <a:pt x="99215" y="18962"/>
                </a:lnTo>
                <a:lnTo>
                  <a:pt x="118908" y="16891"/>
                </a:lnTo>
                <a:lnTo>
                  <a:pt x="167253" y="16891"/>
                </a:lnTo>
                <a:lnTo>
                  <a:pt x="165263" y="16129"/>
                </a:lnTo>
                <a:lnTo>
                  <a:pt x="130973" y="6350"/>
                </a:lnTo>
                <a:lnTo>
                  <a:pt x="123734" y="5587"/>
                </a:lnTo>
                <a:close/>
              </a:path>
              <a:path w="786129" h="234950">
                <a:moveTo>
                  <a:pt x="209967" y="116205"/>
                </a:moveTo>
                <a:lnTo>
                  <a:pt x="146467" y="116205"/>
                </a:lnTo>
                <a:lnTo>
                  <a:pt x="152563" y="117094"/>
                </a:lnTo>
                <a:lnTo>
                  <a:pt x="156119" y="118872"/>
                </a:lnTo>
                <a:lnTo>
                  <a:pt x="166279" y="211582"/>
                </a:lnTo>
                <a:lnTo>
                  <a:pt x="159294" y="215519"/>
                </a:lnTo>
                <a:lnTo>
                  <a:pt x="152055" y="218567"/>
                </a:lnTo>
                <a:lnTo>
                  <a:pt x="144503" y="220614"/>
                </a:lnTo>
                <a:lnTo>
                  <a:pt x="136942" y="222631"/>
                </a:lnTo>
                <a:lnTo>
                  <a:pt x="129195" y="223647"/>
                </a:lnTo>
                <a:lnTo>
                  <a:pt x="180009" y="223647"/>
                </a:lnTo>
                <a:lnTo>
                  <a:pt x="188560" y="219906"/>
                </a:lnTo>
                <a:lnTo>
                  <a:pt x="197775" y="215265"/>
                </a:lnTo>
                <a:lnTo>
                  <a:pt x="197775" y="136525"/>
                </a:lnTo>
                <a:lnTo>
                  <a:pt x="198918" y="128650"/>
                </a:lnTo>
                <a:lnTo>
                  <a:pt x="201077" y="124714"/>
                </a:lnTo>
                <a:lnTo>
                  <a:pt x="204125" y="118999"/>
                </a:lnTo>
                <a:lnTo>
                  <a:pt x="209967" y="116205"/>
                </a:lnTo>
                <a:close/>
              </a:path>
              <a:path w="786129" h="234950">
                <a:moveTo>
                  <a:pt x="222413" y="110109"/>
                </a:moveTo>
                <a:lnTo>
                  <a:pt x="137577" y="110109"/>
                </a:lnTo>
                <a:lnTo>
                  <a:pt x="137577" y="116205"/>
                </a:lnTo>
                <a:lnTo>
                  <a:pt x="222413" y="116205"/>
                </a:lnTo>
                <a:lnTo>
                  <a:pt x="222413" y="110109"/>
                </a:lnTo>
                <a:close/>
              </a:path>
              <a:path w="786129" h="234950">
                <a:moveTo>
                  <a:pt x="167253" y="16891"/>
                </a:moveTo>
                <a:lnTo>
                  <a:pt x="118908" y="16891"/>
                </a:lnTo>
                <a:lnTo>
                  <a:pt x="133533" y="18079"/>
                </a:lnTo>
                <a:lnTo>
                  <a:pt x="146753" y="21637"/>
                </a:lnTo>
                <a:lnTo>
                  <a:pt x="181360" y="52117"/>
                </a:lnTo>
                <a:lnTo>
                  <a:pt x="191171" y="74803"/>
                </a:lnTo>
                <a:lnTo>
                  <a:pt x="196886" y="74803"/>
                </a:lnTo>
                <a:lnTo>
                  <a:pt x="192325" y="19558"/>
                </a:lnTo>
                <a:lnTo>
                  <a:pt x="175296" y="19558"/>
                </a:lnTo>
                <a:lnTo>
                  <a:pt x="171232" y="18415"/>
                </a:lnTo>
                <a:lnTo>
                  <a:pt x="167253" y="16891"/>
                </a:lnTo>
                <a:close/>
              </a:path>
              <a:path w="786129" h="234950">
                <a:moveTo>
                  <a:pt x="191171" y="5587"/>
                </a:moveTo>
                <a:lnTo>
                  <a:pt x="185202" y="5587"/>
                </a:lnTo>
                <a:lnTo>
                  <a:pt x="184948" y="11175"/>
                </a:lnTo>
                <a:lnTo>
                  <a:pt x="184059" y="14859"/>
                </a:lnTo>
                <a:lnTo>
                  <a:pt x="181138" y="18542"/>
                </a:lnTo>
                <a:lnTo>
                  <a:pt x="179360" y="19558"/>
                </a:lnTo>
                <a:lnTo>
                  <a:pt x="192325" y="19558"/>
                </a:lnTo>
                <a:lnTo>
                  <a:pt x="191171" y="5587"/>
                </a:lnTo>
                <a:close/>
              </a:path>
              <a:path w="786129" h="234950">
                <a:moveTo>
                  <a:pt x="278166" y="81661"/>
                </a:moveTo>
                <a:lnTo>
                  <a:pt x="226350" y="81661"/>
                </a:lnTo>
                <a:lnTo>
                  <a:pt x="226350" y="87630"/>
                </a:lnTo>
                <a:lnTo>
                  <a:pt x="234097" y="87630"/>
                </a:lnTo>
                <a:lnTo>
                  <a:pt x="239431" y="88265"/>
                </a:lnTo>
                <a:lnTo>
                  <a:pt x="251462" y="180721"/>
                </a:lnTo>
                <a:lnTo>
                  <a:pt x="251585" y="186243"/>
                </a:lnTo>
                <a:lnTo>
                  <a:pt x="267498" y="226949"/>
                </a:lnTo>
                <a:lnTo>
                  <a:pt x="280833" y="234187"/>
                </a:lnTo>
                <a:lnTo>
                  <a:pt x="296581" y="234187"/>
                </a:lnTo>
                <a:lnTo>
                  <a:pt x="328225" y="214249"/>
                </a:lnTo>
                <a:lnTo>
                  <a:pt x="295946" y="214249"/>
                </a:lnTo>
                <a:lnTo>
                  <a:pt x="290104" y="212090"/>
                </a:lnTo>
                <a:lnTo>
                  <a:pt x="278272" y="182921"/>
                </a:lnTo>
                <a:lnTo>
                  <a:pt x="278166" y="81661"/>
                </a:lnTo>
                <a:close/>
              </a:path>
              <a:path w="786129" h="234950">
                <a:moveTo>
                  <a:pt x="367219" y="202819"/>
                </a:moveTo>
                <a:lnTo>
                  <a:pt x="339380" y="202819"/>
                </a:lnTo>
                <a:lnTo>
                  <a:pt x="339380" y="234187"/>
                </a:lnTo>
                <a:lnTo>
                  <a:pt x="346619" y="234187"/>
                </a:lnTo>
                <a:lnTo>
                  <a:pt x="390815" y="215900"/>
                </a:lnTo>
                <a:lnTo>
                  <a:pt x="389647" y="212979"/>
                </a:lnTo>
                <a:lnTo>
                  <a:pt x="374940" y="212979"/>
                </a:lnTo>
                <a:lnTo>
                  <a:pt x="372781" y="212217"/>
                </a:lnTo>
                <a:lnTo>
                  <a:pt x="369225" y="209169"/>
                </a:lnTo>
                <a:lnTo>
                  <a:pt x="367955" y="206502"/>
                </a:lnTo>
                <a:lnTo>
                  <a:pt x="367219" y="202819"/>
                </a:lnTo>
                <a:close/>
              </a:path>
              <a:path w="786129" h="234950">
                <a:moveTo>
                  <a:pt x="365923" y="81661"/>
                </a:moveTo>
                <a:lnTo>
                  <a:pt x="315631" y="81661"/>
                </a:lnTo>
                <a:lnTo>
                  <a:pt x="315631" y="87630"/>
                </a:lnTo>
                <a:lnTo>
                  <a:pt x="325283" y="87884"/>
                </a:lnTo>
                <a:lnTo>
                  <a:pt x="331633" y="89535"/>
                </a:lnTo>
                <a:lnTo>
                  <a:pt x="337729" y="95377"/>
                </a:lnTo>
                <a:lnTo>
                  <a:pt x="339380" y="101092"/>
                </a:lnTo>
                <a:lnTo>
                  <a:pt x="339380" y="193294"/>
                </a:lnTo>
                <a:lnTo>
                  <a:pt x="307249" y="214249"/>
                </a:lnTo>
                <a:lnTo>
                  <a:pt x="328225" y="214249"/>
                </a:lnTo>
                <a:lnTo>
                  <a:pt x="330487" y="212090"/>
                </a:lnTo>
                <a:lnTo>
                  <a:pt x="339380" y="202819"/>
                </a:lnTo>
                <a:lnTo>
                  <a:pt x="367219" y="202819"/>
                </a:lnTo>
                <a:lnTo>
                  <a:pt x="365997" y="180721"/>
                </a:lnTo>
                <a:lnTo>
                  <a:pt x="365923" y="81661"/>
                </a:lnTo>
                <a:close/>
              </a:path>
              <a:path w="786129" h="234950">
                <a:moveTo>
                  <a:pt x="388529" y="210185"/>
                </a:moveTo>
                <a:lnTo>
                  <a:pt x="384338" y="212090"/>
                </a:lnTo>
                <a:lnTo>
                  <a:pt x="380655" y="212979"/>
                </a:lnTo>
                <a:lnTo>
                  <a:pt x="389647" y="212979"/>
                </a:lnTo>
                <a:lnTo>
                  <a:pt x="388529" y="210185"/>
                </a:lnTo>
                <a:close/>
              </a:path>
              <a:path w="786129" h="234950">
                <a:moveTo>
                  <a:pt x="444536" y="0"/>
                </a:moveTo>
                <a:lnTo>
                  <a:pt x="435392" y="0"/>
                </a:lnTo>
                <a:lnTo>
                  <a:pt x="431455" y="1524"/>
                </a:lnTo>
                <a:lnTo>
                  <a:pt x="425105" y="7874"/>
                </a:lnTo>
                <a:lnTo>
                  <a:pt x="423581" y="11811"/>
                </a:lnTo>
                <a:lnTo>
                  <a:pt x="423581" y="20828"/>
                </a:lnTo>
                <a:lnTo>
                  <a:pt x="425232" y="24637"/>
                </a:lnTo>
                <a:lnTo>
                  <a:pt x="428407" y="27940"/>
                </a:lnTo>
                <a:lnTo>
                  <a:pt x="431709" y="31115"/>
                </a:lnTo>
                <a:lnTo>
                  <a:pt x="435519" y="32766"/>
                </a:lnTo>
                <a:lnTo>
                  <a:pt x="444536" y="32766"/>
                </a:lnTo>
                <a:lnTo>
                  <a:pt x="448473" y="31115"/>
                </a:lnTo>
                <a:lnTo>
                  <a:pt x="451648" y="27940"/>
                </a:lnTo>
                <a:lnTo>
                  <a:pt x="454823" y="24637"/>
                </a:lnTo>
                <a:lnTo>
                  <a:pt x="456347" y="20828"/>
                </a:lnTo>
                <a:lnTo>
                  <a:pt x="456347" y="11811"/>
                </a:lnTo>
                <a:lnTo>
                  <a:pt x="454823" y="7874"/>
                </a:lnTo>
                <a:lnTo>
                  <a:pt x="448473" y="1524"/>
                </a:lnTo>
                <a:lnTo>
                  <a:pt x="444536" y="0"/>
                </a:lnTo>
                <a:close/>
              </a:path>
              <a:path w="786129" h="234950">
                <a:moveTo>
                  <a:pt x="475905" y="223774"/>
                </a:moveTo>
                <a:lnTo>
                  <a:pt x="404023" y="223774"/>
                </a:lnTo>
                <a:lnTo>
                  <a:pt x="404023" y="229616"/>
                </a:lnTo>
                <a:lnTo>
                  <a:pt x="475905" y="229616"/>
                </a:lnTo>
                <a:lnTo>
                  <a:pt x="475905" y="223774"/>
                </a:lnTo>
                <a:close/>
              </a:path>
              <a:path w="786129" h="234950">
                <a:moveTo>
                  <a:pt x="453426" y="98806"/>
                </a:moveTo>
                <a:lnTo>
                  <a:pt x="417866" y="98806"/>
                </a:lnTo>
                <a:lnTo>
                  <a:pt x="420025" y="99441"/>
                </a:lnTo>
                <a:lnTo>
                  <a:pt x="421676" y="100837"/>
                </a:lnTo>
                <a:lnTo>
                  <a:pt x="426614" y="205486"/>
                </a:lnTo>
                <a:lnTo>
                  <a:pt x="425867" y="211582"/>
                </a:lnTo>
                <a:lnTo>
                  <a:pt x="411262" y="223774"/>
                </a:lnTo>
                <a:lnTo>
                  <a:pt x="468920" y="223774"/>
                </a:lnTo>
                <a:lnTo>
                  <a:pt x="464094" y="223012"/>
                </a:lnTo>
                <a:lnTo>
                  <a:pt x="461427" y="221487"/>
                </a:lnTo>
                <a:lnTo>
                  <a:pt x="458760" y="220091"/>
                </a:lnTo>
                <a:lnTo>
                  <a:pt x="456855" y="217805"/>
                </a:lnTo>
                <a:lnTo>
                  <a:pt x="455458" y="214630"/>
                </a:lnTo>
                <a:lnTo>
                  <a:pt x="454061" y="211582"/>
                </a:lnTo>
                <a:lnTo>
                  <a:pt x="453426" y="205486"/>
                </a:lnTo>
                <a:lnTo>
                  <a:pt x="453426" y="98806"/>
                </a:lnTo>
                <a:close/>
              </a:path>
              <a:path w="786129" h="234950">
                <a:moveTo>
                  <a:pt x="453426" y="77343"/>
                </a:moveTo>
                <a:lnTo>
                  <a:pt x="446314" y="77343"/>
                </a:lnTo>
                <a:lnTo>
                  <a:pt x="401737" y="95377"/>
                </a:lnTo>
                <a:lnTo>
                  <a:pt x="404023" y="101219"/>
                </a:lnTo>
                <a:lnTo>
                  <a:pt x="408341" y="99568"/>
                </a:lnTo>
                <a:lnTo>
                  <a:pt x="412024" y="98806"/>
                </a:lnTo>
                <a:lnTo>
                  <a:pt x="453426" y="98806"/>
                </a:lnTo>
                <a:lnTo>
                  <a:pt x="453426" y="77343"/>
                </a:lnTo>
                <a:close/>
              </a:path>
              <a:path w="786129" h="234950">
                <a:moveTo>
                  <a:pt x="566075" y="77216"/>
                </a:moveTo>
                <a:lnTo>
                  <a:pt x="525231" y="92057"/>
                </a:lnTo>
                <a:lnTo>
                  <a:pt x="499480" y="131333"/>
                </a:lnTo>
                <a:lnTo>
                  <a:pt x="494447" y="161798"/>
                </a:lnTo>
                <a:lnTo>
                  <a:pt x="495588" y="176988"/>
                </a:lnTo>
                <a:lnTo>
                  <a:pt x="512608" y="213868"/>
                </a:lnTo>
                <a:lnTo>
                  <a:pt x="554899" y="234187"/>
                </a:lnTo>
                <a:lnTo>
                  <a:pt x="562900" y="234187"/>
                </a:lnTo>
                <a:lnTo>
                  <a:pt x="594807" y="216408"/>
                </a:lnTo>
                <a:lnTo>
                  <a:pt x="569885" y="216408"/>
                </a:lnTo>
                <a:lnTo>
                  <a:pt x="561408" y="215314"/>
                </a:lnTo>
                <a:lnTo>
                  <a:pt x="532021" y="189388"/>
                </a:lnTo>
                <a:lnTo>
                  <a:pt x="524038" y="149098"/>
                </a:lnTo>
                <a:lnTo>
                  <a:pt x="524965" y="133881"/>
                </a:lnTo>
                <a:lnTo>
                  <a:pt x="544505" y="94374"/>
                </a:lnTo>
                <a:lnTo>
                  <a:pt x="564043" y="87249"/>
                </a:lnTo>
                <a:lnTo>
                  <a:pt x="595336" y="87249"/>
                </a:lnTo>
                <a:lnTo>
                  <a:pt x="591525" y="84181"/>
                </a:lnTo>
                <a:lnTo>
                  <a:pt x="583871" y="80295"/>
                </a:lnTo>
                <a:lnTo>
                  <a:pt x="575384" y="77981"/>
                </a:lnTo>
                <a:lnTo>
                  <a:pt x="566075" y="77216"/>
                </a:lnTo>
                <a:close/>
              </a:path>
              <a:path w="786129" h="234950">
                <a:moveTo>
                  <a:pt x="647863" y="210185"/>
                </a:moveTo>
                <a:lnTo>
                  <a:pt x="643037" y="212090"/>
                </a:lnTo>
                <a:lnTo>
                  <a:pt x="639227" y="212979"/>
                </a:lnTo>
                <a:lnTo>
                  <a:pt x="598333" y="212979"/>
                </a:lnTo>
                <a:lnTo>
                  <a:pt x="598333" y="234187"/>
                </a:lnTo>
                <a:lnTo>
                  <a:pt x="605826" y="234187"/>
                </a:lnTo>
                <a:lnTo>
                  <a:pt x="649641" y="215900"/>
                </a:lnTo>
                <a:lnTo>
                  <a:pt x="647863" y="210185"/>
                </a:lnTo>
                <a:close/>
              </a:path>
              <a:path w="786129" h="234950">
                <a:moveTo>
                  <a:pt x="595336" y="87249"/>
                </a:moveTo>
                <a:lnTo>
                  <a:pt x="569123" y="87249"/>
                </a:lnTo>
                <a:lnTo>
                  <a:pt x="574330" y="88773"/>
                </a:lnTo>
                <a:lnTo>
                  <a:pt x="584998" y="94869"/>
                </a:lnTo>
                <a:lnTo>
                  <a:pt x="589316" y="99441"/>
                </a:lnTo>
                <a:lnTo>
                  <a:pt x="592491" y="105410"/>
                </a:lnTo>
                <a:lnTo>
                  <a:pt x="595793" y="111506"/>
                </a:lnTo>
                <a:lnTo>
                  <a:pt x="597698" y="118110"/>
                </a:lnTo>
                <a:lnTo>
                  <a:pt x="598333" y="125475"/>
                </a:lnTo>
                <a:lnTo>
                  <a:pt x="598333" y="201675"/>
                </a:lnTo>
                <a:lnTo>
                  <a:pt x="591406" y="208103"/>
                </a:lnTo>
                <a:lnTo>
                  <a:pt x="584347" y="212709"/>
                </a:lnTo>
                <a:lnTo>
                  <a:pt x="577170" y="215481"/>
                </a:lnTo>
                <a:lnTo>
                  <a:pt x="569885" y="216408"/>
                </a:lnTo>
                <a:lnTo>
                  <a:pt x="594807" y="216408"/>
                </a:lnTo>
                <a:lnTo>
                  <a:pt x="598333" y="212979"/>
                </a:lnTo>
                <a:lnTo>
                  <a:pt x="633893" y="212979"/>
                </a:lnTo>
                <a:lnTo>
                  <a:pt x="631861" y="212217"/>
                </a:lnTo>
                <a:lnTo>
                  <a:pt x="625003" y="89662"/>
                </a:lnTo>
                <a:lnTo>
                  <a:pt x="598333" y="89662"/>
                </a:lnTo>
                <a:lnTo>
                  <a:pt x="595336" y="87249"/>
                </a:lnTo>
                <a:close/>
              </a:path>
              <a:path w="786129" h="234950">
                <a:moveTo>
                  <a:pt x="625003" y="21209"/>
                </a:moveTo>
                <a:lnTo>
                  <a:pt x="589443" y="21209"/>
                </a:lnTo>
                <a:lnTo>
                  <a:pt x="591602" y="21844"/>
                </a:lnTo>
                <a:lnTo>
                  <a:pt x="593380" y="23241"/>
                </a:lnTo>
                <a:lnTo>
                  <a:pt x="598333" y="89662"/>
                </a:lnTo>
                <a:lnTo>
                  <a:pt x="625003" y="89662"/>
                </a:lnTo>
                <a:lnTo>
                  <a:pt x="625003" y="21209"/>
                </a:lnTo>
                <a:close/>
              </a:path>
              <a:path w="786129" h="234950">
                <a:moveTo>
                  <a:pt x="625003" y="0"/>
                </a:moveTo>
                <a:lnTo>
                  <a:pt x="617764" y="0"/>
                </a:lnTo>
                <a:lnTo>
                  <a:pt x="573568" y="18034"/>
                </a:lnTo>
                <a:lnTo>
                  <a:pt x="575727" y="23749"/>
                </a:lnTo>
                <a:lnTo>
                  <a:pt x="580299" y="21971"/>
                </a:lnTo>
                <a:lnTo>
                  <a:pt x="584109" y="21209"/>
                </a:lnTo>
                <a:lnTo>
                  <a:pt x="625003" y="21209"/>
                </a:lnTo>
                <a:lnTo>
                  <a:pt x="625003" y="0"/>
                </a:lnTo>
                <a:close/>
              </a:path>
              <a:path w="786129" h="234950">
                <a:moveTo>
                  <a:pt x="728635" y="77216"/>
                </a:moveTo>
                <a:lnTo>
                  <a:pt x="690202" y="89110"/>
                </a:lnTo>
                <a:lnTo>
                  <a:pt x="665294" y="123825"/>
                </a:lnTo>
                <a:lnTo>
                  <a:pt x="660436" y="157607"/>
                </a:lnTo>
                <a:lnTo>
                  <a:pt x="661607" y="174230"/>
                </a:lnTo>
                <a:lnTo>
                  <a:pt x="679359" y="213360"/>
                </a:lnTo>
                <a:lnTo>
                  <a:pt x="712113" y="232880"/>
                </a:lnTo>
                <a:lnTo>
                  <a:pt x="724952" y="234187"/>
                </a:lnTo>
                <a:lnTo>
                  <a:pt x="736718" y="233046"/>
                </a:lnTo>
                <a:lnTo>
                  <a:pt x="747447" y="229631"/>
                </a:lnTo>
                <a:lnTo>
                  <a:pt x="757153" y="223954"/>
                </a:lnTo>
                <a:lnTo>
                  <a:pt x="765846" y="216027"/>
                </a:lnTo>
                <a:lnTo>
                  <a:pt x="772324" y="207772"/>
                </a:lnTo>
                <a:lnTo>
                  <a:pt x="737271" y="207772"/>
                </a:lnTo>
                <a:lnTo>
                  <a:pt x="726694" y="206605"/>
                </a:lnTo>
                <a:lnTo>
                  <a:pt x="692226" y="178865"/>
                </a:lnTo>
                <a:lnTo>
                  <a:pt x="683296" y="137414"/>
                </a:lnTo>
                <a:lnTo>
                  <a:pt x="785531" y="137414"/>
                </a:lnTo>
                <a:lnTo>
                  <a:pt x="784810" y="128016"/>
                </a:lnTo>
                <a:lnTo>
                  <a:pt x="683296" y="128016"/>
                </a:lnTo>
                <a:lnTo>
                  <a:pt x="684775" y="119276"/>
                </a:lnTo>
                <a:lnTo>
                  <a:pt x="713117" y="89290"/>
                </a:lnTo>
                <a:lnTo>
                  <a:pt x="719618" y="88646"/>
                </a:lnTo>
                <a:lnTo>
                  <a:pt x="763620" y="88646"/>
                </a:lnTo>
                <a:lnTo>
                  <a:pt x="760978" y="86431"/>
                </a:lnTo>
                <a:lnTo>
                  <a:pt x="751321" y="81311"/>
                </a:lnTo>
                <a:lnTo>
                  <a:pt x="740543" y="78239"/>
                </a:lnTo>
                <a:lnTo>
                  <a:pt x="728635" y="77216"/>
                </a:lnTo>
                <a:close/>
              </a:path>
              <a:path w="786129" h="234950">
                <a:moveTo>
                  <a:pt x="780578" y="172466"/>
                </a:moveTo>
                <a:lnTo>
                  <a:pt x="756899" y="203271"/>
                </a:lnTo>
                <a:lnTo>
                  <a:pt x="737271" y="207772"/>
                </a:lnTo>
                <a:lnTo>
                  <a:pt x="772324" y="207772"/>
                </a:lnTo>
                <a:lnTo>
                  <a:pt x="773231" y="206605"/>
                </a:lnTo>
                <a:lnTo>
                  <a:pt x="778927" y="196786"/>
                </a:lnTo>
                <a:lnTo>
                  <a:pt x="783027" y="186451"/>
                </a:lnTo>
                <a:lnTo>
                  <a:pt x="785531" y="175641"/>
                </a:lnTo>
                <a:lnTo>
                  <a:pt x="780578" y="172466"/>
                </a:lnTo>
                <a:close/>
              </a:path>
              <a:path w="786129" h="234950">
                <a:moveTo>
                  <a:pt x="763620" y="88646"/>
                </a:moveTo>
                <a:lnTo>
                  <a:pt x="725460" y="88646"/>
                </a:lnTo>
                <a:lnTo>
                  <a:pt x="731048" y="90424"/>
                </a:lnTo>
                <a:lnTo>
                  <a:pt x="741716" y="97282"/>
                </a:lnTo>
                <a:lnTo>
                  <a:pt x="751749" y="128016"/>
                </a:lnTo>
                <a:lnTo>
                  <a:pt x="784810" y="128016"/>
                </a:lnTo>
                <a:lnTo>
                  <a:pt x="784531" y="124388"/>
                </a:lnTo>
                <a:lnTo>
                  <a:pt x="781531" y="112744"/>
                </a:lnTo>
                <a:lnTo>
                  <a:pt x="776530" y="102481"/>
                </a:lnTo>
                <a:lnTo>
                  <a:pt x="769529" y="93599"/>
                </a:lnTo>
                <a:lnTo>
                  <a:pt x="763620" y="88646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877807" y="2443733"/>
            <a:ext cx="375920" cy="234315"/>
          </a:xfrm>
          <a:custGeom>
            <a:avLst/>
            <a:gdLst/>
            <a:ahLst/>
            <a:cxnLst/>
            <a:rect l="l" t="t" r="r" b="b"/>
            <a:pathLst>
              <a:path w="375920" h="234314">
                <a:moveTo>
                  <a:pt x="179705" y="77088"/>
                </a:moveTo>
                <a:lnTo>
                  <a:pt x="136971" y="92170"/>
                </a:lnTo>
                <a:lnTo>
                  <a:pt x="113829" y="126484"/>
                </a:lnTo>
                <a:lnTo>
                  <a:pt x="108203" y="156844"/>
                </a:lnTo>
                <a:lnTo>
                  <a:pt x="109231" y="170491"/>
                </a:lnTo>
                <a:lnTo>
                  <a:pt x="124841" y="207263"/>
                </a:lnTo>
                <a:lnTo>
                  <a:pt x="162095" y="232267"/>
                </a:lnTo>
                <a:lnTo>
                  <a:pt x="177926" y="233933"/>
                </a:lnTo>
                <a:lnTo>
                  <a:pt x="187956" y="233271"/>
                </a:lnTo>
                <a:lnTo>
                  <a:pt x="197485" y="231298"/>
                </a:lnTo>
                <a:lnTo>
                  <a:pt x="206537" y="228040"/>
                </a:lnTo>
                <a:lnTo>
                  <a:pt x="215138" y="223519"/>
                </a:lnTo>
                <a:lnTo>
                  <a:pt x="216705" y="222376"/>
                </a:lnTo>
                <a:lnTo>
                  <a:pt x="184912" y="222376"/>
                </a:lnTo>
                <a:lnTo>
                  <a:pt x="174880" y="220922"/>
                </a:lnTo>
                <a:lnTo>
                  <a:pt x="145409" y="186743"/>
                </a:lnTo>
                <a:lnTo>
                  <a:pt x="138175" y="143255"/>
                </a:lnTo>
                <a:lnTo>
                  <a:pt x="138509" y="133707"/>
                </a:lnTo>
                <a:lnTo>
                  <a:pt x="151765" y="96012"/>
                </a:lnTo>
                <a:lnTo>
                  <a:pt x="159630" y="91447"/>
                </a:lnTo>
                <a:lnTo>
                  <a:pt x="163322" y="89280"/>
                </a:lnTo>
                <a:lnTo>
                  <a:pt x="169037" y="87629"/>
                </a:lnTo>
                <a:lnTo>
                  <a:pt x="216588" y="87629"/>
                </a:lnTo>
                <a:lnTo>
                  <a:pt x="209978" y="83470"/>
                </a:lnTo>
                <a:lnTo>
                  <a:pt x="195657" y="78684"/>
                </a:lnTo>
                <a:lnTo>
                  <a:pt x="179705" y="77088"/>
                </a:lnTo>
                <a:close/>
              </a:path>
              <a:path w="375920" h="234314">
                <a:moveTo>
                  <a:pt x="89408" y="223519"/>
                </a:moveTo>
                <a:lnTo>
                  <a:pt x="1016" y="223519"/>
                </a:lnTo>
                <a:lnTo>
                  <a:pt x="1016" y="229362"/>
                </a:lnTo>
                <a:lnTo>
                  <a:pt x="89408" y="229362"/>
                </a:lnTo>
                <a:lnTo>
                  <a:pt x="89408" y="223519"/>
                </a:lnTo>
                <a:close/>
              </a:path>
              <a:path w="375920" h="234314">
                <a:moveTo>
                  <a:pt x="55499" y="93090"/>
                </a:moveTo>
                <a:lnTo>
                  <a:pt x="28828" y="93090"/>
                </a:lnTo>
                <a:lnTo>
                  <a:pt x="28708" y="201908"/>
                </a:lnTo>
                <a:lnTo>
                  <a:pt x="28067" y="207899"/>
                </a:lnTo>
                <a:lnTo>
                  <a:pt x="11938" y="223519"/>
                </a:lnTo>
                <a:lnTo>
                  <a:pt x="69215" y="223519"/>
                </a:lnTo>
                <a:lnTo>
                  <a:pt x="55546" y="191944"/>
                </a:lnTo>
                <a:lnTo>
                  <a:pt x="55499" y="93090"/>
                </a:lnTo>
                <a:close/>
              </a:path>
              <a:path w="375920" h="234314">
                <a:moveTo>
                  <a:pt x="216588" y="87629"/>
                </a:moveTo>
                <a:lnTo>
                  <a:pt x="174751" y="87629"/>
                </a:lnTo>
                <a:lnTo>
                  <a:pt x="183227" y="88586"/>
                </a:lnTo>
                <a:lnTo>
                  <a:pt x="190928" y="91471"/>
                </a:lnTo>
                <a:lnTo>
                  <a:pt x="216646" y="129873"/>
                </a:lnTo>
                <a:lnTo>
                  <a:pt x="220852" y="165100"/>
                </a:lnTo>
                <a:lnTo>
                  <a:pt x="220229" y="179671"/>
                </a:lnTo>
                <a:lnTo>
                  <a:pt x="205289" y="215143"/>
                </a:lnTo>
                <a:lnTo>
                  <a:pt x="184912" y="222376"/>
                </a:lnTo>
                <a:lnTo>
                  <a:pt x="216705" y="222376"/>
                </a:lnTo>
                <a:lnTo>
                  <a:pt x="241426" y="192912"/>
                </a:lnTo>
                <a:lnTo>
                  <a:pt x="250951" y="152653"/>
                </a:lnTo>
                <a:lnTo>
                  <a:pt x="249860" y="138941"/>
                </a:lnTo>
                <a:lnTo>
                  <a:pt x="246602" y="126015"/>
                </a:lnTo>
                <a:lnTo>
                  <a:pt x="241200" y="113899"/>
                </a:lnTo>
                <a:lnTo>
                  <a:pt x="233680" y="102615"/>
                </a:lnTo>
                <a:lnTo>
                  <a:pt x="222656" y="91447"/>
                </a:lnTo>
                <a:lnTo>
                  <a:pt x="216588" y="87629"/>
                </a:lnTo>
                <a:close/>
              </a:path>
              <a:path w="375920" h="234314">
                <a:moveTo>
                  <a:pt x="93599" y="81406"/>
                </a:moveTo>
                <a:lnTo>
                  <a:pt x="0" y="81406"/>
                </a:lnTo>
                <a:lnTo>
                  <a:pt x="0" y="93090"/>
                </a:lnTo>
                <a:lnTo>
                  <a:pt x="93599" y="93090"/>
                </a:lnTo>
                <a:lnTo>
                  <a:pt x="93599" y="81406"/>
                </a:lnTo>
                <a:close/>
              </a:path>
              <a:path w="375920" h="234314">
                <a:moveTo>
                  <a:pt x="90424" y="0"/>
                </a:moveTo>
                <a:lnTo>
                  <a:pt x="50800" y="14591"/>
                </a:lnTo>
                <a:lnTo>
                  <a:pt x="30575" y="51355"/>
                </a:lnTo>
                <a:lnTo>
                  <a:pt x="28828" y="81406"/>
                </a:lnTo>
                <a:lnTo>
                  <a:pt x="55499" y="81406"/>
                </a:lnTo>
                <a:lnTo>
                  <a:pt x="55622" y="55121"/>
                </a:lnTo>
                <a:lnTo>
                  <a:pt x="56006" y="42767"/>
                </a:lnTo>
                <a:lnTo>
                  <a:pt x="72771" y="11683"/>
                </a:lnTo>
                <a:lnTo>
                  <a:pt x="122484" y="11683"/>
                </a:lnTo>
                <a:lnTo>
                  <a:pt x="121666" y="11049"/>
                </a:lnTo>
                <a:lnTo>
                  <a:pt x="114355" y="6215"/>
                </a:lnTo>
                <a:lnTo>
                  <a:pt x="106711" y="2762"/>
                </a:lnTo>
                <a:lnTo>
                  <a:pt x="98734" y="690"/>
                </a:lnTo>
                <a:lnTo>
                  <a:pt x="90424" y="0"/>
                </a:lnTo>
                <a:close/>
              </a:path>
              <a:path w="375920" h="234314">
                <a:moveTo>
                  <a:pt x="122484" y="11683"/>
                </a:moveTo>
                <a:lnTo>
                  <a:pt x="81788" y="11683"/>
                </a:lnTo>
                <a:lnTo>
                  <a:pt x="85471" y="12700"/>
                </a:lnTo>
                <a:lnTo>
                  <a:pt x="88900" y="14731"/>
                </a:lnTo>
                <a:lnTo>
                  <a:pt x="92201" y="16763"/>
                </a:lnTo>
                <a:lnTo>
                  <a:pt x="95885" y="20700"/>
                </a:lnTo>
                <a:lnTo>
                  <a:pt x="99822" y="26669"/>
                </a:lnTo>
                <a:lnTo>
                  <a:pt x="103886" y="32512"/>
                </a:lnTo>
                <a:lnTo>
                  <a:pt x="107188" y="36321"/>
                </a:lnTo>
                <a:lnTo>
                  <a:pt x="109982" y="38100"/>
                </a:lnTo>
                <a:lnTo>
                  <a:pt x="112649" y="39877"/>
                </a:lnTo>
                <a:lnTo>
                  <a:pt x="115316" y="40766"/>
                </a:lnTo>
                <a:lnTo>
                  <a:pt x="121031" y="40766"/>
                </a:lnTo>
                <a:lnTo>
                  <a:pt x="124078" y="39369"/>
                </a:lnTo>
                <a:lnTo>
                  <a:pt x="126873" y="36449"/>
                </a:lnTo>
                <a:lnTo>
                  <a:pt x="129667" y="33654"/>
                </a:lnTo>
                <a:lnTo>
                  <a:pt x="131064" y="30606"/>
                </a:lnTo>
                <a:lnTo>
                  <a:pt x="131064" y="21336"/>
                </a:lnTo>
                <a:lnTo>
                  <a:pt x="127889" y="15875"/>
                </a:lnTo>
                <a:lnTo>
                  <a:pt x="122484" y="11683"/>
                </a:lnTo>
                <a:close/>
              </a:path>
              <a:path w="375920" h="234314">
                <a:moveTo>
                  <a:pt x="342646" y="223519"/>
                </a:moveTo>
                <a:lnTo>
                  <a:pt x="266826" y="223519"/>
                </a:lnTo>
                <a:lnTo>
                  <a:pt x="266826" y="229362"/>
                </a:lnTo>
                <a:lnTo>
                  <a:pt x="342646" y="229362"/>
                </a:lnTo>
                <a:lnTo>
                  <a:pt x="342646" y="223519"/>
                </a:lnTo>
                <a:close/>
              </a:path>
              <a:path w="375920" h="234314">
                <a:moveTo>
                  <a:pt x="316738" y="98551"/>
                </a:moveTo>
                <a:lnTo>
                  <a:pt x="280924" y="98551"/>
                </a:lnTo>
                <a:lnTo>
                  <a:pt x="283337" y="99313"/>
                </a:lnTo>
                <a:lnTo>
                  <a:pt x="285242" y="100837"/>
                </a:lnTo>
                <a:lnTo>
                  <a:pt x="290068" y="204724"/>
                </a:lnTo>
                <a:lnTo>
                  <a:pt x="289814" y="209930"/>
                </a:lnTo>
                <a:lnTo>
                  <a:pt x="289306" y="211708"/>
                </a:lnTo>
                <a:lnTo>
                  <a:pt x="288290" y="215518"/>
                </a:lnTo>
                <a:lnTo>
                  <a:pt x="286385" y="218312"/>
                </a:lnTo>
                <a:lnTo>
                  <a:pt x="283591" y="219963"/>
                </a:lnTo>
                <a:lnTo>
                  <a:pt x="280035" y="222376"/>
                </a:lnTo>
                <a:lnTo>
                  <a:pt x="274447" y="223519"/>
                </a:lnTo>
                <a:lnTo>
                  <a:pt x="335915" y="223519"/>
                </a:lnTo>
                <a:lnTo>
                  <a:pt x="330835" y="222630"/>
                </a:lnTo>
                <a:lnTo>
                  <a:pt x="327278" y="220599"/>
                </a:lnTo>
                <a:lnTo>
                  <a:pt x="323723" y="218693"/>
                </a:lnTo>
                <a:lnTo>
                  <a:pt x="321183" y="216280"/>
                </a:lnTo>
                <a:lnTo>
                  <a:pt x="317753" y="209168"/>
                </a:lnTo>
                <a:lnTo>
                  <a:pt x="316738" y="202945"/>
                </a:lnTo>
                <a:lnTo>
                  <a:pt x="316738" y="123951"/>
                </a:lnTo>
                <a:lnTo>
                  <a:pt x="320597" y="116877"/>
                </a:lnTo>
                <a:lnTo>
                  <a:pt x="324373" y="110886"/>
                </a:lnTo>
                <a:lnTo>
                  <a:pt x="324768" y="110362"/>
                </a:lnTo>
                <a:lnTo>
                  <a:pt x="316738" y="110362"/>
                </a:lnTo>
                <a:lnTo>
                  <a:pt x="316738" y="98551"/>
                </a:lnTo>
                <a:close/>
              </a:path>
              <a:path w="375920" h="234314">
                <a:moveTo>
                  <a:pt x="360807" y="77088"/>
                </a:moveTo>
                <a:lnTo>
                  <a:pt x="354838" y="77088"/>
                </a:lnTo>
                <a:lnTo>
                  <a:pt x="345170" y="79162"/>
                </a:lnTo>
                <a:lnTo>
                  <a:pt x="335597" y="85391"/>
                </a:lnTo>
                <a:lnTo>
                  <a:pt x="326120" y="95787"/>
                </a:lnTo>
                <a:lnTo>
                  <a:pt x="316738" y="110362"/>
                </a:lnTo>
                <a:lnTo>
                  <a:pt x="324768" y="110362"/>
                </a:lnTo>
                <a:lnTo>
                  <a:pt x="328078" y="105967"/>
                </a:lnTo>
                <a:lnTo>
                  <a:pt x="331724" y="102107"/>
                </a:lnTo>
                <a:lnTo>
                  <a:pt x="334010" y="99949"/>
                </a:lnTo>
                <a:lnTo>
                  <a:pt x="336169" y="98932"/>
                </a:lnTo>
                <a:lnTo>
                  <a:pt x="375412" y="98932"/>
                </a:lnTo>
                <a:lnTo>
                  <a:pt x="375412" y="90296"/>
                </a:lnTo>
                <a:lnTo>
                  <a:pt x="373380" y="86105"/>
                </a:lnTo>
                <a:lnTo>
                  <a:pt x="365633" y="78866"/>
                </a:lnTo>
                <a:lnTo>
                  <a:pt x="360807" y="77088"/>
                </a:lnTo>
                <a:close/>
              </a:path>
              <a:path w="375920" h="234314">
                <a:moveTo>
                  <a:pt x="375412" y="98932"/>
                </a:moveTo>
                <a:lnTo>
                  <a:pt x="340360" y="98932"/>
                </a:lnTo>
                <a:lnTo>
                  <a:pt x="343789" y="100711"/>
                </a:lnTo>
                <a:lnTo>
                  <a:pt x="348488" y="104520"/>
                </a:lnTo>
                <a:lnTo>
                  <a:pt x="353187" y="108203"/>
                </a:lnTo>
                <a:lnTo>
                  <a:pt x="357377" y="109981"/>
                </a:lnTo>
                <a:lnTo>
                  <a:pt x="364998" y="109981"/>
                </a:lnTo>
                <a:lnTo>
                  <a:pt x="368426" y="108585"/>
                </a:lnTo>
                <a:lnTo>
                  <a:pt x="374015" y="102742"/>
                </a:lnTo>
                <a:lnTo>
                  <a:pt x="375362" y="99313"/>
                </a:lnTo>
                <a:lnTo>
                  <a:pt x="375412" y="98932"/>
                </a:lnTo>
                <a:close/>
              </a:path>
              <a:path w="375920" h="234314">
                <a:moveTo>
                  <a:pt x="316738" y="77088"/>
                </a:moveTo>
                <a:lnTo>
                  <a:pt x="310007" y="77088"/>
                </a:lnTo>
                <a:lnTo>
                  <a:pt x="265302" y="95123"/>
                </a:lnTo>
                <a:lnTo>
                  <a:pt x="266826" y="100964"/>
                </a:lnTo>
                <a:lnTo>
                  <a:pt x="271018" y="99313"/>
                </a:lnTo>
                <a:lnTo>
                  <a:pt x="274827" y="98551"/>
                </a:lnTo>
                <a:lnTo>
                  <a:pt x="316738" y="98551"/>
                </a:lnTo>
                <a:lnTo>
                  <a:pt x="316738" y="77088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58248" y="2443479"/>
            <a:ext cx="939800" cy="234315"/>
          </a:xfrm>
          <a:custGeom>
            <a:avLst/>
            <a:gdLst/>
            <a:ahLst/>
            <a:cxnLst/>
            <a:rect l="l" t="t" r="r" b="b"/>
            <a:pathLst>
              <a:path w="939800" h="234314">
                <a:moveTo>
                  <a:pt x="76200" y="223647"/>
                </a:moveTo>
                <a:lnTo>
                  <a:pt x="0" y="223647"/>
                </a:lnTo>
                <a:lnTo>
                  <a:pt x="0" y="229616"/>
                </a:lnTo>
                <a:lnTo>
                  <a:pt x="76200" y="229616"/>
                </a:lnTo>
                <a:lnTo>
                  <a:pt x="76200" y="223647"/>
                </a:lnTo>
                <a:close/>
              </a:path>
              <a:path w="939800" h="234314">
                <a:moveTo>
                  <a:pt x="78064" y="45339"/>
                </a:moveTo>
                <a:lnTo>
                  <a:pt x="45211" y="45339"/>
                </a:lnTo>
                <a:lnTo>
                  <a:pt x="129794" y="229616"/>
                </a:lnTo>
                <a:lnTo>
                  <a:pt x="135127" y="229616"/>
                </a:lnTo>
                <a:lnTo>
                  <a:pt x="156954" y="181991"/>
                </a:lnTo>
                <a:lnTo>
                  <a:pt x="141477" y="181991"/>
                </a:lnTo>
                <a:lnTo>
                  <a:pt x="78064" y="45339"/>
                </a:lnTo>
                <a:close/>
              </a:path>
              <a:path w="939800" h="234314">
                <a:moveTo>
                  <a:pt x="281685" y="223647"/>
                </a:moveTo>
                <a:lnTo>
                  <a:pt x="188595" y="223647"/>
                </a:lnTo>
                <a:lnTo>
                  <a:pt x="188595" y="229616"/>
                </a:lnTo>
                <a:lnTo>
                  <a:pt x="281685" y="229616"/>
                </a:lnTo>
                <a:lnTo>
                  <a:pt x="281685" y="223647"/>
                </a:lnTo>
                <a:close/>
              </a:path>
              <a:path w="939800" h="234314">
                <a:moveTo>
                  <a:pt x="61975" y="10668"/>
                </a:moveTo>
                <a:lnTo>
                  <a:pt x="0" y="10668"/>
                </a:lnTo>
                <a:lnTo>
                  <a:pt x="0" y="16637"/>
                </a:lnTo>
                <a:lnTo>
                  <a:pt x="9017" y="16637"/>
                </a:lnTo>
                <a:lnTo>
                  <a:pt x="15494" y="17653"/>
                </a:lnTo>
                <a:lnTo>
                  <a:pt x="19430" y="19812"/>
                </a:lnTo>
                <a:lnTo>
                  <a:pt x="23495" y="21844"/>
                </a:lnTo>
                <a:lnTo>
                  <a:pt x="26289" y="24511"/>
                </a:lnTo>
                <a:lnTo>
                  <a:pt x="29972" y="31877"/>
                </a:lnTo>
                <a:lnTo>
                  <a:pt x="30987" y="38862"/>
                </a:lnTo>
                <a:lnTo>
                  <a:pt x="30987" y="203962"/>
                </a:lnTo>
                <a:lnTo>
                  <a:pt x="29845" y="211836"/>
                </a:lnTo>
                <a:lnTo>
                  <a:pt x="27431" y="215265"/>
                </a:lnTo>
                <a:lnTo>
                  <a:pt x="23622" y="220853"/>
                </a:lnTo>
                <a:lnTo>
                  <a:pt x="17018" y="223647"/>
                </a:lnTo>
                <a:lnTo>
                  <a:pt x="59944" y="223647"/>
                </a:lnTo>
                <a:lnTo>
                  <a:pt x="53594" y="221361"/>
                </a:lnTo>
                <a:lnTo>
                  <a:pt x="49656" y="216916"/>
                </a:lnTo>
                <a:lnTo>
                  <a:pt x="47730" y="213413"/>
                </a:lnTo>
                <a:lnTo>
                  <a:pt x="46339" y="208041"/>
                </a:lnTo>
                <a:lnTo>
                  <a:pt x="45495" y="200788"/>
                </a:lnTo>
                <a:lnTo>
                  <a:pt x="45211" y="191643"/>
                </a:lnTo>
                <a:lnTo>
                  <a:pt x="45211" y="45339"/>
                </a:lnTo>
                <a:lnTo>
                  <a:pt x="78064" y="45339"/>
                </a:lnTo>
                <a:lnTo>
                  <a:pt x="61975" y="10668"/>
                </a:lnTo>
                <a:close/>
              </a:path>
              <a:path w="939800" h="234314">
                <a:moveTo>
                  <a:pt x="250698" y="45339"/>
                </a:moveTo>
                <a:lnTo>
                  <a:pt x="219582" y="45339"/>
                </a:lnTo>
                <a:lnTo>
                  <a:pt x="219582" y="203962"/>
                </a:lnTo>
                <a:lnTo>
                  <a:pt x="218440" y="211836"/>
                </a:lnTo>
                <a:lnTo>
                  <a:pt x="216026" y="215265"/>
                </a:lnTo>
                <a:lnTo>
                  <a:pt x="212344" y="220853"/>
                </a:lnTo>
                <a:lnTo>
                  <a:pt x="205740" y="223647"/>
                </a:lnTo>
                <a:lnTo>
                  <a:pt x="265429" y="223647"/>
                </a:lnTo>
                <a:lnTo>
                  <a:pt x="259206" y="221361"/>
                </a:lnTo>
                <a:lnTo>
                  <a:pt x="255143" y="216916"/>
                </a:lnTo>
                <a:lnTo>
                  <a:pt x="253162" y="213413"/>
                </a:lnTo>
                <a:lnTo>
                  <a:pt x="251777" y="208041"/>
                </a:lnTo>
                <a:lnTo>
                  <a:pt x="250963" y="200788"/>
                </a:lnTo>
                <a:lnTo>
                  <a:pt x="250698" y="191643"/>
                </a:lnTo>
                <a:lnTo>
                  <a:pt x="250698" y="45339"/>
                </a:lnTo>
                <a:close/>
              </a:path>
              <a:path w="939800" h="234314">
                <a:moveTo>
                  <a:pt x="281685" y="10668"/>
                </a:moveTo>
                <a:lnTo>
                  <a:pt x="219582" y="10668"/>
                </a:lnTo>
                <a:lnTo>
                  <a:pt x="141477" y="181991"/>
                </a:lnTo>
                <a:lnTo>
                  <a:pt x="156954" y="181991"/>
                </a:lnTo>
                <a:lnTo>
                  <a:pt x="219582" y="45339"/>
                </a:lnTo>
                <a:lnTo>
                  <a:pt x="250698" y="45339"/>
                </a:lnTo>
                <a:lnTo>
                  <a:pt x="250698" y="36322"/>
                </a:lnTo>
                <a:lnTo>
                  <a:pt x="251841" y="28448"/>
                </a:lnTo>
                <a:lnTo>
                  <a:pt x="254253" y="25019"/>
                </a:lnTo>
                <a:lnTo>
                  <a:pt x="258064" y="19431"/>
                </a:lnTo>
                <a:lnTo>
                  <a:pt x="264668" y="16637"/>
                </a:lnTo>
                <a:lnTo>
                  <a:pt x="281685" y="16637"/>
                </a:lnTo>
                <a:lnTo>
                  <a:pt x="281685" y="10668"/>
                </a:lnTo>
                <a:close/>
              </a:path>
              <a:path w="939800" h="234314">
                <a:moveTo>
                  <a:pt x="369824" y="77343"/>
                </a:moveTo>
                <a:lnTo>
                  <a:pt x="327090" y="92424"/>
                </a:lnTo>
                <a:lnTo>
                  <a:pt x="303948" y="126738"/>
                </a:lnTo>
                <a:lnTo>
                  <a:pt x="298323" y="157099"/>
                </a:lnTo>
                <a:lnTo>
                  <a:pt x="299350" y="170745"/>
                </a:lnTo>
                <a:lnTo>
                  <a:pt x="314959" y="207518"/>
                </a:lnTo>
                <a:lnTo>
                  <a:pt x="352214" y="232521"/>
                </a:lnTo>
                <a:lnTo>
                  <a:pt x="368046" y="234187"/>
                </a:lnTo>
                <a:lnTo>
                  <a:pt x="378075" y="233525"/>
                </a:lnTo>
                <a:lnTo>
                  <a:pt x="387603" y="231552"/>
                </a:lnTo>
                <a:lnTo>
                  <a:pt x="396656" y="228294"/>
                </a:lnTo>
                <a:lnTo>
                  <a:pt x="405256" y="223774"/>
                </a:lnTo>
                <a:lnTo>
                  <a:pt x="406824" y="222631"/>
                </a:lnTo>
                <a:lnTo>
                  <a:pt x="375030" y="222631"/>
                </a:lnTo>
                <a:lnTo>
                  <a:pt x="364999" y="221176"/>
                </a:lnTo>
                <a:lnTo>
                  <a:pt x="335528" y="186997"/>
                </a:lnTo>
                <a:lnTo>
                  <a:pt x="328295" y="143510"/>
                </a:lnTo>
                <a:lnTo>
                  <a:pt x="328628" y="133961"/>
                </a:lnTo>
                <a:lnTo>
                  <a:pt x="341883" y="96266"/>
                </a:lnTo>
                <a:lnTo>
                  <a:pt x="349749" y="91701"/>
                </a:lnTo>
                <a:lnTo>
                  <a:pt x="353441" y="89535"/>
                </a:lnTo>
                <a:lnTo>
                  <a:pt x="359155" y="87884"/>
                </a:lnTo>
                <a:lnTo>
                  <a:pt x="406707" y="87884"/>
                </a:lnTo>
                <a:lnTo>
                  <a:pt x="400097" y="83724"/>
                </a:lnTo>
                <a:lnTo>
                  <a:pt x="385776" y="78938"/>
                </a:lnTo>
                <a:lnTo>
                  <a:pt x="369824" y="77343"/>
                </a:lnTo>
                <a:close/>
              </a:path>
              <a:path w="939800" h="234314">
                <a:moveTo>
                  <a:pt x="406707" y="87884"/>
                </a:moveTo>
                <a:lnTo>
                  <a:pt x="364871" y="87884"/>
                </a:lnTo>
                <a:lnTo>
                  <a:pt x="373346" y="88840"/>
                </a:lnTo>
                <a:lnTo>
                  <a:pt x="381047" y="91725"/>
                </a:lnTo>
                <a:lnTo>
                  <a:pt x="406765" y="130127"/>
                </a:lnTo>
                <a:lnTo>
                  <a:pt x="410972" y="165354"/>
                </a:lnTo>
                <a:lnTo>
                  <a:pt x="410348" y="179925"/>
                </a:lnTo>
                <a:lnTo>
                  <a:pt x="395408" y="215397"/>
                </a:lnTo>
                <a:lnTo>
                  <a:pt x="375030" y="222631"/>
                </a:lnTo>
                <a:lnTo>
                  <a:pt x="406824" y="222631"/>
                </a:lnTo>
                <a:lnTo>
                  <a:pt x="431546" y="193167"/>
                </a:lnTo>
                <a:lnTo>
                  <a:pt x="441071" y="152908"/>
                </a:lnTo>
                <a:lnTo>
                  <a:pt x="439979" y="139195"/>
                </a:lnTo>
                <a:lnTo>
                  <a:pt x="436721" y="126269"/>
                </a:lnTo>
                <a:lnTo>
                  <a:pt x="431319" y="114153"/>
                </a:lnTo>
                <a:lnTo>
                  <a:pt x="423799" y="102870"/>
                </a:lnTo>
                <a:lnTo>
                  <a:pt x="412775" y="91701"/>
                </a:lnTo>
                <a:lnTo>
                  <a:pt x="406707" y="87884"/>
                </a:lnTo>
                <a:close/>
              </a:path>
              <a:path w="939800" h="234314">
                <a:moveTo>
                  <a:pt x="504190" y="21209"/>
                </a:moveTo>
                <a:lnTo>
                  <a:pt x="468629" y="21209"/>
                </a:lnTo>
                <a:lnTo>
                  <a:pt x="470789" y="21844"/>
                </a:lnTo>
                <a:lnTo>
                  <a:pt x="472440" y="23241"/>
                </a:lnTo>
                <a:lnTo>
                  <a:pt x="477520" y="215392"/>
                </a:lnTo>
                <a:lnTo>
                  <a:pt x="484427" y="219773"/>
                </a:lnTo>
                <a:lnTo>
                  <a:pt x="524486" y="233882"/>
                </a:lnTo>
                <a:lnTo>
                  <a:pt x="530986" y="234187"/>
                </a:lnTo>
                <a:lnTo>
                  <a:pt x="544466" y="232882"/>
                </a:lnTo>
                <a:lnTo>
                  <a:pt x="557291" y="228981"/>
                </a:lnTo>
                <a:lnTo>
                  <a:pt x="569473" y="222507"/>
                </a:lnTo>
                <a:lnTo>
                  <a:pt x="569641" y="222377"/>
                </a:lnTo>
                <a:lnTo>
                  <a:pt x="533019" y="222377"/>
                </a:lnTo>
                <a:lnTo>
                  <a:pt x="527050" y="220980"/>
                </a:lnTo>
                <a:lnTo>
                  <a:pt x="521207" y="218186"/>
                </a:lnTo>
                <a:lnTo>
                  <a:pt x="515239" y="215519"/>
                </a:lnTo>
                <a:lnTo>
                  <a:pt x="509650" y="211455"/>
                </a:lnTo>
                <a:lnTo>
                  <a:pt x="504190" y="205994"/>
                </a:lnTo>
                <a:lnTo>
                  <a:pt x="504190" y="117602"/>
                </a:lnTo>
                <a:lnTo>
                  <a:pt x="510794" y="111125"/>
                </a:lnTo>
                <a:lnTo>
                  <a:pt x="515773" y="107187"/>
                </a:lnTo>
                <a:lnTo>
                  <a:pt x="504190" y="107187"/>
                </a:lnTo>
                <a:lnTo>
                  <a:pt x="504190" y="21209"/>
                </a:lnTo>
                <a:close/>
              </a:path>
              <a:path w="939800" h="234314">
                <a:moveTo>
                  <a:pt x="592656" y="100330"/>
                </a:moveTo>
                <a:lnTo>
                  <a:pt x="537718" y="100330"/>
                </a:lnTo>
                <a:lnTo>
                  <a:pt x="545580" y="101282"/>
                </a:lnTo>
                <a:lnTo>
                  <a:pt x="552989" y="104140"/>
                </a:lnTo>
                <a:lnTo>
                  <a:pt x="578441" y="145823"/>
                </a:lnTo>
                <a:lnTo>
                  <a:pt x="579247" y="159258"/>
                </a:lnTo>
                <a:lnTo>
                  <a:pt x="578441" y="173761"/>
                </a:lnTo>
                <a:lnTo>
                  <a:pt x="560064" y="213268"/>
                </a:lnTo>
                <a:lnTo>
                  <a:pt x="539115" y="222377"/>
                </a:lnTo>
                <a:lnTo>
                  <a:pt x="569641" y="222377"/>
                </a:lnTo>
                <a:lnTo>
                  <a:pt x="600630" y="185594"/>
                </a:lnTo>
                <a:lnTo>
                  <a:pt x="607186" y="149987"/>
                </a:lnTo>
                <a:lnTo>
                  <a:pt x="606117" y="134010"/>
                </a:lnTo>
                <a:lnTo>
                  <a:pt x="602916" y="119808"/>
                </a:lnTo>
                <a:lnTo>
                  <a:pt x="597596" y="107392"/>
                </a:lnTo>
                <a:lnTo>
                  <a:pt x="592656" y="100330"/>
                </a:lnTo>
                <a:close/>
              </a:path>
              <a:path w="939800" h="234314">
                <a:moveTo>
                  <a:pt x="550418" y="77343"/>
                </a:moveTo>
                <a:lnTo>
                  <a:pt x="538229" y="79202"/>
                </a:lnTo>
                <a:lnTo>
                  <a:pt x="526446" y="84788"/>
                </a:lnTo>
                <a:lnTo>
                  <a:pt x="515092" y="94112"/>
                </a:lnTo>
                <a:lnTo>
                  <a:pt x="504190" y="107187"/>
                </a:lnTo>
                <a:lnTo>
                  <a:pt x="515773" y="107187"/>
                </a:lnTo>
                <a:lnTo>
                  <a:pt x="516254" y="106807"/>
                </a:lnTo>
                <a:lnTo>
                  <a:pt x="520573" y="104648"/>
                </a:lnTo>
                <a:lnTo>
                  <a:pt x="526287" y="101727"/>
                </a:lnTo>
                <a:lnTo>
                  <a:pt x="532002" y="100330"/>
                </a:lnTo>
                <a:lnTo>
                  <a:pt x="592656" y="100330"/>
                </a:lnTo>
                <a:lnTo>
                  <a:pt x="590169" y="96774"/>
                </a:lnTo>
                <a:lnTo>
                  <a:pt x="581332" y="88272"/>
                </a:lnTo>
                <a:lnTo>
                  <a:pt x="571769" y="82200"/>
                </a:lnTo>
                <a:lnTo>
                  <a:pt x="561468" y="78557"/>
                </a:lnTo>
                <a:lnTo>
                  <a:pt x="550418" y="77343"/>
                </a:lnTo>
                <a:close/>
              </a:path>
              <a:path w="939800" h="234314">
                <a:moveTo>
                  <a:pt x="504190" y="0"/>
                </a:moveTo>
                <a:lnTo>
                  <a:pt x="496824" y="0"/>
                </a:lnTo>
                <a:lnTo>
                  <a:pt x="452500" y="18034"/>
                </a:lnTo>
                <a:lnTo>
                  <a:pt x="454659" y="23749"/>
                </a:lnTo>
                <a:lnTo>
                  <a:pt x="459231" y="21971"/>
                </a:lnTo>
                <a:lnTo>
                  <a:pt x="463042" y="21209"/>
                </a:lnTo>
                <a:lnTo>
                  <a:pt x="504190" y="21209"/>
                </a:lnTo>
                <a:lnTo>
                  <a:pt x="504190" y="0"/>
                </a:lnTo>
                <a:close/>
              </a:path>
              <a:path w="939800" h="234314">
                <a:moveTo>
                  <a:pt x="671829" y="0"/>
                </a:moveTo>
                <a:lnTo>
                  <a:pt x="662685" y="0"/>
                </a:lnTo>
                <a:lnTo>
                  <a:pt x="658749" y="1524"/>
                </a:lnTo>
                <a:lnTo>
                  <a:pt x="652399" y="7874"/>
                </a:lnTo>
                <a:lnTo>
                  <a:pt x="650875" y="11811"/>
                </a:lnTo>
                <a:lnTo>
                  <a:pt x="650875" y="20828"/>
                </a:lnTo>
                <a:lnTo>
                  <a:pt x="652526" y="24637"/>
                </a:lnTo>
                <a:lnTo>
                  <a:pt x="655701" y="27940"/>
                </a:lnTo>
                <a:lnTo>
                  <a:pt x="659002" y="31115"/>
                </a:lnTo>
                <a:lnTo>
                  <a:pt x="662812" y="32766"/>
                </a:lnTo>
                <a:lnTo>
                  <a:pt x="671829" y="32766"/>
                </a:lnTo>
                <a:lnTo>
                  <a:pt x="675767" y="31115"/>
                </a:lnTo>
                <a:lnTo>
                  <a:pt x="678942" y="27940"/>
                </a:lnTo>
                <a:lnTo>
                  <a:pt x="682117" y="24637"/>
                </a:lnTo>
                <a:lnTo>
                  <a:pt x="683641" y="20828"/>
                </a:lnTo>
                <a:lnTo>
                  <a:pt x="683641" y="11811"/>
                </a:lnTo>
                <a:lnTo>
                  <a:pt x="682117" y="7874"/>
                </a:lnTo>
                <a:lnTo>
                  <a:pt x="675767" y="1524"/>
                </a:lnTo>
                <a:lnTo>
                  <a:pt x="671829" y="0"/>
                </a:lnTo>
                <a:close/>
              </a:path>
              <a:path w="939800" h="234314">
                <a:moveTo>
                  <a:pt x="703199" y="223774"/>
                </a:moveTo>
                <a:lnTo>
                  <a:pt x="631317" y="223774"/>
                </a:lnTo>
                <a:lnTo>
                  <a:pt x="631317" y="229616"/>
                </a:lnTo>
                <a:lnTo>
                  <a:pt x="703199" y="229616"/>
                </a:lnTo>
                <a:lnTo>
                  <a:pt x="703199" y="223774"/>
                </a:lnTo>
                <a:close/>
              </a:path>
              <a:path w="939800" h="234314">
                <a:moveTo>
                  <a:pt x="680720" y="98806"/>
                </a:moveTo>
                <a:lnTo>
                  <a:pt x="645159" y="98806"/>
                </a:lnTo>
                <a:lnTo>
                  <a:pt x="647319" y="99441"/>
                </a:lnTo>
                <a:lnTo>
                  <a:pt x="648970" y="100837"/>
                </a:lnTo>
                <a:lnTo>
                  <a:pt x="653907" y="205486"/>
                </a:lnTo>
                <a:lnTo>
                  <a:pt x="653160" y="211582"/>
                </a:lnTo>
                <a:lnTo>
                  <a:pt x="638555" y="223774"/>
                </a:lnTo>
                <a:lnTo>
                  <a:pt x="696214" y="223774"/>
                </a:lnTo>
                <a:lnTo>
                  <a:pt x="691387" y="223012"/>
                </a:lnTo>
                <a:lnTo>
                  <a:pt x="688721" y="221487"/>
                </a:lnTo>
                <a:lnTo>
                  <a:pt x="686053" y="220091"/>
                </a:lnTo>
                <a:lnTo>
                  <a:pt x="684149" y="217805"/>
                </a:lnTo>
                <a:lnTo>
                  <a:pt x="682751" y="214630"/>
                </a:lnTo>
                <a:lnTo>
                  <a:pt x="681354" y="211582"/>
                </a:lnTo>
                <a:lnTo>
                  <a:pt x="680720" y="205486"/>
                </a:lnTo>
                <a:lnTo>
                  <a:pt x="680720" y="98806"/>
                </a:lnTo>
                <a:close/>
              </a:path>
              <a:path w="939800" h="234314">
                <a:moveTo>
                  <a:pt x="680720" y="77343"/>
                </a:moveTo>
                <a:lnTo>
                  <a:pt x="673607" y="77343"/>
                </a:lnTo>
                <a:lnTo>
                  <a:pt x="629030" y="95377"/>
                </a:lnTo>
                <a:lnTo>
                  <a:pt x="631317" y="101219"/>
                </a:lnTo>
                <a:lnTo>
                  <a:pt x="635634" y="99568"/>
                </a:lnTo>
                <a:lnTo>
                  <a:pt x="639318" y="98806"/>
                </a:lnTo>
                <a:lnTo>
                  <a:pt x="680720" y="98806"/>
                </a:lnTo>
                <a:lnTo>
                  <a:pt x="680720" y="77343"/>
                </a:lnTo>
                <a:close/>
              </a:path>
              <a:path w="939800" h="234314">
                <a:moveTo>
                  <a:pt x="795908" y="223774"/>
                </a:moveTo>
                <a:lnTo>
                  <a:pt x="723392" y="223774"/>
                </a:lnTo>
                <a:lnTo>
                  <a:pt x="723392" y="229616"/>
                </a:lnTo>
                <a:lnTo>
                  <a:pt x="795908" y="229616"/>
                </a:lnTo>
                <a:lnTo>
                  <a:pt x="795908" y="223774"/>
                </a:lnTo>
                <a:close/>
              </a:path>
              <a:path w="939800" h="234314">
                <a:moveTo>
                  <a:pt x="772032" y="21209"/>
                </a:moveTo>
                <a:lnTo>
                  <a:pt x="736600" y="21209"/>
                </a:lnTo>
                <a:lnTo>
                  <a:pt x="738758" y="21844"/>
                </a:lnTo>
                <a:lnTo>
                  <a:pt x="742060" y="24637"/>
                </a:lnTo>
                <a:lnTo>
                  <a:pt x="745220" y="205486"/>
                </a:lnTo>
                <a:lnTo>
                  <a:pt x="744474" y="211582"/>
                </a:lnTo>
                <a:lnTo>
                  <a:pt x="730250" y="223774"/>
                </a:lnTo>
                <a:lnTo>
                  <a:pt x="788289" y="223774"/>
                </a:lnTo>
                <a:lnTo>
                  <a:pt x="774065" y="214630"/>
                </a:lnTo>
                <a:lnTo>
                  <a:pt x="772668" y="211582"/>
                </a:lnTo>
                <a:lnTo>
                  <a:pt x="772032" y="205486"/>
                </a:lnTo>
                <a:lnTo>
                  <a:pt x="772032" y="21209"/>
                </a:lnTo>
                <a:close/>
              </a:path>
              <a:path w="939800" h="234314">
                <a:moveTo>
                  <a:pt x="772032" y="0"/>
                </a:moveTo>
                <a:lnTo>
                  <a:pt x="764794" y="0"/>
                </a:lnTo>
                <a:lnTo>
                  <a:pt x="720725" y="18034"/>
                </a:lnTo>
                <a:lnTo>
                  <a:pt x="723392" y="23749"/>
                </a:lnTo>
                <a:lnTo>
                  <a:pt x="727709" y="21971"/>
                </a:lnTo>
                <a:lnTo>
                  <a:pt x="731266" y="21209"/>
                </a:lnTo>
                <a:lnTo>
                  <a:pt x="772032" y="21209"/>
                </a:lnTo>
                <a:lnTo>
                  <a:pt x="772032" y="0"/>
                </a:lnTo>
                <a:close/>
              </a:path>
              <a:path w="939800" h="234314">
                <a:moveTo>
                  <a:pt x="882776" y="77216"/>
                </a:moveTo>
                <a:lnTo>
                  <a:pt x="844343" y="89110"/>
                </a:lnTo>
                <a:lnTo>
                  <a:pt x="819435" y="123825"/>
                </a:lnTo>
                <a:lnTo>
                  <a:pt x="814577" y="157607"/>
                </a:lnTo>
                <a:lnTo>
                  <a:pt x="815748" y="174230"/>
                </a:lnTo>
                <a:lnTo>
                  <a:pt x="833501" y="213360"/>
                </a:lnTo>
                <a:lnTo>
                  <a:pt x="866255" y="232880"/>
                </a:lnTo>
                <a:lnTo>
                  <a:pt x="879094" y="234187"/>
                </a:lnTo>
                <a:lnTo>
                  <a:pt x="890859" y="233046"/>
                </a:lnTo>
                <a:lnTo>
                  <a:pt x="901588" y="229631"/>
                </a:lnTo>
                <a:lnTo>
                  <a:pt x="911294" y="223954"/>
                </a:lnTo>
                <a:lnTo>
                  <a:pt x="919987" y="216027"/>
                </a:lnTo>
                <a:lnTo>
                  <a:pt x="926465" y="207772"/>
                </a:lnTo>
                <a:lnTo>
                  <a:pt x="891412" y="207772"/>
                </a:lnTo>
                <a:lnTo>
                  <a:pt x="880836" y="206605"/>
                </a:lnTo>
                <a:lnTo>
                  <a:pt x="846367" y="178865"/>
                </a:lnTo>
                <a:lnTo>
                  <a:pt x="837437" y="137414"/>
                </a:lnTo>
                <a:lnTo>
                  <a:pt x="939673" y="137414"/>
                </a:lnTo>
                <a:lnTo>
                  <a:pt x="938951" y="128016"/>
                </a:lnTo>
                <a:lnTo>
                  <a:pt x="837437" y="128016"/>
                </a:lnTo>
                <a:lnTo>
                  <a:pt x="838916" y="119276"/>
                </a:lnTo>
                <a:lnTo>
                  <a:pt x="867259" y="89290"/>
                </a:lnTo>
                <a:lnTo>
                  <a:pt x="873759" y="88646"/>
                </a:lnTo>
                <a:lnTo>
                  <a:pt x="917762" y="88646"/>
                </a:lnTo>
                <a:lnTo>
                  <a:pt x="915120" y="86431"/>
                </a:lnTo>
                <a:lnTo>
                  <a:pt x="905462" y="81311"/>
                </a:lnTo>
                <a:lnTo>
                  <a:pt x="894685" y="78239"/>
                </a:lnTo>
                <a:lnTo>
                  <a:pt x="882776" y="77216"/>
                </a:lnTo>
                <a:close/>
              </a:path>
              <a:path w="939800" h="234314">
                <a:moveTo>
                  <a:pt x="934720" y="172466"/>
                </a:moveTo>
                <a:lnTo>
                  <a:pt x="911040" y="203271"/>
                </a:lnTo>
                <a:lnTo>
                  <a:pt x="891412" y="207772"/>
                </a:lnTo>
                <a:lnTo>
                  <a:pt x="926465" y="207772"/>
                </a:lnTo>
                <a:lnTo>
                  <a:pt x="927373" y="206605"/>
                </a:lnTo>
                <a:lnTo>
                  <a:pt x="933068" y="196786"/>
                </a:lnTo>
                <a:lnTo>
                  <a:pt x="937168" y="186451"/>
                </a:lnTo>
                <a:lnTo>
                  <a:pt x="939673" y="175641"/>
                </a:lnTo>
                <a:lnTo>
                  <a:pt x="934720" y="172466"/>
                </a:lnTo>
                <a:close/>
              </a:path>
              <a:path w="939800" h="234314">
                <a:moveTo>
                  <a:pt x="917762" y="88646"/>
                </a:moveTo>
                <a:lnTo>
                  <a:pt x="879601" y="88646"/>
                </a:lnTo>
                <a:lnTo>
                  <a:pt x="885190" y="90424"/>
                </a:lnTo>
                <a:lnTo>
                  <a:pt x="895857" y="97282"/>
                </a:lnTo>
                <a:lnTo>
                  <a:pt x="905891" y="128016"/>
                </a:lnTo>
                <a:lnTo>
                  <a:pt x="938951" y="128016"/>
                </a:lnTo>
                <a:lnTo>
                  <a:pt x="938672" y="124388"/>
                </a:lnTo>
                <a:lnTo>
                  <a:pt x="935672" y="112744"/>
                </a:lnTo>
                <a:lnTo>
                  <a:pt x="930671" y="102481"/>
                </a:lnTo>
                <a:lnTo>
                  <a:pt x="923671" y="93599"/>
                </a:lnTo>
                <a:lnTo>
                  <a:pt x="917762" y="88646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417429" y="2454148"/>
            <a:ext cx="908639" cy="223519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1380363" y="2899155"/>
            <a:ext cx="465455" cy="234315"/>
          </a:xfrm>
          <a:custGeom>
            <a:avLst/>
            <a:gdLst/>
            <a:ahLst/>
            <a:cxnLst/>
            <a:rect l="l" t="t" r="r" b="b"/>
            <a:pathLst>
              <a:path w="465455" h="234314">
                <a:moveTo>
                  <a:pt x="98425" y="87249"/>
                </a:moveTo>
                <a:lnTo>
                  <a:pt x="63753" y="87249"/>
                </a:lnTo>
                <a:lnTo>
                  <a:pt x="70612" y="89916"/>
                </a:lnTo>
                <a:lnTo>
                  <a:pt x="75311" y="95377"/>
                </a:lnTo>
                <a:lnTo>
                  <a:pt x="82296" y="131572"/>
                </a:lnTo>
                <a:lnTo>
                  <a:pt x="64603" y="138263"/>
                </a:lnTo>
                <a:lnTo>
                  <a:pt x="49625" y="144430"/>
                </a:lnTo>
                <a:lnTo>
                  <a:pt x="13890" y="165211"/>
                </a:lnTo>
                <a:lnTo>
                  <a:pt x="0" y="187325"/>
                </a:lnTo>
                <a:lnTo>
                  <a:pt x="60" y="195357"/>
                </a:lnTo>
                <a:lnTo>
                  <a:pt x="21161" y="230076"/>
                </a:lnTo>
                <a:lnTo>
                  <a:pt x="35178" y="232664"/>
                </a:lnTo>
                <a:lnTo>
                  <a:pt x="41783" y="232664"/>
                </a:lnTo>
                <a:lnTo>
                  <a:pt x="74861" y="213995"/>
                </a:lnTo>
                <a:lnTo>
                  <a:pt x="44068" y="213995"/>
                </a:lnTo>
                <a:lnTo>
                  <a:pt x="38734" y="211455"/>
                </a:lnTo>
                <a:lnTo>
                  <a:pt x="29464" y="201168"/>
                </a:lnTo>
                <a:lnTo>
                  <a:pt x="27050" y="194691"/>
                </a:lnTo>
                <a:lnTo>
                  <a:pt x="27050" y="180848"/>
                </a:lnTo>
                <a:lnTo>
                  <a:pt x="28956" y="175260"/>
                </a:lnTo>
                <a:lnTo>
                  <a:pt x="32639" y="170053"/>
                </a:lnTo>
                <a:lnTo>
                  <a:pt x="36195" y="164846"/>
                </a:lnTo>
                <a:lnTo>
                  <a:pt x="71195" y="145978"/>
                </a:lnTo>
                <a:lnTo>
                  <a:pt x="82296" y="141478"/>
                </a:lnTo>
                <a:lnTo>
                  <a:pt x="108965" y="141478"/>
                </a:lnTo>
                <a:lnTo>
                  <a:pt x="108873" y="123190"/>
                </a:lnTo>
                <a:lnTo>
                  <a:pt x="102997" y="92583"/>
                </a:lnTo>
                <a:lnTo>
                  <a:pt x="98425" y="87249"/>
                </a:lnTo>
                <a:close/>
              </a:path>
              <a:path w="465455" h="234314">
                <a:moveTo>
                  <a:pt x="110751" y="208280"/>
                </a:moveTo>
                <a:lnTo>
                  <a:pt x="82296" y="208280"/>
                </a:lnTo>
                <a:lnTo>
                  <a:pt x="82423" y="217170"/>
                </a:lnTo>
                <a:lnTo>
                  <a:pt x="84074" y="223393"/>
                </a:lnTo>
                <a:lnTo>
                  <a:pt x="87122" y="227076"/>
                </a:lnTo>
                <a:lnTo>
                  <a:pt x="90297" y="230632"/>
                </a:lnTo>
                <a:lnTo>
                  <a:pt x="94487" y="232537"/>
                </a:lnTo>
                <a:lnTo>
                  <a:pt x="99822" y="232537"/>
                </a:lnTo>
                <a:lnTo>
                  <a:pt x="108130" y="231014"/>
                </a:lnTo>
                <a:lnTo>
                  <a:pt x="116665" y="226456"/>
                </a:lnTo>
                <a:lnTo>
                  <a:pt x="125414" y="218874"/>
                </a:lnTo>
                <a:lnTo>
                  <a:pt x="131039" y="212217"/>
                </a:lnTo>
                <a:lnTo>
                  <a:pt x="115062" y="212217"/>
                </a:lnTo>
                <a:lnTo>
                  <a:pt x="113665" y="211582"/>
                </a:lnTo>
                <a:lnTo>
                  <a:pt x="112395" y="210566"/>
                </a:lnTo>
                <a:lnTo>
                  <a:pt x="111252" y="209423"/>
                </a:lnTo>
                <a:lnTo>
                  <a:pt x="110751" y="208280"/>
                </a:lnTo>
                <a:close/>
              </a:path>
              <a:path w="465455" h="234314">
                <a:moveTo>
                  <a:pt x="108965" y="141478"/>
                </a:moveTo>
                <a:lnTo>
                  <a:pt x="82296" y="141478"/>
                </a:lnTo>
                <a:lnTo>
                  <a:pt x="82296" y="197866"/>
                </a:lnTo>
                <a:lnTo>
                  <a:pt x="72772" y="204886"/>
                </a:lnTo>
                <a:lnTo>
                  <a:pt x="64214" y="209931"/>
                </a:lnTo>
                <a:lnTo>
                  <a:pt x="56632" y="212975"/>
                </a:lnTo>
                <a:lnTo>
                  <a:pt x="50037" y="213995"/>
                </a:lnTo>
                <a:lnTo>
                  <a:pt x="74861" y="213995"/>
                </a:lnTo>
                <a:lnTo>
                  <a:pt x="82296" y="208280"/>
                </a:lnTo>
                <a:lnTo>
                  <a:pt x="110751" y="208280"/>
                </a:lnTo>
                <a:lnTo>
                  <a:pt x="110362" y="207391"/>
                </a:lnTo>
                <a:lnTo>
                  <a:pt x="109013" y="187856"/>
                </a:lnTo>
                <a:lnTo>
                  <a:pt x="108965" y="141478"/>
                </a:lnTo>
                <a:close/>
              </a:path>
              <a:path w="465455" h="234314">
                <a:moveTo>
                  <a:pt x="134365" y="199263"/>
                </a:moveTo>
                <a:lnTo>
                  <a:pt x="127889" y="205740"/>
                </a:lnTo>
                <a:lnTo>
                  <a:pt x="123571" y="209677"/>
                </a:lnTo>
                <a:lnTo>
                  <a:pt x="120015" y="211836"/>
                </a:lnTo>
                <a:lnTo>
                  <a:pt x="118490" y="212217"/>
                </a:lnTo>
                <a:lnTo>
                  <a:pt x="131039" y="212217"/>
                </a:lnTo>
                <a:lnTo>
                  <a:pt x="134365" y="208280"/>
                </a:lnTo>
                <a:lnTo>
                  <a:pt x="134365" y="199263"/>
                </a:lnTo>
                <a:close/>
              </a:path>
              <a:path w="465455" h="234314">
                <a:moveTo>
                  <a:pt x="59690" y="77343"/>
                </a:moveTo>
                <a:lnTo>
                  <a:pt x="19812" y="89027"/>
                </a:lnTo>
                <a:lnTo>
                  <a:pt x="5587" y="114427"/>
                </a:lnTo>
                <a:lnTo>
                  <a:pt x="5672" y="119634"/>
                </a:lnTo>
                <a:lnTo>
                  <a:pt x="6858" y="123190"/>
                </a:lnTo>
                <a:lnTo>
                  <a:pt x="11937" y="128778"/>
                </a:lnTo>
                <a:lnTo>
                  <a:pt x="15240" y="130175"/>
                </a:lnTo>
                <a:lnTo>
                  <a:pt x="23240" y="130175"/>
                </a:lnTo>
                <a:lnTo>
                  <a:pt x="32688" y="107124"/>
                </a:lnTo>
                <a:lnTo>
                  <a:pt x="32725" y="100405"/>
                </a:lnTo>
                <a:lnTo>
                  <a:pt x="34671" y="96393"/>
                </a:lnTo>
                <a:lnTo>
                  <a:pt x="38734" y="92710"/>
                </a:lnTo>
                <a:lnTo>
                  <a:pt x="42671" y="89027"/>
                </a:lnTo>
                <a:lnTo>
                  <a:pt x="48133" y="87249"/>
                </a:lnTo>
                <a:lnTo>
                  <a:pt x="98425" y="87249"/>
                </a:lnTo>
                <a:lnTo>
                  <a:pt x="92042" y="83933"/>
                </a:lnTo>
                <a:lnTo>
                  <a:pt x="85282" y="81039"/>
                </a:lnTo>
                <a:lnTo>
                  <a:pt x="77644" y="78978"/>
                </a:lnTo>
                <a:lnTo>
                  <a:pt x="69125" y="77749"/>
                </a:lnTo>
                <a:lnTo>
                  <a:pt x="59690" y="77343"/>
                </a:lnTo>
                <a:close/>
              </a:path>
              <a:path w="465455" h="234314">
                <a:moveTo>
                  <a:pt x="211962" y="223774"/>
                </a:moveTo>
                <a:lnTo>
                  <a:pt x="138811" y="223774"/>
                </a:lnTo>
                <a:lnTo>
                  <a:pt x="138811" y="229616"/>
                </a:lnTo>
                <a:lnTo>
                  <a:pt x="211962" y="229616"/>
                </a:lnTo>
                <a:lnTo>
                  <a:pt x="211962" y="223774"/>
                </a:lnTo>
                <a:close/>
              </a:path>
              <a:path w="465455" h="234314">
                <a:moveTo>
                  <a:pt x="298450" y="223774"/>
                </a:moveTo>
                <a:lnTo>
                  <a:pt x="225298" y="223774"/>
                </a:lnTo>
                <a:lnTo>
                  <a:pt x="225298" y="229616"/>
                </a:lnTo>
                <a:lnTo>
                  <a:pt x="298450" y="229616"/>
                </a:lnTo>
                <a:lnTo>
                  <a:pt x="298450" y="223774"/>
                </a:lnTo>
                <a:close/>
              </a:path>
              <a:path w="465455" h="234314">
                <a:moveTo>
                  <a:pt x="187959" y="98806"/>
                </a:moveTo>
                <a:lnTo>
                  <a:pt x="152527" y="98806"/>
                </a:lnTo>
                <a:lnTo>
                  <a:pt x="154686" y="99568"/>
                </a:lnTo>
                <a:lnTo>
                  <a:pt x="157987" y="102362"/>
                </a:lnTo>
                <a:lnTo>
                  <a:pt x="161290" y="207010"/>
                </a:lnTo>
                <a:lnTo>
                  <a:pt x="160020" y="214249"/>
                </a:lnTo>
                <a:lnTo>
                  <a:pt x="154686" y="221869"/>
                </a:lnTo>
                <a:lnTo>
                  <a:pt x="149606" y="223774"/>
                </a:lnTo>
                <a:lnTo>
                  <a:pt x="203962" y="223774"/>
                </a:lnTo>
                <a:lnTo>
                  <a:pt x="198628" y="223139"/>
                </a:lnTo>
                <a:lnTo>
                  <a:pt x="195961" y="221615"/>
                </a:lnTo>
                <a:lnTo>
                  <a:pt x="193294" y="220218"/>
                </a:lnTo>
                <a:lnTo>
                  <a:pt x="191262" y="217932"/>
                </a:lnTo>
                <a:lnTo>
                  <a:pt x="188595" y="212344"/>
                </a:lnTo>
                <a:lnTo>
                  <a:pt x="188039" y="207010"/>
                </a:lnTo>
                <a:lnTo>
                  <a:pt x="187992" y="118205"/>
                </a:lnTo>
                <a:lnTo>
                  <a:pt x="197486" y="108995"/>
                </a:lnTo>
                <a:lnTo>
                  <a:pt x="197897" y="108712"/>
                </a:lnTo>
                <a:lnTo>
                  <a:pt x="187959" y="108712"/>
                </a:lnTo>
                <a:lnTo>
                  <a:pt x="187959" y="98806"/>
                </a:lnTo>
                <a:close/>
              </a:path>
              <a:path w="465455" h="234314">
                <a:moveTo>
                  <a:pt x="269901" y="97155"/>
                </a:moveTo>
                <a:lnTo>
                  <a:pt x="234442" y="97155"/>
                </a:lnTo>
                <a:lnTo>
                  <a:pt x="240411" y="100203"/>
                </a:lnTo>
                <a:lnTo>
                  <a:pt x="243840" y="106299"/>
                </a:lnTo>
                <a:lnTo>
                  <a:pt x="249059" y="207010"/>
                </a:lnTo>
                <a:lnTo>
                  <a:pt x="248919" y="209804"/>
                </a:lnTo>
                <a:lnTo>
                  <a:pt x="235203" y="223774"/>
                </a:lnTo>
                <a:lnTo>
                  <a:pt x="291338" y="223774"/>
                </a:lnTo>
                <a:lnTo>
                  <a:pt x="286385" y="223012"/>
                </a:lnTo>
                <a:lnTo>
                  <a:pt x="283718" y="221488"/>
                </a:lnTo>
                <a:lnTo>
                  <a:pt x="281178" y="220091"/>
                </a:lnTo>
                <a:lnTo>
                  <a:pt x="275844" y="133096"/>
                </a:lnTo>
                <a:lnTo>
                  <a:pt x="275609" y="123737"/>
                </a:lnTo>
                <a:lnTo>
                  <a:pt x="274923" y="115665"/>
                </a:lnTo>
                <a:lnTo>
                  <a:pt x="273827" y="108995"/>
                </a:lnTo>
                <a:lnTo>
                  <a:pt x="272288" y="103378"/>
                </a:lnTo>
                <a:lnTo>
                  <a:pt x="269901" y="97155"/>
                </a:lnTo>
                <a:close/>
              </a:path>
              <a:path w="465455" h="234314">
                <a:moveTo>
                  <a:pt x="245618" y="77343"/>
                </a:moveTo>
                <a:lnTo>
                  <a:pt x="237490" y="77343"/>
                </a:lnTo>
                <a:lnTo>
                  <a:pt x="225536" y="79297"/>
                </a:lnTo>
                <a:lnTo>
                  <a:pt x="213296" y="85169"/>
                </a:lnTo>
                <a:lnTo>
                  <a:pt x="200771" y="94970"/>
                </a:lnTo>
                <a:lnTo>
                  <a:pt x="187959" y="108712"/>
                </a:lnTo>
                <a:lnTo>
                  <a:pt x="197897" y="108712"/>
                </a:lnTo>
                <a:lnTo>
                  <a:pt x="207025" y="102409"/>
                </a:lnTo>
                <a:lnTo>
                  <a:pt x="216588" y="98466"/>
                </a:lnTo>
                <a:lnTo>
                  <a:pt x="226187" y="97155"/>
                </a:lnTo>
                <a:lnTo>
                  <a:pt x="269901" y="97155"/>
                </a:lnTo>
                <a:lnTo>
                  <a:pt x="268731" y="94107"/>
                </a:lnTo>
                <a:lnTo>
                  <a:pt x="264160" y="87376"/>
                </a:lnTo>
                <a:lnTo>
                  <a:pt x="258318" y="83439"/>
                </a:lnTo>
                <a:lnTo>
                  <a:pt x="252475" y="79375"/>
                </a:lnTo>
                <a:lnTo>
                  <a:pt x="245618" y="77343"/>
                </a:lnTo>
                <a:close/>
              </a:path>
              <a:path w="465455" h="234314">
                <a:moveTo>
                  <a:pt x="187959" y="77343"/>
                </a:moveTo>
                <a:lnTo>
                  <a:pt x="180975" y="77343"/>
                </a:lnTo>
                <a:lnTo>
                  <a:pt x="136398" y="95377"/>
                </a:lnTo>
                <a:lnTo>
                  <a:pt x="138811" y="101219"/>
                </a:lnTo>
                <a:lnTo>
                  <a:pt x="143002" y="99568"/>
                </a:lnTo>
                <a:lnTo>
                  <a:pt x="146684" y="98806"/>
                </a:lnTo>
                <a:lnTo>
                  <a:pt x="187959" y="98806"/>
                </a:lnTo>
                <a:lnTo>
                  <a:pt x="187959" y="77343"/>
                </a:lnTo>
                <a:close/>
              </a:path>
              <a:path w="465455" h="234314">
                <a:moveTo>
                  <a:pt x="381635" y="77216"/>
                </a:moveTo>
                <a:lnTo>
                  <a:pt x="340790" y="92057"/>
                </a:lnTo>
                <a:lnTo>
                  <a:pt x="315039" y="131333"/>
                </a:lnTo>
                <a:lnTo>
                  <a:pt x="310006" y="161798"/>
                </a:lnTo>
                <a:lnTo>
                  <a:pt x="311148" y="176988"/>
                </a:lnTo>
                <a:lnTo>
                  <a:pt x="328168" y="213868"/>
                </a:lnTo>
                <a:lnTo>
                  <a:pt x="370459" y="234188"/>
                </a:lnTo>
                <a:lnTo>
                  <a:pt x="378460" y="234188"/>
                </a:lnTo>
                <a:lnTo>
                  <a:pt x="410366" y="216408"/>
                </a:lnTo>
                <a:lnTo>
                  <a:pt x="385444" y="216408"/>
                </a:lnTo>
                <a:lnTo>
                  <a:pt x="376967" y="215314"/>
                </a:lnTo>
                <a:lnTo>
                  <a:pt x="347581" y="189388"/>
                </a:lnTo>
                <a:lnTo>
                  <a:pt x="339598" y="149098"/>
                </a:lnTo>
                <a:lnTo>
                  <a:pt x="340524" y="133881"/>
                </a:lnTo>
                <a:lnTo>
                  <a:pt x="360064" y="94374"/>
                </a:lnTo>
                <a:lnTo>
                  <a:pt x="379603" y="87249"/>
                </a:lnTo>
                <a:lnTo>
                  <a:pt x="410895" y="87249"/>
                </a:lnTo>
                <a:lnTo>
                  <a:pt x="407084" y="84181"/>
                </a:lnTo>
                <a:lnTo>
                  <a:pt x="399430" y="80295"/>
                </a:lnTo>
                <a:lnTo>
                  <a:pt x="390943" y="77981"/>
                </a:lnTo>
                <a:lnTo>
                  <a:pt x="381635" y="77216"/>
                </a:lnTo>
                <a:close/>
              </a:path>
              <a:path w="465455" h="234314">
                <a:moveTo>
                  <a:pt x="463423" y="210185"/>
                </a:moveTo>
                <a:lnTo>
                  <a:pt x="458597" y="212090"/>
                </a:lnTo>
                <a:lnTo>
                  <a:pt x="454787" y="212979"/>
                </a:lnTo>
                <a:lnTo>
                  <a:pt x="413893" y="212979"/>
                </a:lnTo>
                <a:lnTo>
                  <a:pt x="413893" y="234188"/>
                </a:lnTo>
                <a:lnTo>
                  <a:pt x="421386" y="234188"/>
                </a:lnTo>
                <a:lnTo>
                  <a:pt x="465200" y="215900"/>
                </a:lnTo>
                <a:lnTo>
                  <a:pt x="463423" y="210185"/>
                </a:lnTo>
                <a:close/>
              </a:path>
              <a:path w="465455" h="234314">
                <a:moveTo>
                  <a:pt x="410895" y="87249"/>
                </a:moveTo>
                <a:lnTo>
                  <a:pt x="384682" y="87249"/>
                </a:lnTo>
                <a:lnTo>
                  <a:pt x="389889" y="88773"/>
                </a:lnTo>
                <a:lnTo>
                  <a:pt x="400557" y="94869"/>
                </a:lnTo>
                <a:lnTo>
                  <a:pt x="404875" y="99441"/>
                </a:lnTo>
                <a:lnTo>
                  <a:pt x="408050" y="105410"/>
                </a:lnTo>
                <a:lnTo>
                  <a:pt x="411353" y="111506"/>
                </a:lnTo>
                <a:lnTo>
                  <a:pt x="413257" y="118110"/>
                </a:lnTo>
                <a:lnTo>
                  <a:pt x="413893" y="125476"/>
                </a:lnTo>
                <a:lnTo>
                  <a:pt x="413893" y="201676"/>
                </a:lnTo>
                <a:lnTo>
                  <a:pt x="406965" y="208103"/>
                </a:lnTo>
                <a:lnTo>
                  <a:pt x="399907" y="212709"/>
                </a:lnTo>
                <a:lnTo>
                  <a:pt x="392729" y="215481"/>
                </a:lnTo>
                <a:lnTo>
                  <a:pt x="385444" y="216408"/>
                </a:lnTo>
                <a:lnTo>
                  <a:pt x="410366" y="216408"/>
                </a:lnTo>
                <a:lnTo>
                  <a:pt x="413893" y="212979"/>
                </a:lnTo>
                <a:lnTo>
                  <a:pt x="449453" y="212979"/>
                </a:lnTo>
                <a:lnTo>
                  <a:pt x="447420" y="212217"/>
                </a:lnTo>
                <a:lnTo>
                  <a:pt x="440563" y="89662"/>
                </a:lnTo>
                <a:lnTo>
                  <a:pt x="413893" y="89662"/>
                </a:lnTo>
                <a:lnTo>
                  <a:pt x="410895" y="87249"/>
                </a:lnTo>
                <a:close/>
              </a:path>
              <a:path w="465455" h="234314">
                <a:moveTo>
                  <a:pt x="440563" y="21209"/>
                </a:moveTo>
                <a:lnTo>
                  <a:pt x="405003" y="21209"/>
                </a:lnTo>
                <a:lnTo>
                  <a:pt x="407162" y="21844"/>
                </a:lnTo>
                <a:lnTo>
                  <a:pt x="408939" y="23241"/>
                </a:lnTo>
                <a:lnTo>
                  <a:pt x="413893" y="89662"/>
                </a:lnTo>
                <a:lnTo>
                  <a:pt x="440563" y="89662"/>
                </a:lnTo>
                <a:lnTo>
                  <a:pt x="440563" y="21209"/>
                </a:lnTo>
                <a:close/>
              </a:path>
              <a:path w="465455" h="234314">
                <a:moveTo>
                  <a:pt x="440563" y="0"/>
                </a:moveTo>
                <a:lnTo>
                  <a:pt x="433324" y="0"/>
                </a:lnTo>
                <a:lnTo>
                  <a:pt x="389128" y="18034"/>
                </a:lnTo>
                <a:lnTo>
                  <a:pt x="391287" y="23749"/>
                </a:lnTo>
                <a:lnTo>
                  <a:pt x="395859" y="21971"/>
                </a:lnTo>
                <a:lnTo>
                  <a:pt x="399669" y="21209"/>
                </a:lnTo>
                <a:lnTo>
                  <a:pt x="440563" y="21209"/>
                </a:lnTo>
                <a:lnTo>
                  <a:pt x="440563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42592" y="2904744"/>
            <a:ext cx="1032510" cy="295910"/>
          </a:xfrm>
          <a:custGeom>
            <a:avLst/>
            <a:gdLst/>
            <a:ahLst/>
            <a:cxnLst/>
            <a:rect l="l" t="t" r="r" b="b"/>
            <a:pathLst>
              <a:path w="1032510" h="295910">
                <a:moveTo>
                  <a:pt x="118744" y="0"/>
                </a:moveTo>
                <a:lnTo>
                  <a:pt x="113030" y="0"/>
                </a:lnTo>
                <a:lnTo>
                  <a:pt x="36068" y="180212"/>
                </a:lnTo>
                <a:lnTo>
                  <a:pt x="31138" y="191117"/>
                </a:lnTo>
                <a:lnTo>
                  <a:pt x="0" y="218058"/>
                </a:lnTo>
                <a:lnTo>
                  <a:pt x="0" y="224027"/>
                </a:lnTo>
                <a:lnTo>
                  <a:pt x="68960" y="224027"/>
                </a:lnTo>
                <a:lnTo>
                  <a:pt x="68960" y="218058"/>
                </a:lnTo>
                <a:lnTo>
                  <a:pt x="58419" y="217296"/>
                </a:lnTo>
                <a:lnTo>
                  <a:pt x="51562" y="215645"/>
                </a:lnTo>
                <a:lnTo>
                  <a:pt x="45212" y="210565"/>
                </a:lnTo>
                <a:lnTo>
                  <a:pt x="43687" y="207644"/>
                </a:lnTo>
                <a:lnTo>
                  <a:pt x="43759" y="199897"/>
                </a:lnTo>
                <a:lnTo>
                  <a:pt x="45465" y="193801"/>
                </a:lnTo>
                <a:lnTo>
                  <a:pt x="49149" y="185292"/>
                </a:lnTo>
                <a:lnTo>
                  <a:pt x="64007" y="150748"/>
                </a:lnTo>
                <a:lnTo>
                  <a:pt x="181775" y="150748"/>
                </a:lnTo>
                <a:lnTo>
                  <a:pt x="176784" y="138810"/>
                </a:lnTo>
                <a:lnTo>
                  <a:pt x="68960" y="138810"/>
                </a:lnTo>
                <a:lnTo>
                  <a:pt x="107060" y="50291"/>
                </a:lnTo>
                <a:lnTo>
                  <a:pt x="139773" y="50291"/>
                </a:lnTo>
                <a:lnTo>
                  <a:pt x="118744" y="0"/>
                </a:lnTo>
                <a:close/>
              </a:path>
              <a:path w="1032510" h="295910">
                <a:moveTo>
                  <a:pt x="181775" y="150748"/>
                </a:moveTo>
                <a:lnTo>
                  <a:pt x="148716" y="150748"/>
                </a:lnTo>
                <a:lnTo>
                  <a:pt x="166369" y="192404"/>
                </a:lnTo>
                <a:lnTo>
                  <a:pt x="168528" y="199897"/>
                </a:lnTo>
                <a:lnTo>
                  <a:pt x="168528" y="208152"/>
                </a:lnTo>
                <a:lnTo>
                  <a:pt x="166877" y="211200"/>
                </a:lnTo>
                <a:lnTo>
                  <a:pt x="163830" y="213740"/>
                </a:lnTo>
                <a:lnTo>
                  <a:pt x="160781" y="216153"/>
                </a:lnTo>
                <a:lnTo>
                  <a:pt x="154939" y="217677"/>
                </a:lnTo>
                <a:lnTo>
                  <a:pt x="146176" y="218058"/>
                </a:lnTo>
                <a:lnTo>
                  <a:pt x="146176" y="224027"/>
                </a:lnTo>
                <a:lnTo>
                  <a:pt x="232537" y="224027"/>
                </a:lnTo>
                <a:lnTo>
                  <a:pt x="232537" y="218058"/>
                </a:lnTo>
                <a:lnTo>
                  <a:pt x="223646" y="217550"/>
                </a:lnTo>
                <a:lnTo>
                  <a:pt x="216662" y="215010"/>
                </a:lnTo>
                <a:lnTo>
                  <a:pt x="194944" y="182244"/>
                </a:lnTo>
                <a:lnTo>
                  <a:pt x="181775" y="150748"/>
                </a:lnTo>
                <a:close/>
              </a:path>
              <a:path w="1032510" h="295910">
                <a:moveTo>
                  <a:pt x="139773" y="50291"/>
                </a:moveTo>
                <a:lnTo>
                  <a:pt x="107060" y="50291"/>
                </a:lnTo>
                <a:lnTo>
                  <a:pt x="144271" y="138810"/>
                </a:lnTo>
                <a:lnTo>
                  <a:pt x="176784" y="138810"/>
                </a:lnTo>
                <a:lnTo>
                  <a:pt x="139773" y="50291"/>
                </a:lnTo>
                <a:close/>
              </a:path>
              <a:path w="1032510" h="295910">
                <a:moveTo>
                  <a:pt x="312674" y="218185"/>
                </a:moveTo>
                <a:lnTo>
                  <a:pt x="239521" y="218185"/>
                </a:lnTo>
                <a:lnTo>
                  <a:pt x="239521" y="224027"/>
                </a:lnTo>
                <a:lnTo>
                  <a:pt x="312674" y="224027"/>
                </a:lnTo>
                <a:lnTo>
                  <a:pt x="312674" y="218185"/>
                </a:lnTo>
                <a:close/>
              </a:path>
              <a:path w="1032510" h="295910">
                <a:moveTo>
                  <a:pt x="399160" y="218185"/>
                </a:moveTo>
                <a:lnTo>
                  <a:pt x="326008" y="218185"/>
                </a:lnTo>
                <a:lnTo>
                  <a:pt x="326008" y="224027"/>
                </a:lnTo>
                <a:lnTo>
                  <a:pt x="399160" y="224027"/>
                </a:lnTo>
                <a:lnTo>
                  <a:pt x="399160" y="218185"/>
                </a:lnTo>
                <a:close/>
              </a:path>
              <a:path w="1032510" h="295910">
                <a:moveTo>
                  <a:pt x="288670" y="93217"/>
                </a:moveTo>
                <a:lnTo>
                  <a:pt x="253237" y="93217"/>
                </a:lnTo>
                <a:lnTo>
                  <a:pt x="255396" y="93979"/>
                </a:lnTo>
                <a:lnTo>
                  <a:pt x="258699" y="96773"/>
                </a:lnTo>
                <a:lnTo>
                  <a:pt x="262000" y="201421"/>
                </a:lnTo>
                <a:lnTo>
                  <a:pt x="260731" y="208660"/>
                </a:lnTo>
                <a:lnTo>
                  <a:pt x="255396" y="216280"/>
                </a:lnTo>
                <a:lnTo>
                  <a:pt x="250316" y="218185"/>
                </a:lnTo>
                <a:lnTo>
                  <a:pt x="304672" y="218185"/>
                </a:lnTo>
                <a:lnTo>
                  <a:pt x="299338" y="217550"/>
                </a:lnTo>
                <a:lnTo>
                  <a:pt x="296671" y="216026"/>
                </a:lnTo>
                <a:lnTo>
                  <a:pt x="294005" y="214629"/>
                </a:lnTo>
                <a:lnTo>
                  <a:pt x="291972" y="212343"/>
                </a:lnTo>
                <a:lnTo>
                  <a:pt x="289306" y="206755"/>
                </a:lnTo>
                <a:lnTo>
                  <a:pt x="288750" y="201421"/>
                </a:lnTo>
                <a:lnTo>
                  <a:pt x="288703" y="112617"/>
                </a:lnTo>
                <a:lnTo>
                  <a:pt x="298197" y="103407"/>
                </a:lnTo>
                <a:lnTo>
                  <a:pt x="298608" y="103123"/>
                </a:lnTo>
                <a:lnTo>
                  <a:pt x="288670" y="103123"/>
                </a:lnTo>
                <a:lnTo>
                  <a:pt x="288670" y="93217"/>
                </a:lnTo>
                <a:close/>
              </a:path>
              <a:path w="1032510" h="295910">
                <a:moveTo>
                  <a:pt x="370612" y="91566"/>
                </a:moveTo>
                <a:lnTo>
                  <a:pt x="335152" y="91566"/>
                </a:lnTo>
                <a:lnTo>
                  <a:pt x="341121" y="94614"/>
                </a:lnTo>
                <a:lnTo>
                  <a:pt x="344550" y="100710"/>
                </a:lnTo>
                <a:lnTo>
                  <a:pt x="349770" y="201421"/>
                </a:lnTo>
                <a:lnTo>
                  <a:pt x="349631" y="204215"/>
                </a:lnTo>
                <a:lnTo>
                  <a:pt x="335914" y="218185"/>
                </a:lnTo>
                <a:lnTo>
                  <a:pt x="392049" y="218185"/>
                </a:lnTo>
                <a:lnTo>
                  <a:pt x="387095" y="217423"/>
                </a:lnTo>
                <a:lnTo>
                  <a:pt x="384428" y="215900"/>
                </a:lnTo>
                <a:lnTo>
                  <a:pt x="381888" y="214502"/>
                </a:lnTo>
                <a:lnTo>
                  <a:pt x="376555" y="127507"/>
                </a:lnTo>
                <a:lnTo>
                  <a:pt x="376320" y="118149"/>
                </a:lnTo>
                <a:lnTo>
                  <a:pt x="375634" y="110077"/>
                </a:lnTo>
                <a:lnTo>
                  <a:pt x="374538" y="103407"/>
                </a:lnTo>
                <a:lnTo>
                  <a:pt x="372999" y="97789"/>
                </a:lnTo>
                <a:lnTo>
                  <a:pt x="370612" y="91566"/>
                </a:lnTo>
                <a:close/>
              </a:path>
              <a:path w="1032510" h="295910">
                <a:moveTo>
                  <a:pt x="346328" y="71754"/>
                </a:moveTo>
                <a:lnTo>
                  <a:pt x="338200" y="71754"/>
                </a:lnTo>
                <a:lnTo>
                  <a:pt x="326247" y="73709"/>
                </a:lnTo>
                <a:lnTo>
                  <a:pt x="314007" y="79581"/>
                </a:lnTo>
                <a:lnTo>
                  <a:pt x="301482" y="89382"/>
                </a:lnTo>
                <a:lnTo>
                  <a:pt x="288670" y="103123"/>
                </a:lnTo>
                <a:lnTo>
                  <a:pt x="298608" y="103123"/>
                </a:lnTo>
                <a:lnTo>
                  <a:pt x="307736" y="96821"/>
                </a:lnTo>
                <a:lnTo>
                  <a:pt x="317299" y="92878"/>
                </a:lnTo>
                <a:lnTo>
                  <a:pt x="326897" y="91566"/>
                </a:lnTo>
                <a:lnTo>
                  <a:pt x="370612" y="91566"/>
                </a:lnTo>
                <a:lnTo>
                  <a:pt x="369443" y="88518"/>
                </a:lnTo>
                <a:lnTo>
                  <a:pt x="364870" y="81787"/>
                </a:lnTo>
                <a:lnTo>
                  <a:pt x="359028" y="77850"/>
                </a:lnTo>
                <a:lnTo>
                  <a:pt x="353187" y="73786"/>
                </a:lnTo>
                <a:lnTo>
                  <a:pt x="346328" y="71754"/>
                </a:lnTo>
                <a:close/>
              </a:path>
              <a:path w="1032510" h="295910">
                <a:moveTo>
                  <a:pt x="288670" y="71754"/>
                </a:moveTo>
                <a:lnTo>
                  <a:pt x="281685" y="71754"/>
                </a:lnTo>
                <a:lnTo>
                  <a:pt x="237108" y="89788"/>
                </a:lnTo>
                <a:lnTo>
                  <a:pt x="239521" y="95630"/>
                </a:lnTo>
                <a:lnTo>
                  <a:pt x="243712" y="93979"/>
                </a:lnTo>
                <a:lnTo>
                  <a:pt x="247395" y="93217"/>
                </a:lnTo>
                <a:lnTo>
                  <a:pt x="288670" y="93217"/>
                </a:lnTo>
                <a:lnTo>
                  <a:pt x="288670" y="71754"/>
                </a:lnTo>
                <a:close/>
              </a:path>
              <a:path w="1032510" h="295910">
                <a:moveTo>
                  <a:pt x="431038" y="262254"/>
                </a:moveTo>
                <a:lnTo>
                  <a:pt x="422275" y="262254"/>
                </a:lnTo>
                <a:lnTo>
                  <a:pt x="418210" y="263651"/>
                </a:lnTo>
                <a:lnTo>
                  <a:pt x="415289" y="266445"/>
                </a:lnTo>
                <a:lnTo>
                  <a:pt x="412369" y="269113"/>
                </a:lnTo>
                <a:lnTo>
                  <a:pt x="410844" y="272795"/>
                </a:lnTo>
                <a:lnTo>
                  <a:pt x="410844" y="282066"/>
                </a:lnTo>
                <a:lnTo>
                  <a:pt x="412876" y="286257"/>
                </a:lnTo>
                <a:lnTo>
                  <a:pt x="416940" y="289940"/>
                </a:lnTo>
                <a:lnTo>
                  <a:pt x="421131" y="293623"/>
                </a:lnTo>
                <a:lnTo>
                  <a:pt x="426338" y="295401"/>
                </a:lnTo>
                <a:lnTo>
                  <a:pt x="432688" y="295401"/>
                </a:lnTo>
                <a:lnTo>
                  <a:pt x="472630" y="270843"/>
                </a:lnTo>
                <a:lnTo>
                  <a:pt x="474236" y="268223"/>
                </a:lnTo>
                <a:lnTo>
                  <a:pt x="449071" y="268223"/>
                </a:lnTo>
                <a:lnTo>
                  <a:pt x="446277" y="267461"/>
                </a:lnTo>
                <a:lnTo>
                  <a:pt x="435863" y="263525"/>
                </a:lnTo>
                <a:lnTo>
                  <a:pt x="431038" y="262254"/>
                </a:lnTo>
                <a:close/>
              </a:path>
              <a:path w="1032510" h="295910">
                <a:moveTo>
                  <a:pt x="472185" y="76072"/>
                </a:moveTo>
                <a:lnTo>
                  <a:pt x="403225" y="76072"/>
                </a:lnTo>
                <a:lnTo>
                  <a:pt x="403225" y="82041"/>
                </a:lnTo>
                <a:lnTo>
                  <a:pt x="408685" y="83438"/>
                </a:lnTo>
                <a:lnTo>
                  <a:pt x="412750" y="84835"/>
                </a:lnTo>
                <a:lnTo>
                  <a:pt x="415163" y="86613"/>
                </a:lnTo>
                <a:lnTo>
                  <a:pt x="416940" y="87883"/>
                </a:lnTo>
                <a:lnTo>
                  <a:pt x="419100" y="90423"/>
                </a:lnTo>
                <a:lnTo>
                  <a:pt x="421766" y="94233"/>
                </a:lnTo>
                <a:lnTo>
                  <a:pt x="425322" y="99186"/>
                </a:lnTo>
                <a:lnTo>
                  <a:pt x="427989" y="103250"/>
                </a:lnTo>
                <a:lnTo>
                  <a:pt x="429640" y="106679"/>
                </a:lnTo>
                <a:lnTo>
                  <a:pt x="482726" y="218185"/>
                </a:lnTo>
                <a:lnTo>
                  <a:pt x="472185" y="243839"/>
                </a:lnTo>
                <a:lnTo>
                  <a:pt x="468375" y="253491"/>
                </a:lnTo>
                <a:lnTo>
                  <a:pt x="464438" y="259968"/>
                </a:lnTo>
                <a:lnTo>
                  <a:pt x="456819" y="266572"/>
                </a:lnTo>
                <a:lnTo>
                  <a:pt x="453263" y="268223"/>
                </a:lnTo>
                <a:lnTo>
                  <a:pt x="474236" y="268223"/>
                </a:lnTo>
                <a:lnTo>
                  <a:pt x="478012" y="262066"/>
                </a:lnTo>
                <a:lnTo>
                  <a:pt x="482726" y="251967"/>
                </a:lnTo>
                <a:lnTo>
                  <a:pt x="509976" y="185165"/>
                </a:lnTo>
                <a:lnTo>
                  <a:pt x="495681" y="185165"/>
                </a:lnTo>
                <a:lnTo>
                  <a:pt x="456056" y="103123"/>
                </a:lnTo>
                <a:lnTo>
                  <a:pt x="454356" y="97535"/>
                </a:lnTo>
                <a:lnTo>
                  <a:pt x="454278" y="89915"/>
                </a:lnTo>
                <a:lnTo>
                  <a:pt x="455549" y="87375"/>
                </a:lnTo>
                <a:lnTo>
                  <a:pt x="457962" y="85216"/>
                </a:lnTo>
                <a:lnTo>
                  <a:pt x="460375" y="83184"/>
                </a:lnTo>
                <a:lnTo>
                  <a:pt x="463931" y="82041"/>
                </a:lnTo>
                <a:lnTo>
                  <a:pt x="472185" y="82041"/>
                </a:lnTo>
                <a:lnTo>
                  <a:pt x="472185" y="76072"/>
                </a:lnTo>
                <a:close/>
              </a:path>
              <a:path w="1032510" h="295910">
                <a:moveTo>
                  <a:pt x="564769" y="76072"/>
                </a:moveTo>
                <a:lnTo>
                  <a:pt x="516635" y="76072"/>
                </a:lnTo>
                <a:lnTo>
                  <a:pt x="516635" y="82041"/>
                </a:lnTo>
                <a:lnTo>
                  <a:pt x="521207" y="82041"/>
                </a:lnTo>
                <a:lnTo>
                  <a:pt x="524509" y="82422"/>
                </a:lnTo>
                <a:lnTo>
                  <a:pt x="526288" y="83184"/>
                </a:lnTo>
                <a:lnTo>
                  <a:pt x="528193" y="83819"/>
                </a:lnTo>
                <a:lnTo>
                  <a:pt x="529463" y="84835"/>
                </a:lnTo>
                <a:lnTo>
                  <a:pt x="531113" y="86994"/>
                </a:lnTo>
                <a:lnTo>
                  <a:pt x="531494" y="88391"/>
                </a:lnTo>
                <a:lnTo>
                  <a:pt x="531494" y="94614"/>
                </a:lnTo>
                <a:lnTo>
                  <a:pt x="530606" y="98932"/>
                </a:lnTo>
                <a:lnTo>
                  <a:pt x="528701" y="103377"/>
                </a:lnTo>
                <a:lnTo>
                  <a:pt x="495681" y="185165"/>
                </a:lnTo>
                <a:lnTo>
                  <a:pt x="509976" y="185165"/>
                </a:lnTo>
                <a:lnTo>
                  <a:pt x="542925" y="104393"/>
                </a:lnTo>
                <a:lnTo>
                  <a:pt x="545591" y="97535"/>
                </a:lnTo>
                <a:lnTo>
                  <a:pt x="547496" y="93471"/>
                </a:lnTo>
                <a:lnTo>
                  <a:pt x="564769" y="82041"/>
                </a:lnTo>
                <a:lnTo>
                  <a:pt x="564769" y="76072"/>
                </a:lnTo>
                <a:close/>
              </a:path>
              <a:path w="1032510" h="295910">
                <a:moveTo>
                  <a:pt x="648588" y="71754"/>
                </a:moveTo>
                <a:lnTo>
                  <a:pt x="605855" y="86836"/>
                </a:lnTo>
                <a:lnTo>
                  <a:pt x="582713" y="121150"/>
                </a:lnTo>
                <a:lnTo>
                  <a:pt x="577088" y="151510"/>
                </a:lnTo>
                <a:lnTo>
                  <a:pt x="578115" y="165157"/>
                </a:lnTo>
                <a:lnTo>
                  <a:pt x="593725" y="201929"/>
                </a:lnTo>
                <a:lnTo>
                  <a:pt x="630979" y="226933"/>
                </a:lnTo>
                <a:lnTo>
                  <a:pt x="646810" y="228600"/>
                </a:lnTo>
                <a:lnTo>
                  <a:pt x="656840" y="227937"/>
                </a:lnTo>
                <a:lnTo>
                  <a:pt x="666368" y="225964"/>
                </a:lnTo>
                <a:lnTo>
                  <a:pt x="675421" y="222706"/>
                </a:lnTo>
                <a:lnTo>
                  <a:pt x="684021" y="218185"/>
                </a:lnTo>
                <a:lnTo>
                  <a:pt x="685589" y="217042"/>
                </a:lnTo>
                <a:lnTo>
                  <a:pt x="653795" y="217042"/>
                </a:lnTo>
                <a:lnTo>
                  <a:pt x="643764" y="215588"/>
                </a:lnTo>
                <a:lnTo>
                  <a:pt x="614293" y="181409"/>
                </a:lnTo>
                <a:lnTo>
                  <a:pt x="607059" y="137921"/>
                </a:lnTo>
                <a:lnTo>
                  <a:pt x="607393" y="128373"/>
                </a:lnTo>
                <a:lnTo>
                  <a:pt x="620649" y="90677"/>
                </a:lnTo>
                <a:lnTo>
                  <a:pt x="628514" y="86113"/>
                </a:lnTo>
                <a:lnTo>
                  <a:pt x="632206" y="83946"/>
                </a:lnTo>
                <a:lnTo>
                  <a:pt x="637920" y="82295"/>
                </a:lnTo>
                <a:lnTo>
                  <a:pt x="685472" y="82295"/>
                </a:lnTo>
                <a:lnTo>
                  <a:pt x="678862" y="78136"/>
                </a:lnTo>
                <a:lnTo>
                  <a:pt x="664541" y="73350"/>
                </a:lnTo>
                <a:lnTo>
                  <a:pt x="648588" y="71754"/>
                </a:lnTo>
                <a:close/>
              </a:path>
              <a:path w="1032510" h="295910">
                <a:moveTo>
                  <a:pt x="685472" y="82295"/>
                </a:moveTo>
                <a:lnTo>
                  <a:pt x="643635" y="82295"/>
                </a:lnTo>
                <a:lnTo>
                  <a:pt x="652111" y="83252"/>
                </a:lnTo>
                <a:lnTo>
                  <a:pt x="659812" y="86137"/>
                </a:lnTo>
                <a:lnTo>
                  <a:pt x="685530" y="124539"/>
                </a:lnTo>
                <a:lnTo>
                  <a:pt x="689737" y="159765"/>
                </a:lnTo>
                <a:lnTo>
                  <a:pt x="689113" y="174337"/>
                </a:lnTo>
                <a:lnTo>
                  <a:pt x="674173" y="209809"/>
                </a:lnTo>
                <a:lnTo>
                  <a:pt x="653795" y="217042"/>
                </a:lnTo>
                <a:lnTo>
                  <a:pt x="685589" y="217042"/>
                </a:lnTo>
                <a:lnTo>
                  <a:pt x="710310" y="187578"/>
                </a:lnTo>
                <a:lnTo>
                  <a:pt x="719835" y="147319"/>
                </a:lnTo>
                <a:lnTo>
                  <a:pt x="718744" y="133607"/>
                </a:lnTo>
                <a:lnTo>
                  <a:pt x="715486" y="120681"/>
                </a:lnTo>
                <a:lnTo>
                  <a:pt x="710084" y="108565"/>
                </a:lnTo>
                <a:lnTo>
                  <a:pt x="702563" y="97281"/>
                </a:lnTo>
                <a:lnTo>
                  <a:pt x="691540" y="86113"/>
                </a:lnTo>
                <a:lnTo>
                  <a:pt x="685472" y="82295"/>
                </a:lnTo>
                <a:close/>
              </a:path>
              <a:path w="1032510" h="295910">
                <a:moveTo>
                  <a:pt x="807974" y="218185"/>
                </a:moveTo>
                <a:lnTo>
                  <a:pt x="734821" y="218185"/>
                </a:lnTo>
                <a:lnTo>
                  <a:pt x="734821" y="224027"/>
                </a:lnTo>
                <a:lnTo>
                  <a:pt x="807974" y="224027"/>
                </a:lnTo>
                <a:lnTo>
                  <a:pt x="807974" y="218185"/>
                </a:lnTo>
                <a:close/>
              </a:path>
              <a:path w="1032510" h="295910">
                <a:moveTo>
                  <a:pt x="894460" y="218185"/>
                </a:moveTo>
                <a:lnTo>
                  <a:pt x="821308" y="218185"/>
                </a:lnTo>
                <a:lnTo>
                  <a:pt x="821308" y="224027"/>
                </a:lnTo>
                <a:lnTo>
                  <a:pt x="894460" y="224027"/>
                </a:lnTo>
                <a:lnTo>
                  <a:pt x="894460" y="218185"/>
                </a:lnTo>
                <a:close/>
              </a:path>
              <a:path w="1032510" h="295910">
                <a:moveTo>
                  <a:pt x="783970" y="93217"/>
                </a:moveTo>
                <a:lnTo>
                  <a:pt x="748538" y="93217"/>
                </a:lnTo>
                <a:lnTo>
                  <a:pt x="750696" y="93979"/>
                </a:lnTo>
                <a:lnTo>
                  <a:pt x="753999" y="96773"/>
                </a:lnTo>
                <a:lnTo>
                  <a:pt x="757301" y="201421"/>
                </a:lnTo>
                <a:lnTo>
                  <a:pt x="756031" y="208660"/>
                </a:lnTo>
                <a:lnTo>
                  <a:pt x="750696" y="216280"/>
                </a:lnTo>
                <a:lnTo>
                  <a:pt x="745616" y="218185"/>
                </a:lnTo>
                <a:lnTo>
                  <a:pt x="799972" y="218185"/>
                </a:lnTo>
                <a:lnTo>
                  <a:pt x="794638" y="217550"/>
                </a:lnTo>
                <a:lnTo>
                  <a:pt x="791971" y="216026"/>
                </a:lnTo>
                <a:lnTo>
                  <a:pt x="789305" y="214629"/>
                </a:lnTo>
                <a:lnTo>
                  <a:pt x="787272" y="212343"/>
                </a:lnTo>
                <a:lnTo>
                  <a:pt x="784606" y="206755"/>
                </a:lnTo>
                <a:lnTo>
                  <a:pt x="784050" y="201421"/>
                </a:lnTo>
                <a:lnTo>
                  <a:pt x="784003" y="112617"/>
                </a:lnTo>
                <a:lnTo>
                  <a:pt x="793497" y="103407"/>
                </a:lnTo>
                <a:lnTo>
                  <a:pt x="793908" y="103123"/>
                </a:lnTo>
                <a:lnTo>
                  <a:pt x="783970" y="103123"/>
                </a:lnTo>
                <a:lnTo>
                  <a:pt x="783970" y="93217"/>
                </a:lnTo>
                <a:close/>
              </a:path>
              <a:path w="1032510" h="295910">
                <a:moveTo>
                  <a:pt x="865912" y="91566"/>
                </a:moveTo>
                <a:lnTo>
                  <a:pt x="830452" y="91566"/>
                </a:lnTo>
                <a:lnTo>
                  <a:pt x="836421" y="94614"/>
                </a:lnTo>
                <a:lnTo>
                  <a:pt x="839851" y="100710"/>
                </a:lnTo>
                <a:lnTo>
                  <a:pt x="845070" y="201421"/>
                </a:lnTo>
                <a:lnTo>
                  <a:pt x="844931" y="204215"/>
                </a:lnTo>
                <a:lnTo>
                  <a:pt x="831214" y="218185"/>
                </a:lnTo>
                <a:lnTo>
                  <a:pt x="887349" y="218185"/>
                </a:lnTo>
                <a:lnTo>
                  <a:pt x="882395" y="217423"/>
                </a:lnTo>
                <a:lnTo>
                  <a:pt x="879728" y="215900"/>
                </a:lnTo>
                <a:lnTo>
                  <a:pt x="877188" y="214502"/>
                </a:lnTo>
                <a:lnTo>
                  <a:pt x="871855" y="127507"/>
                </a:lnTo>
                <a:lnTo>
                  <a:pt x="871620" y="118149"/>
                </a:lnTo>
                <a:lnTo>
                  <a:pt x="870934" y="110077"/>
                </a:lnTo>
                <a:lnTo>
                  <a:pt x="869838" y="103407"/>
                </a:lnTo>
                <a:lnTo>
                  <a:pt x="868299" y="97789"/>
                </a:lnTo>
                <a:lnTo>
                  <a:pt x="865912" y="91566"/>
                </a:lnTo>
                <a:close/>
              </a:path>
              <a:path w="1032510" h="295910">
                <a:moveTo>
                  <a:pt x="841628" y="71754"/>
                </a:moveTo>
                <a:lnTo>
                  <a:pt x="833501" y="71754"/>
                </a:lnTo>
                <a:lnTo>
                  <a:pt x="821547" y="73709"/>
                </a:lnTo>
                <a:lnTo>
                  <a:pt x="809307" y="79581"/>
                </a:lnTo>
                <a:lnTo>
                  <a:pt x="796782" y="89382"/>
                </a:lnTo>
                <a:lnTo>
                  <a:pt x="783970" y="103123"/>
                </a:lnTo>
                <a:lnTo>
                  <a:pt x="793908" y="103123"/>
                </a:lnTo>
                <a:lnTo>
                  <a:pt x="803036" y="96821"/>
                </a:lnTo>
                <a:lnTo>
                  <a:pt x="812599" y="92878"/>
                </a:lnTo>
                <a:lnTo>
                  <a:pt x="822197" y="91566"/>
                </a:lnTo>
                <a:lnTo>
                  <a:pt x="865912" y="91566"/>
                </a:lnTo>
                <a:lnTo>
                  <a:pt x="864743" y="88518"/>
                </a:lnTo>
                <a:lnTo>
                  <a:pt x="860170" y="81787"/>
                </a:lnTo>
                <a:lnTo>
                  <a:pt x="854328" y="77850"/>
                </a:lnTo>
                <a:lnTo>
                  <a:pt x="848487" y="73786"/>
                </a:lnTo>
                <a:lnTo>
                  <a:pt x="841628" y="71754"/>
                </a:lnTo>
                <a:close/>
              </a:path>
              <a:path w="1032510" h="295910">
                <a:moveTo>
                  <a:pt x="783970" y="71754"/>
                </a:moveTo>
                <a:lnTo>
                  <a:pt x="776985" y="71754"/>
                </a:lnTo>
                <a:lnTo>
                  <a:pt x="732408" y="89788"/>
                </a:lnTo>
                <a:lnTo>
                  <a:pt x="734821" y="95630"/>
                </a:lnTo>
                <a:lnTo>
                  <a:pt x="739013" y="93979"/>
                </a:lnTo>
                <a:lnTo>
                  <a:pt x="742695" y="93217"/>
                </a:lnTo>
                <a:lnTo>
                  <a:pt x="783970" y="93217"/>
                </a:lnTo>
                <a:lnTo>
                  <a:pt x="783970" y="71754"/>
                </a:lnTo>
                <a:close/>
              </a:path>
              <a:path w="1032510" h="295910">
                <a:moveTo>
                  <a:pt x="975613" y="71627"/>
                </a:moveTo>
                <a:lnTo>
                  <a:pt x="937180" y="83522"/>
                </a:lnTo>
                <a:lnTo>
                  <a:pt x="912272" y="118236"/>
                </a:lnTo>
                <a:lnTo>
                  <a:pt x="907414" y="152018"/>
                </a:lnTo>
                <a:lnTo>
                  <a:pt x="908585" y="168642"/>
                </a:lnTo>
                <a:lnTo>
                  <a:pt x="926338" y="207771"/>
                </a:lnTo>
                <a:lnTo>
                  <a:pt x="959092" y="227292"/>
                </a:lnTo>
                <a:lnTo>
                  <a:pt x="971931" y="228600"/>
                </a:lnTo>
                <a:lnTo>
                  <a:pt x="983696" y="227458"/>
                </a:lnTo>
                <a:lnTo>
                  <a:pt x="994425" y="224043"/>
                </a:lnTo>
                <a:lnTo>
                  <a:pt x="1004131" y="218366"/>
                </a:lnTo>
                <a:lnTo>
                  <a:pt x="1012825" y="210438"/>
                </a:lnTo>
                <a:lnTo>
                  <a:pt x="1019302" y="202183"/>
                </a:lnTo>
                <a:lnTo>
                  <a:pt x="984250" y="202183"/>
                </a:lnTo>
                <a:lnTo>
                  <a:pt x="973673" y="201017"/>
                </a:lnTo>
                <a:lnTo>
                  <a:pt x="939204" y="173277"/>
                </a:lnTo>
                <a:lnTo>
                  <a:pt x="930275" y="131825"/>
                </a:lnTo>
                <a:lnTo>
                  <a:pt x="1032509" y="131825"/>
                </a:lnTo>
                <a:lnTo>
                  <a:pt x="1031788" y="122427"/>
                </a:lnTo>
                <a:lnTo>
                  <a:pt x="930275" y="122427"/>
                </a:lnTo>
                <a:lnTo>
                  <a:pt x="931753" y="113688"/>
                </a:lnTo>
                <a:lnTo>
                  <a:pt x="960096" y="83702"/>
                </a:lnTo>
                <a:lnTo>
                  <a:pt x="966596" y="83057"/>
                </a:lnTo>
                <a:lnTo>
                  <a:pt x="1010599" y="83057"/>
                </a:lnTo>
                <a:lnTo>
                  <a:pt x="1007957" y="80843"/>
                </a:lnTo>
                <a:lnTo>
                  <a:pt x="998299" y="75723"/>
                </a:lnTo>
                <a:lnTo>
                  <a:pt x="987522" y="72651"/>
                </a:lnTo>
                <a:lnTo>
                  <a:pt x="975613" y="71627"/>
                </a:lnTo>
                <a:close/>
              </a:path>
              <a:path w="1032510" h="295910">
                <a:moveTo>
                  <a:pt x="1027557" y="166877"/>
                </a:moveTo>
                <a:lnTo>
                  <a:pt x="1003877" y="197683"/>
                </a:lnTo>
                <a:lnTo>
                  <a:pt x="984250" y="202183"/>
                </a:lnTo>
                <a:lnTo>
                  <a:pt x="1019302" y="202183"/>
                </a:lnTo>
                <a:lnTo>
                  <a:pt x="1020210" y="201017"/>
                </a:lnTo>
                <a:lnTo>
                  <a:pt x="1025906" y="191198"/>
                </a:lnTo>
                <a:lnTo>
                  <a:pt x="1030005" y="180863"/>
                </a:lnTo>
                <a:lnTo>
                  <a:pt x="1032509" y="170052"/>
                </a:lnTo>
                <a:lnTo>
                  <a:pt x="1027557" y="166877"/>
                </a:lnTo>
                <a:close/>
              </a:path>
              <a:path w="1032510" h="295910">
                <a:moveTo>
                  <a:pt x="1010599" y="83057"/>
                </a:moveTo>
                <a:lnTo>
                  <a:pt x="972438" y="83057"/>
                </a:lnTo>
                <a:lnTo>
                  <a:pt x="978026" y="84835"/>
                </a:lnTo>
                <a:lnTo>
                  <a:pt x="988694" y="91693"/>
                </a:lnTo>
                <a:lnTo>
                  <a:pt x="998727" y="122427"/>
                </a:lnTo>
                <a:lnTo>
                  <a:pt x="1031788" y="122427"/>
                </a:lnTo>
                <a:lnTo>
                  <a:pt x="1031509" y="118800"/>
                </a:lnTo>
                <a:lnTo>
                  <a:pt x="1028509" y="107156"/>
                </a:lnTo>
                <a:lnTo>
                  <a:pt x="1023508" y="96893"/>
                </a:lnTo>
                <a:lnTo>
                  <a:pt x="1016507" y="88010"/>
                </a:lnTo>
                <a:lnTo>
                  <a:pt x="1010599" y="83057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86735" y="2899155"/>
            <a:ext cx="1167130" cy="234315"/>
          </a:xfrm>
          <a:custGeom>
            <a:avLst/>
            <a:gdLst/>
            <a:ahLst/>
            <a:cxnLst/>
            <a:rect l="l" t="t" r="r" b="b"/>
            <a:pathLst>
              <a:path w="1167129" h="234314">
                <a:moveTo>
                  <a:pt x="93852" y="223647"/>
                </a:moveTo>
                <a:lnTo>
                  <a:pt x="0" y="223647"/>
                </a:lnTo>
                <a:lnTo>
                  <a:pt x="0" y="229616"/>
                </a:lnTo>
                <a:lnTo>
                  <a:pt x="93852" y="229616"/>
                </a:lnTo>
                <a:lnTo>
                  <a:pt x="93852" y="223647"/>
                </a:lnTo>
                <a:close/>
              </a:path>
              <a:path w="1167129" h="234314">
                <a:moveTo>
                  <a:pt x="76962" y="16637"/>
                </a:moveTo>
                <a:lnTo>
                  <a:pt x="12953" y="16637"/>
                </a:lnTo>
                <a:lnTo>
                  <a:pt x="17906" y="17907"/>
                </a:lnTo>
                <a:lnTo>
                  <a:pt x="22606" y="20447"/>
                </a:lnTo>
                <a:lnTo>
                  <a:pt x="25907" y="22479"/>
                </a:lnTo>
                <a:lnTo>
                  <a:pt x="28193" y="24765"/>
                </a:lnTo>
                <a:lnTo>
                  <a:pt x="29209" y="27432"/>
                </a:lnTo>
                <a:lnTo>
                  <a:pt x="30606" y="30988"/>
                </a:lnTo>
                <a:lnTo>
                  <a:pt x="31368" y="38354"/>
                </a:lnTo>
                <a:lnTo>
                  <a:pt x="31368" y="203962"/>
                </a:lnTo>
                <a:lnTo>
                  <a:pt x="29971" y="212344"/>
                </a:lnTo>
                <a:lnTo>
                  <a:pt x="27431" y="215773"/>
                </a:lnTo>
                <a:lnTo>
                  <a:pt x="23367" y="220980"/>
                </a:lnTo>
                <a:lnTo>
                  <a:pt x="16763" y="223647"/>
                </a:lnTo>
                <a:lnTo>
                  <a:pt x="80771" y="223647"/>
                </a:lnTo>
                <a:lnTo>
                  <a:pt x="75818" y="222377"/>
                </a:lnTo>
                <a:lnTo>
                  <a:pt x="71246" y="219710"/>
                </a:lnTo>
                <a:lnTo>
                  <a:pt x="67690" y="217805"/>
                </a:lnTo>
                <a:lnTo>
                  <a:pt x="65531" y="215519"/>
                </a:lnTo>
                <a:lnTo>
                  <a:pt x="64388" y="212852"/>
                </a:lnTo>
                <a:lnTo>
                  <a:pt x="62991" y="209296"/>
                </a:lnTo>
                <a:lnTo>
                  <a:pt x="62356" y="201930"/>
                </a:lnTo>
                <a:lnTo>
                  <a:pt x="62356" y="36322"/>
                </a:lnTo>
                <a:lnTo>
                  <a:pt x="63626" y="27940"/>
                </a:lnTo>
                <a:lnTo>
                  <a:pt x="66293" y="24511"/>
                </a:lnTo>
                <a:lnTo>
                  <a:pt x="70484" y="19304"/>
                </a:lnTo>
                <a:lnTo>
                  <a:pt x="76962" y="16637"/>
                </a:lnTo>
                <a:close/>
              </a:path>
              <a:path w="1167129" h="234314">
                <a:moveTo>
                  <a:pt x="93852" y="10668"/>
                </a:moveTo>
                <a:lnTo>
                  <a:pt x="0" y="10668"/>
                </a:lnTo>
                <a:lnTo>
                  <a:pt x="0" y="16637"/>
                </a:lnTo>
                <a:lnTo>
                  <a:pt x="93852" y="16637"/>
                </a:lnTo>
                <a:lnTo>
                  <a:pt x="93852" y="10668"/>
                </a:lnTo>
                <a:close/>
              </a:path>
              <a:path w="1167129" h="234314">
                <a:moveTo>
                  <a:pt x="178942" y="223774"/>
                </a:moveTo>
                <a:lnTo>
                  <a:pt x="105790" y="223774"/>
                </a:lnTo>
                <a:lnTo>
                  <a:pt x="105790" y="229616"/>
                </a:lnTo>
                <a:lnTo>
                  <a:pt x="178942" y="229616"/>
                </a:lnTo>
                <a:lnTo>
                  <a:pt x="178942" y="223774"/>
                </a:lnTo>
                <a:close/>
              </a:path>
              <a:path w="1167129" h="234314">
                <a:moveTo>
                  <a:pt x="265429" y="223774"/>
                </a:moveTo>
                <a:lnTo>
                  <a:pt x="192277" y="223774"/>
                </a:lnTo>
                <a:lnTo>
                  <a:pt x="192277" y="229616"/>
                </a:lnTo>
                <a:lnTo>
                  <a:pt x="265429" y="229616"/>
                </a:lnTo>
                <a:lnTo>
                  <a:pt x="265429" y="223774"/>
                </a:lnTo>
                <a:close/>
              </a:path>
              <a:path w="1167129" h="234314">
                <a:moveTo>
                  <a:pt x="154939" y="98806"/>
                </a:moveTo>
                <a:lnTo>
                  <a:pt x="119506" y="98806"/>
                </a:lnTo>
                <a:lnTo>
                  <a:pt x="121665" y="99568"/>
                </a:lnTo>
                <a:lnTo>
                  <a:pt x="124967" y="102362"/>
                </a:lnTo>
                <a:lnTo>
                  <a:pt x="128269" y="207010"/>
                </a:lnTo>
                <a:lnTo>
                  <a:pt x="127000" y="214249"/>
                </a:lnTo>
                <a:lnTo>
                  <a:pt x="121665" y="221869"/>
                </a:lnTo>
                <a:lnTo>
                  <a:pt x="116585" y="223774"/>
                </a:lnTo>
                <a:lnTo>
                  <a:pt x="170941" y="223774"/>
                </a:lnTo>
                <a:lnTo>
                  <a:pt x="165607" y="223139"/>
                </a:lnTo>
                <a:lnTo>
                  <a:pt x="162940" y="221615"/>
                </a:lnTo>
                <a:lnTo>
                  <a:pt x="160273" y="220218"/>
                </a:lnTo>
                <a:lnTo>
                  <a:pt x="158241" y="217932"/>
                </a:lnTo>
                <a:lnTo>
                  <a:pt x="155575" y="212344"/>
                </a:lnTo>
                <a:lnTo>
                  <a:pt x="155019" y="207010"/>
                </a:lnTo>
                <a:lnTo>
                  <a:pt x="154972" y="118205"/>
                </a:lnTo>
                <a:lnTo>
                  <a:pt x="164466" y="108995"/>
                </a:lnTo>
                <a:lnTo>
                  <a:pt x="164877" y="108712"/>
                </a:lnTo>
                <a:lnTo>
                  <a:pt x="154939" y="108712"/>
                </a:lnTo>
                <a:lnTo>
                  <a:pt x="154939" y="98806"/>
                </a:lnTo>
                <a:close/>
              </a:path>
              <a:path w="1167129" h="234314">
                <a:moveTo>
                  <a:pt x="236881" y="97155"/>
                </a:moveTo>
                <a:lnTo>
                  <a:pt x="201422" y="97155"/>
                </a:lnTo>
                <a:lnTo>
                  <a:pt x="207390" y="100203"/>
                </a:lnTo>
                <a:lnTo>
                  <a:pt x="210819" y="106299"/>
                </a:lnTo>
                <a:lnTo>
                  <a:pt x="216039" y="207010"/>
                </a:lnTo>
                <a:lnTo>
                  <a:pt x="215900" y="209804"/>
                </a:lnTo>
                <a:lnTo>
                  <a:pt x="202184" y="223774"/>
                </a:lnTo>
                <a:lnTo>
                  <a:pt x="258317" y="223774"/>
                </a:lnTo>
                <a:lnTo>
                  <a:pt x="253364" y="223012"/>
                </a:lnTo>
                <a:lnTo>
                  <a:pt x="250698" y="221488"/>
                </a:lnTo>
                <a:lnTo>
                  <a:pt x="248157" y="220091"/>
                </a:lnTo>
                <a:lnTo>
                  <a:pt x="242824" y="133096"/>
                </a:lnTo>
                <a:lnTo>
                  <a:pt x="242589" y="123737"/>
                </a:lnTo>
                <a:lnTo>
                  <a:pt x="241903" y="115665"/>
                </a:lnTo>
                <a:lnTo>
                  <a:pt x="240807" y="108995"/>
                </a:lnTo>
                <a:lnTo>
                  <a:pt x="239267" y="103378"/>
                </a:lnTo>
                <a:lnTo>
                  <a:pt x="236881" y="97155"/>
                </a:lnTo>
                <a:close/>
              </a:path>
              <a:path w="1167129" h="234314">
                <a:moveTo>
                  <a:pt x="212598" y="77343"/>
                </a:moveTo>
                <a:lnTo>
                  <a:pt x="204469" y="77343"/>
                </a:lnTo>
                <a:lnTo>
                  <a:pt x="192516" y="79297"/>
                </a:lnTo>
                <a:lnTo>
                  <a:pt x="180276" y="85169"/>
                </a:lnTo>
                <a:lnTo>
                  <a:pt x="167751" y="94970"/>
                </a:lnTo>
                <a:lnTo>
                  <a:pt x="154939" y="108712"/>
                </a:lnTo>
                <a:lnTo>
                  <a:pt x="164877" y="108712"/>
                </a:lnTo>
                <a:lnTo>
                  <a:pt x="174005" y="102409"/>
                </a:lnTo>
                <a:lnTo>
                  <a:pt x="183568" y="98466"/>
                </a:lnTo>
                <a:lnTo>
                  <a:pt x="193166" y="97155"/>
                </a:lnTo>
                <a:lnTo>
                  <a:pt x="236881" y="97155"/>
                </a:lnTo>
                <a:lnTo>
                  <a:pt x="235712" y="94107"/>
                </a:lnTo>
                <a:lnTo>
                  <a:pt x="231139" y="87376"/>
                </a:lnTo>
                <a:lnTo>
                  <a:pt x="225298" y="83439"/>
                </a:lnTo>
                <a:lnTo>
                  <a:pt x="219455" y="79375"/>
                </a:lnTo>
                <a:lnTo>
                  <a:pt x="212598" y="77343"/>
                </a:lnTo>
                <a:close/>
              </a:path>
              <a:path w="1167129" h="234314">
                <a:moveTo>
                  <a:pt x="154939" y="77343"/>
                </a:moveTo>
                <a:lnTo>
                  <a:pt x="147954" y="77343"/>
                </a:lnTo>
                <a:lnTo>
                  <a:pt x="103377" y="95377"/>
                </a:lnTo>
                <a:lnTo>
                  <a:pt x="105790" y="101219"/>
                </a:lnTo>
                <a:lnTo>
                  <a:pt x="109981" y="99568"/>
                </a:lnTo>
                <a:lnTo>
                  <a:pt x="113664" y="98806"/>
                </a:lnTo>
                <a:lnTo>
                  <a:pt x="154939" y="98806"/>
                </a:lnTo>
                <a:lnTo>
                  <a:pt x="154939" y="77343"/>
                </a:lnTo>
                <a:close/>
              </a:path>
              <a:path w="1167129" h="234314">
                <a:moveTo>
                  <a:pt x="339978" y="81661"/>
                </a:moveTo>
                <a:lnTo>
                  <a:pt x="270382" y="81661"/>
                </a:lnTo>
                <a:lnTo>
                  <a:pt x="270382" y="87630"/>
                </a:lnTo>
                <a:lnTo>
                  <a:pt x="275716" y="88519"/>
                </a:lnTo>
                <a:lnTo>
                  <a:pt x="279273" y="89408"/>
                </a:lnTo>
                <a:lnTo>
                  <a:pt x="296163" y="109347"/>
                </a:lnTo>
                <a:lnTo>
                  <a:pt x="348995" y="234188"/>
                </a:lnTo>
                <a:lnTo>
                  <a:pt x="355600" y="234188"/>
                </a:lnTo>
                <a:lnTo>
                  <a:pt x="372174" y="194056"/>
                </a:lnTo>
                <a:lnTo>
                  <a:pt x="360299" y="194056"/>
                </a:lnTo>
                <a:lnTo>
                  <a:pt x="325881" y="112395"/>
                </a:lnTo>
                <a:lnTo>
                  <a:pt x="323595" y="107188"/>
                </a:lnTo>
                <a:lnTo>
                  <a:pt x="322452" y="102743"/>
                </a:lnTo>
                <a:lnTo>
                  <a:pt x="322452" y="95504"/>
                </a:lnTo>
                <a:lnTo>
                  <a:pt x="323595" y="92837"/>
                </a:lnTo>
                <a:lnTo>
                  <a:pt x="328040" y="88646"/>
                </a:lnTo>
                <a:lnTo>
                  <a:pt x="331215" y="87630"/>
                </a:lnTo>
                <a:lnTo>
                  <a:pt x="339978" y="87630"/>
                </a:lnTo>
                <a:lnTo>
                  <a:pt x="339978" y="81661"/>
                </a:lnTo>
                <a:close/>
              </a:path>
              <a:path w="1167129" h="234314">
                <a:moveTo>
                  <a:pt x="429894" y="81661"/>
                </a:moveTo>
                <a:lnTo>
                  <a:pt x="381635" y="81661"/>
                </a:lnTo>
                <a:lnTo>
                  <a:pt x="381635" y="87630"/>
                </a:lnTo>
                <a:lnTo>
                  <a:pt x="387223" y="87630"/>
                </a:lnTo>
                <a:lnTo>
                  <a:pt x="390905" y="88011"/>
                </a:lnTo>
                <a:lnTo>
                  <a:pt x="392684" y="88519"/>
                </a:lnTo>
                <a:lnTo>
                  <a:pt x="394588" y="89154"/>
                </a:lnTo>
                <a:lnTo>
                  <a:pt x="396113" y="90297"/>
                </a:lnTo>
                <a:lnTo>
                  <a:pt x="397255" y="91821"/>
                </a:lnTo>
                <a:lnTo>
                  <a:pt x="398144" y="92837"/>
                </a:lnTo>
                <a:lnTo>
                  <a:pt x="398525" y="94107"/>
                </a:lnTo>
                <a:lnTo>
                  <a:pt x="398525" y="98679"/>
                </a:lnTo>
                <a:lnTo>
                  <a:pt x="397255" y="103251"/>
                </a:lnTo>
                <a:lnTo>
                  <a:pt x="394842" y="109347"/>
                </a:lnTo>
                <a:lnTo>
                  <a:pt x="360299" y="194056"/>
                </a:lnTo>
                <a:lnTo>
                  <a:pt x="372174" y="194056"/>
                </a:lnTo>
                <a:lnTo>
                  <a:pt x="408050" y="107188"/>
                </a:lnTo>
                <a:lnTo>
                  <a:pt x="411099" y="99695"/>
                </a:lnTo>
                <a:lnTo>
                  <a:pt x="414527" y="94234"/>
                </a:lnTo>
                <a:lnTo>
                  <a:pt x="418211" y="91059"/>
                </a:lnTo>
                <a:lnTo>
                  <a:pt x="420369" y="89281"/>
                </a:lnTo>
                <a:lnTo>
                  <a:pt x="424306" y="88138"/>
                </a:lnTo>
                <a:lnTo>
                  <a:pt x="429894" y="87630"/>
                </a:lnTo>
                <a:lnTo>
                  <a:pt x="429894" y="81661"/>
                </a:lnTo>
                <a:close/>
              </a:path>
              <a:path w="1167129" h="234314">
                <a:moveTo>
                  <a:pt x="514857" y="77343"/>
                </a:moveTo>
                <a:lnTo>
                  <a:pt x="472124" y="92424"/>
                </a:lnTo>
                <a:lnTo>
                  <a:pt x="448982" y="126738"/>
                </a:lnTo>
                <a:lnTo>
                  <a:pt x="443356" y="157099"/>
                </a:lnTo>
                <a:lnTo>
                  <a:pt x="444384" y="170745"/>
                </a:lnTo>
                <a:lnTo>
                  <a:pt x="459993" y="207518"/>
                </a:lnTo>
                <a:lnTo>
                  <a:pt x="497248" y="232521"/>
                </a:lnTo>
                <a:lnTo>
                  <a:pt x="513079" y="234188"/>
                </a:lnTo>
                <a:lnTo>
                  <a:pt x="523109" y="233525"/>
                </a:lnTo>
                <a:lnTo>
                  <a:pt x="532638" y="231552"/>
                </a:lnTo>
                <a:lnTo>
                  <a:pt x="541690" y="228294"/>
                </a:lnTo>
                <a:lnTo>
                  <a:pt x="550290" y="223774"/>
                </a:lnTo>
                <a:lnTo>
                  <a:pt x="551858" y="222631"/>
                </a:lnTo>
                <a:lnTo>
                  <a:pt x="520064" y="222631"/>
                </a:lnTo>
                <a:lnTo>
                  <a:pt x="510033" y="221176"/>
                </a:lnTo>
                <a:lnTo>
                  <a:pt x="480562" y="186997"/>
                </a:lnTo>
                <a:lnTo>
                  <a:pt x="473328" y="143510"/>
                </a:lnTo>
                <a:lnTo>
                  <a:pt x="473662" y="133961"/>
                </a:lnTo>
                <a:lnTo>
                  <a:pt x="486917" y="96266"/>
                </a:lnTo>
                <a:lnTo>
                  <a:pt x="494783" y="91701"/>
                </a:lnTo>
                <a:lnTo>
                  <a:pt x="498475" y="89535"/>
                </a:lnTo>
                <a:lnTo>
                  <a:pt x="504189" y="87884"/>
                </a:lnTo>
                <a:lnTo>
                  <a:pt x="551741" y="87884"/>
                </a:lnTo>
                <a:lnTo>
                  <a:pt x="545131" y="83724"/>
                </a:lnTo>
                <a:lnTo>
                  <a:pt x="530810" y="78938"/>
                </a:lnTo>
                <a:lnTo>
                  <a:pt x="514857" y="77343"/>
                </a:lnTo>
                <a:close/>
              </a:path>
              <a:path w="1167129" h="234314">
                <a:moveTo>
                  <a:pt x="551741" y="87884"/>
                </a:moveTo>
                <a:lnTo>
                  <a:pt x="509904" y="87884"/>
                </a:lnTo>
                <a:lnTo>
                  <a:pt x="518380" y="88840"/>
                </a:lnTo>
                <a:lnTo>
                  <a:pt x="526081" y="91725"/>
                </a:lnTo>
                <a:lnTo>
                  <a:pt x="551799" y="130127"/>
                </a:lnTo>
                <a:lnTo>
                  <a:pt x="556005" y="165354"/>
                </a:lnTo>
                <a:lnTo>
                  <a:pt x="555382" y="179925"/>
                </a:lnTo>
                <a:lnTo>
                  <a:pt x="540442" y="215397"/>
                </a:lnTo>
                <a:lnTo>
                  <a:pt x="520064" y="222631"/>
                </a:lnTo>
                <a:lnTo>
                  <a:pt x="551858" y="222631"/>
                </a:lnTo>
                <a:lnTo>
                  <a:pt x="576579" y="193167"/>
                </a:lnTo>
                <a:lnTo>
                  <a:pt x="586104" y="152908"/>
                </a:lnTo>
                <a:lnTo>
                  <a:pt x="585013" y="139195"/>
                </a:lnTo>
                <a:lnTo>
                  <a:pt x="581755" y="126269"/>
                </a:lnTo>
                <a:lnTo>
                  <a:pt x="576353" y="114153"/>
                </a:lnTo>
                <a:lnTo>
                  <a:pt x="568832" y="102870"/>
                </a:lnTo>
                <a:lnTo>
                  <a:pt x="557809" y="91701"/>
                </a:lnTo>
                <a:lnTo>
                  <a:pt x="551741" y="87884"/>
                </a:lnTo>
                <a:close/>
              </a:path>
              <a:path w="1167129" h="234314">
                <a:moveTo>
                  <a:pt x="683387" y="223774"/>
                </a:moveTo>
                <a:lnTo>
                  <a:pt x="610869" y="223774"/>
                </a:lnTo>
                <a:lnTo>
                  <a:pt x="610869" y="229616"/>
                </a:lnTo>
                <a:lnTo>
                  <a:pt x="683387" y="229616"/>
                </a:lnTo>
                <a:lnTo>
                  <a:pt x="683387" y="223774"/>
                </a:lnTo>
                <a:close/>
              </a:path>
              <a:path w="1167129" h="234314">
                <a:moveTo>
                  <a:pt x="659511" y="21209"/>
                </a:moveTo>
                <a:lnTo>
                  <a:pt x="624077" y="21209"/>
                </a:lnTo>
                <a:lnTo>
                  <a:pt x="626237" y="21844"/>
                </a:lnTo>
                <a:lnTo>
                  <a:pt x="629538" y="24638"/>
                </a:lnTo>
                <a:lnTo>
                  <a:pt x="632698" y="205486"/>
                </a:lnTo>
                <a:lnTo>
                  <a:pt x="631951" y="211582"/>
                </a:lnTo>
                <a:lnTo>
                  <a:pt x="617727" y="223774"/>
                </a:lnTo>
                <a:lnTo>
                  <a:pt x="675766" y="223774"/>
                </a:lnTo>
                <a:lnTo>
                  <a:pt x="661542" y="214630"/>
                </a:lnTo>
                <a:lnTo>
                  <a:pt x="660145" y="211582"/>
                </a:lnTo>
                <a:lnTo>
                  <a:pt x="659511" y="205486"/>
                </a:lnTo>
                <a:lnTo>
                  <a:pt x="659511" y="21209"/>
                </a:lnTo>
                <a:close/>
              </a:path>
              <a:path w="1167129" h="234314">
                <a:moveTo>
                  <a:pt x="659511" y="0"/>
                </a:moveTo>
                <a:lnTo>
                  <a:pt x="652272" y="0"/>
                </a:lnTo>
                <a:lnTo>
                  <a:pt x="608202" y="18034"/>
                </a:lnTo>
                <a:lnTo>
                  <a:pt x="610869" y="23749"/>
                </a:lnTo>
                <a:lnTo>
                  <a:pt x="615188" y="21971"/>
                </a:lnTo>
                <a:lnTo>
                  <a:pt x="618743" y="21209"/>
                </a:lnTo>
                <a:lnTo>
                  <a:pt x="659511" y="21209"/>
                </a:lnTo>
                <a:lnTo>
                  <a:pt x="659511" y="0"/>
                </a:lnTo>
                <a:close/>
              </a:path>
              <a:path w="1167129" h="234314">
                <a:moveTo>
                  <a:pt x="762126" y="81661"/>
                </a:moveTo>
                <a:lnTo>
                  <a:pt x="692530" y="81661"/>
                </a:lnTo>
                <a:lnTo>
                  <a:pt x="692530" y="87630"/>
                </a:lnTo>
                <a:lnTo>
                  <a:pt x="697864" y="88519"/>
                </a:lnTo>
                <a:lnTo>
                  <a:pt x="701420" y="89408"/>
                </a:lnTo>
                <a:lnTo>
                  <a:pt x="718312" y="109347"/>
                </a:lnTo>
                <a:lnTo>
                  <a:pt x="771143" y="234188"/>
                </a:lnTo>
                <a:lnTo>
                  <a:pt x="777748" y="234188"/>
                </a:lnTo>
                <a:lnTo>
                  <a:pt x="794322" y="194056"/>
                </a:lnTo>
                <a:lnTo>
                  <a:pt x="782447" y="194056"/>
                </a:lnTo>
                <a:lnTo>
                  <a:pt x="748029" y="112395"/>
                </a:lnTo>
                <a:lnTo>
                  <a:pt x="745743" y="107188"/>
                </a:lnTo>
                <a:lnTo>
                  <a:pt x="744601" y="102743"/>
                </a:lnTo>
                <a:lnTo>
                  <a:pt x="744601" y="95504"/>
                </a:lnTo>
                <a:lnTo>
                  <a:pt x="745743" y="92837"/>
                </a:lnTo>
                <a:lnTo>
                  <a:pt x="750188" y="88646"/>
                </a:lnTo>
                <a:lnTo>
                  <a:pt x="753363" y="87630"/>
                </a:lnTo>
                <a:lnTo>
                  <a:pt x="762126" y="87630"/>
                </a:lnTo>
                <a:lnTo>
                  <a:pt x="762126" y="81661"/>
                </a:lnTo>
                <a:close/>
              </a:path>
              <a:path w="1167129" h="234314">
                <a:moveTo>
                  <a:pt x="852042" y="81661"/>
                </a:moveTo>
                <a:lnTo>
                  <a:pt x="803782" y="81661"/>
                </a:lnTo>
                <a:lnTo>
                  <a:pt x="803782" y="87630"/>
                </a:lnTo>
                <a:lnTo>
                  <a:pt x="809370" y="87630"/>
                </a:lnTo>
                <a:lnTo>
                  <a:pt x="813053" y="88011"/>
                </a:lnTo>
                <a:lnTo>
                  <a:pt x="814831" y="88519"/>
                </a:lnTo>
                <a:lnTo>
                  <a:pt x="816737" y="89154"/>
                </a:lnTo>
                <a:lnTo>
                  <a:pt x="818261" y="90297"/>
                </a:lnTo>
                <a:lnTo>
                  <a:pt x="819403" y="91821"/>
                </a:lnTo>
                <a:lnTo>
                  <a:pt x="820292" y="92837"/>
                </a:lnTo>
                <a:lnTo>
                  <a:pt x="820674" y="94107"/>
                </a:lnTo>
                <a:lnTo>
                  <a:pt x="820674" y="98679"/>
                </a:lnTo>
                <a:lnTo>
                  <a:pt x="819403" y="103251"/>
                </a:lnTo>
                <a:lnTo>
                  <a:pt x="816990" y="109347"/>
                </a:lnTo>
                <a:lnTo>
                  <a:pt x="782447" y="194056"/>
                </a:lnTo>
                <a:lnTo>
                  <a:pt x="794322" y="194056"/>
                </a:lnTo>
                <a:lnTo>
                  <a:pt x="830199" y="107188"/>
                </a:lnTo>
                <a:lnTo>
                  <a:pt x="833247" y="99695"/>
                </a:lnTo>
                <a:lnTo>
                  <a:pt x="836676" y="94234"/>
                </a:lnTo>
                <a:lnTo>
                  <a:pt x="840359" y="91059"/>
                </a:lnTo>
                <a:lnTo>
                  <a:pt x="842517" y="89281"/>
                </a:lnTo>
                <a:lnTo>
                  <a:pt x="846454" y="88138"/>
                </a:lnTo>
                <a:lnTo>
                  <a:pt x="852042" y="87630"/>
                </a:lnTo>
                <a:lnTo>
                  <a:pt x="852042" y="81661"/>
                </a:lnTo>
                <a:close/>
              </a:path>
              <a:path w="1167129" h="234314">
                <a:moveTo>
                  <a:pt x="936370" y="77216"/>
                </a:moveTo>
                <a:lnTo>
                  <a:pt x="897937" y="89110"/>
                </a:lnTo>
                <a:lnTo>
                  <a:pt x="873029" y="123825"/>
                </a:lnTo>
                <a:lnTo>
                  <a:pt x="868172" y="157607"/>
                </a:lnTo>
                <a:lnTo>
                  <a:pt x="869342" y="174230"/>
                </a:lnTo>
                <a:lnTo>
                  <a:pt x="887094" y="213360"/>
                </a:lnTo>
                <a:lnTo>
                  <a:pt x="919849" y="232880"/>
                </a:lnTo>
                <a:lnTo>
                  <a:pt x="932688" y="234188"/>
                </a:lnTo>
                <a:lnTo>
                  <a:pt x="944453" y="233046"/>
                </a:lnTo>
                <a:lnTo>
                  <a:pt x="955182" y="229631"/>
                </a:lnTo>
                <a:lnTo>
                  <a:pt x="964888" y="223954"/>
                </a:lnTo>
                <a:lnTo>
                  <a:pt x="973581" y="216027"/>
                </a:lnTo>
                <a:lnTo>
                  <a:pt x="980059" y="207772"/>
                </a:lnTo>
                <a:lnTo>
                  <a:pt x="945006" y="207772"/>
                </a:lnTo>
                <a:lnTo>
                  <a:pt x="934430" y="206605"/>
                </a:lnTo>
                <a:lnTo>
                  <a:pt x="899961" y="178865"/>
                </a:lnTo>
                <a:lnTo>
                  <a:pt x="891031" y="137414"/>
                </a:lnTo>
                <a:lnTo>
                  <a:pt x="993266" y="137414"/>
                </a:lnTo>
                <a:lnTo>
                  <a:pt x="992545" y="128016"/>
                </a:lnTo>
                <a:lnTo>
                  <a:pt x="891031" y="128016"/>
                </a:lnTo>
                <a:lnTo>
                  <a:pt x="892510" y="119276"/>
                </a:lnTo>
                <a:lnTo>
                  <a:pt x="920853" y="89290"/>
                </a:lnTo>
                <a:lnTo>
                  <a:pt x="927353" y="88646"/>
                </a:lnTo>
                <a:lnTo>
                  <a:pt x="971356" y="88646"/>
                </a:lnTo>
                <a:lnTo>
                  <a:pt x="968714" y="86431"/>
                </a:lnTo>
                <a:lnTo>
                  <a:pt x="959056" y="81311"/>
                </a:lnTo>
                <a:lnTo>
                  <a:pt x="948279" y="78239"/>
                </a:lnTo>
                <a:lnTo>
                  <a:pt x="936370" y="77216"/>
                </a:lnTo>
                <a:close/>
              </a:path>
              <a:path w="1167129" h="234314">
                <a:moveTo>
                  <a:pt x="988313" y="172466"/>
                </a:moveTo>
                <a:lnTo>
                  <a:pt x="964634" y="203271"/>
                </a:lnTo>
                <a:lnTo>
                  <a:pt x="945006" y="207772"/>
                </a:lnTo>
                <a:lnTo>
                  <a:pt x="980059" y="207772"/>
                </a:lnTo>
                <a:lnTo>
                  <a:pt x="980967" y="206605"/>
                </a:lnTo>
                <a:lnTo>
                  <a:pt x="986663" y="196786"/>
                </a:lnTo>
                <a:lnTo>
                  <a:pt x="990762" y="186451"/>
                </a:lnTo>
                <a:lnTo>
                  <a:pt x="993266" y="175641"/>
                </a:lnTo>
                <a:lnTo>
                  <a:pt x="988313" y="172466"/>
                </a:lnTo>
                <a:close/>
              </a:path>
              <a:path w="1167129" h="234314">
                <a:moveTo>
                  <a:pt x="971356" y="88646"/>
                </a:moveTo>
                <a:lnTo>
                  <a:pt x="933195" y="88646"/>
                </a:lnTo>
                <a:lnTo>
                  <a:pt x="938784" y="90424"/>
                </a:lnTo>
                <a:lnTo>
                  <a:pt x="949451" y="97282"/>
                </a:lnTo>
                <a:lnTo>
                  <a:pt x="959485" y="128016"/>
                </a:lnTo>
                <a:lnTo>
                  <a:pt x="992545" y="128016"/>
                </a:lnTo>
                <a:lnTo>
                  <a:pt x="992266" y="124388"/>
                </a:lnTo>
                <a:lnTo>
                  <a:pt x="989266" y="112744"/>
                </a:lnTo>
                <a:lnTo>
                  <a:pt x="984265" y="102481"/>
                </a:lnTo>
                <a:lnTo>
                  <a:pt x="977264" y="93599"/>
                </a:lnTo>
                <a:lnTo>
                  <a:pt x="971356" y="88646"/>
                </a:lnTo>
                <a:close/>
              </a:path>
              <a:path w="1167129" h="234314">
                <a:moveTo>
                  <a:pt x="1083182" y="77216"/>
                </a:moveTo>
                <a:lnTo>
                  <a:pt x="1042338" y="92057"/>
                </a:lnTo>
                <a:lnTo>
                  <a:pt x="1016587" y="131333"/>
                </a:lnTo>
                <a:lnTo>
                  <a:pt x="1011554" y="161798"/>
                </a:lnTo>
                <a:lnTo>
                  <a:pt x="1012696" y="176988"/>
                </a:lnTo>
                <a:lnTo>
                  <a:pt x="1029715" y="213868"/>
                </a:lnTo>
                <a:lnTo>
                  <a:pt x="1072006" y="234188"/>
                </a:lnTo>
                <a:lnTo>
                  <a:pt x="1080007" y="234188"/>
                </a:lnTo>
                <a:lnTo>
                  <a:pt x="1111914" y="216408"/>
                </a:lnTo>
                <a:lnTo>
                  <a:pt x="1086992" y="216408"/>
                </a:lnTo>
                <a:lnTo>
                  <a:pt x="1078515" y="215314"/>
                </a:lnTo>
                <a:lnTo>
                  <a:pt x="1049129" y="189388"/>
                </a:lnTo>
                <a:lnTo>
                  <a:pt x="1041145" y="149098"/>
                </a:lnTo>
                <a:lnTo>
                  <a:pt x="1042072" y="133881"/>
                </a:lnTo>
                <a:lnTo>
                  <a:pt x="1061612" y="94374"/>
                </a:lnTo>
                <a:lnTo>
                  <a:pt x="1081151" y="87249"/>
                </a:lnTo>
                <a:lnTo>
                  <a:pt x="1112443" y="87249"/>
                </a:lnTo>
                <a:lnTo>
                  <a:pt x="1108632" y="84181"/>
                </a:lnTo>
                <a:lnTo>
                  <a:pt x="1100978" y="80295"/>
                </a:lnTo>
                <a:lnTo>
                  <a:pt x="1092491" y="77981"/>
                </a:lnTo>
                <a:lnTo>
                  <a:pt x="1083182" y="77216"/>
                </a:lnTo>
                <a:close/>
              </a:path>
              <a:path w="1167129" h="234314">
                <a:moveTo>
                  <a:pt x="1164970" y="210185"/>
                </a:moveTo>
                <a:lnTo>
                  <a:pt x="1160144" y="212090"/>
                </a:lnTo>
                <a:lnTo>
                  <a:pt x="1156335" y="212979"/>
                </a:lnTo>
                <a:lnTo>
                  <a:pt x="1115440" y="212979"/>
                </a:lnTo>
                <a:lnTo>
                  <a:pt x="1115440" y="234188"/>
                </a:lnTo>
                <a:lnTo>
                  <a:pt x="1122934" y="234188"/>
                </a:lnTo>
                <a:lnTo>
                  <a:pt x="1166749" y="215900"/>
                </a:lnTo>
                <a:lnTo>
                  <a:pt x="1164970" y="210185"/>
                </a:lnTo>
                <a:close/>
              </a:path>
              <a:path w="1167129" h="234314">
                <a:moveTo>
                  <a:pt x="1112443" y="87249"/>
                </a:moveTo>
                <a:lnTo>
                  <a:pt x="1086230" y="87249"/>
                </a:lnTo>
                <a:lnTo>
                  <a:pt x="1091438" y="88773"/>
                </a:lnTo>
                <a:lnTo>
                  <a:pt x="1102105" y="94869"/>
                </a:lnTo>
                <a:lnTo>
                  <a:pt x="1106424" y="99441"/>
                </a:lnTo>
                <a:lnTo>
                  <a:pt x="1109599" y="105410"/>
                </a:lnTo>
                <a:lnTo>
                  <a:pt x="1112901" y="111506"/>
                </a:lnTo>
                <a:lnTo>
                  <a:pt x="1114805" y="118110"/>
                </a:lnTo>
                <a:lnTo>
                  <a:pt x="1115440" y="125476"/>
                </a:lnTo>
                <a:lnTo>
                  <a:pt x="1115440" y="201676"/>
                </a:lnTo>
                <a:lnTo>
                  <a:pt x="1108513" y="208103"/>
                </a:lnTo>
                <a:lnTo>
                  <a:pt x="1101455" y="212709"/>
                </a:lnTo>
                <a:lnTo>
                  <a:pt x="1094277" y="215481"/>
                </a:lnTo>
                <a:lnTo>
                  <a:pt x="1086992" y="216408"/>
                </a:lnTo>
                <a:lnTo>
                  <a:pt x="1111914" y="216408"/>
                </a:lnTo>
                <a:lnTo>
                  <a:pt x="1115440" y="212979"/>
                </a:lnTo>
                <a:lnTo>
                  <a:pt x="1151001" y="212979"/>
                </a:lnTo>
                <a:lnTo>
                  <a:pt x="1148968" y="212217"/>
                </a:lnTo>
                <a:lnTo>
                  <a:pt x="1142111" y="89662"/>
                </a:lnTo>
                <a:lnTo>
                  <a:pt x="1115440" y="89662"/>
                </a:lnTo>
                <a:lnTo>
                  <a:pt x="1112443" y="87249"/>
                </a:lnTo>
                <a:close/>
              </a:path>
              <a:path w="1167129" h="234314">
                <a:moveTo>
                  <a:pt x="1142111" y="21209"/>
                </a:moveTo>
                <a:lnTo>
                  <a:pt x="1106551" y="21209"/>
                </a:lnTo>
                <a:lnTo>
                  <a:pt x="1108710" y="21844"/>
                </a:lnTo>
                <a:lnTo>
                  <a:pt x="1110488" y="23241"/>
                </a:lnTo>
                <a:lnTo>
                  <a:pt x="1115440" y="89662"/>
                </a:lnTo>
                <a:lnTo>
                  <a:pt x="1142111" y="89662"/>
                </a:lnTo>
                <a:lnTo>
                  <a:pt x="1142111" y="21209"/>
                </a:lnTo>
                <a:close/>
              </a:path>
              <a:path w="1167129" h="234314">
                <a:moveTo>
                  <a:pt x="1142111" y="0"/>
                </a:moveTo>
                <a:lnTo>
                  <a:pt x="1134872" y="0"/>
                </a:lnTo>
                <a:lnTo>
                  <a:pt x="1090676" y="18034"/>
                </a:lnTo>
                <a:lnTo>
                  <a:pt x="1092835" y="23749"/>
                </a:lnTo>
                <a:lnTo>
                  <a:pt x="1097406" y="21971"/>
                </a:lnTo>
                <a:lnTo>
                  <a:pt x="1101216" y="21209"/>
                </a:lnTo>
                <a:lnTo>
                  <a:pt x="1142111" y="21209"/>
                </a:lnTo>
                <a:lnTo>
                  <a:pt x="1142111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56100" y="2899155"/>
            <a:ext cx="245745" cy="229616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4701666" y="2899155"/>
            <a:ext cx="391795" cy="234315"/>
          </a:xfrm>
          <a:custGeom>
            <a:avLst/>
            <a:gdLst/>
            <a:ahLst/>
            <a:cxnLst/>
            <a:rect l="l" t="t" r="r" b="b"/>
            <a:pathLst>
              <a:path w="391795" h="234314">
                <a:moveTo>
                  <a:pt x="50165" y="92964"/>
                </a:moveTo>
                <a:lnTo>
                  <a:pt x="23495" y="92964"/>
                </a:lnTo>
                <a:lnTo>
                  <a:pt x="23495" y="203073"/>
                </a:lnTo>
                <a:lnTo>
                  <a:pt x="46990" y="232029"/>
                </a:lnTo>
                <a:lnTo>
                  <a:pt x="59182" y="232029"/>
                </a:lnTo>
                <a:lnTo>
                  <a:pt x="82820" y="213360"/>
                </a:lnTo>
                <a:lnTo>
                  <a:pt x="60452" y="213360"/>
                </a:lnTo>
                <a:lnTo>
                  <a:pt x="57023" y="211582"/>
                </a:lnTo>
                <a:lnTo>
                  <a:pt x="51435" y="204978"/>
                </a:lnTo>
                <a:lnTo>
                  <a:pt x="50165" y="198501"/>
                </a:lnTo>
                <a:lnTo>
                  <a:pt x="50165" y="92964"/>
                </a:lnTo>
                <a:close/>
              </a:path>
              <a:path w="391795" h="234314">
                <a:moveTo>
                  <a:pt x="89154" y="200279"/>
                </a:moveTo>
                <a:lnTo>
                  <a:pt x="82931" y="200279"/>
                </a:lnTo>
                <a:lnTo>
                  <a:pt x="81025" y="204470"/>
                </a:lnTo>
                <a:lnTo>
                  <a:pt x="78486" y="207772"/>
                </a:lnTo>
                <a:lnTo>
                  <a:pt x="75184" y="210058"/>
                </a:lnTo>
                <a:lnTo>
                  <a:pt x="71755" y="212217"/>
                </a:lnTo>
                <a:lnTo>
                  <a:pt x="68325" y="213360"/>
                </a:lnTo>
                <a:lnTo>
                  <a:pt x="82820" y="213360"/>
                </a:lnTo>
                <a:lnTo>
                  <a:pt x="86082" y="207686"/>
                </a:lnTo>
                <a:lnTo>
                  <a:pt x="89154" y="200279"/>
                </a:lnTo>
                <a:close/>
              </a:path>
              <a:path w="391795" h="234314">
                <a:moveTo>
                  <a:pt x="50165" y="33147"/>
                </a:moveTo>
                <a:lnTo>
                  <a:pt x="45085" y="33147"/>
                </a:lnTo>
                <a:lnTo>
                  <a:pt x="40640" y="43942"/>
                </a:lnTo>
                <a:lnTo>
                  <a:pt x="37211" y="51435"/>
                </a:lnTo>
                <a:lnTo>
                  <a:pt x="12065" y="81280"/>
                </a:lnTo>
                <a:lnTo>
                  <a:pt x="0" y="87630"/>
                </a:lnTo>
                <a:lnTo>
                  <a:pt x="0" y="92964"/>
                </a:lnTo>
                <a:lnTo>
                  <a:pt x="84709" y="92964"/>
                </a:lnTo>
                <a:lnTo>
                  <a:pt x="84709" y="81661"/>
                </a:lnTo>
                <a:lnTo>
                  <a:pt x="50165" y="81661"/>
                </a:lnTo>
                <a:lnTo>
                  <a:pt x="50165" y="33147"/>
                </a:lnTo>
                <a:close/>
              </a:path>
              <a:path w="391795" h="234314">
                <a:moveTo>
                  <a:pt x="165988" y="223774"/>
                </a:moveTo>
                <a:lnTo>
                  <a:pt x="92583" y="223774"/>
                </a:lnTo>
                <a:lnTo>
                  <a:pt x="92583" y="229616"/>
                </a:lnTo>
                <a:lnTo>
                  <a:pt x="165988" y="229616"/>
                </a:lnTo>
                <a:lnTo>
                  <a:pt x="165988" y="223774"/>
                </a:lnTo>
                <a:close/>
              </a:path>
              <a:path w="391795" h="234314">
                <a:moveTo>
                  <a:pt x="251460" y="223774"/>
                </a:moveTo>
                <a:lnTo>
                  <a:pt x="178816" y="223774"/>
                </a:lnTo>
                <a:lnTo>
                  <a:pt x="178816" y="229616"/>
                </a:lnTo>
                <a:lnTo>
                  <a:pt x="251460" y="229616"/>
                </a:lnTo>
                <a:lnTo>
                  <a:pt x="251460" y="223774"/>
                </a:lnTo>
                <a:close/>
              </a:path>
              <a:path w="391795" h="234314">
                <a:moveTo>
                  <a:pt x="141986" y="21209"/>
                </a:moveTo>
                <a:lnTo>
                  <a:pt x="106425" y="21209"/>
                </a:lnTo>
                <a:lnTo>
                  <a:pt x="108585" y="21844"/>
                </a:lnTo>
                <a:lnTo>
                  <a:pt x="110362" y="23241"/>
                </a:lnTo>
                <a:lnTo>
                  <a:pt x="115117" y="50903"/>
                </a:lnTo>
                <a:lnTo>
                  <a:pt x="115109" y="206248"/>
                </a:lnTo>
                <a:lnTo>
                  <a:pt x="108077" y="220726"/>
                </a:lnTo>
                <a:lnTo>
                  <a:pt x="104394" y="222758"/>
                </a:lnTo>
                <a:lnTo>
                  <a:pt x="99187" y="223774"/>
                </a:lnTo>
                <a:lnTo>
                  <a:pt x="158369" y="223774"/>
                </a:lnTo>
                <a:lnTo>
                  <a:pt x="153162" y="223012"/>
                </a:lnTo>
                <a:lnTo>
                  <a:pt x="149987" y="221361"/>
                </a:lnTo>
                <a:lnTo>
                  <a:pt x="141986" y="206248"/>
                </a:lnTo>
                <a:lnTo>
                  <a:pt x="141986" y="117983"/>
                </a:lnTo>
                <a:lnTo>
                  <a:pt x="147772" y="112146"/>
                </a:lnTo>
                <a:lnTo>
                  <a:pt x="152217" y="108204"/>
                </a:lnTo>
                <a:lnTo>
                  <a:pt x="141986" y="108204"/>
                </a:lnTo>
                <a:lnTo>
                  <a:pt x="141986" y="21209"/>
                </a:lnTo>
                <a:close/>
              </a:path>
              <a:path w="391795" h="234314">
                <a:moveTo>
                  <a:pt x="222877" y="96901"/>
                </a:moveTo>
                <a:lnTo>
                  <a:pt x="184150" y="96901"/>
                </a:lnTo>
                <a:lnTo>
                  <a:pt x="188595" y="98171"/>
                </a:lnTo>
                <a:lnTo>
                  <a:pt x="195961" y="103251"/>
                </a:lnTo>
                <a:lnTo>
                  <a:pt x="202565" y="209677"/>
                </a:lnTo>
                <a:lnTo>
                  <a:pt x="202311" y="211328"/>
                </a:lnTo>
                <a:lnTo>
                  <a:pt x="201168" y="215519"/>
                </a:lnTo>
                <a:lnTo>
                  <a:pt x="199262" y="218567"/>
                </a:lnTo>
                <a:lnTo>
                  <a:pt x="196596" y="220599"/>
                </a:lnTo>
                <a:lnTo>
                  <a:pt x="193929" y="222758"/>
                </a:lnTo>
                <a:lnTo>
                  <a:pt x="189103" y="223774"/>
                </a:lnTo>
                <a:lnTo>
                  <a:pt x="244602" y="223774"/>
                </a:lnTo>
                <a:lnTo>
                  <a:pt x="239903" y="223012"/>
                </a:lnTo>
                <a:lnTo>
                  <a:pt x="237362" y="221488"/>
                </a:lnTo>
                <a:lnTo>
                  <a:pt x="229616" y="143891"/>
                </a:lnTo>
                <a:lnTo>
                  <a:pt x="229405" y="131244"/>
                </a:lnTo>
                <a:lnTo>
                  <a:pt x="228790" y="120729"/>
                </a:lnTo>
                <a:lnTo>
                  <a:pt x="227794" y="112333"/>
                </a:lnTo>
                <a:lnTo>
                  <a:pt x="226441" y="106045"/>
                </a:lnTo>
                <a:lnTo>
                  <a:pt x="224018" y="99115"/>
                </a:lnTo>
                <a:lnTo>
                  <a:pt x="222877" y="96901"/>
                </a:lnTo>
                <a:close/>
              </a:path>
              <a:path w="391795" h="234314">
                <a:moveTo>
                  <a:pt x="199898" y="77343"/>
                </a:moveTo>
                <a:lnTo>
                  <a:pt x="184404" y="77343"/>
                </a:lnTo>
                <a:lnTo>
                  <a:pt x="177419" y="79248"/>
                </a:lnTo>
                <a:lnTo>
                  <a:pt x="141986" y="108204"/>
                </a:lnTo>
                <a:lnTo>
                  <a:pt x="152217" y="108204"/>
                </a:lnTo>
                <a:lnTo>
                  <a:pt x="153130" y="107394"/>
                </a:lnTo>
                <a:lnTo>
                  <a:pt x="158059" y="103713"/>
                </a:lnTo>
                <a:lnTo>
                  <a:pt x="162560" y="101092"/>
                </a:lnTo>
                <a:lnTo>
                  <a:pt x="168275" y="98298"/>
                </a:lnTo>
                <a:lnTo>
                  <a:pt x="173736" y="96901"/>
                </a:lnTo>
                <a:lnTo>
                  <a:pt x="222877" y="96901"/>
                </a:lnTo>
                <a:lnTo>
                  <a:pt x="220964" y="93186"/>
                </a:lnTo>
                <a:lnTo>
                  <a:pt x="217314" y="88257"/>
                </a:lnTo>
                <a:lnTo>
                  <a:pt x="213106" y="84328"/>
                </a:lnTo>
                <a:lnTo>
                  <a:pt x="207010" y="79629"/>
                </a:lnTo>
                <a:lnTo>
                  <a:pt x="199898" y="77343"/>
                </a:lnTo>
                <a:close/>
              </a:path>
              <a:path w="391795" h="234314">
                <a:moveTo>
                  <a:pt x="141986" y="0"/>
                </a:moveTo>
                <a:lnTo>
                  <a:pt x="134620" y="0"/>
                </a:lnTo>
                <a:lnTo>
                  <a:pt x="90424" y="18034"/>
                </a:lnTo>
                <a:lnTo>
                  <a:pt x="92583" y="23749"/>
                </a:lnTo>
                <a:lnTo>
                  <a:pt x="97662" y="21971"/>
                </a:lnTo>
                <a:lnTo>
                  <a:pt x="101346" y="21209"/>
                </a:lnTo>
                <a:lnTo>
                  <a:pt x="141986" y="21209"/>
                </a:lnTo>
                <a:lnTo>
                  <a:pt x="141986" y="0"/>
                </a:lnTo>
                <a:close/>
              </a:path>
              <a:path w="391795" h="234314">
                <a:moveTo>
                  <a:pt x="334899" y="77216"/>
                </a:moveTo>
                <a:lnTo>
                  <a:pt x="296465" y="89110"/>
                </a:lnTo>
                <a:lnTo>
                  <a:pt x="271557" y="123825"/>
                </a:lnTo>
                <a:lnTo>
                  <a:pt x="266700" y="157607"/>
                </a:lnTo>
                <a:lnTo>
                  <a:pt x="267870" y="174230"/>
                </a:lnTo>
                <a:lnTo>
                  <a:pt x="285623" y="213360"/>
                </a:lnTo>
                <a:lnTo>
                  <a:pt x="318377" y="232880"/>
                </a:lnTo>
                <a:lnTo>
                  <a:pt x="331216" y="234188"/>
                </a:lnTo>
                <a:lnTo>
                  <a:pt x="342981" y="233046"/>
                </a:lnTo>
                <a:lnTo>
                  <a:pt x="353710" y="229631"/>
                </a:lnTo>
                <a:lnTo>
                  <a:pt x="363416" y="223954"/>
                </a:lnTo>
                <a:lnTo>
                  <a:pt x="372110" y="216027"/>
                </a:lnTo>
                <a:lnTo>
                  <a:pt x="378587" y="207772"/>
                </a:lnTo>
                <a:lnTo>
                  <a:pt x="343535" y="207772"/>
                </a:lnTo>
                <a:lnTo>
                  <a:pt x="332958" y="206605"/>
                </a:lnTo>
                <a:lnTo>
                  <a:pt x="298489" y="178865"/>
                </a:lnTo>
                <a:lnTo>
                  <a:pt x="289560" y="137414"/>
                </a:lnTo>
                <a:lnTo>
                  <a:pt x="391795" y="137414"/>
                </a:lnTo>
                <a:lnTo>
                  <a:pt x="391073" y="128016"/>
                </a:lnTo>
                <a:lnTo>
                  <a:pt x="289560" y="128016"/>
                </a:lnTo>
                <a:lnTo>
                  <a:pt x="291038" y="119276"/>
                </a:lnTo>
                <a:lnTo>
                  <a:pt x="319381" y="89290"/>
                </a:lnTo>
                <a:lnTo>
                  <a:pt x="325882" y="88646"/>
                </a:lnTo>
                <a:lnTo>
                  <a:pt x="369884" y="88646"/>
                </a:lnTo>
                <a:lnTo>
                  <a:pt x="367242" y="86431"/>
                </a:lnTo>
                <a:lnTo>
                  <a:pt x="357584" y="81311"/>
                </a:lnTo>
                <a:lnTo>
                  <a:pt x="346807" y="78239"/>
                </a:lnTo>
                <a:lnTo>
                  <a:pt x="334899" y="77216"/>
                </a:lnTo>
                <a:close/>
              </a:path>
              <a:path w="391795" h="234314">
                <a:moveTo>
                  <a:pt x="386842" y="172466"/>
                </a:moveTo>
                <a:lnTo>
                  <a:pt x="363162" y="203271"/>
                </a:lnTo>
                <a:lnTo>
                  <a:pt x="343535" y="207772"/>
                </a:lnTo>
                <a:lnTo>
                  <a:pt x="378587" y="207772"/>
                </a:lnTo>
                <a:lnTo>
                  <a:pt x="379495" y="206605"/>
                </a:lnTo>
                <a:lnTo>
                  <a:pt x="385191" y="196786"/>
                </a:lnTo>
                <a:lnTo>
                  <a:pt x="389290" y="186451"/>
                </a:lnTo>
                <a:lnTo>
                  <a:pt x="391795" y="175641"/>
                </a:lnTo>
                <a:lnTo>
                  <a:pt x="386842" y="172466"/>
                </a:lnTo>
                <a:close/>
              </a:path>
              <a:path w="391795" h="234314">
                <a:moveTo>
                  <a:pt x="369884" y="88646"/>
                </a:moveTo>
                <a:lnTo>
                  <a:pt x="331724" y="88646"/>
                </a:lnTo>
                <a:lnTo>
                  <a:pt x="337312" y="90424"/>
                </a:lnTo>
                <a:lnTo>
                  <a:pt x="347980" y="97282"/>
                </a:lnTo>
                <a:lnTo>
                  <a:pt x="358013" y="128016"/>
                </a:lnTo>
                <a:lnTo>
                  <a:pt x="391073" y="128016"/>
                </a:lnTo>
                <a:lnTo>
                  <a:pt x="390794" y="124388"/>
                </a:lnTo>
                <a:lnTo>
                  <a:pt x="387794" y="112744"/>
                </a:lnTo>
                <a:lnTo>
                  <a:pt x="382793" y="102481"/>
                </a:lnTo>
                <a:lnTo>
                  <a:pt x="375793" y="93599"/>
                </a:lnTo>
                <a:lnTo>
                  <a:pt x="369884" y="88646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02301" y="2899155"/>
            <a:ext cx="938530" cy="234315"/>
          </a:xfrm>
          <a:custGeom>
            <a:avLst/>
            <a:gdLst/>
            <a:ahLst/>
            <a:cxnLst/>
            <a:rect l="l" t="t" r="r" b="b"/>
            <a:pathLst>
              <a:path w="938529" h="234314">
                <a:moveTo>
                  <a:pt x="76200" y="223647"/>
                </a:moveTo>
                <a:lnTo>
                  <a:pt x="0" y="223647"/>
                </a:lnTo>
                <a:lnTo>
                  <a:pt x="0" y="229616"/>
                </a:lnTo>
                <a:lnTo>
                  <a:pt x="76200" y="229616"/>
                </a:lnTo>
                <a:lnTo>
                  <a:pt x="76200" y="223647"/>
                </a:lnTo>
                <a:close/>
              </a:path>
              <a:path w="938529" h="234314">
                <a:moveTo>
                  <a:pt x="78064" y="45339"/>
                </a:moveTo>
                <a:lnTo>
                  <a:pt x="45212" y="45339"/>
                </a:lnTo>
                <a:lnTo>
                  <a:pt x="129921" y="229616"/>
                </a:lnTo>
                <a:lnTo>
                  <a:pt x="135127" y="229616"/>
                </a:lnTo>
                <a:lnTo>
                  <a:pt x="156954" y="181991"/>
                </a:lnTo>
                <a:lnTo>
                  <a:pt x="141477" y="181991"/>
                </a:lnTo>
                <a:lnTo>
                  <a:pt x="78064" y="45339"/>
                </a:lnTo>
                <a:close/>
              </a:path>
              <a:path w="938529" h="234314">
                <a:moveTo>
                  <a:pt x="281686" y="223647"/>
                </a:moveTo>
                <a:lnTo>
                  <a:pt x="188595" y="223647"/>
                </a:lnTo>
                <a:lnTo>
                  <a:pt x="188595" y="229616"/>
                </a:lnTo>
                <a:lnTo>
                  <a:pt x="281686" y="229616"/>
                </a:lnTo>
                <a:lnTo>
                  <a:pt x="281686" y="223647"/>
                </a:lnTo>
                <a:close/>
              </a:path>
              <a:path w="938529" h="234314">
                <a:moveTo>
                  <a:pt x="61975" y="10668"/>
                </a:moveTo>
                <a:lnTo>
                  <a:pt x="0" y="10668"/>
                </a:lnTo>
                <a:lnTo>
                  <a:pt x="0" y="16637"/>
                </a:lnTo>
                <a:lnTo>
                  <a:pt x="9016" y="16637"/>
                </a:lnTo>
                <a:lnTo>
                  <a:pt x="15494" y="17653"/>
                </a:lnTo>
                <a:lnTo>
                  <a:pt x="19431" y="19812"/>
                </a:lnTo>
                <a:lnTo>
                  <a:pt x="23495" y="21844"/>
                </a:lnTo>
                <a:lnTo>
                  <a:pt x="26288" y="24511"/>
                </a:lnTo>
                <a:lnTo>
                  <a:pt x="29972" y="31877"/>
                </a:lnTo>
                <a:lnTo>
                  <a:pt x="30987" y="38862"/>
                </a:lnTo>
                <a:lnTo>
                  <a:pt x="30987" y="203962"/>
                </a:lnTo>
                <a:lnTo>
                  <a:pt x="29845" y="211836"/>
                </a:lnTo>
                <a:lnTo>
                  <a:pt x="27432" y="215265"/>
                </a:lnTo>
                <a:lnTo>
                  <a:pt x="23622" y="220853"/>
                </a:lnTo>
                <a:lnTo>
                  <a:pt x="17018" y="223647"/>
                </a:lnTo>
                <a:lnTo>
                  <a:pt x="59944" y="223647"/>
                </a:lnTo>
                <a:lnTo>
                  <a:pt x="53594" y="221361"/>
                </a:lnTo>
                <a:lnTo>
                  <a:pt x="49657" y="216916"/>
                </a:lnTo>
                <a:lnTo>
                  <a:pt x="47730" y="213413"/>
                </a:lnTo>
                <a:lnTo>
                  <a:pt x="46339" y="208041"/>
                </a:lnTo>
                <a:lnTo>
                  <a:pt x="45495" y="200788"/>
                </a:lnTo>
                <a:lnTo>
                  <a:pt x="45212" y="191643"/>
                </a:lnTo>
                <a:lnTo>
                  <a:pt x="45212" y="45339"/>
                </a:lnTo>
                <a:lnTo>
                  <a:pt x="78064" y="45339"/>
                </a:lnTo>
                <a:lnTo>
                  <a:pt x="61975" y="10668"/>
                </a:lnTo>
                <a:close/>
              </a:path>
              <a:path w="938529" h="234314">
                <a:moveTo>
                  <a:pt x="250698" y="45339"/>
                </a:moveTo>
                <a:lnTo>
                  <a:pt x="219583" y="45339"/>
                </a:lnTo>
                <a:lnTo>
                  <a:pt x="219583" y="203962"/>
                </a:lnTo>
                <a:lnTo>
                  <a:pt x="218439" y="211836"/>
                </a:lnTo>
                <a:lnTo>
                  <a:pt x="216026" y="215265"/>
                </a:lnTo>
                <a:lnTo>
                  <a:pt x="212344" y="220853"/>
                </a:lnTo>
                <a:lnTo>
                  <a:pt x="205739" y="223647"/>
                </a:lnTo>
                <a:lnTo>
                  <a:pt x="265429" y="223647"/>
                </a:lnTo>
                <a:lnTo>
                  <a:pt x="259207" y="221361"/>
                </a:lnTo>
                <a:lnTo>
                  <a:pt x="255143" y="216916"/>
                </a:lnTo>
                <a:lnTo>
                  <a:pt x="253162" y="213413"/>
                </a:lnTo>
                <a:lnTo>
                  <a:pt x="251777" y="208041"/>
                </a:lnTo>
                <a:lnTo>
                  <a:pt x="250963" y="200788"/>
                </a:lnTo>
                <a:lnTo>
                  <a:pt x="250698" y="191643"/>
                </a:lnTo>
                <a:lnTo>
                  <a:pt x="250698" y="45339"/>
                </a:lnTo>
                <a:close/>
              </a:path>
              <a:path w="938529" h="234314">
                <a:moveTo>
                  <a:pt x="281686" y="10668"/>
                </a:moveTo>
                <a:lnTo>
                  <a:pt x="219583" y="10668"/>
                </a:lnTo>
                <a:lnTo>
                  <a:pt x="141477" y="181991"/>
                </a:lnTo>
                <a:lnTo>
                  <a:pt x="156954" y="181991"/>
                </a:lnTo>
                <a:lnTo>
                  <a:pt x="219583" y="45339"/>
                </a:lnTo>
                <a:lnTo>
                  <a:pt x="250698" y="45339"/>
                </a:lnTo>
                <a:lnTo>
                  <a:pt x="250698" y="36322"/>
                </a:lnTo>
                <a:lnTo>
                  <a:pt x="251840" y="28448"/>
                </a:lnTo>
                <a:lnTo>
                  <a:pt x="254253" y="25019"/>
                </a:lnTo>
                <a:lnTo>
                  <a:pt x="258063" y="19431"/>
                </a:lnTo>
                <a:lnTo>
                  <a:pt x="264668" y="16637"/>
                </a:lnTo>
                <a:lnTo>
                  <a:pt x="281686" y="16637"/>
                </a:lnTo>
                <a:lnTo>
                  <a:pt x="281686" y="10668"/>
                </a:lnTo>
                <a:close/>
              </a:path>
              <a:path w="938529" h="234314">
                <a:moveTo>
                  <a:pt x="371348" y="77343"/>
                </a:moveTo>
                <a:lnTo>
                  <a:pt x="328614" y="92424"/>
                </a:lnTo>
                <a:lnTo>
                  <a:pt x="305472" y="126738"/>
                </a:lnTo>
                <a:lnTo>
                  <a:pt x="299847" y="157099"/>
                </a:lnTo>
                <a:lnTo>
                  <a:pt x="300874" y="170745"/>
                </a:lnTo>
                <a:lnTo>
                  <a:pt x="316484" y="207518"/>
                </a:lnTo>
                <a:lnTo>
                  <a:pt x="353738" y="232521"/>
                </a:lnTo>
                <a:lnTo>
                  <a:pt x="369570" y="234188"/>
                </a:lnTo>
                <a:lnTo>
                  <a:pt x="379599" y="233525"/>
                </a:lnTo>
                <a:lnTo>
                  <a:pt x="389128" y="231552"/>
                </a:lnTo>
                <a:lnTo>
                  <a:pt x="398180" y="228294"/>
                </a:lnTo>
                <a:lnTo>
                  <a:pt x="406781" y="223774"/>
                </a:lnTo>
                <a:lnTo>
                  <a:pt x="408348" y="222631"/>
                </a:lnTo>
                <a:lnTo>
                  <a:pt x="376554" y="222631"/>
                </a:lnTo>
                <a:lnTo>
                  <a:pt x="366523" y="221176"/>
                </a:lnTo>
                <a:lnTo>
                  <a:pt x="337052" y="186997"/>
                </a:lnTo>
                <a:lnTo>
                  <a:pt x="329819" y="143510"/>
                </a:lnTo>
                <a:lnTo>
                  <a:pt x="330152" y="133961"/>
                </a:lnTo>
                <a:lnTo>
                  <a:pt x="343408" y="96266"/>
                </a:lnTo>
                <a:lnTo>
                  <a:pt x="351273" y="91701"/>
                </a:lnTo>
                <a:lnTo>
                  <a:pt x="354964" y="89535"/>
                </a:lnTo>
                <a:lnTo>
                  <a:pt x="360679" y="87884"/>
                </a:lnTo>
                <a:lnTo>
                  <a:pt x="408231" y="87884"/>
                </a:lnTo>
                <a:lnTo>
                  <a:pt x="401621" y="83724"/>
                </a:lnTo>
                <a:lnTo>
                  <a:pt x="387300" y="78938"/>
                </a:lnTo>
                <a:lnTo>
                  <a:pt x="371348" y="77343"/>
                </a:lnTo>
                <a:close/>
              </a:path>
              <a:path w="938529" h="234314">
                <a:moveTo>
                  <a:pt x="408231" y="87884"/>
                </a:moveTo>
                <a:lnTo>
                  <a:pt x="366395" y="87884"/>
                </a:lnTo>
                <a:lnTo>
                  <a:pt x="374870" y="88840"/>
                </a:lnTo>
                <a:lnTo>
                  <a:pt x="382571" y="91725"/>
                </a:lnTo>
                <a:lnTo>
                  <a:pt x="408289" y="130127"/>
                </a:lnTo>
                <a:lnTo>
                  <a:pt x="412496" y="165354"/>
                </a:lnTo>
                <a:lnTo>
                  <a:pt x="411872" y="179925"/>
                </a:lnTo>
                <a:lnTo>
                  <a:pt x="396932" y="215397"/>
                </a:lnTo>
                <a:lnTo>
                  <a:pt x="376554" y="222631"/>
                </a:lnTo>
                <a:lnTo>
                  <a:pt x="408348" y="222631"/>
                </a:lnTo>
                <a:lnTo>
                  <a:pt x="433070" y="193167"/>
                </a:lnTo>
                <a:lnTo>
                  <a:pt x="442595" y="152908"/>
                </a:lnTo>
                <a:lnTo>
                  <a:pt x="441503" y="139195"/>
                </a:lnTo>
                <a:lnTo>
                  <a:pt x="438245" y="126269"/>
                </a:lnTo>
                <a:lnTo>
                  <a:pt x="432843" y="114153"/>
                </a:lnTo>
                <a:lnTo>
                  <a:pt x="425323" y="102870"/>
                </a:lnTo>
                <a:lnTo>
                  <a:pt x="414299" y="91701"/>
                </a:lnTo>
                <a:lnTo>
                  <a:pt x="408231" y="87884"/>
                </a:lnTo>
                <a:close/>
              </a:path>
              <a:path w="938529" h="234314">
                <a:moveTo>
                  <a:pt x="504189" y="21209"/>
                </a:moveTo>
                <a:lnTo>
                  <a:pt x="468629" y="21209"/>
                </a:lnTo>
                <a:lnTo>
                  <a:pt x="470788" y="21844"/>
                </a:lnTo>
                <a:lnTo>
                  <a:pt x="472439" y="23241"/>
                </a:lnTo>
                <a:lnTo>
                  <a:pt x="477520" y="215392"/>
                </a:lnTo>
                <a:lnTo>
                  <a:pt x="484427" y="219773"/>
                </a:lnTo>
                <a:lnTo>
                  <a:pt x="524486" y="233882"/>
                </a:lnTo>
                <a:lnTo>
                  <a:pt x="530987" y="234188"/>
                </a:lnTo>
                <a:lnTo>
                  <a:pt x="544466" y="232882"/>
                </a:lnTo>
                <a:lnTo>
                  <a:pt x="557291" y="228981"/>
                </a:lnTo>
                <a:lnTo>
                  <a:pt x="569473" y="222507"/>
                </a:lnTo>
                <a:lnTo>
                  <a:pt x="569641" y="222377"/>
                </a:lnTo>
                <a:lnTo>
                  <a:pt x="533019" y="222377"/>
                </a:lnTo>
                <a:lnTo>
                  <a:pt x="527050" y="220980"/>
                </a:lnTo>
                <a:lnTo>
                  <a:pt x="521208" y="218186"/>
                </a:lnTo>
                <a:lnTo>
                  <a:pt x="515238" y="215519"/>
                </a:lnTo>
                <a:lnTo>
                  <a:pt x="509650" y="211455"/>
                </a:lnTo>
                <a:lnTo>
                  <a:pt x="504189" y="205994"/>
                </a:lnTo>
                <a:lnTo>
                  <a:pt x="504189" y="117602"/>
                </a:lnTo>
                <a:lnTo>
                  <a:pt x="510794" y="111125"/>
                </a:lnTo>
                <a:lnTo>
                  <a:pt x="515773" y="107188"/>
                </a:lnTo>
                <a:lnTo>
                  <a:pt x="504189" y="107188"/>
                </a:lnTo>
                <a:lnTo>
                  <a:pt x="504189" y="21209"/>
                </a:lnTo>
                <a:close/>
              </a:path>
              <a:path w="938529" h="234314">
                <a:moveTo>
                  <a:pt x="592656" y="100330"/>
                </a:moveTo>
                <a:lnTo>
                  <a:pt x="537718" y="100330"/>
                </a:lnTo>
                <a:lnTo>
                  <a:pt x="545580" y="101282"/>
                </a:lnTo>
                <a:lnTo>
                  <a:pt x="552989" y="104140"/>
                </a:lnTo>
                <a:lnTo>
                  <a:pt x="578441" y="145823"/>
                </a:lnTo>
                <a:lnTo>
                  <a:pt x="579247" y="159258"/>
                </a:lnTo>
                <a:lnTo>
                  <a:pt x="578441" y="173761"/>
                </a:lnTo>
                <a:lnTo>
                  <a:pt x="560064" y="213268"/>
                </a:lnTo>
                <a:lnTo>
                  <a:pt x="539114" y="222377"/>
                </a:lnTo>
                <a:lnTo>
                  <a:pt x="569641" y="222377"/>
                </a:lnTo>
                <a:lnTo>
                  <a:pt x="600630" y="185594"/>
                </a:lnTo>
                <a:lnTo>
                  <a:pt x="607187" y="149987"/>
                </a:lnTo>
                <a:lnTo>
                  <a:pt x="606117" y="134010"/>
                </a:lnTo>
                <a:lnTo>
                  <a:pt x="602916" y="119808"/>
                </a:lnTo>
                <a:lnTo>
                  <a:pt x="597596" y="107392"/>
                </a:lnTo>
                <a:lnTo>
                  <a:pt x="592656" y="100330"/>
                </a:lnTo>
                <a:close/>
              </a:path>
              <a:path w="938529" h="234314">
                <a:moveTo>
                  <a:pt x="550418" y="77343"/>
                </a:moveTo>
                <a:lnTo>
                  <a:pt x="538229" y="79202"/>
                </a:lnTo>
                <a:lnTo>
                  <a:pt x="526446" y="84788"/>
                </a:lnTo>
                <a:lnTo>
                  <a:pt x="515092" y="94112"/>
                </a:lnTo>
                <a:lnTo>
                  <a:pt x="504189" y="107188"/>
                </a:lnTo>
                <a:lnTo>
                  <a:pt x="515773" y="107188"/>
                </a:lnTo>
                <a:lnTo>
                  <a:pt x="516254" y="106807"/>
                </a:lnTo>
                <a:lnTo>
                  <a:pt x="520573" y="104648"/>
                </a:lnTo>
                <a:lnTo>
                  <a:pt x="526288" y="101727"/>
                </a:lnTo>
                <a:lnTo>
                  <a:pt x="532002" y="100330"/>
                </a:lnTo>
                <a:lnTo>
                  <a:pt x="592656" y="100330"/>
                </a:lnTo>
                <a:lnTo>
                  <a:pt x="590169" y="96774"/>
                </a:lnTo>
                <a:lnTo>
                  <a:pt x="581332" y="88272"/>
                </a:lnTo>
                <a:lnTo>
                  <a:pt x="571769" y="82200"/>
                </a:lnTo>
                <a:lnTo>
                  <a:pt x="561468" y="78557"/>
                </a:lnTo>
                <a:lnTo>
                  <a:pt x="550418" y="77343"/>
                </a:lnTo>
                <a:close/>
              </a:path>
              <a:path w="938529" h="234314">
                <a:moveTo>
                  <a:pt x="504189" y="0"/>
                </a:moveTo>
                <a:lnTo>
                  <a:pt x="496824" y="0"/>
                </a:lnTo>
                <a:lnTo>
                  <a:pt x="452500" y="18034"/>
                </a:lnTo>
                <a:lnTo>
                  <a:pt x="454660" y="23749"/>
                </a:lnTo>
                <a:lnTo>
                  <a:pt x="459232" y="21971"/>
                </a:lnTo>
                <a:lnTo>
                  <a:pt x="463041" y="21209"/>
                </a:lnTo>
                <a:lnTo>
                  <a:pt x="504189" y="21209"/>
                </a:lnTo>
                <a:lnTo>
                  <a:pt x="504189" y="0"/>
                </a:lnTo>
                <a:close/>
              </a:path>
              <a:path w="938529" h="234314">
                <a:moveTo>
                  <a:pt x="670306" y="0"/>
                </a:moveTo>
                <a:lnTo>
                  <a:pt x="661162" y="0"/>
                </a:lnTo>
                <a:lnTo>
                  <a:pt x="657225" y="1524"/>
                </a:lnTo>
                <a:lnTo>
                  <a:pt x="650875" y="7874"/>
                </a:lnTo>
                <a:lnTo>
                  <a:pt x="649351" y="11811"/>
                </a:lnTo>
                <a:lnTo>
                  <a:pt x="649351" y="20828"/>
                </a:lnTo>
                <a:lnTo>
                  <a:pt x="651001" y="24638"/>
                </a:lnTo>
                <a:lnTo>
                  <a:pt x="654176" y="27940"/>
                </a:lnTo>
                <a:lnTo>
                  <a:pt x="657478" y="31115"/>
                </a:lnTo>
                <a:lnTo>
                  <a:pt x="661288" y="32766"/>
                </a:lnTo>
                <a:lnTo>
                  <a:pt x="670306" y="32766"/>
                </a:lnTo>
                <a:lnTo>
                  <a:pt x="674243" y="31115"/>
                </a:lnTo>
                <a:lnTo>
                  <a:pt x="677418" y="27940"/>
                </a:lnTo>
                <a:lnTo>
                  <a:pt x="680593" y="24638"/>
                </a:lnTo>
                <a:lnTo>
                  <a:pt x="682116" y="20828"/>
                </a:lnTo>
                <a:lnTo>
                  <a:pt x="682116" y="11811"/>
                </a:lnTo>
                <a:lnTo>
                  <a:pt x="680593" y="7874"/>
                </a:lnTo>
                <a:lnTo>
                  <a:pt x="674243" y="1524"/>
                </a:lnTo>
                <a:lnTo>
                  <a:pt x="670306" y="0"/>
                </a:lnTo>
                <a:close/>
              </a:path>
              <a:path w="938529" h="234314">
                <a:moveTo>
                  <a:pt x="701675" y="223774"/>
                </a:moveTo>
                <a:lnTo>
                  <a:pt x="629793" y="223774"/>
                </a:lnTo>
                <a:lnTo>
                  <a:pt x="629793" y="229616"/>
                </a:lnTo>
                <a:lnTo>
                  <a:pt x="701675" y="229616"/>
                </a:lnTo>
                <a:lnTo>
                  <a:pt x="701675" y="223774"/>
                </a:lnTo>
                <a:close/>
              </a:path>
              <a:path w="938529" h="234314">
                <a:moveTo>
                  <a:pt x="679196" y="98806"/>
                </a:moveTo>
                <a:lnTo>
                  <a:pt x="643636" y="98806"/>
                </a:lnTo>
                <a:lnTo>
                  <a:pt x="645795" y="99441"/>
                </a:lnTo>
                <a:lnTo>
                  <a:pt x="647446" y="100838"/>
                </a:lnTo>
                <a:lnTo>
                  <a:pt x="652383" y="205486"/>
                </a:lnTo>
                <a:lnTo>
                  <a:pt x="651637" y="211582"/>
                </a:lnTo>
                <a:lnTo>
                  <a:pt x="637032" y="223774"/>
                </a:lnTo>
                <a:lnTo>
                  <a:pt x="694689" y="223774"/>
                </a:lnTo>
                <a:lnTo>
                  <a:pt x="689863" y="223012"/>
                </a:lnTo>
                <a:lnTo>
                  <a:pt x="687197" y="221488"/>
                </a:lnTo>
                <a:lnTo>
                  <a:pt x="684529" y="220091"/>
                </a:lnTo>
                <a:lnTo>
                  <a:pt x="682625" y="217805"/>
                </a:lnTo>
                <a:lnTo>
                  <a:pt x="681227" y="214630"/>
                </a:lnTo>
                <a:lnTo>
                  <a:pt x="679831" y="211582"/>
                </a:lnTo>
                <a:lnTo>
                  <a:pt x="679196" y="205486"/>
                </a:lnTo>
                <a:lnTo>
                  <a:pt x="679196" y="98806"/>
                </a:lnTo>
                <a:close/>
              </a:path>
              <a:path w="938529" h="234314">
                <a:moveTo>
                  <a:pt x="679196" y="77343"/>
                </a:moveTo>
                <a:lnTo>
                  <a:pt x="672084" y="77343"/>
                </a:lnTo>
                <a:lnTo>
                  <a:pt x="627507" y="95377"/>
                </a:lnTo>
                <a:lnTo>
                  <a:pt x="629793" y="101219"/>
                </a:lnTo>
                <a:lnTo>
                  <a:pt x="634111" y="99568"/>
                </a:lnTo>
                <a:lnTo>
                  <a:pt x="637794" y="98806"/>
                </a:lnTo>
                <a:lnTo>
                  <a:pt x="679196" y="98806"/>
                </a:lnTo>
                <a:lnTo>
                  <a:pt x="679196" y="77343"/>
                </a:lnTo>
                <a:close/>
              </a:path>
              <a:path w="938529" h="234314">
                <a:moveTo>
                  <a:pt x="794385" y="223774"/>
                </a:moveTo>
                <a:lnTo>
                  <a:pt x="721868" y="223774"/>
                </a:lnTo>
                <a:lnTo>
                  <a:pt x="721868" y="229616"/>
                </a:lnTo>
                <a:lnTo>
                  <a:pt x="794385" y="229616"/>
                </a:lnTo>
                <a:lnTo>
                  <a:pt x="794385" y="223774"/>
                </a:lnTo>
                <a:close/>
              </a:path>
              <a:path w="938529" h="234314">
                <a:moveTo>
                  <a:pt x="770509" y="21209"/>
                </a:moveTo>
                <a:lnTo>
                  <a:pt x="735076" y="21209"/>
                </a:lnTo>
                <a:lnTo>
                  <a:pt x="737235" y="21844"/>
                </a:lnTo>
                <a:lnTo>
                  <a:pt x="740537" y="24638"/>
                </a:lnTo>
                <a:lnTo>
                  <a:pt x="743696" y="205486"/>
                </a:lnTo>
                <a:lnTo>
                  <a:pt x="742950" y="211582"/>
                </a:lnTo>
                <a:lnTo>
                  <a:pt x="728726" y="223774"/>
                </a:lnTo>
                <a:lnTo>
                  <a:pt x="786764" y="223774"/>
                </a:lnTo>
                <a:lnTo>
                  <a:pt x="772540" y="214630"/>
                </a:lnTo>
                <a:lnTo>
                  <a:pt x="771144" y="211582"/>
                </a:lnTo>
                <a:lnTo>
                  <a:pt x="770509" y="205486"/>
                </a:lnTo>
                <a:lnTo>
                  <a:pt x="770509" y="21209"/>
                </a:lnTo>
                <a:close/>
              </a:path>
              <a:path w="938529" h="234314">
                <a:moveTo>
                  <a:pt x="770509" y="0"/>
                </a:moveTo>
                <a:lnTo>
                  <a:pt x="763270" y="0"/>
                </a:lnTo>
                <a:lnTo>
                  <a:pt x="719201" y="18034"/>
                </a:lnTo>
                <a:lnTo>
                  <a:pt x="721868" y="23749"/>
                </a:lnTo>
                <a:lnTo>
                  <a:pt x="726186" y="21971"/>
                </a:lnTo>
                <a:lnTo>
                  <a:pt x="729741" y="21209"/>
                </a:lnTo>
                <a:lnTo>
                  <a:pt x="770509" y="21209"/>
                </a:lnTo>
                <a:lnTo>
                  <a:pt x="770509" y="0"/>
                </a:lnTo>
                <a:close/>
              </a:path>
              <a:path w="938529" h="234314">
                <a:moveTo>
                  <a:pt x="881252" y="77216"/>
                </a:moveTo>
                <a:lnTo>
                  <a:pt x="842819" y="89110"/>
                </a:lnTo>
                <a:lnTo>
                  <a:pt x="817911" y="123825"/>
                </a:lnTo>
                <a:lnTo>
                  <a:pt x="813053" y="157607"/>
                </a:lnTo>
                <a:lnTo>
                  <a:pt x="814224" y="174230"/>
                </a:lnTo>
                <a:lnTo>
                  <a:pt x="831976" y="213360"/>
                </a:lnTo>
                <a:lnTo>
                  <a:pt x="864731" y="232880"/>
                </a:lnTo>
                <a:lnTo>
                  <a:pt x="877570" y="234188"/>
                </a:lnTo>
                <a:lnTo>
                  <a:pt x="889335" y="233046"/>
                </a:lnTo>
                <a:lnTo>
                  <a:pt x="900064" y="229631"/>
                </a:lnTo>
                <a:lnTo>
                  <a:pt x="909770" y="223954"/>
                </a:lnTo>
                <a:lnTo>
                  <a:pt x="918463" y="216027"/>
                </a:lnTo>
                <a:lnTo>
                  <a:pt x="924941" y="207772"/>
                </a:lnTo>
                <a:lnTo>
                  <a:pt x="889888" y="207772"/>
                </a:lnTo>
                <a:lnTo>
                  <a:pt x="879312" y="206605"/>
                </a:lnTo>
                <a:lnTo>
                  <a:pt x="844843" y="178865"/>
                </a:lnTo>
                <a:lnTo>
                  <a:pt x="835913" y="137414"/>
                </a:lnTo>
                <a:lnTo>
                  <a:pt x="938149" y="137414"/>
                </a:lnTo>
                <a:lnTo>
                  <a:pt x="937427" y="128016"/>
                </a:lnTo>
                <a:lnTo>
                  <a:pt x="835913" y="128016"/>
                </a:lnTo>
                <a:lnTo>
                  <a:pt x="837392" y="119276"/>
                </a:lnTo>
                <a:lnTo>
                  <a:pt x="865735" y="89290"/>
                </a:lnTo>
                <a:lnTo>
                  <a:pt x="872236" y="88646"/>
                </a:lnTo>
                <a:lnTo>
                  <a:pt x="916238" y="88646"/>
                </a:lnTo>
                <a:lnTo>
                  <a:pt x="913596" y="86431"/>
                </a:lnTo>
                <a:lnTo>
                  <a:pt x="903938" y="81311"/>
                </a:lnTo>
                <a:lnTo>
                  <a:pt x="893161" y="78239"/>
                </a:lnTo>
                <a:lnTo>
                  <a:pt x="881252" y="77216"/>
                </a:lnTo>
                <a:close/>
              </a:path>
              <a:path w="938529" h="234314">
                <a:moveTo>
                  <a:pt x="933196" y="172466"/>
                </a:moveTo>
                <a:lnTo>
                  <a:pt x="909516" y="203271"/>
                </a:lnTo>
                <a:lnTo>
                  <a:pt x="889888" y="207772"/>
                </a:lnTo>
                <a:lnTo>
                  <a:pt x="924941" y="207772"/>
                </a:lnTo>
                <a:lnTo>
                  <a:pt x="925849" y="206605"/>
                </a:lnTo>
                <a:lnTo>
                  <a:pt x="931545" y="196786"/>
                </a:lnTo>
                <a:lnTo>
                  <a:pt x="935644" y="186451"/>
                </a:lnTo>
                <a:lnTo>
                  <a:pt x="938149" y="175641"/>
                </a:lnTo>
                <a:lnTo>
                  <a:pt x="933196" y="172466"/>
                </a:lnTo>
                <a:close/>
              </a:path>
              <a:path w="938529" h="234314">
                <a:moveTo>
                  <a:pt x="916238" y="88646"/>
                </a:moveTo>
                <a:lnTo>
                  <a:pt x="878077" y="88646"/>
                </a:lnTo>
                <a:lnTo>
                  <a:pt x="883665" y="90424"/>
                </a:lnTo>
                <a:lnTo>
                  <a:pt x="894334" y="97282"/>
                </a:lnTo>
                <a:lnTo>
                  <a:pt x="904366" y="128016"/>
                </a:lnTo>
                <a:lnTo>
                  <a:pt x="937427" y="128016"/>
                </a:lnTo>
                <a:lnTo>
                  <a:pt x="937148" y="124388"/>
                </a:lnTo>
                <a:lnTo>
                  <a:pt x="934148" y="112744"/>
                </a:lnTo>
                <a:lnTo>
                  <a:pt x="929147" y="102481"/>
                </a:lnTo>
                <a:lnTo>
                  <a:pt x="922147" y="93599"/>
                </a:lnTo>
                <a:lnTo>
                  <a:pt x="916238" y="88646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46367" y="2904744"/>
            <a:ext cx="556895" cy="295275"/>
          </a:xfrm>
          <a:custGeom>
            <a:avLst/>
            <a:gdLst/>
            <a:ahLst/>
            <a:cxnLst/>
            <a:rect l="l" t="t" r="r" b="b"/>
            <a:pathLst>
              <a:path w="556895" h="295275">
                <a:moveTo>
                  <a:pt x="118745" y="0"/>
                </a:moveTo>
                <a:lnTo>
                  <a:pt x="113030" y="0"/>
                </a:lnTo>
                <a:lnTo>
                  <a:pt x="36068" y="180212"/>
                </a:lnTo>
                <a:lnTo>
                  <a:pt x="31138" y="191117"/>
                </a:lnTo>
                <a:lnTo>
                  <a:pt x="0" y="218058"/>
                </a:lnTo>
                <a:lnTo>
                  <a:pt x="0" y="224027"/>
                </a:lnTo>
                <a:lnTo>
                  <a:pt x="68961" y="224027"/>
                </a:lnTo>
                <a:lnTo>
                  <a:pt x="68961" y="218058"/>
                </a:lnTo>
                <a:lnTo>
                  <a:pt x="58420" y="217296"/>
                </a:lnTo>
                <a:lnTo>
                  <a:pt x="51562" y="215645"/>
                </a:lnTo>
                <a:lnTo>
                  <a:pt x="45212" y="210565"/>
                </a:lnTo>
                <a:lnTo>
                  <a:pt x="43687" y="207644"/>
                </a:lnTo>
                <a:lnTo>
                  <a:pt x="43759" y="199897"/>
                </a:lnTo>
                <a:lnTo>
                  <a:pt x="45466" y="193801"/>
                </a:lnTo>
                <a:lnTo>
                  <a:pt x="49149" y="185292"/>
                </a:lnTo>
                <a:lnTo>
                  <a:pt x="64008" y="150748"/>
                </a:lnTo>
                <a:lnTo>
                  <a:pt x="181775" y="150748"/>
                </a:lnTo>
                <a:lnTo>
                  <a:pt x="176784" y="138810"/>
                </a:lnTo>
                <a:lnTo>
                  <a:pt x="68961" y="138810"/>
                </a:lnTo>
                <a:lnTo>
                  <a:pt x="107061" y="50291"/>
                </a:lnTo>
                <a:lnTo>
                  <a:pt x="139773" y="50291"/>
                </a:lnTo>
                <a:lnTo>
                  <a:pt x="118745" y="0"/>
                </a:lnTo>
                <a:close/>
              </a:path>
              <a:path w="556895" h="295275">
                <a:moveTo>
                  <a:pt x="181775" y="150748"/>
                </a:moveTo>
                <a:lnTo>
                  <a:pt x="148717" y="150748"/>
                </a:lnTo>
                <a:lnTo>
                  <a:pt x="166370" y="192404"/>
                </a:lnTo>
                <a:lnTo>
                  <a:pt x="168529" y="199897"/>
                </a:lnTo>
                <a:lnTo>
                  <a:pt x="168529" y="208152"/>
                </a:lnTo>
                <a:lnTo>
                  <a:pt x="166878" y="211200"/>
                </a:lnTo>
                <a:lnTo>
                  <a:pt x="163830" y="213740"/>
                </a:lnTo>
                <a:lnTo>
                  <a:pt x="160782" y="216153"/>
                </a:lnTo>
                <a:lnTo>
                  <a:pt x="154940" y="217677"/>
                </a:lnTo>
                <a:lnTo>
                  <a:pt x="146177" y="218058"/>
                </a:lnTo>
                <a:lnTo>
                  <a:pt x="146177" y="224027"/>
                </a:lnTo>
                <a:lnTo>
                  <a:pt x="232537" y="224027"/>
                </a:lnTo>
                <a:lnTo>
                  <a:pt x="232537" y="218058"/>
                </a:lnTo>
                <a:lnTo>
                  <a:pt x="223647" y="217550"/>
                </a:lnTo>
                <a:lnTo>
                  <a:pt x="216662" y="215010"/>
                </a:lnTo>
                <a:lnTo>
                  <a:pt x="194945" y="182244"/>
                </a:lnTo>
                <a:lnTo>
                  <a:pt x="181775" y="150748"/>
                </a:lnTo>
                <a:close/>
              </a:path>
              <a:path w="556895" h="295275">
                <a:moveTo>
                  <a:pt x="139773" y="50291"/>
                </a:moveTo>
                <a:lnTo>
                  <a:pt x="107061" y="50291"/>
                </a:lnTo>
                <a:lnTo>
                  <a:pt x="144272" y="138810"/>
                </a:lnTo>
                <a:lnTo>
                  <a:pt x="176784" y="138810"/>
                </a:lnTo>
                <a:lnTo>
                  <a:pt x="139773" y="50291"/>
                </a:lnTo>
                <a:close/>
              </a:path>
              <a:path w="556895" h="295275">
                <a:moveTo>
                  <a:pt x="239649" y="288797"/>
                </a:moveTo>
                <a:lnTo>
                  <a:pt x="235585" y="288797"/>
                </a:lnTo>
                <a:lnTo>
                  <a:pt x="235585" y="294766"/>
                </a:lnTo>
                <a:lnTo>
                  <a:pt x="313055" y="294766"/>
                </a:lnTo>
                <a:lnTo>
                  <a:pt x="313055" y="288925"/>
                </a:lnTo>
                <a:lnTo>
                  <a:pt x="245618" y="288925"/>
                </a:lnTo>
                <a:lnTo>
                  <a:pt x="239649" y="288797"/>
                </a:lnTo>
                <a:close/>
              </a:path>
              <a:path w="556895" h="295275">
                <a:moveTo>
                  <a:pt x="288036" y="93725"/>
                </a:moveTo>
                <a:lnTo>
                  <a:pt x="251460" y="93725"/>
                </a:lnTo>
                <a:lnTo>
                  <a:pt x="254000" y="94360"/>
                </a:lnTo>
                <a:lnTo>
                  <a:pt x="257810" y="96900"/>
                </a:lnTo>
                <a:lnTo>
                  <a:pt x="259080" y="98932"/>
                </a:lnTo>
                <a:lnTo>
                  <a:pt x="260858" y="104012"/>
                </a:lnTo>
                <a:lnTo>
                  <a:pt x="261096" y="107822"/>
                </a:lnTo>
                <a:lnTo>
                  <a:pt x="261210" y="270636"/>
                </a:lnTo>
                <a:lnTo>
                  <a:pt x="260731" y="276986"/>
                </a:lnTo>
                <a:lnTo>
                  <a:pt x="258445" y="282320"/>
                </a:lnTo>
                <a:lnTo>
                  <a:pt x="256921" y="284225"/>
                </a:lnTo>
                <a:lnTo>
                  <a:pt x="254762" y="285368"/>
                </a:lnTo>
                <a:lnTo>
                  <a:pt x="250571" y="287781"/>
                </a:lnTo>
                <a:lnTo>
                  <a:pt x="245618" y="288925"/>
                </a:lnTo>
                <a:lnTo>
                  <a:pt x="313055" y="288925"/>
                </a:lnTo>
                <a:lnTo>
                  <a:pt x="313055" y="288797"/>
                </a:lnTo>
                <a:lnTo>
                  <a:pt x="305054" y="288797"/>
                </a:lnTo>
                <a:lnTo>
                  <a:pt x="299465" y="288035"/>
                </a:lnTo>
                <a:lnTo>
                  <a:pt x="293370" y="284733"/>
                </a:lnTo>
                <a:lnTo>
                  <a:pt x="291211" y="282575"/>
                </a:lnTo>
                <a:lnTo>
                  <a:pt x="289940" y="279780"/>
                </a:lnTo>
                <a:lnTo>
                  <a:pt x="288671" y="277113"/>
                </a:lnTo>
                <a:lnTo>
                  <a:pt x="288036" y="270636"/>
                </a:lnTo>
                <a:lnTo>
                  <a:pt x="288036" y="215518"/>
                </a:lnTo>
                <a:lnTo>
                  <a:pt x="305221" y="215518"/>
                </a:lnTo>
                <a:lnTo>
                  <a:pt x="300609" y="211708"/>
                </a:lnTo>
                <a:lnTo>
                  <a:pt x="294766" y="207009"/>
                </a:lnTo>
                <a:lnTo>
                  <a:pt x="291084" y="201548"/>
                </a:lnTo>
                <a:lnTo>
                  <a:pt x="289560" y="195325"/>
                </a:lnTo>
                <a:lnTo>
                  <a:pt x="288543" y="191515"/>
                </a:lnTo>
                <a:lnTo>
                  <a:pt x="288036" y="183641"/>
                </a:lnTo>
                <a:lnTo>
                  <a:pt x="288036" y="116458"/>
                </a:lnTo>
                <a:lnTo>
                  <a:pt x="294302" y="109936"/>
                </a:lnTo>
                <a:lnTo>
                  <a:pt x="297428" y="106933"/>
                </a:lnTo>
                <a:lnTo>
                  <a:pt x="288036" y="106933"/>
                </a:lnTo>
                <a:lnTo>
                  <a:pt x="288036" y="93725"/>
                </a:lnTo>
                <a:close/>
              </a:path>
              <a:path w="556895" h="295275">
                <a:moveTo>
                  <a:pt x="305221" y="215518"/>
                </a:moveTo>
                <a:lnTo>
                  <a:pt x="288036" y="215518"/>
                </a:lnTo>
                <a:lnTo>
                  <a:pt x="293497" y="220344"/>
                </a:lnTo>
                <a:lnTo>
                  <a:pt x="298323" y="223519"/>
                </a:lnTo>
                <a:lnTo>
                  <a:pt x="308483" y="227456"/>
                </a:lnTo>
                <a:lnTo>
                  <a:pt x="315340" y="228600"/>
                </a:lnTo>
                <a:lnTo>
                  <a:pt x="323341" y="228600"/>
                </a:lnTo>
                <a:lnTo>
                  <a:pt x="336464" y="227314"/>
                </a:lnTo>
                <a:lnTo>
                  <a:pt x="348408" y="223456"/>
                </a:lnTo>
                <a:lnTo>
                  <a:pt x="356178" y="218820"/>
                </a:lnTo>
                <a:lnTo>
                  <a:pt x="313816" y="218820"/>
                </a:lnTo>
                <a:lnTo>
                  <a:pt x="306451" y="216534"/>
                </a:lnTo>
                <a:lnTo>
                  <a:pt x="305221" y="215518"/>
                </a:lnTo>
                <a:close/>
              </a:path>
              <a:path w="556895" h="295275">
                <a:moveTo>
                  <a:pt x="376651" y="95122"/>
                </a:moveTo>
                <a:lnTo>
                  <a:pt x="322580" y="95122"/>
                </a:lnTo>
                <a:lnTo>
                  <a:pt x="329465" y="95910"/>
                </a:lnTo>
                <a:lnTo>
                  <a:pt x="335851" y="98282"/>
                </a:lnTo>
                <a:lnTo>
                  <a:pt x="358362" y="129905"/>
                </a:lnTo>
                <a:lnTo>
                  <a:pt x="362077" y="159892"/>
                </a:lnTo>
                <a:lnTo>
                  <a:pt x="361247" y="174011"/>
                </a:lnTo>
                <a:lnTo>
                  <a:pt x="343568" y="211748"/>
                </a:lnTo>
                <a:lnTo>
                  <a:pt x="322834" y="218820"/>
                </a:lnTo>
                <a:lnTo>
                  <a:pt x="356178" y="218820"/>
                </a:lnTo>
                <a:lnTo>
                  <a:pt x="385270" y="179736"/>
                </a:lnTo>
                <a:lnTo>
                  <a:pt x="390779" y="144779"/>
                </a:lnTo>
                <a:lnTo>
                  <a:pt x="389636" y="128444"/>
                </a:lnTo>
                <a:lnTo>
                  <a:pt x="386207" y="113728"/>
                </a:lnTo>
                <a:lnTo>
                  <a:pt x="380491" y="100631"/>
                </a:lnTo>
                <a:lnTo>
                  <a:pt x="376651" y="95122"/>
                </a:lnTo>
                <a:close/>
              </a:path>
              <a:path w="556895" h="295275">
                <a:moveTo>
                  <a:pt x="335407" y="71754"/>
                </a:moveTo>
                <a:lnTo>
                  <a:pt x="299592" y="90376"/>
                </a:lnTo>
                <a:lnTo>
                  <a:pt x="288036" y="106933"/>
                </a:lnTo>
                <a:lnTo>
                  <a:pt x="297428" y="106933"/>
                </a:lnTo>
                <a:lnTo>
                  <a:pt x="299592" y="104854"/>
                </a:lnTo>
                <a:lnTo>
                  <a:pt x="303930" y="101224"/>
                </a:lnTo>
                <a:lnTo>
                  <a:pt x="307339" y="99059"/>
                </a:lnTo>
                <a:lnTo>
                  <a:pt x="312292" y="96519"/>
                </a:lnTo>
                <a:lnTo>
                  <a:pt x="317500" y="95122"/>
                </a:lnTo>
                <a:lnTo>
                  <a:pt x="376651" y="95122"/>
                </a:lnTo>
                <a:lnTo>
                  <a:pt x="372490" y="89153"/>
                </a:lnTo>
                <a:lnTo>
                  <a:pt x="364607" y="81559"/>
                </a:lnTo>
                <a:lnTo>
                  <a:pt x="355806" y="76120"/>
                </a:lnTo>
                <a:lnTo>
                  <a:pt x="346076" y="72848"/>
                </a:lnTo>
                <a:lnTo>
                  <a:pt x="335407" y="71754"/>
                </a:lnTo>
                <a:close/>
              </a:path>
              <a:path w="556895" h="295275">
                <a:moveTo>
                  <a:pt x="288036" y="72389"/>
                </a:moveTo>
                <a:lnTo>
                  <a:pt x="281939" y="72389"/>
                </a:lnTo>
                <a:lnTo>
                  <a:pt x="236347" y="90804"/>
                </a:lnTo>
                <a:lnTo>
                  <a:pt x="238379" y="96011"/>
                </a:lnTo>
                <a:lnTo>
                  <a:pt x="242316" y="94487"/>
                </a:lnTo>
                <a:lnTo>
                  <a:pt x="245618" y="93725"/>
                </a:lnTo>
                <a:lnTo>
                  <a:pt x="288036" y="93725"/>
                </a:lnTo>
                <a:lnTo>
                  <a:pt x="288036" y="72389"/>
                </a:lnTo>
                <a:close/>
              </a:path>
              <a:path w="556895" h="295275">
                <a:moveTo>
                  <a:pt x="405764" y="288797"/>
                </a:moveTo>
                <a:lnTo>
                  <a:pt x="401701" y="288797"/>
                </a:lnTo>
                <a:lnTo>
                  <a:pt x="401701" y="294766"/>
                </a:lnTo>
                <a:lnTo>
                  <a:pt x="479171" y="294766"/>
                </a:lnTo>
                <a:lnTo>
                  <a:pt x="479171" y="288925"/>
                </a:lnTo>
                <a:lnTo>
                  <a:pt x="411734" y="288925"/>
                </a:lnTo>
                <a:lnTo>
                  <a:pt x="405764" y="288797"/>
                </a:lnTo>
                <a:close/>
              </a:path>
              <a:path w="556895" h="295275">
                <a:moveTo>
                  <a:pt x="454152" y="93725"/>
                </a:moveTo>
                <a:lnTo>
                  <a:pt x="417576" y="93725"/>
                </a:lnTo>
                <a:lnTo>
                  <a:pt x="420115" y="94360"/>
                </a:lnTo>
                <a:lnTo>
                  <a:pt x="423926" y="96900"/>
                </a:lnTo>
                <a:lnTo>
                  <a:pt x="425196" y="98932"/>
                </a:lnTo>
                <a:lnTo>
                  <a:pt x="426974" y="104012"/>
                </a:lnTo>
                <a:lnTo>
                  <a:pt x="427212" y="107822"/>
                </a:lnTo>
                <a:lnTo>
                  <a:pt x="427326" y="270636"/>
                </a:lnTo>
                <a:lnTo>
                  <a:pt x="426847" y="276986"/>
                </a:lnTo>
                <a:lnTo>
                  <a:pt x="424561" y="282320"/>
                </a:lnTo>
                <a:lnTo>
                  <a:pt x="423037" y="284225"/>
                </a:lnTo>
                <a:lnTo>
                  <a:pt x="420878" y="285368"/>
                </a:lnTo>
                <a:lnTo>
                  <a:pt x="416687" y="287781"/>
                </a:lnTo>
                <a:lnTo>
                  <a:pt x="411734" y="288925"/>
                </a:lnTo>
                <a:lnTo>
                  <a:pt x="479171" y="288925"/>
                </a:lnTo>
                <a:lnTo>
                  <a:pt x="479171" y="288797"/>
                </a:lnTo>
                <a:lnTo>
                  <a:pt x="471170" y="288797"/>
                </a:lnTo>
                <a:lnTo>
                  <a:pt x="465582" y="288035"/>
                </a:lnTo>
                <a:lnTo>
                  <a:pt x="459486" y="284733"/>
                </a:lnTo>
                <a:lnTo>
                  <a:pt x="457327" y="282575"/>
                </a:lnTo>
                <a:lnTo>
                  <a:pt x="456057" y="279780"/>
                </a:lnTo>
                <a:lnTo>
                  <a:pt x="454787" y="277113"/>
                </a:lnTo>
                <a:lnTo>
                  <a:pt x="454152" y="270636"/>
                </a:lnTo>
                <a:lnTo>
                  <a:pt x="454152" y="215518"/>
                </a:lnTo>
                <a:lnTo>
                  <a:pt x="471337" y="215518"/>
                </a:lnTo>
                <a:lnTo>
                  <a:pt x="466725" y="211708"/>
                </a:lnTo>
                <a:lnTo>
                  <a:pt x="460883" y="207009"/>
                </a:lnTo>
                <a:lnTo>
                  <a:pt x="457200" y="201548"/>
                </a:lnTo>
                <a:lnTo>
                  <a:pt x="455676" y="195325"/>
                </a:lnTo>
                <a:lnTo>
                  <a:pt x="454660" y="191515"/>
                </a:lnTo>
                <a:lnTo>
                  <a:pt x="454152" y="183641"/>
                </a:lnTo>
                <a:lnTo>
                  <a:pt x="454152" y="116458"/>
                </a:lnTo>
                <a:lnTo>
                  <a:pt x="460418" y="109936"/>
                </a:lnTo>
                <a:lnTo>
                  <a:pt x="463544" y="106933"/>
                </a:lnTo>
                <a:lnTo>
                  <a:pt x="454152" y="106933"/>
                </a:lnTo>
                <a:lnTo>
                  <a:pt x="454152" y="93725"/>
                </a:lnTo>
                <a:close/>
              </a:path>
              <a:path w="556895" h="295275">
                <a:moveTo>
                  <a:pt x="471337" y="215518"/>
                </a:moveTo>
                <a:lnTo>
                  <a:pt x="454152" y="215518"/>
                </a:lnTo>
                <a:lnTo>
                  <a:pt x="459613" y="220344"/>
                </a:lnTo>
                <a:lnTo>
                  <a:pt x="464438" y="223519"/>
                </a:lnTo>
                <a:lnTo>
                  <a:pt x="474599" y="227456"/>
                </a:lnTo>
                <a:lnTo>
                  <a:pt x="481457" y="228600"/>
                </a:lnTo>
                <a:lnTo>
                  <a:pt x="489458" y="228600"/>
                </a:lnTo>
                <a:lnTo>
                  <a:pt x="502580" y="227314"/>
                </a:lnTo>
                <a:lnTo>
                  <a:pt x="514524" y="223456"/>
                </a:lnTo>
                <a:lnTo>
                  <a:pt x="522294" y="218820"/>
                </a:lnTo>
                <a:lnTo>
                  <a:pt x="479933" y="218820"/>
                </a:lnTo>
                <a:lnTo>
                  <a:pt x="472566" y="216534"/>
                </a:lnTo>
                <a:lnTo>
                  <a:pt x="471337" y="215518"/>
                </a:lnTo>
                <a:close/>
              </a:path>
              <a:path w="556895" h="295275">
                <a:moveTo>
                  <a:pt x="542767" y="95122"/>
                </a:moveTo>
                <a:lnTo>
                  <a:pt x="488696" y="95122"/>
                </a:lnTo>
                <a:lnTo>
                  <a:pt x="495581" y="95910"/>
                </a:lnTo>
                <a:lnTo>
                  <a:pt x="501967" y="98282"/>
                </a:lnTo>
                <a:lnTo>
                  <a:pt x="524478" y="129905"/>
                </a:lnTo>
                <a:lnTo>
                  <a:pt x="528192" y="159892"/>
                </a:lnTo>
                <a:lnTo>
                  <a:pt x="527363" y="174011"/>
                </a:lnTo>
                <a:lnTo>
                  <a:pt x="509684" y="211748"/>
                </a:lnTo>
                <a:lnTo>
                  <a:pt x="488950" y="218820"/>
                </a:lnTo>
                <a:lnTo>
                  <a:pt x="522294" y="218820"/>
                </a:lnTo>
                <a:lnTo>
                  <a:pt x="551386" y="179736"/>
                </a:lnTo>
                <a:lnTo>
                  <a:pt x="556895" y="144779"/>
                </a:lnTo>
                <a:lnTo>
                  <a:pt x="555752" y="128444"/>
                </a:lnTo>
                <a:lnTo>
                  <a:pt x="552323" y="113728"/>
                </a:lnTo>
                <a:lnTo>
                  <a:pt x="546608" y="100631"/>
                </a:lnTo>
                <a:lnTo>
                  <a:pt x="542767" y="95122"/>
                </a:lnTo>
                <a:close/>
              </a:path>
              <a:path w="556895" h="295275">
                <a:moveTo>
                  <a:pt x="501523" y="71754"/>
                </a:moveTo>
                <a:lnTo>
                  <a:pt x="465709" y="90376"/>
                </a:lnTo>
                <a:lnTo>
                  <a:pt x="454152" y="106933"/>
                </a:lnTo>
                <a:lnTo>
                  <a:pt x="463544" y="106933"/>
                </a:lnTo>
                <a:lnTo>
                  <a:pt x="465709" y="104854"/>
                </a:lnTo>
                <a:lnTo>
                  <a:pt x="470046" y="101224"/>
                </a:lnTo>
                <a:lnTo>
                  <a:pt x="473456" y="99059"/>
                </a:lnTo>
                <a:lnTo>
                  <a:pt x="478409" y="96519"/>
                </a:lnTo>
                <a:lnTo>
                  <a:pt x="483615" y="95122"/>
                </a:lnTo>
                <a:lnTo>
                  <a:pt x="542767" y="95122"/>
                </a:lnTo>
                <a:lnTo>
                  <a:pt x="538607" y="89153"/>
                </a:lnTo>
                <a:lnTo>
                  <a:pt x="530723" y="81559"/>
                </a:lnTo>
                <a:lnTo>
                  <a:pt x="521922" y="76120"/>
                </a:lnTo>
                <a:lnTo>
                  <a:pt x="512192" y="72848"/>
                </a:lnTo>
                <a:lnTo>
                  <a:pt x="501523" y="71754"/>
                </a:lnTo>
                <a:close/>
              </a:path>
              <a:path w="556895" h="295275">
                <a:moveTo>
                  <a:pt x="454152" y="72389"/>
                </a:moveTo>
                <a:lnTo>
                  <a:pt x="448056" y="72389"/>
                </a:lnTo>
                <a:lnTo>
                  <a:pt x="402463" y="90804"/>
                </a:lnTo>
                <a:lnTo>
                  <a:pt x="404495" y="96011"/>
                </a:lnTo>
                <a:lnTo>
                  <a:pt x="408432" y="94487"/>
                </a:lnTo>
                <a:lnTo>
                  <a:pt x="411734" y="93725"/>
                </a:lnTo>
                <a:lnTo>
                  <a:pt x="454152" y="93725"/>
                </a:lnTo>
                <a:lnTo>
                  <a:pt x="454152" y="72389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15277" y="2899155"/>
            <a:ext cx="1232316" cy="284734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261095" y="2899155"/>
            <a:ext cx="1116964" cy="234188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9479026" y="2899155"/>
            <a:ext cx="1003935" cy="300990"/>
          </a:xfrm>
          <a:custGeom>
            <a:avLst/>
            <a:gdLst/>
            <a:ahLst/>
            <a:cxnLst/>
            <a:rect l="l" t="t" r="r" b="b"/>
            <a:pathLst>
              <a:path w="1003934" h="300989">
                <a:moveTo>
                  <a:pt x="71500" y="16637"/>
                </a:moveTo>
                <a:lnTo>
                  <a:pt x="6350" y="16637"/>
                </a:lnTo>
                <a:lnTo>
                  <a:pt x="11429" y="17653"/>
                </a:lnTo>
                <a:lnTo>
                  <a:pt x="15113" y="19558"/>
                </a:lnTo>
                <a:lnTo>
                  <a:pt x="98171" y="234569"/>
                </a:lnTo>
                <a:lnTo>
                  <a:pt x="104013" y="234569"/>
                </a:lnTo>
                <a:lnTo>
                  <a:pt x="123839" y="178689"/>
                </a:lnTo>
                <a:lnTo>
                  <a:pt x="109854" y="178689"/>
                </a:lnTo>
                <a:lnTo>
                  <a:pt x="66675" y="55880"/>
                </a:lnTo>
                <a:lnTo>
                  <a:pt x="59690" y="26162"/>
                </a:lnTo>
                <a:lnTo>
                  <a:pt x="61087" y="23114"/>
                </a:lnTo>
                <a:lnTo>
                  <a:pt x="64134" y="20447"/>
                </a:lnTo>
                <a:lnTo>
                  <a:pt x="67182" y="17907"/>
                </a:lnTo>
                <a:lnTo>
                  <a:pt x="71500" y="16637"/>
                </a:lnTo>
                <a:close/>
              </a:path>
              <a:path w="1003934" h="300989">
                <a:moveTo>
                  <a:pt x="185655" y="94615"/>
                </a:moveTo>
                <a:lnTo>
                  <a:pt x="153670" y="94615"/>
                </a:lnTo>
                <a:lnTo>
                  <a:pt x="203453" y="234569"/>
                </a:lnTo>
                <a:lnTo>
                  <a:pt x="209930" y="234569"/>
                </a:lnTo>
                <a:lnTo>
                  <a:pt x="229281" y="178689"/>
                </a:lnTo>
                <a:lnTo>
                  <a:pt x="215265" y="178689"/>
                </a:lnTo>
                <a:lnTo>
                  <a:pt x="185655" y="94615"/>
                </a:lnTo>
                <a:close/>
              </a:path>
              <a:path w="1003934" h="300989">
                <a:moveTo>
                  <a:pt x="361188" y="77216"/>
                </a:moveTo>
                <a:lnTo>
                  <a:pt x="322754" y="89110"/>
                </a:lnTo>
                <a:lnTo>
                  <a:pt x="297846" y="123825"/>
                </a:lnTo>
                <a:lnTo>
                  <a:pt x="292989" y="157607"/>
                </a:lnTo>
                <a:lnTo>
                  <a:pt x="294159" y="174230"/>
                </a:lnTo>
                <a:lnTo>
                  <a:pt x="311912" y="213360"/>
                </a:lnTo>
                <a:lnTo>
                  <a:pt x="344666" y="232880"/>
                </a:lnTo>
                <a:lnTo>
                  <a:pt x="357504" y="234188"/>
                </a:lnTo>
                <a:lnTo>
                  <a:pt x="369270" y="233046"/>
                </a:lnTo>
                <a:lnTo>
                  <a:pt x="379999" y="229631"/>
                </a:lnTo>
                <a:lnTo>
                  <a:pt x="389705" y="223954"/>
                </a:lnTo>
                <a:lnTo>
                  <a:pt x="398399" y="216027"/>
                </a:lnTo>
                <a:lnTo>
                  <a:pt x="404876" y="207772"/>
                </a:lnTo>
                <a:lnTo>
                  <a:pt x="369824" y="207772"/>
                </a:lnTo>
                <a:lnTo>
                  <a:pt x="359247" y="206605"/>
                </a:lnTo>
                <a:lnTo>
                  <a:pt x="324778" y="178865"/>
                </a:lnTo>
                <a:lnTo>
                  <a:pt x="315849" y="137414"/>
                </a:lnTo>
                <a:lnTo>
                  <a:pt x="418083" y="137414"/>
                </a:lnTo>
                <a:lnTo>
                  <a:pt x="417362" y="128016"/>
                </a:lnTo>
                <a:lnTo>
                  <a:pt x="315849" y="128016"/>
                </a:lnTo>
                <a:lnTo>
                  <a:pt x="317327" y="119276"/>
                </a:lnTo>
                <a:lnTo>
                  <a:pt x="345670" y="89290"/>
                </a:lnTo>
                <a:lnTo>
                  <a:pt x="352171" y="88646"/>
                </a:lnTo>
                <a:lnTo>
                  <a:pt x="396173" y="88646"/>
                </a:lnTo>
                <a:lnTo>
                  <a:pt x="393531" y="86431"/>
                </a:lnTo>
                <a:lnTo>
                  <a:pt x="383873" y="81311"/>
                </a:lnTo>
                <a:lnTo>
                  <a:pt x="373096" y="78239"/>
                </a:lnTo>
                <a:lnTo>
                  <a:pt x="361188" y="77216"/>
                </a:lnTo>
                <a:close/>
              </a:path>
              <a:path w="1003934" h="300989">
                <a:moveTo>
                  <a:pt x="413130" y="172466"/>
                </a:moveTo>
                <a:lnTo>
                  <a:pt x="389451" y="203271"/>
                </a:lnTo>
                <a:lnTo>
                  <a:pt x="369824" y="207772"/>
                </a:lnTo>
                <a:lnTo>
                  <a:pt x="404876" y="207772"/>
                </a:lnTo>
                <a:lnTo>
                  <a:pt x="405784" y="206605"/>
                </a:lnTo>
                <a:lnTo>
                  <a:pt x="411480" y="196786"/>
                </a:lnTo>
                <a:lnTo>
                  <a:pt x="415579" y="186451"/>
                </a:lnTo>
                <a:lnTo>
                  <a:pt x="418083" y="175641"/>
                </a:lnTo>
                <a:lnTo>
                  <a:pt x="413130" y="172466"/>
                </a:lnTo>
                <a:close/>
              </a:path>
              <a:path w="1003934" h="300989">
                <a:moveTo>
                  <a:pt x="177419" y="16637"/>
                </a:moveTo>
                <a:lnTo>
                  <a:pt x="108457" y="16637"/>
                </a:lnTo>
                <a:lnTo>
                  <a:pt x="111632" y="16891"/>
                </a:lnTo>
                <a:lnTo>
                  <a:pt x="113665" y="17653"/>
                </a:lnTo>
                <a:lnTo>
                  <a:pt x="116458" y="18415"/>
                </a:lnTo>
                <a:lnTo>
                  <a:pt x="119125" y="19812"/>
                </a:lnTo>
                <a:lnTo>
                  <a:pt x="121793" y="21844"/>
                </a:lnTo>
                <a:lnTo>
                  <a:pt x="123825" y="23241"/>
                </a:lnTo>
                <a:lnTo>
                  <a:pt x="146176" y="74295"/>
                </a:lnTo>
                <a:lnTo>
                  <a:pt x="109854" y="178689"/>
                </a:lnTo>
                <a:lnTo>
                  <a:pt x="123839" y="178689"/>
                </a:lnTo>
                <a:lnTo>
                  <a:pt x="153670" y="94615"/>
                </a:lnTo>
                <a:lnTo>
                  <a:pt x="185655" y="94615"/>
                </a:lnTo>
                <a:lnTo>
                  <a:pt x="173354" y="59690"/>
                </a:lnTo>
                <a:lnTo>
                  <a:pt x="165989" y="26543"/>
                </a:lnTo>
                <a:lnTo>
                  <a:pt x="167385" y="23114"/>
                </a:lnTo>
                <a:lnTo>
                  <a:pt x="170179" y="20447"/>
                </a:lnTo>
                <a:lnTo>
                  <a:pt x="173100" y="17907"/>
                </a:lnTo>
                <a:lnTo>
                  <a:pt x="177419" y="16637"/>
                </a:lnTo>
                <a:close/>
              </a:path>
              <a:path w="1003934" h="300989">
                <a:moveTo>
                  <a:pt x="299593" y="16637"/>
                </a:moveTo>
                <a:lnTo>
                  <a:pt x="246379" y="16637"/>
                </a:lnTo>
                <a:lnTo>
                  <a:pt x="251714" y="17399"/>
                </a:lnTo>
                <a:lnTo>
                  <a:pt x="255777" y="18923"/>
                </a:lnTo>
                <a:lnTo>
                  <a:pt x="264032" y="27813"/>
                </a:lnTo>
                <a:lnTo>
                  <a:pt x="263914" y="31632"/>
                </a:lnTo>
                <a:lnTo>
                  <a:pt x="215265" y="178689"/>
                </a:lnTo>
                <a:lnTo>
                  <a:pt x="229281" y="178689"/>
                </a:lnTo>
                <a:lnTo>
                  <a:pt x="271018" y="58166"/>
                </a:lnTo>
                <a:lnTo>
                  <a:pt x="274230" y="48474"/>
                </a:lnTo>
                <a:lnTo>
                  <a:pt x="277002" y="40735"/>
                </a:lnTo>
                <a:lnTo>
                  <a:pt x="294894" y="17653"/>
                </a:lnTo>
                <a:lnTo>
                  <a:pt x="299593" y="16637"/>
                </a:lnTo>
                <a:close/>
              </a:path>
              <a:path w="1003934" h="300989">
                <a:moveTo>
                  <a:pt x="396173" y="88646"/>
                </a:moveTo>
                <a:lnTo>
                  <a:pt x="358013" y="88646"/>
                </a:lnTo>
                <a:lnTo>
                  <a:pt x="363600" y="90424"/>
                </a:lnTo>
                <a:lnTo>
                  <a:pt x="374269" y="97282"/>
                </a:lnTo>
                <a:lnTo>
                  <a:pt x="384301" y="128016"/>
                </a:lnTo>
                <a:lnTo>
                  <a:pt x="417362" y="128016"/>
                </a:lnTo>
                <a:lnTo>
                  <a:pt x="417083" y="124388"/>
                </a:lnTo>
                <a:lnTo>
                  <a:pt x="414083" y="112744"/>
                </a:lnTo>
                <a:lnTo>
                  <a:pt x="409082" y="102481"/>
                </a:lnTo>
                <a:lnTo>
                  <a:pt x="402081" y="93599"/>
                </a:lnTo>
                <a:lnTo>
                  <a:pt x="396173" y="88646"/>
                </a:lnTo>
                <a:close/>
              </a:path>
              <a:path w="1003934" h="300989">
                <a:moveTo>
                  <a:pt x="81152" y="10668"/>
                </a:moveTo>
                <a:lnTo>
                  <a:pt x="0" y="10668"/>
                </a:lnTo>
                <a:lnTo>
                  <a:pt x="0" y="16637"/>
                </a:lnTo>
                <a:lnTo>
                  <a:pt x="81152" y="16637"/>
                </a:lnTo>
                <a:lnTo>
                  <a:pt x="81152" y="10668"/>
                </a:lnTo>
                <a:close/>
              </a:path>
              <a:path w="1003934" h="300989">
                <a:moveTo>
                  <a:pt x="189356" y="10668"/>
                </a:moveTo>
                <a:lnTo>
                  <a:pt x="104013" y="10668"/>
                </a:lnTo>
                <a:lnTo>
                  <a:pt x="104013" y="16637"/>
                </a:lnTo>
                <a:lnTo>
                  <a:pt x="189356" y="16637"/>
                </a:lnTo>
                <a:lnTo>
                  <a:pt x="189356" y="10668"/>
                </a:lnTo>
                <a:close/>
              </a:path>
              <a:path w="1003934" h="300989">
                <a:moveTo>
                  <a:pt x="305180" y="10668"/>
                </a:moveTo>
                <a:lnTo>
                  <a:pt x="239775" y="10668"/>
                </a:lnTo>
                <a:lnTo>
                  <a:pt x="239775" y="16637"/>
                </a:lnTo>
                <a:lnTo>
                  <a:pt x="305180" y="16637"/>
                </a:lnTo>
                <a:lnTo>
                  <a:pt x="305180" y="10668"/>
                </a:lnTo>
                <a:close/>
              </a:path>
              <a:path w="1003934" h="300989">
                <a:moveTo>
                  <a:pt x="519813" y="227711"/>
                </a:moveTo>
                <a:lnTo>
                  <a:pt x="457200" y="227711"/>
                </a:lnTo>
                <a:lnTo>
                  <a:pt x="460121" y="228219"/>
                </a:lnTo>
                <a:lnTo>
                  <a:pt x="463676" y="229235"/>
                </a:lnTo>
                <a:lnTo>
                  <a:pt x="472126" y="231401"/>
                </a:lnTo>
                <a:lnTo>
                  <a:pt x="480123" y="232949"/>
                </a:lnTo>
                <a:lnTo>
                  <a:pt x="487644" y="233878"/>
                </a:lnTo>
                <a:lnTo>
                  <a:pt x="494665" y="234188"/>
                </a:lnTo>
                <a:lnTo>
                  <a:pt x="503878" y="233404"/>
                </a:lnTo>
                <a:lnTo>
                  <a:pt x="512651" y="231060"/>
                </a:lnTo>
                <a:lnTo>
                  <a:pt x="519813" y="227711"/>
                </a:lnTo>
                <a:close/>
              </a:path>
              <a:path w="1003934" h="300989">
                <a:moveTo>
                  <a:pt x="449072" y="179070"/>
                </a:moveTo>
                <a:lnTo>
                  <a:pt x="443738" y="179070"/>
                </a:lnTo>
                <a:lnTo>
                  <a:pt x="443738" y="231902"/>
                </a:lnTo>
                <a:lnTo>
                  <a:pt x="449072" y="231902"/>
                </a:lnTo>
                <a:lnTo>
                  <a:pt x="450469" y="229108"/>
                </a:lnTo>
                <a:lnTo>
                  <a:pt x="452374" y="227711"/>
                </a:lnTo>
                <a:lnTo>
                  <a:pt x="519813" y="227711"/>
                </a:lnTo>
                <a:lnTo>
                  <a:pt x="520971" y="227169"/>
                </a:lnTo>
                <a:lnTo>
                  <a:pt x="524599" y="224663"/>
                </a:lnTo>
                <a:lnTo>
                  <a:pt x="494919" y="224663"/>
                </a:lnTo>
                <a:lnTo>
                  <a:pt x="487203" y="223928"/>
                </a:lnTo>
                <a:lnTo>
                  <a:pt x="455631" y="198828"/>
                </a:lnTo>
                <a:lnTo>
                  <a:pt x="451860" y="189692"/>
                </a:lnTo>
                <a:lnTo>
                  <a:pt x="449072" y="179070"/>
                </a:lnTo>
                <a:close/>
              </a:path>
              <a:path w="1003934" h="300989">
                <a:moveTo>
                  <a:pt x="493775" y="77343"/>
                </a:moveTo>
                <a:lnTo>
                  <a:pt x="488060" y="77343"/>
                </a:lnTo>
                <a:lnTo>
                  <a:pt x="478535" y="78106"/>
                </a:lnTo>
                <a:lnTo>
                  <a:pt x="446246" y="103378"/>
                </a:lnTo>
                <a:lnTo>
                  <a:pt x="443102" y="120142"/>
                </a:lnTo>
                <a:lnTo>
                  <a:pt x="443102" y="129540"/>
                </a:lnTo>
                <a:lnTo>
                  <a:pt x="470380" y="158670"/>
                </a:lnTo>
                <a:lnTo>
                  <a:pt x="491815" y="169908"/>
                </a:lnTo>
                <a:lnTo>
                  <a:pt x="500602" y="174990"/>
                </a:lnTo>
                <a:lnTo>
                  <a:pt x="507436" y="179572"/>
                </a:lnTo>
                <a:lnTo>
                  <a:pt x="512318" y="183642"/>
                </a:lnTo>
                <a:lnTo>
                  <a:pt x="517525" y="188595"/>
                </a:lnTo>
                <a:lnTo>
                  <a:pt x="520192" y="194945"/>
                </a:lnTo>
                <a:lnTo>
                  <a:pt x="520192" y="208407"/>
                </a:lnTo>
                <a:lnTo>
                  <a:pt x="517778" y="213741"/>
                </a:lnTo>
                <a:lnTo>
                  <a:pt x="508380" y="222377"/>
                </a:lnTo>
                <a:lnTo>
                  <a:pt x="502412" y="224663"/>
                </a:lnTo>
                <a:lnTo>
                  <a:pt x="524599" y="224663"/>
                </a:lnTo>
                <a:lnTo>
                  <a:pt x="544022" y="189692"/>
                </a:lnTo>
                <a:lnTo>
                  <a:pt x="543963" y="188595"/>
                </a:lnTo>
                <a:lnTo>
                  <a:pt x="511301" y="147066"/>
                </a:lnTo>
                <a:lnTo>
                  <a:pt x="477520" y="130683"/>
                </a:lnTo>
                <a:lnTo>
                  <a:pt x="470662" y="125984"/>
                </a:lnTo>
                <a:lnTo>
                  <a:pt x="467359" y="121539"/>
                </a:lnTo>
                <a:lnTo>
                  <a:pt x="463930" y="117221"/>
                </a:lnTo>
                <a:lnTo>
                  <a:pt x="462152" y="112141"/>
                </a:lnTo>
                <a:lnTo>
                  <a:pt x="462152" y="101219"/>
                </a:lnTo>
                <a:lnTo>
                  <a:pt x="464439" y="96774"/>
                </a:lnTo>
                <a:lnTo>
                  <a:pt x="469138" y="92837"/>
                </a:lnTo>
                <a:lnTo>
                  <a:pt x="473709" y="88900"/>
                </a:lnTo>
                <a:lnTo>
                  <a:pt x="479805" y="86868"/>
                </a:lnTo>
                <a:lnTo>
                  <a:pt x="532892" y="86868"/>
                </a:lnTo>
                <a:lnTo>
                  <a:pt x="532892" y="83439"/>
                </a:lnTo>
                <a:lnTo>
                  <a:pt x="518287" y="83439"/>
                </a:lnTo>
                <a:lnTo>
                  <a:pt x="514603" y="82677"/>
                </a:lnTo>
                <a:lnTo>
                  <a:pt x="509143" y="81026"/>
                </a:lnTo>
                <a:lnTo>
                  <a:pt x="500888" y="78613"/>
                </a:lnTo>
                <a:lnTo>
                  <a:pt x="493775" y="77343"/>
                </a:lnTo>
                <a:close/>
              </a:path>
              <a:path w="1003934" h="300989">
                <a:moveTo>
                  <a:pt x="532892" y="86868"/>
                </a:moveTo>
                <a:lnTo>
                  <a:pt x="487425" y="86868"/>
                </a:lnTo>
                <a:lnTo>
                  <a:pt x="494522" y="87393"/>
                </a:lnTo>
                <a:lnTo>
                  <a:pt x="500951" y="88979"/>
                </a:lnTo>
                <a:lnTo>
                  <a:pt x="527557" y="127762"/>
                </a:lnTo>
                <a:lnTo>
                  <a:pt x="532892" y="127762"/>
                </a:lnTo>
                <a:lnTo>
                  <a:pt x="532892" y="86868"/>
                </a:lnTo>
                <a:close/>
              </a:path>
              <a:path w="1003934" h="300989">
                <a:moveTo>
                  <a:pt x="532892" y="77343"/>
                </a:moveTo>
                <a:lnTo>
                  <a:pt x="527557" y="77343"/>
                </a:lnTo>
                <a:lnTo>
                  <a:pt x="526288" y="79883"/>
                </a:lnTo>
                <a:lnTo>
                  <a:pt x="525145" y="81534"/>
                </a:lnTo>
                <a:lnTo>
                  <a:pt x="524128" y="82296"/>
                </a:lnTo>
                <a:lnTo>
                  <a:pt x="523240" y="83058"/>
                </a:lnTo>
                <a:lnTo>
                  <a:pt x="521843" y="83439"/>
                </a:lnTo>
                <a:lnTo>
                  <a:pt x="532892" y="83439"/>
                </a:lnTo>
                <a:lnTo>
                  <a:pt x="532892" y="77343"/>
                </a:lnTo>
                <a:close/>
              </a:path>
              <a:path w="1003934" h="300989">
                <a:moveTo>
                  <a:pt x="640079" y="223774"/>
                </a:moveTo>
                <a:lnTo>
                  <a:pt x="567563" y="223774"/>
                </a:lnTo>
                <a:lnTo>
                  <a:pt x="567563" y="229616"/>
                </a:lnTo>
                <a:lnTo>
                  <a:pt x="640079" y="229616"/>
                </a:lnTo>
                <a:lnTo>
                  <a:pt x="640079" y="223774"/>
                </a:lnTo>
                <a:close/>
              </a:path>
              <a:path w="1003934" h="300989">
                <a:moveTo>
                  <a:pt x="616203" y="21209"/>
                </a:moveTo>
                <a:lnTo>
                  <a:pt x="580771" y="21209"/>
                </a:lnTo>
                <a:lnTo>
                  <a:pt x="582929" y="21844"/>
                </a:lnTo>
                <a:lnTo>
                  <a:pt x="586231" y="24638"/>
                </a:lnTo>
                <a:lnTo>
                  <a:pt x="589391" y="205486"/>
                </a:lnTo>
                <a:lnTo>
                  <a:pt x="588645" y="211582"/>
                </a:lnTo>
                <a:lnTo>
                  <a:pt x="574421" y="223774"/>
                </a:lnTo>
                <a:lnTo>
                  <a:pt x="632459" y="223774"/>
                </a:lnTo>
                <a:lnTo>
                  <a:pt x="618235" y="214630"/>
                </a:lnTo>
                <a:lnTo>
                  <a:pt x="616839" y="211582"/>
                </a:lnTo>
                <a:lnTo>
                  <a:pt x="616203" y="205486"/>
                </a:lnTo>
                <a:lnTo>
                  <a:pt x="616203" y="21209"/>
                </a:lnTo>
                <a:close/>
              </a:path>
              <a:path w="1003934" h="300989">
                <a:moveTo>
                  <a:pt x="616203" y="0"/>
                </a:moveTo>
                <a:lnTo>
                  <a:pt x="608965" y="0"/>
                </a:lnTo>
                <a:lnTo>
                  <a:pt x="564896" y="18034"/>
                </a:lnTo>
                <a:lnTo>
                  <a:pt x="567563" y="23749"/>
                </a:lnTo>
                <a:lnTo>
                  <a:pt x="571880" y="21971"/>
                </a:lnTo>
                <a:lnTo>
                  <a:pt x="575437" y="21209"/>
                </a:lnTo>
                <a:lnTo>
                  <a:pt x="616203" y="21209"/>
                </a:lnTo>
                <a:lnTo>
                  <a:pt x="616203" y="0"/>
                </a:lnTo>
                <a:close/>
              </a:path>
              <a:path w="1003934" h="300989">
                <a:moveTo>
                  <a:pt x="726948" y="77216"/>
                </a:moveTo>
                <a:lnTo>
                  <a:pt x="688514" y="89110"/>
                </a:lnTo>
                <a:lnTo>
                  <a:pt x="663606" y="123825"/>
                </a:lnTo>
                <a:lnTo>
                  <a:pt x="658749" y="157607"/>
                </a:lnTo>
                <a:lnTo>
                  <a:pt x="659919" y="174230"/>
                </a:lnTo>
                <a:lnTo>
                  <a:pt x="677672" y="213360"/>
                </a:lnTo>
                <a:lnTo>
                  <a:pt x="710426" y="232880"/>
                </a:lnTo>
                <a:lnTo>
                  <a:pt x="723265" y="234188"/>
                </a:lnTo>
                <a:lnTo>
                  <a:pt x="735030" y="233046"/>
                </a:lnTo>
                <a:lnTo>
                  <a:pt x="745759" y="229631"/>
                </a:lnTo>
                <a:lnTo>
                  <a:pt x="755465" y="223954"/>
                </a:lnTo>
                <a:lnTo>
                  <a:pt x="764158" y="216027"/>
                </a:lnTo>
                <a:lnTo>
                  <a:pt x="770636" y="207772"/>
                </a:lnTo>
                <a:lnTo>
                  <a:pt x="735583" y="207772"/>
                </a:lnTo>
                <a:lnTo>
                  <a:pt x="725007" y="206605"/>
                </a:lnTo>
                <a:lnTo>
                  <a:pt x="690538" y="178865"/>
                </a:lnTo>
                <a:lnTo>
                  <a:pt x="681608" y="137414"/>
                </a:lnTo>
                <a:lnTo>
                  <a:pt x="783844" y="137414"/>
                </a:lnTo>
                <a:lnTo>
                  <a:pt x="783122" y="128016"/>
                </a:lnTo>
                <a:lnTo>
                  <a:pt x="681608" y="128016"/>
                </a:lnTo>
                <a:lnTo>
                  <a:pt x="683087" y="119276"/>
                </a:lnTo>
                <a:lnTo>
                  <a:pt x="711430" y="89290"/>
                </a:lnTo>
                <a:lnTo>
                  <a:pt x="717930" y="88646"/>
                </a:lnTo>
                <a:lnTo>
                  <a:pt x="761933" y="88646"/>
                </a:lnTo>
                <a:lnTo>
                  <a:pt x="759291" y="86431"/>
                </a:lnTo>
                <a:lnTo>
                  <a:pt x="749633" y="81311"/>
                </a:lnTo>
                <a:lnTo>
                  <a:pt x="738856" y="78239"/>
                </a:lnTo>
                <a:lnTo>
                  <a:pt x="726948" y="77216"/>
                </a:lnTo>
                <a:close/>
              </a:path>
              <a:path w="1003934" h="300989">
                <a:moveTo>
                  <a:pt x="778891" y="172466"/>
                </a:moveTo>
                <a:lnTo>
                  <a:pt x="755211" y="203271"/>
                </a:lnTo>
                <a:lnTo>
                  <a:pt x="735583" y="207772"/>
                </a:lnTo>
                <a:lnTo>
                  <a:pt x="770636" y="207772"/>
                </a:lnTo>
                <a:lnTo>
                  <a:pt x="771544" y="206605"/>
                </a:lnTo>
                <a:lnTo>
                  <a:pt x="777239" y="196786"/>
                </a:lnTo>
                <a:lnTo>
                  <a:pt x="781339" y="186451"/>
                </a:lnTo>
                <a:lnTo>
                  <a:pt x="783844" y="175641"/>
                </a:lnTo>
                <a:lnTo>
                  <a:pt x="778891" y="172466"/>
                </a:lnTo>
                <a:close/>
              </a:path>
              <a:path w="1003934" h="300989">
                <a:moveTo>
                  <a:pt x="761933" y="88646"/>
                </a:moveTo>
                <a:lnTo>
                  <a:pt x="723773" y="88646"/>
                </a:lnTo>
                <a:lnTo>
                  <a:pt x="729360" y="90424"/>
                </a:lnTo>
                <a:lnTo>
                  <a:pt x="740028" y="97282"/>
                </a:lnTo>
                <a:lnTo>
                  <a:pt x="750062" y="128016"/>
                </a:lnTo>
                <a:lnTo>
                  <a:pt x="783122" y="128016"/>
                </a:lnTo>
                <a:lnTo>
                  <a:pt x="782843" y="124388"/>
                </a:lnTo>
                <a:lnTo>
                  <a:pt x="779843" y="112744"/>
                </a:lnTo>
                <a:lnTo>
                  <a:pt x="774842" y="102481"/>
                </a:lnTo>
                <a:lnTo>
                  <a:pt x="767842" y="93599"/>
                </a:lnTo>
                <a:lnTo>
                  <a:pt x="761933" y="88646"/>
                </a:lnTo>
                <a:close/>
              </a:path>
              <a:path w="1003934" h="300989">
                <a:moveTo>
                  <a:pt x="822451" y="267843"/>
                </a:moveTo>
                <a:lnTo>
                  <a:pt x="813689" y="267843"/>
                </a:lnTo>
                <a:lnTo>
                  <a:pt x="809625" y="269240"/>
                </a:lnTo>
                <a:lnTo>
                  <a:pt x="806703" y="272034"/>
                </a:lnTo>
                <a:lnTo>
                  <a:pt x="803782" y="274701"/>
                </a:lnTo>
                <a:lnTo>
                  <a:pt x="802258" y="278384"/>
                </a:lnTo>
                <a:lnTo>
                  <a:pt x="802258" y="287655"/>
                </a:lnTo>
                <a:lnTo>
                  <a:pt x="804291" y="291846"/>
                </a:lnTo>
                <a:lnTo>
                  <a:pt x="808354" y="295529"/>
                </a:lnTo>
                <a:lnTo>
                  <a:pt x="812546" y="299212"/>
                </a:lnTo>
                <a:lnTo>
                  <a:pt x="817752" y="300990"/>
                </a:lnTo>
                <a:lnTo>
                  <a:pt x="824102" y="300990"/>
                </a:lnTo>
                <a:lnTo>
                  <a:pt x="864044" y="276431"/>
                </a:lnTo>
                <a:lnTo>
                  <a:pt x="865650" y="273812"/>
                </a:lnTo>
                <a:lnTo>
                  <a:pt x="840485" y="273812"/>
                </a:lnTo>
                <a:lnTo>
                  <a:pt x="837692" y="273050"/>
                </a:lnTo>
                <a:lnTo>
                  <a:pt x="827277" y="269113"/>
                </a:lnTo>
                <a:lnTo>
                  <a:pt x="822451" y="267843"/>
                </a:lnTo>
                <a:close/>
              </a:path>
              <a:path w="1003934" h="300989">
                <a:moveTo>
                  <a:pt x="1003299" y="229489"/>
                </a:moveTo>
                <a:lnTo>
                  <a:pt x="987171" y="229489"/>
                </a:lnTo>
                <a:lnTo>
                  <a:pt x="987932" y="229997"/>
                </a:lnTo>
                <a:lnTo>
                  <a:pt x="988695" y="230886"/>
                </a:lnTo>
                <a:lnTo>
                  <a:pt x="989710" y="232283"/>
                </a:lnTo>
                <a:lnTo>
                  <a:pt x="990110" y="233680"/>
                </a:lnTo>
                <a:lnTo>
                  <a:pt x="990219" y="236093"/>
                </a:lnTo>
                <a:lnTo>
                  <a:pt x="989647" y="242474"/>
                </a:lnTo>
                <a:lnTo>
                  <a:pt x="963126" y="274478"/>
                </a:lnTo>
                <a:lnTo>
                  <a:pt x="955294" y="277622"/>
                </a:lnTo>
                <a:lnTo>
                  <a:pt x="955294" y="284734"/>
                </a:lnTo>
                <a:lnTo>
                  <a:pt x="991870" y="262128"/>
                </a:lnTo>
                <a:lnTo>
                  <a:pt x="1003335" y="232283"/>
                </a:lnTo>
                <a:lnTo>
                  <a:pt x="1003299" y="229489"/>
                </a:lnTo>
                <a:close/>
              </a:path>
              <a:path w="1003934" h="300989">
                <a:moveTo>
                  <a:pt x="863600" y="81661"/>
                </a:moveTo>
                <a:lnTo>
                  <a:pt x="794639" y="81661"/>
                </a:lnTo>
                <a:lnTo>
                  <a:pt x="794639" y="87630"/>
                </a:lnTo>
                <a:lnTo>
                  <a:pt x="800100" y="89027"/>
                </a:lnTo>
                <a:lnTo>
                  <a:pt x="804164" y="90424"/>
                </a:lnTo>
                <a:lnTo>
                  <a:pt x="806576" y="92202"/>
                </a:lnTo>
                <a:lnTo>
                  <a:pt x="808354" y="93472"/>
                </a:lnTo>
                <a:lnTo>
                  <a:pt x="810514" y="96012"/>
                </a:lnTo>
                <a:lnTo>
                  <a:pt x="813180" y="99822"/>
                </a:lnTo>
                <a:lnTo>
                  <a:pt x="816737" y="104775"/>
                </a:lnTo>
                <a:lnTo>
                  <a:pt x="819403" y="108839"/>
                </a:lnTo>
                <a:lnTo>
                  <a:pt x="821054" y="112268"/>
                </a:lnTo>
                <a:lnTo>
                  <a:pt x="874141" y="223774"/>
                </a:lnTo>
                <a:lnTo>
                  <a:pt x="863600" y="249428"/>
                </a:lnTo>
                <a:lnTo>
                  <a:pt x="859790" y="259080"/>
                </a:lnTo>
                <a:lnTo>
                  <a:pt x="855852" y="265557"/>
                </a:lnTo>
                <a:lnTo>
                  <a:pt x="848232" y="272161"/>
                </a:lnTo>
                <a:lnTo>
                  <a:pt x="844676" y="273812"/>
                </a:lnTo>
                <a:lnTo>
                  <a:pt x="865650" y="273812"/>
                </a:lnTo>
                <a:lnTo>
                  <a:pt x="869426" y="267654"/>
                </a:lnTo>
                <a:lnTo>
                  <a:pt x="874141" y="257556"/>
                </a:lnTo>
                <a:lnTo>
                  <a:pt x="901390" y="190754"/>
                </a:lnTo>
                <a:lnTo>
                  <a:pt x="887095" y="190754"/>
                </a:lnTo>
                <a:lnTo>
                  <a:pt x="847471" y="108712"/>
                </a:lnTo>
                <a:lnTo>
                  <a:pt x="845770" y="103124"/>
                </a:lnTo>
                <a:lnTo>
                  <a:pt x="845693" y="95504"/>
                </a:lnTo>
                <a:lnTo>
                  <a:pt x="846963" y="92964"/>
                </a:lnTo>
                <a:lnTo>
                  <a:pt x="849376" y="90805"/>
                </a:lnTo>
                <a:lnTo>
                  <a:pt x="851789" y="88773"/>
                </a:lnTo>
                <a:lnTo>
                  <a:pt x="855345" y="87630"/>
                </a:lnTo>
                <a:lnTo>
                  <a:pt x="863600" y="87630"/>
                </a:lnTo>
                <a:lnTo>
                  <a:pt x="863600" y="81661"/>
                </a:lnTo>
                <a:close/>
              </a:path>
              <a:path w="1003934" h="300989">
                <a:moveTo>
                  <a:pt x="983233" y="197358"/>
                </a:moveTo>
                <a:lnTo>
                  <a:pt x="970279" y="197358"/>
                </a:lnTo>
                <a:lnTo>
                  <a:pt x="965326" y="199263"/>
                </a:lnTo>
                <a:lnTo>
                  <a:pt x="957326" y="206756"/>
                </a:lnTo>
                <a:lnTo>
                  <a:pt x="955294" y="211201"/>
                </a:lnTo>
                <a:lnTo>
                  <a:pt x="955294" y="221996"/>
                </a:lnTo>
                <a:lnTo>
                  <a:pt x="956818" y="226314"/>
                </a:lnTo>
                <a:lnTo>
                  <a:pt x="963041" y="232537"/>
                </a:lnTo>
                <a:lnTo>
                  <a:pt x="967231" y="234188"/>
                </a:lnTo>
                <a:lnTo>
                  <a:pt x="974725" y="234188"/>
                </a:lnTo>
                <a:lnTo>
                  <a:pt x="976756" y="233680"/>
                </a:lnTo>
                <a:lnTo>
                  <a:pt x="982726" y="230505"/>
                </a:lnTo>
                <a:lnTo>
                  <a:pt x="985266" y="229489"/>
                </a:lnTo>
                <a:lnTo>
                  <a:pt x="1003299" y="229489"/>
                </a:lnTo>
                <a:lnTo>
                  <a:pt x="1002903" y="223952"/>
                </a:lnTo>
                <a:lnTo>
                  <a:pt x="1001331" y="217424"/>
                </a:lnTo>
                <a:lnTo>
                  <a:pt x="998712" y="211657"/>
                </a:lnTo>
                <a:lnTo>
                  <a:pt x="995045" y="206629"/>
                </a:lnTo>
                <a:lnTo>
                  <a:pt x="989583" y="200406"/>
                </a:lnTo>
                <a:lnTo>
                  <a:pt x="983233" y="197358"/>
                </a:lnTo>
                <a:close/>
              </a:path>
              <a:path w="1003934" h="300989">
                <a:moveTo>
                  <a:pt x="956182" y="81661"/>
                </a:moveTo>
                <a:lnTo>
                  <a:pt x="908050" y="81661"/>
                </a:lnTo>
                <a:lnTo>
                  <a:pt x="908050" y="87630"/>
                </a:lnTo>
                <a:lnTo>
                  <a:pt x="912622" y="87630"/>
                </a:lnTo>
                <a:lnTo>
                  <a:pt x="915924" y="88011"/>
                </a:lnTo>
                <a:lnTo>
                  <a:pt x="917701" y="88773"/>
                </a:lnTo>
                <a:lnTo>
                  <a:pt x="919606" y="89408"/>
                </a:lnTo>
                <a:lnTo>
                  <a:pt x="920876" y="90424"/>
                </a:lnTo>
                <a:lnTo>
                  <a:pt x="922527" y="92583"/>
                </a:lnTo>
                <a:lnTo>
                  <a:pt x="922908" y="93980"/>
                </a:lnTo>
                <a:lnTo>
                  <a:pt x="922908" y="100203"/>
                </a:lnTo>
                <a:lnTo>
                  <a:pt x="922020" y="104521"/>
                </a:lnTo>
                <a:lnTo>
                  <a:pt x="920115" y="108966"/>
                </a:lnTo>
                <a:lnTo>
                  <a:pt x="887095" y="190754"/>
                </a:lnTo>
                <a:lnTo>
                  <a:pt x="901390" y="190754"/>
                </a:lnTo>
                <a:lnTo>
                  <a:pt x="934339" y="109982"/>
                </a:lnTo>
                <a:lnTo>
                  <a:pt x="937005" y="103124"/>
                </a:lnTo>
                <a:lnTo>
                  <a:pt x="938910" y="99060"/>
                </a:lnTo>
                <a:lnTo>
                  <a:pt x="956182" y="87630"/>
                </a:lnTo>
                <a:lnTo>
                  <a:pt x="956182" y="81661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600436" y="2905251"/>
            <a:ext cx="720725" cy="278765"/>
          </a:xfrm>
          <a:custGeom>
            <a:avLst/>
            <a:gdLst/>
            <a:ahLst/>
            <a:cxnLst/>
            <a:rect l="l" t="t" r="r" b="b"/>
            <a:pathLst>
              <a:path w="720725" h="278764">
                <a:moveTo>
                  <a:pt x="144526" y="181356"/>
                </a:moveTo>
                <a:lnTo>
                  <a:pt x="138557" y="181356"/>
                </a:lnTo>
                <a:lnTo>
                  <a:pt x="135763" y="186182"/>
                </a:lnTo>
                <a:lnTo>
                  <a:pt x="132461" y="189992"/>
                </a:lnTo>
                <a:lnTo>
                  <a:pt x="103124" y="199136"/>
                </a:lnTo>
                <a:lnTo>
                  <a:pt x="34417" y="199136"/>
                </a:lnTo>
                <a:lnTo>
                  <a:pt x="41262" y="192468"/>
                </a:lnTo>
                <a:lnTo>
                  <a:pt x="51981" y="181356"/>
                </a:lnTo>
                <a:lnTo>
                  <a:pt x="84582" y="146177"/>
                </a:lnTo>
                <a:lnTo>
                  <a:pt x="116459" y="104076"/>
                </a:lnTo>
                <a:lnTo>
                  <a:pt x="130581" y="65849"/>
                </a:lnTo>
                <a:lnTo>
                  <a:pt x="131064" y="57531"/>
                </a:lnTo>
                <a:lnTo>
                  <a:pt x="129959" y="46291"/>
                </a:lnTo>
                <a:lnTo>
                  <a:pt x="126644" y="35814"/>
                </a:lnTo>
                <a:lnTo>
                  <a:pt x="121094" y="26098"/>
                </a:lnTo>
                <a:lnTo>
                  <a:pt x="119926" y="24765"/>
                </a:lnTo>
                <a:lnTo>
                  <a:pt x="113284" y="17145"/>
                </a:lnTo>
                <a:lnTo>
                  <a:pt x="103784" y="9652"/>
                </a:lnTo>
                <a:lnTo>
                  <a:pt x="93192" y="4292"/>
                </a:lnTo>
                <a:lnTo>
                  <a:pt x="81546" y="1079"/>
                </a:lnTo>
                <a:lnTo>
                  <a:pt x="68834" y="0"/>
                </a:lnTo>
                <a:lnTo>
                  <a:pt x="56794" y="1003"/>
                </a:lnTo>
                <a:lnTo>
                  <a:pt x="19469" y="24866"/>
                </a:lnTo>
                <a:lnTo>
                  <a:pt x="6350" y="61849"/>
                </a:lnTo>
                <a:lnTo>
                  <a:pt x="12319" y="61849"/>
                </a:lnTo>
                <a:lnTo>
                  <a:pt x="15786" y="53276"/>
                </a:lnTo>
                <a:lnTo>
                  <a:pt x="20104" y="45821"/>
                </a:lnTo>
                <a:lnTo>
                  <a:pt x="52311" y="25361"/>
                </a:lnTo>
                <a:lnTo>
                  <a:pt x="60198" y="24765"/>
                </a:lnTo>
                <a:lnTo>
                  <a:pt x="68757" y="25603"/>
                </a:lnTo>
                <a:lnTo>
                  <a:pt x="100291" y="53441"/>
                </a:lnTo>
                <a:lnTo>
                  <a:pt x="103505" y="72390"/>
                </a:lnTo>
                <a:lnTo>
                  <a:pt x="102044" y="86372"/>
                </a:lnTo>
                <a:lnTo>
                  <a:pt x="80264" y="132588"/>
                </a:lnTo>
                <a:lnTo>
                  <a:pt x="48552" y="170307"/>
                </a:lnTo>
                <a:lnTo>
                  <a:pt x="0" y="217551"/>
                </a:lnTo>
                <a:lnTo>
                  <a:pt x="0" y="223520"/>
                </a:lnTo>
                <a:lnTo>
                  <a:pt x="129159" y="223520"/>
                </a:lnTo>
                <a:lnTo>
                  <a:pt x="138036" y="199136"/>
                </a:lnTo>
                <a:lnTo>
                  <a:pt x="144526" y="181356"/>
                </a:lnTo>
                <a:close/>
              </a:path>
              <a:path w="720725" h="278764">
                <a:moveTo>
                  <a:pt x="311023" y="111887"/>
                </a:moveTo>
                <a:lnTo>
                  <a:pt x="304749" y="63157"/>
                </a:lnTo>
                <a:lnTo>
                  <a:pt x="286004" y="25654"/>
                </a:lnTo>
                <a:lnTo>
                  <a:pt x="279400" y="18516"/>
                </a:lnTo>
                <a:lnTo>
                  <a:pt x="279400" y="104775"/>
                </a:lnTo>
                <a:lnTo>
                  <a:pt x="278917" y="128663"/>
                </a:lnTo>
                <a:lnTo>
                  <a:pt x="275158" y="167830"/>
                </a:lnTo>
                <a:lnTo>
                  <a:pt x="262191" y="204851"/>
                </a:lnTo>
                <a:lnTo>
                  <a:pt x="245491" y="217170"/>
                </a:lnTo>
                <a:lnTo>
                  <a:pt x="239649" y="217170"/>
                </a:lnTo>
                <a:lnTo>
                  <a:pt x="207352" y="177838"/>
                </a:lnTo>
                <a:lnTo>
                  <a:pt x="201041" y="119380"/>
                </a:lnTo>
                <a:lnTo>
                  <a:pt x="201295" y="105333"/>
                </a:lnTo>
                <a:lnTo>
                  <a:pt x="205232" y="62738"/>
                </a:lnTo>
                <a:lnTo>
                  <a:pt x="221107" y="20574"/>
                </a:lnTo>
                <a:lnTo>
                  <a:pt x="233299" y="10668"/>
                </a:lnTo>
                <a:lnTo>
                  <a:pt x="246888" y="10668"/>
                </a:lnTo>
                <a:lnTo>
                  <a:pt x="271653" y="42291"/>
                </a:lnTo>
                <a:lnTo>
                  <a:pt x="278917" y="86868"/>
                </a:lnTo>
                <a:lnTo>
                  <a:pt x="279400" y="104775"/>
                </a:lnTo>
                <a:lnTo>
                  <a:pt x="279400" y="18516"/>
                </a:lnTo>
                <a:lnTo>
                  <a:pt x="240792" y="0"/>
                </a:lnTo>
                <a:lnTo>
                  <a:pt x="233121" y="673"/>
                </a:lnTo>
                <a:lnTo>
                  <a:pt x="193852" y="27203"/>
                </a:lnTo>
                <a:lnTo>
                  <a:pt x="175793" y="64973"/>
                </a:lnTo>
                <a:lnTo>
                  <a:pt x="169418" y="115316"/>
                </a:lnTo>
                <a:lnTo>
                  <a:pt x="170510" y="136512"/>
                </a:lnTo>
                <a:lnTo>
                  <a:pt x="179324" y="174040"/>
                </a:lnTo>
                <a:lnTo>
                  <a:pt x="210477" y="218160"/>
                </a:lnTo>
                <a:lnTo>
                  <a:pt x="239141" y="227457"/>
                </a:lnTo>
                <a:lnTo>
                  <a:pt x="247129" y="226707"/>
                </a:lnTo>
                <a:lnTo>
                  <a:pt x="255295" y="224434"/>
                </a:lnTo>
                <a:lnTo>
                  <a:pt x="263601" y="220662"/>
                </a:lnTo>
                <a:lnTo>
                  <a:pt x="269176" y="217170"/>
                </a:lnTo>
                <a:lnTo>
                  <a:pt x="272034" y="215392"/>
                </a:lnTo>
                <a:lnTo>
                  <a:pt x="300101" y="176657"/>
                </a:lnTo>
                <a:lnTo>
                  <a:pt x="310324" y="130225"/>
                </a:lnTo>
                <a:lnTo>
                  <a:pt x="311023" y="111887"/>
                </a:lnTo>
                <a:close/>
              </a:path>
              <a:path w="720725" h="278764">
                <a:moveTo>
                  <a:pt x="448564" y="217551"/>
                </a:moveTo>
                <a:lnTo>
                  <a:pt x="438658" y="217297"/>
                </a:lnTo>
                <a:lnTo>
                  <a:pt x="432054" y="216408"/>
                </a:lnTo>
                <a:lnTo>
                  <a:pt x="428879" y="214757"/>
                </a:lnTo>
                <a:lnTo>
                  <a:pt x="425704" y="213233"/>
                </a:lnTo>
                <a:lnTo>
                  <a:pt x="421005" y="26035"/>
                </a:lnTo>
                <a:lnTo>
                  <a:pt x="421005" y="0"/>
                </a:lnTo>
                <a:lnTo>
                  <a:pt x="415671" y="0"/>
                </a:lnTo>
                <a:lnTo>
                  <a:pt x="362331" y="26035"/>
                </a:lnTo>
                <a:lnTo>
                  <a:pt x="364744" y="30988"/>
                </a:lnTo>
                <a:lnTo>
                  <a:pt x="371856" y="27686"/>
                </a:lnTo>
                <a:lnTo>
                  <a:pt x="377444" y="26035"/>
                </a:lnTo>
                <a:lnTo>
                  <a:pt x="384175" y="26035"/>
                </a:lnTo>
                <a:lnTo>
                  <a:pt x="386588" y="26797"/>
                </a:lnTo>
                <a:lnTo>
                  <a:pt x="394335" y="198120"/>
                </a:lnTo>
                <a:lnTo>
                  <a:pt x="393700" y="205994"/>
                </a:lnTo>
                <a:lnTo>
                  <a:pt x="392557" y="208534"/>
                </a:lnTo>
                <a:lnTo>
                  <a:pt x="391414" y="211201"/>
                </a:lnTo>
                <a:lnTo>
                  <a:pt x="389255" y="213360"/>
                </a:lnTo>
                <a:lnTo>
                  <a:pt x="386207" y="214884"/>
                </a:lnTo>
                <a:lnTo>
                  <a:pt x="383286" y="216408"/>
                </a:lnTo>
                <a:lnTo>
                  <a:pt x="376555" y="217297"/>
                </a:lnTo>
                <a:lnTo>
                  <a:pt x="366268" y="217551"/>
                </a:lnTo>
                <a:lnTo>
                  <a:pt x="366268" y="223520"/>
                </a:lnTo>
                <a:lnTo>
                  <a:pt x="448564" y="223520"/>
                </a:lnTo>
                <a:lnTo>
                  <a:pt x="448564" y="217551"/>
                </a:lnTo>
                <a:close/>
              </a:path>
              <a:path w="720725" h="278764">
                <a:moveTo>
                  <a:pt x="631698" y="4572"/>
                </a:moveTo>
                <a:lnTo>
                  <a:pt x="553212" y="4572"/>
                </a:lnTo>
                <a:lnTo>
                  <a:pt x="511302" y="89662"/>
                </a:lnTo>
                <a:lnTo>
                  <a:pt x="525653" y="90627"/>
                </a:lnTo>
                <a:lnTo>
                  <a:pt x="538429" y="92341"/>
                </a:lnTo>
                <a:lnTo>
                  <a:pt x="579259" y="109372"/>
                </a:lnTo>
                <a:lnTo>
                  <a:pt x="604024" y="142468"/>
                </a:lnTo>
                <a:lnTo>
                  <a:pt x="607187" y="161671"/>
                </a:lnTo>
                <a:lnTo>
                  <a:pt x="606298" y="171564"/>
                </a:lnTo>
                <a:lnTo>
                  <a:pt x="577469" y="207225"/>
                </a:lnTo>
                <a:lnTo>
                  <a:pt x="559689" y="210820"/>
                </a:lnTo>
                <a:lnTo>
                  <a:pt x="553516" y="210299"/>
                </a:lnTo>
                <a:lnTo>
                  <a:pt x="547382" y="208711"/>
                </a:lnTo>
                <a:lnTo>
                  <a:pt x="541274" y="206057"/>
                </a:lnTo>
                <a:lnTo>
                  <a:pt x="535178" y="202311"/>
                </a:lnTo>
                <a:lnTo>
                  <a:pt x="530098" y="198755"/>
                </a:lnTo>
                <a:lnTo>
                  <a:pt x="526542" y="196596"/>
                </a:lnTo>
                <a:lnTo>
                  <a:pt x="524383" y="195707"/>
                </a:lnTo>
                <a:lnTo>
                  <a:pt x="522351" y="194945"/>
                </a:lnTo>
                <a:lnTo>
                  <a:pt x="519938" y="194437"/>
                </a:lnTo>
                <a:lnTo>
                  <a:pt x="513334" y="194437"/>
                </a:lnTo>
                <a:lnTo>
                  <a:pt x="510159" y="195580"/>
                </a:lnTo>
                <a:lnTo>
                  <a:pt x="505206" y="200279"/>
                </a:lnTo>
                <a:lnTo>
                  <a:pt x="504151" y="202730"/>
                </a:lnTo>
                <a:lnTo>
                  <a:pt x="504063" y="211328"/>
                </a:lnTo>
                <a:lnTo>
                  <a:pt x="506984" y="216281"/>
                </a:lnTo>
                <a:lnTo>
                  <a:pt x="541655" y="227457"/>
                </a:lnTo>
                <a:lnTo>
                  <a:pt x="551319" y="226898"/>
                </a:lnTo>
                <a:lnTo>
                  <a:pt x="592239" y="211251"/>
                </a:lnTo>
                <a:lnTo>
                  <a:pt x="592797" y="210820"/>
                </a:lnTo>
                <a:lnTo>
                  <a:pt x="598017" y="206844"/>
                </a:lnTo>
                <a:lnTo>
                  <a:pt x="624230" y="169341"/>
                </a:lnTo>
                <a:lnTo>
                  <a:pt x="628142" y="144907"/>
                </a:lnTo>
                <a:lnTo>
                  <a:pt x="626795" y="130530"/>
                </a:lnTo>
                <a:lnTo>
                  <a:pt x="606679" y="93218"/>
                </a:lnTo>
                <a:lnTo>
                  <a:pt x="559168" y="65697"/>
                </a:lnTo>
                <a:lnTo>
                  <a:pt x="538861" y="61341"/>
                </a:lnTo>
                <a:lnTo>
                  <a:pt x="553212" y="32004"/>
                </a:lnTo>
                <a:lnTo>
                  <a:pt x="619125" y="32004"/>
                </a:lnTo>
                <a:lnTo>
                  <a:pt x="631698" y="4572"/>
                </a:lnTo>
                <a:close/>
              </a:path>
              <a:path w="720725" h="278764">
                <a:moveTo>
                  <a:pt x="720217" y="225171"/>
                </a:moveTo>
                <a:lnTo>
                  <a:pt x="700024" y="191262"/>
                </a:lnTo>
                <a:lnTo>
                  <a:pt x="687070" y="191262"/>
                </a:lnTo>
                <a:lnTo>
                  <a:pt x="682117" y="193167"/>
                </a:lnTo>
                <a:lnTo>
                  <a:pt x="674116" y="200660"/>
                </a:lnTo>
                <a:lnTo>
                  <a:pt x="672084" y="205105"/>
                </a:lnTo>
                <a:lnTo>
                  <a:pt x="672084" y="215900"/>
                </a:lnTo>
                <a:lnTo>
                  <a:pt x="673608" y="220218"/>
                </a:lnTo>
                <a:lnTo>
                  <a:pt x="679831" y="226441"/>
                </a:lnTo>
                <a:lnTo>
                  <a:pt x="684022" y="228092"/>
                </a:lnTo>
                <a:lnTo>
                  <a:pt x="691515" y="228092"/>
                </a:lnTo>
                <a:lnTo>
                  <a:pt x="693547" y="227584"/>
                </a:lnTo>
                <a:lnTo>
                  <a:pt x="699516" y="224409"/>
                </a:lnTo>
                <a:lnTo>
                  <a:pt x="702056" y="223393"/>
                </a:lnTo>
                <a:lnTo>
                  <a:pt x="703961" y="223393"/>
                </a:lnTo>
                <a:lnTo>
                  <a:pt x="704723" y="223901"/>
                </a:lnTo>
                <a:lnTo>
                  <a:pt x="706501" y="226187"/>
                </a:lnTo>
                <a:lnTo>
                  <a:pt x="706882" y="227965"/>
                </a:lnTo>
                <a:lnTo>
                  <a:pt x="706882" y="229997"/>
                </a:lnTo>
                <a:lnTo>
                  <a:pt x="686828" y="264477"/>
                </a:lnTo>
                <a:lnTo>
                  <a:pt x="672084" y="271526"/>
                </a:lnTo>
                <a:lnTo>
                  <a:pt x="672084" y="278638"/>
                </a:lnTo>
                <a:lnTo>
                  <a:pt x="708660" y="256032"/>
                </a:lnTo>
                <a:lnTo>
                  <a:pt x="719480" y="233324"/>
                </a:lnTo>
                <a:lnTo>
                  <a:pt x="720217" y="225171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76807" y="3360419"/>
            <a:ext cx="843280" cy="229235"/>
          </a:xfrm>
          <a:custGeom>
            <a:avLst/>
            <a:gdLst/>
            <a:ahLst/>
            <a:cxnLst/>
            <a:rect l="l" t="t" r="r" b="b"/>
            <a:pathLst>
              <a:path w="843280" h="229235">
                <a:moveTo>
                  <a:pt x="93853" y="5080"/>
                </a:moveTo>
                <a:lnTo>
                  <a:pt x="0" y="5080"/>
                </a:lnTo>
                <a:lnTo>
                  <a:pt x="0" y="11049"/>
                </a:lnTo>
                <a:lnTo>
                  <a:pt x="12954" y="11049"/>
                </a:lnTo>
                <a:lnTo>
                  <a:pt x="17907" y="12319"/>
                </a:lnTo>
                <a:lnTo>
                  <a:pt x="22606" y="14859"/>
                </a:lnTo>
                <a:lnTo>
                  <a:pt x="25908" y="16891"/>
                </a:lnTo>
                <a:lnTo>
                  <a:pt x="28194" y="19177"/>
                </a:lnTo>
                <a:lnTo>
                  <a:pt x="29210" y="21844"/>
                </a:lnTo>
                <a:lnTo>
                  <a:pt x="30607" y="25400"/>
                </a:lnTo>
                <a:lnTo>
                  <a:pt x="31369" y="32766"/>
                </a:lnTo>
                <a:lnTo>
                  <a:pt x="31369" y="198386"/>
                </a:lnTo>
                <a:lnTo>
                  <a:pt x="29972" y="206756"/>
                </a:lnTo>
                <a:lnTo>
                  <a:pt x="27432" y="210185"/>
                </a:lnTo>
                <a:lnTo>
                  <a:pt x="23368" y="215392"/>
                </a:lnTo>
                <a:lnTo>
                  <a:pt x="16764" y="218059"/>
                </a:lnTo>
                <a:lnTo>
                  <a:pt x="0" y="218059"/>
                </a:lnTo>
                <a:lnTo>
                  <a:pt x="0" y="224028"/>
                </a:lnTo>
                <a:lnTo>
                  <a:pt x="93853" y="224028"/>
                </a:lnTo>
                <a:lnTo>
                  <a:pt x="93853" y="218059"/>
                </a:lnTo>
                <a:lnTo>
                  <a:pt x="80772" y="218059"/>
                </a:lnTo>
                <a:lnTo>
                  <a:pt x="75819" y="216801"/>
                </a:lnTo>
                <a:lnTo>
                  <a:pt x="71247" y="214122"/>
                </a:lnTo>
                <a:lnTo>
                  <a:pt x="67691" y="212217"/>
                </a:lnTo>
                <a:lnTo>
                  <a:pt x="65532" y="209931"/>
                </a:lnTo>
                <a:lnTo>
                  <a:pt x="64389" y="207276"/>
                </a:lnTo>
                <a:lnTo>
                  <a:pt x="62992" y="203708"/>
                </a:lnTo>
                <a:lnTo>
                  <a:pt x="62357" y="196342"/>
                </a:lnTo>
                <a:lnTo>
                  <a:pt x="62357" y="30734"/>
                </a:lnTo>
                <a:lnTo>
                  <a:pt x="63627" y="22352"/>
                </a:lnTo>
                <a:lnTo>
                  <a:pt x="66294" y="18923"/>
                </a:lnTo>
                <a:lnTo>
                  <a:pt x="70485" y="13716"/>
                </a:lnTo>
                <a:lnTo>
                  <a:pt x="76962" y="11049"/>
                </a:lnTo>
                <a:lnTo>
                  <a:pt x="93853" y="11049"/>
                </a:lnTo>
                <a:lnTo>
                  <a:pt x="93853" y="5080"/>
                </a:lnTo>
                <a:close/>
              </a:path>
              <a:path w="843280" h="229235">
                <a:moveTo>
                  <a:pt x="267576" y="168148"/>
                </a:moveTo>
                <a:lnTo>
                  <a:pt x="254266" y="131978"/>
                </a:lnTo>
                <a:lnTo>
                  <a:pt x="216547" y="104876"/>
                </a:lnTo>
                <a:lnTo>
                  <a:pt x="202438" y="97155"/>
                </a:lnTo>
                <a:lnTo>
                  <a:pt x="185305" y="87566"/>
                </a:lnTo>
                <a:lnTo>
                  <a:pt x="150114" y="59309"/>
                </a:lnTo>
                <a:lnTo>
                  <a:pt x="147828" y="53213"/>
                </a:lnTo>
                <a:lnTo>
                  <a:pt x="147853" y="46329"/>
                </a:lnTo>
                <a:lnTo>
                  <a:pt x="171221" y="15532"/>
                </a:lnTo>
                <a:lnTo>
                  <a:pt x="186563" y="12954"/>
                </a:lnTo>
                <a:lnTo>
                  <a:pt x="193916" y="13436"/>
                </a:lnTo>
                <a:lnTo>
                  <a:pt x="232524" y="34963"/>
                </a:lnTo>
                <a:lnTo>
                  <a:pt x="247142" y="75819"/>
                </a:lnTo>
                <a:lnTo>
                  <a:pt x="253111" y="75819"/>
                </a:lnTo>
                <a:lnTo>
                  <a:pt x="253111" y="12954"/>
                </a:lnTo>
                <a:lnTo>
                  <a:pt x="253111" y="12700"/>
                </a:lnTo>
                <a:lnTo>
                  <a:pt x="253111" y="0"/>
                </a:lnTo>
                <a:lnTo>
                  <a:pt x="247142" y="0"/>
                </a:lnTo>
                <a:lnTo>
                  <a:pt x="245999" y="5080"/>
                </a:lnTo>
                <a:lnTo>
                  <a:pt x="244602" y="8509"/>
                </a:lnTo>
                <a:lnTo>
                  <a:pt x="241046" y="11811"/>
                </a:lnTo>
                <a:lnTo>
                  <a:pt x="238760" y="12700"/>
                </a:lnTo>
                <a:lnTo>
                  <a:pt x="233553" y="12700"/>
                </a:lnTo>
                <a:lnTo>
                  <a:pt x="229235" y="11303"/>
                </a:lnTo>
                <a:lnTo>
                  <a:pt x="223266" y="8636"/>
                </a:lnTo>
                <a:lnTo>
                  <a:pt x="213588" y="4876"/>
                </a:lnTo>
                <a:lnTo>
                  <a:pt x="204216" y="2184"/>
                </a:lnTo>
                <a:lnTo>
                  <a:pt x="195110" y="546"/>
                </a:lnTo>
                <a:lnTo>
                  <a:pt x="186309" y="0"/>
                </a:lnTo>
                <a:lnTo>
                  <a:pt x="172923" y="1079"/>
                </a:lnTo>
                <a:lnTo>
                  <a:pt x="132295" y="26047"/>
                </a:lnTo>
                <a:lnTo>
                  <a:pt x="122262" y="59309"/>
                </a:lnTo>
                <a:lnTo>
                  <a:pt x="122542" y="64363"/>
                </a:lnTo>
                <a:lnTo>
                  <a:pt x="140728" y="98463"/>
                </a:lnTo>
                <a:lnTo>
                  <a:pt x="173228" y="120904"/>
                </a:lnTo>
                <a:lnTo>
                  <a:pt x="198945" y="135547"/>
                </a:lnTo>
                <a:lnTo>
                  <a:pt x="208876" y="141351"/>
                </a:lnTo>
                <a:lnTo>
                  <a:pt x="234442" y="164338"/>
                </a:lnTo>
                <a:lnTo>
                  <a:pt x="237363" y="169811"/>
                </a:lnTo>
                <a:lnTo>
                  <a:pt x="238887" y="175260"/>
                </a:lnTo>
                <a:lnTo>
                  <a:pt x="238887" y="180594"/>
                </a:lnTo>
                <a:lnTo>
                  <a:pt x="213360" y="213741"/>
                </a:lnTo>
                <a:lnTo>
                  <a:pt x="195326" y="216408"/>
                </a:lnTo>
                <a:lnTo>
                  <a:pt x="186740" y="215938"/>
                </a:lnTo>
                <a:lnTo>
                  <a:pt x="150520" y="199948"/>
                </a:lnTo>
                <a:lnTo>
                  <a:pt x="132448" y="164998"/>
                </a:lnTo>
                <a:lnTo>
                  <a:pt x="130175" y="153924"/>
                </a:lnTo>
                <a:lnTo>
                  <a:pt x="124206" y="153924"/>
                </a:lnTo>
                <a:lnTo>
                  <a:pt x="124206" y="228981"/>
                </a:lnTo>
                <a:lnTo>
                  <a:pt x="130175" y="228981"/>
                </a:lnTo>
                <a:lnTo>
                  <a:pt x="130937" y="224028"/>
                </a:lnTo>
                <a:lnTo>
                  <a:pt x="132080" y="220611"/>
                </a:lnTo>
                <a:lnTo>
                  <a:pt x="133731" y="219087"/>
                </a:lnTo>
                <a:lnTo>
                  <a:pt x="135255" y="217436"/>
                </a:lnTo>
                <a:lnTo>
                  <a:pt x="137414" y="216674"/>
                </a:lnTo>
                <a:lnTo>
                  <a:pt x="142875" y="216674"/>
                </a:lnTo>
                <a:lnTo>
                  <a:pt x="149479" y="218325"/>
                </a:lnTo>
                <a:lnTo>
                  <a:pt x="160020" y="221742"/>
                </a:lnTo>
                <a:lnTo>
                  <a:pt x="170561" y="225044"/>
                </a:lnTo>
                <a:lnTo>
                  <a:pt x="177419" y="227088"/>
                </a:lnTo>
                <a:lnTo>
                  <a:pt x="180721" y="227584"/>
                </a:lnTo>
                <a:lnTo>
                  <a:pt x="186309" y="228612"/>
                </a:lnTo>
                <a:lnTo>
                  <a:pt x="192278" y="228981"/>
                </a:lnTo>
                <a:lnTo>
                  <a:pt x="198628" y="228981"/>
                </a:lnTo>
                <a:lnTo>
                  <a:pt x="237959" y="218909"/>
                </a:lnTo>
                <a:lnTo>
                  <a:pt x="241261" y="216408"/>
                </a:lnTo>
                <a:lnTo>
                  <a:pt x="248285" y="211086"/>
                </a:lnTo>
                <a:lnTo>
                  <a:pt x="256755" y="201625"/>
                </a:lnTo>
                <a:lnTo>
                  <a:pt x="262788" y="191325"/>
                </a:lnTo>
                <a:lnTo>
                  <a:pt x="266382" y="180187"/>
                </a:lnTo>
                <a:lnTo>
                  <a:pt x="267576" y="168148"/>
                </a:lnTo>
                <a:close/>
              </a:path>
              <a:path w="843280" h="229235">
                <a:moveTo>
                  <a:pt x="488315" y="164084"/>
                </a:moveTo>
                <a:lnTo>
                  <a:pt x="472694" y="127762"/>
                </a:lnTo>
                <a:lnTo>
                  <a:pt x="450850" y="115684"/>
                </a:lnTo>
                <a:lnTo>
                  <a:pt x="450850" y="166878"/>
                </a:lnTo>
                <a:lnTo>
                  <a:pt x="449884" y="176199"/>
                </a:lnTo>
                <a:lnTo>
                  <a:pt x="416750" y="209283"/>
                </a:lnTo>
                <a:lnTo>
                  <a:pt x="391033" y="212598"/>
                </a:lnTo>
                <a:lnTo>
                  <a:pt x="381863" y="212318"/>
                </a:lnTo>
                <a:lnTo>
                  <a:pt x="372643" y="211480"/>
                </a:lnTo>
                <a:lnTo>
                  <a:pt x="363385" y="210083"/>
                </a:lnTo>
                <a:lnTo>
                  <a:pt x="354076" y="208153"/>
                </a:lnTo>
                <a:lnTo>
                  <a:pt x="354076" y="118364"/>
                </a:lnTo>
                <a:lnTo>
                  <a:pt x="356870" y="117856"/>
                </a:lnTo>
                <a:lnTo>
                  <a:pt x="360807" y="117475"/>
                </a:lnTo>
                <a:lnTo>
                  <a:pt x="365506" y="117348"/>
                </a:lnTo>
                <a:lnTo>
                  <a:pt x="370205" y="117094"/>
                </a:lnTo>
                <a:lnTo>
                  <a:pt x="375920" y="116967"/>
                </a:lnTo>
                <a:lnTo>
                  <a:pt x="382651" y="116967"/>
                </a:lnTo>
                <a:lnTo>
                  <a:pt x="421386" y="123698"/>
                </a:lnTo>
                <a:lnTo>
                  <a:pt x="449135" y="154393"/>
                </a:lnTo>
                <a:lnTo>
                  <a:pt x="450850" y="166878"/>
                </a:lnTo>
                <a:lnTo>
                  <a:pt x="450850" y="115684"/>
                </a:lnTo>
                <a:lnTo>
                  <a:pt x="449287" y="115087"/>
                </a:lnTo>
                <a:lnTo>
                  <a:pt x="438658" y="112268"/>
                </a:lnTo>
                <a:lnTo>
                  <a:pt x="447789" y="108699"/>
                </a:lnTo>
                <a:lnTo>
                  <a:pt x="453047" y="105791"/>
                </a:lnTo>
                <a:lnTo>
                  <a:pt x="455803" y="104267"/>
                </a:lnTo>
                <a:lnTo>
                  <a:pt x="462597" y="99034"/>
                </a:lnTo>
                <a:lnTo>
                  <a:pt x="478155" y="63500"/>
                </a:lnTo>
                <a:lnTo>
                  <a:pt x="477354" y="54165"/>
                </a:lnTo>
                <a:lnTo>
                  <a:pt x="449821" y="16992"/>
                </a:lnTo>
                <a:lnTo>
                  <a:pt x="444500" y="14528"/>
                </a:lnTo>
                <a:lnTo>
                  <a:pt x="444500" y="62230"/>
                </a:lnTo>
                <a:lnTo>
                  <a:pt x="444500" y="70485"/>
                </a:lnTo>
                <a:lnTo>
                  <a:pt x="419989" y="100711"/>
                </a:lnTo>
                <a:lnTo>
                  <a:pt x="384556" y="105791"/>
                </a:lnTo>
                <a:lnTo>
                  <a:pt x="378460" y="105791"/>
                </a:lnTo>
                <a:lnTo>
                  <a:pt x="372745" y="105664"/>
                </a:lnTo>
                <a:lnTo>
                  <a:pt x="362585" y="104902"/>
                </a:lnTo>
                <a:lnTo>
                  <a:pt x="358013" y="104267"/>
                </a:lnTo>
                <a:lnTo>
                  <a:pt x="354076" y="103505"/>
                </a:lnTo>
                <a:lnTo>
                  <a:pt x="354076" y="19431"/>
                </a:lnTo>
                <a:lnTo>
                  <a:pt x="360680" y="17868"/>
                </a:lnTo>
                <a:lnTo>
                  <a:pt x="367741" y="16751"/>
                </a:lnTo>
                <a:lnTo>
                  <a:pt x="375196" y="16103"/>
                </a:lnTo>
                <a:lnTo>
                  <a:pt x="383032" y="15875"/>
                </a:lnTo>
                <a:lnTo>
                  <a:pt x="397256" y="16751"/>
                </a:lnTo>
                <a:lnTo>
                  <a:pt x="435597" y="36588"/>
                </a:lnTo>
                <a:lnTo>
                  <a:pt x="444500" y="62230"/>
                </a:lnTo>
                <a:lnTo>
                  <a:pt x="444500" y="14528"/>
                </a:lnTo>
                <a:lnTo>
                  <a:pt x="398538" y="5321"/>
                </a:lnTo>
                <a:lnTo>
                  <a:pt x="385953" y="5080"/>
                </a:lnTo>
                <a:lnTo>
                  <a:pt x="291338" y="5080"/>
                </a:lnTo>
                <a:lnTo>
                  <a:pt x="291338" y="11049"/>
                </a:lnTo>
                <a:lnTo>
                  <a:pt x="307848" y="11049"/>
                </a:lnTo>
                <a:lnTo>
                  <a:pt x="314198" y="13462"/>
                </a:lnTo>
                <a:lnTo>
                  <a:pt x="322961" y="43815"/>
                </a:lnTo>
                <a:lnTo>
                  <a:pt x="322961" y="197485"/>
                </a:lnTo>
                <a:lnTo>
                  <a:pt x="321818" y="205625"/>
                </a:lnTo>
                <a:lnTo>
                  <a:pt x="319278" y="209296"/>
                </a:lnTo>
                <a:lnTo>
                  <a:pt x="315341" y="215150"/>
                </a:lnTo>
                <a:lnTo>
                  <a:pt x="308737" y="218059"/>
                </a:lnTo>
                <a:lnTo>
                  <a:pt x="291338" y="218059"/>
                </a:lnTo>
                <a:lnTo>
                  <a:pt x="291338" y="224028"/>
                </a:lnTo>
                <a:lnTo>
                  <a:pt x="394716" y="224028"/>
                </a:lnTo>
                <a:lnTo>
                  <a:pt x="412000" y="223608"/>
                </a:lnTo>
                <a:lnTo>
                  <a:pt x="449707" y="217170"/>
                </a:lnTo>
                <a:lnTo>
                  <a:pt x="459181" y="212598"/>
                </a:lnTo>
                <a:lnTo>
                  <a:pt x="465772" y="208305"/>
                </a:lnTo>
                <a:lnTo>
                  <a:pt x="487667" y="172186"/>
                </a:lnTo>
                <a:lnTo>
                  <a:pt x="488315" y="164084"/>
                </a:lnTo>
                <a:close/>
              </a:path>
              <a:path w="843280" h="229235">
                <a:moveTo>
                  <a:pt x="741045" y="5080"/>
                </a:moveTo>
                <a:lnTo>
                  <a:pt x="664845" y="5080"/>
                </a:lnTo>
                <a:lnTo>
                  <a:pt x="664845" y="11049"/>
                </a:lnTo>
                <a:lnTo>
                  <a:pt x="680974" y="11049"/>
                </a:lnTo>
                <a:lnTo>
                  <a:pt x="687324" y="13335"/>
                </a:lnTo>
                <a:lnTo>
                  <a:pt x="695833" y="43053"/>
                </a:lnTo>
                <a:lnTo>
                  <a:pt x="695833" y="169291"/>
                </a:lnTo>
                <a:lnTo>
                  <a:pt x="599655" y="51308"/>
                </a:lnTo>
                <a:lnTo>
                  <a:pt x="561975" y="5080"/>
                </a:lnTo>
                <a:lnTo>
                  <a:pt x="502539" y="5080"/>
                </a:lnTo>
                <a:lnTo>
                  <a:pt x="502539" y="11049"/>
                </a:lnTo>
                <a:lnTo>
                  <a:pt x="508889" y="11049"/>
                </a:lnTo>
                <a:lnTo>
                  <a:pt x="513588" y="11557"/>
                </a:lnTo>
                <a:lnTo>
                  <a:pt x="545592" y="33782"/>
                </a:lnTo>
                <a:lnTo>
                  <a:pt x="545592" y="198386"/>
                </a:lnTo>
                <a:lnTo>
                  <a:pt x="544449" y="206248"/>
                </a:lnTo>
                <a:lnTo>
                  <a:pt x="542036" y="209677"/>
                </a:lnTo>
                <a:lnTo>
                  <a:pt x="538226" y="215265"/>
                </a:lnTo>
                <a:lnTo>
                  <a:pt x="531622" y="218059"/>
                </a:lnTo>
                <a:lnTo>
                  <a:pt x="514604" y="218059"/>
                </a:lnTo>
                <a:lnTo>
                  <a:pt x="514604" y="224028"/>
                </a:lnTo>
                <a:lnTo>
                  <a:pt x="590804" y="224028"/>
                </a:lnTo>
                <a:lnTo>
                  <a:pt x="590804" y="218059"/>
                </a:lnTo>
                <a:lnTo>
                  <a:pt x="574548" y="218059"/>
                </a:lnTo>
                <a:lnTo>
                  <a:pt x="568325" y="215773"/>
                </a:lnTo>
                <a:lnTo>
                  <a:pt x="559816" y="186055"/>
                </a:lnTo>
                <a:lnTo>
                  <a:pt x="559816" y="51308"/>
                </a:lnTo>
                <a:lnTo>
                  <a:pt x="704215" y="227584"/>
                </a:lnTo>
                <a:lnTo>
                  <a:pt x="710057" y="227584"/>
                </a:lnTo>
                <a:lnTo>
                  <a:pt x="710057" y="169291"/>
                </a:lnTo>
                <a:lnTo>
                  <a:pt x="710057" y="30734"/>
                </a:lnTo>
                <a:lnTo>
                  <a:pt x="711200" y="22860"/>
                </a:lnTo>
                <a:lnTo>
                  <a:pt x="713486" y="19431"/>
                </a:lnTo>
                <a:lnTo>
                  <a:pt x="717423" y="13843"/>
                </a:lnTo>
                <a:lnTo>
                  <a:pt x="724027" y="11049"/>
                </a:lnTo>
                <a:lnTo>
                  <a:pt x="741045" y="11049"/>
                </a:lnTo>
                <a:lnTo>
                  <a:pt x="741045" y="5080"/>
                </a:lnTo>
                <a:close/>
              </a:path>
              <a:path w="843280" h="229235">
                <a:moveTo>
                  <a:pt x="843064" y="137680"/>
                </a:moveTo>
                <a:lnTo>
                  <a:pt x="759587" y="137680"/>
                </a:lnTo>
                <a:lnTo>
                  <a:pt x="759587" y="162052"/>
                </a:lnTo>
                <a:lnTo>
                  <a:pt x="843064" y="162052"/>
                </a:lnTo>
                <a:lnTo>
                  <a:pt x="843064" y="13768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71395" y="3360928"/>
            <a:ext cx="265430" cy="227965"/>
          </a:xfrm>
          <a:custGeom>
            <a:avLst/>
            <a:gdLst/>
            <a:ahLst/>
            <a:cxnLst/>
            <a:rect l="l" t="t" r="r" b="b"/>
            <a:pathLst>
              <a:path w="265430" h="227964">
                <a:moveTo>
                  <a:pt x="58674" y="26035"/>
                </a:moveTo>
                <a:lnTo>
                  <a:pt x="21843" y="26035"/>
                </a:lnTo>
                <a:lnTo>
                  <a:pt x="24256" y="26797"/>
                </a:lnTo>
                <a:lnTo>
                  <a:pt x="26288" y="28448"/>
                </a:lnTo>
                <a:lnTo>
                  <a:pt x="32004" y="198120"/>
                </a:lnTo>
                <a:lnTo>
                  <a:pt x="31368" y="205994"/>
                </a:lnTo>
                <a:lnTo>
                  <a:pt x="30225" y="208534"/>
                </a:lnTo>
                <a:lnTo>
                  <a:pt x="29082" y="211200"/>
                </a:lnTo>
                <a:lnTo>
                  <a:pt x="26924" y="213360"/>
                </a:lnTo>
                <a:lnTo>
                  <a:pt x="23875" y="214884"/>
                </a:lnTo>
                <a:lnTo>
                  <a:pt x="20955" y="216408"/>
                </a:lnTo>
                <a:lnTo>
                  <a:pt x="14224" y="217297"/>
                </a:lnTo>
                <a:lnTo>
                  <a:pt x="3937" y="217550"/>
                </a:lnTo>
                <a:lnTo>
                  <a:pt x="3937" y="223520"/>
                </a:lnTo>
                <a:lnTo>
                  <a:pt x="86232" y="223520"/>
                </a:lnTo>
                <a:lnTo>
                  <a:pt x="86232" y="217550"/>
                </a:lnTo>
                <a:lnTo>
                  <a:pt x="76327" y="217297"/>
                </a:lnTo>
                <a:lnTo>
                  <a:pt x="69723" y="216408"/>
                </a:lnTo>
                <a:lnTo>
                  <a:pt x="66548" y="214757"/>
                </a:lnTo>
                <a:lnTo>
                  <a:pt x="63373" y="213233"/>
                </a:lnTo>
                <a:lnTo>
                  <a:pt x="61213" y="210820"/>
                </a:lnTo>
                <a:lnTo>
                  <a:pt x="60198" y="207899"/>
                </a:lnTo>
                <a:lnTo>
                  <a:pt x="59181" y="204850"/>
                </a:lnTo>
                <a:lnTo>
                  <a:pt x="58733" y="198120"/>
                </a:lnTo>
                <a:lnTo>
                  <a:pt x="58674" y="26035"/>
                </a:lnTo>
                <a:close/>
              </a:path>
              <a:path w="265430" h="227964">
                <a:moveTo>
                  <a:pt x="58674" y="0"/>
                </a:moveTo>
                <a:lnTo>
                  <a:pt x="53340" y="0"/>
                </a:lnTo>
                <a:lnTo>
                  <a:pt x="0" y="26035"/>
                </a:lnTo>
                <a:lnTo>
                  <a:pt x="2412" y="30987"/>
                </a:lnTo>
                <a:lnTo>
                  <a:pt x="9525" y="27686"/>
                </a:lnTo>
                <a:lnTo>
                  <a:pt x="15112" y="26035"/>
                </a:lnTo>
                <a:lnTo>
                  <a:pt x="58674" y="26035"/>
                </a:lnTo>
                <a:lnTo>
                  <a:pt x="58674" y="0"/>
                </a:lnTo>
                <a:close/>
              </a:path>
              <a:path w="265430" h="227964">
                <a:moveTo>
                  <a:pt x="156337" y="198374"/>
                </a:moveTo>
                <a:lnTo>
                  <a:pt x="150113" y="198374"/>
                </a:lnTo>
                <a:lnTo>
                  <a:pt x="147066" y="199517"/>
                </a:lnTo>
                <a:lnTo>
                  <a:pt x="144525" y="201930"/>
                </a:lnTo>
                <a:lnTo>
                  <a:pt x="141986" y="204216"/>
                </a:lnTo>
                <a:lnTo>
                  <a:pt x="140843" y="207010"/>
                </a:lnTo>
                <a:lnTo>
                  <a:pt x="140843" y="214375"/>
                </a:lnTo>
                <a:lnTo>
                  <a:pt x="178943" y="227457"/>
                </a:lnTo>
                <a:lnTo>
                  <a:pt x="199939" y="225746"/>
                </a:lnTo>
                <a:lnTo>
                  <a:pt x="218328" y="220630"/>
                </a:lnTo>
                <a:lnTo>
                  <a:pt x="231802" y="213360"/>
                </a:lnTo>
                <a:lnTo>
                  <a:pt x="195961" y="213360"/>
                </a:lnTo>
                <a:lnTo>
                  <a:pt x="191769" y="212725"/>
                </a:lnTo>
                <a:lnTo>
                  <a:pt x="187832" y="211582"/>
                </a:lnTo>
                <a:lnTo>
                  <a:pt x="185293" y="210947"/>
                </a:lnTo>
                <a:lnTo>
                  <a:pt x="180848" y="208914"/>
                </a:lnTo>
                <a:lnTo>
                  <a:pt x="174371" y="205486"/>
                </a:lnTo>
                <a:lnTo>
                  <a:pt x="163830" y="200151"/>
                </a:lnTo>
                <a:lnTo>
                  <a:pt x="161925" y="199644"/>
                </a:lnTo>
                <a:lnTo>
                  <a:pt x="159131" y="198755"/>
                </a:lnTo>
                <a:lnTo>
                  <a:pt x="156337" y="198374"/>
                </a:lnTo>
                <a:close/>
              </a:path>
              <a:path w="265430" h="227964">
                <a:moveTo>
                  <a:pt x="247305" y="21971"/>
                </a:moveTo>
                <a:lnTo>
                  <a:pt x="191388" y="21971"/>
                </a:lnTo>
                <a:lnTo>
                  <a:pt x="198794" y="22613"/>
                </a:lnTo>
                <a:lnTo>
                  <a:pt x="205581" y="24542"/>
                </a:lnTo>
                <a:lnTo>
                  <a:pt x="227711" y="59182"/>
                </a:lnTo>
                <a:lnTo>
                  <a:pt x="227711" y="67691"/>
                </a:lnTo>
                <a:lnTo>
                  <a:pt x="203200" y="100837"/>
                </a:lnTo>
                <a:lnTo>
                  <a:pt x="177546" y="109982"/>
                </a:lnTo>
                <a:lnTo>
                  <a:pt x="177546" y="114808"/>
                </a:lnTo>
                <a:lnTo>
                  <a:pt x="191135" y="114808"/>
                </a:lnTo>
                <a:lnTo>
                  <a:pt x="199390" y="116586"/>
                </a:lnTo>
                <a:lnTo>
                  <a:pt x="232918" y="139446"/>
                </a:lnTo>
                <a:lnTo>
                  <a:pt x="241427" y="170434"/>
                </a:lnTo>
                <a:lnTo>
                  <a:pt x="240665" y="178816"/>
                </a:lnTo>
                <a:lnTo>
                  <a:pt x="215931" y="210137"/>
                </a:lnTo>
                <a:lnTo>
                  <a:pt x="200532" y="213360"/>
                </a:lnTo>
                <a:lnTo>
                  <a:pt x="231802" y="213360"/>
                </a:lnTo>
                <a:lnTo>
                  <a:pt x="260746" y="177546"/>
                </a:lnTo>
                <a:lnTo>
                  <a:pt x="265303" y="151002"/>
                </a:lnTo>
                <a:lnTo>
                  <a:pt x="264658" y="141408"/>
                </a:lnTo>
                <a:lnTo>
                  <a:pt x="242125" y="103489"/>
                </a:lnTo>
                <a:lnTo>
                  <a:pt x="224409" y="93852"/>
                </a:lnTo>
                <a:lnTo>
                  <a:pt x="237577" y="81186"/>
                </a:lnTo>
                <a:lnTo>
                  <a:pt x="246983" y="68722"/>
                </a:lnTo>
                <a:lnTo>
                  <a:pt x="252626" y="56473"/>
                </a:lnTo>
                <a:lnTo>
                  <a:pt x="254507" y="44450"/>
                </a:lnTo>
                <a:lnTo>
                  <a:pt x="253885" y="37786"/>
                </a:lnTo>
                <a:lnTo>
                  <a:pt x="253775" y="37080"/>
                </a:lnTo>
                <a:lnTo>
                  <a:pt x="251841" y="30368"/>
                </a:lnTo>
                <a:lnTo>
                  <a:pt x="248507" y="23643"/>
                </a:lnTo>
                <a:lnTo>
                  <a:pt x="247305" y="21971"/>
                </a:lnTo>
                <a:close/>
              </a:path>
              <a:path w="265430" h="227964">
                <a:moveTo>
                  <a:pt x="203454" y="0"/>
                </a:moveTo>
                <a:lnTo>
                  <a:pt x="160986" y="18706"/>
                </a:lnTo>
                <a:lnTo>
                  <a:pt x="144144" y="46227"/>
                </a:lnTo>
                <a:lnTo>
                  <a:pt x="149479" y="48768"/>
                </a:lnTo>
                <a:lnTo>
                  <a:pt x="158384" y="37080"/>
                </a:lnTo>
                <a:lnTo>
                  <a:pt x="168338" y="28701"/>
                </a:lnTo>
                <a:lnTo>
                  <a:pt x="179339" y="23657"/>
                </a:lnTo>
                <a:lnTo>
                  <a:pt x="191388" y="21971"/>
                </a:lnTo>
                <a:lnTo>
                  <a:pt x="247305" y="21971"/>
                </a:lnTo>
                <a:lnTo>
                  <a:pt x="243840" y="17145"/>
                </a:lnTo>
                <a:lnTo>
                  <a:pt x="236029" y="9644"/>
                </a:lnTo>
                <a:lnTo>
                  <a:pt x="226694" y="4286"/>
                </a:lnTo>
                <a:lnTo>
                  <a:pt x="215836" y="1071"/>
                </a:lnTo>
                <a:lnTo>
                  <a:pt x="203454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93339" y="3432047"/>
            <a:ext cx="36195" cy="157480"/>
          </a:xfrm>
          <a:custGeom>
            <a:avLst/>
            <a:gdLst/>
            <a:ahLst/>
            <a:cxnLst/>
            <a:rect l="l" t="t" r="r" b="b"/>
            <a:pathLst>
              <a:path w="36194" h="157479">
                <a:moveTo>
                  <a:pt x="23114" y="0"/>
                </a:moveTo>
                <a:lnTo>
                  <a:pt x="13208" y="0"/>
                </a:lnTo>
                <a:lnTo>
                  <a:pt x="9017" y="1650"/>
                </a:lnTo>
                <a:lnTo>
                  <a:pt x="5587" y="5206"/>
                </a:lnTo>
                <a:lnTo>
                  <a:pt x="2032" y="8762"/>
                </a:lnTo>
                <a:lnTo>
                  <a:pt x="254" y="12953"/>
                </a:lnTo>
                <a:lnTo>
                  <a:pt x="254" y="22860"/>
                </a:lnTo>
                <a:lnTo>
                  <a:pt x="2032" y="27050"/>
                </a:lnTo>
                <a:lnTo>
                  <a:pt x="9017" y="34036"/>
                </a:lnTo>
                <a:lnTo>
                  <a:pt x="13208" y="35813"/>
                </a:lnTo>
                <a:lnTo>
                  <a:pt x="23114" y="35813"/>
                </a:lnTo>
                <a:lnTo>
                  <a:pt x="27432" y="34036"/>
                </a:lnTo>
                <a:lnTo>
                  <a:pt x="34417" y="27050"/>
                </a:lnTo>
                <a:lnTo>
                  <a:pt x="36195" y="22860"/>
                </a:lnTo>
                <a:lnTo>
                  <a:pt x="36195" y="12953"/>
                </a:lnTo>
                <a:lnTo>
                  <a:pt x="34417" y="8762"/>
                </a:lnTo>
                <a:lnTo>
                  <a:pt x="30861" y="5206"/>
                </a:lnTo>
                <a:lnTo>
                  <a:pt x="27432" y="1650"/>
                </a:lnTo>
                <a:lnTo>
                  <a:pt x="23114" y="0"/>
                </a:lnTo>
                <a:close/>
              </a:path>
              <a:path w="36194" h="157479">
                <a:moveTo>
                  <a:pt x="22987" y="120903"/>
                </a:moveTo>
                <a:lnTo>
                  <a:pt x="12954" y="120903"/>
                </a:lnTo>
                <a:lnTo>
                  <a:pt x="8762" y="122681"/>
                </a:lnTo>
                <a:lnTo>
                  <a:pt x="5207" y="126237"/>
                </a:lnTo>
                <a:lnTo>
                  <a:pt x="1778" y="129793"/>
                </a:lnTo>
                <a:lnTo>
                  <a:pt x="0" y="133985"/>
                </a:lnTo>
                <a:lnTo>
                  <a:pt x="0" y="143890"/>
                </a:lnTo>
                <a:lnTo>
                  <a:pt x="1778" y="148209"/>
                </a:lnTo>
                <a:lnTo>
                  <a:pt x="8762" y="155193"/>
                </a:lnTo>
                <a:lnTo>
                  <a:pt x="12954" y="156972"/>
                </a:lnTo>
                <a:lnTo>
                  <a:pt x="22860" y="156972"/>
                </a:lnTo>
                <a:lnTo>
                  <a:pt x="27051" y="155193"/>
                </a:lnTo>
                <a:lnTo>
                  <a:pt x="30607" y="151637"/>
                </a:lnTo>
                <a:lnTo>
                  <a:pt x="34162" y="148209"/>
                </a:lnTo>
                <a:lnTo>
                  <a:pt x="35941" y="143890"/>
                </a:lnTo>
                <a:lnTo>
                  <a:pt x="35941" y="133985"/>
                </a:lnTo>
                <a:lnTo>
                  <a:pt x="34290" y="129793"/>
                </a:lnTo>
                <a:lnTo>
                  <a:pt x="27178" y="122681"/>
                </a:lnTo>
                <a:lnTo>
                  <a:pt x="22987" y="120903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48661" y="3360927"/>
            <a:ext cx="2220595" cy="228600"/>
          </a:xfrm>
          <a:custGeom>
            <a:avLst/>
            <a:gdLst/>
            <a:ahLst/>
            <a:cxnLst/>
            <a:rect l="l" t="t" r="r" b="b"/>
            <a:pathLst>
              <a:path w="2220595" h="228600">
                <a:moveTo>
                  <a:pt x="138049" y="90424"/>
                </a:moveTo>
                <a:lnTo>
                  <a:pt x="124752" y="36982"/>
                </a:lnTo>
                <a:lnTo>
                  <a:pt x="107442" y="15570"/>
                </a:lnTo>
                <a:lnTo>
                  <a:pt x="107442" y="81915"/>
                </a:lnTo>
                <a:lnTo>
                  <a:pt x="107251" y="88734"/>
                </a:lnTo>
                <a:lnTo>
                  <a:pt x="86614" y="125476"/>
                </a:lnTo>
                <a:lnTo>
                  <a:pt x="79756" y="127889"/>
                </a:lnTo>
                <a:lnTo>
                  <a:pt x="73914" y="129032"/>
                </a:lnTo>
                <a:lnTo>
                  <a:pt x="68961" y="129032"/>
                </a:lnTo>
                <a:lnTo>
                  <a:pt x="36791" y="104648"/>
                </a:lnTo>
                <a:lnTo>
                  <a:pt x="28702" y="61849"/>
                </a:lnTo>
                <a:lnTo>
                  <a:pt x="29387" y="49885"/>
                </a:lnTo>
                <a:lnTo>
                  <a:pt x="51244" y="13779"/>
                </a:lnTo>
                <a:lnTo>
                  <a:pt x="64770" y="10541"/>
                </a:lnTo>
                <a:lnTo>
                  <a:pt x="73025" y="10541"/>
                </a:lnTo>
                <a:lnTo>
                  <a:pt x="99148" y="39535"/>
                </a:lnTo>
                <a:lnTo>
                  <a:pt x="107442" y="81915"/>
                </a:lnTo>
                <a:lnTo>
                  <a:pt x="107442" y="15570"/>
                </a:lnTo>
                <a:lnTo>
                  <a:pt x="68326" y="0"/>
                </a:lnTo>
                <a:lnTo>
                  <a:pt x="53086" y="1714"/>
                </a:lnTo>
                <a:lnTo>
                  <a:pt x="16510" y="27305"/>
                </a:lnTo>
                <a:lnTo>
                  <a:pt x="1016" y="64516"/>
                </a:lnTo>
                <a:lnTo>
                  <a:pt x="0" y="78486"/>
                </a:lnTo>
                <a:lnTo>
                  <a:pt x="1016" y="92532"/>
                </a:lnTo>
                <a:lnTo>
                  <a:pt x="25120" y="133692"/>
                </a:lnTo>
                <a:lnTo>
                  <a:pt x="56007" y="143764"/>
                </a:lnTo>
                <a:lnTo>
                  <a:pt x="66573" y="142748"/>
                </a:lnTo>
                <a:lnTo>
                  <a:pt x="77736" y="139674"/>
                </a:lnTo>
                <a:lnTo>
                  <a:pt x="89484" y="134556"/>
                </a:lnTo>
                <a:lnTo>
                  <a:pt x="98996" y="129032"/>
                </a:lnTo>
                <a:lnTo>
                  <a:pt x="101854" y="127381"/>
                </a:lnTo>
                <a:lnTo>
                  <a:pt x="86182" y="167233"/>
                </a:lnTo>
                <a:lnTo>
                  <a:pt x="61226" y="199313"/>
                </a:lnTo>
                <a:lnTo>
                  <a:pt x="24638" y="219481"/>
                </a:lnTo>
                <a:lnTo>
                  <a:pt x="4318" y="222123"/>
                </a:lnTo>
                <a:lnTo>
                  <a:pt x="4318" y="228104"/>
                </a:lnTo>
                <a:lnTo>
                  <a:pt x="13589" y="228104"/>
                </a:lnTo>
                <a:lnTo>
                  <a:pt x="28625" y="227025"/>
                </a:lnTo>
                <a:lnTo>
                  <a:pt x="70231" y="210947"/>
                </a:lnTo>
                <a:lnTo>
                  <a:pt x="110299" y="173621"/>
                </a:lnTo>
                <a:lnTo>
                  <a:pt x="133019" y="127381"/>
                </a:lnTo>
                <a:lnTo>
                  <a:pt x="136918" y="108407"/>
                </a:lnTo>
                <a:lnTo>
                  <a:pt x="138049" y="90424"/>
                </a:lnTo>
                <a:close/>
              </a:path>
              <a:path w="2220595" h="228600">
                <a:moveTo>
                  <a:pt x="303657" y="4572"/>
                </a:moveTo>
                <a:lnTo>
                  <a:pt x="186309" y="4572"/>
                </a:lnTo>
                <a:lnTo>
                  <a:pt x="165354" y="56388"/>
                </a:lnTo>
                <a:lnTo>
                  <a:pt x="170053" y="58166"/>
                </a:lnTo>
                <a:lnTo>
                  <a:pt x="174472" y="50939"/>
                </a:lnTo>
                <a:lnTo>
                  <a:pt x="179578" y="44678"/>
                </a:lnTo>
                <a:lnTo>
                  <a:pt x="217805" y="30861"/>
                </a:lnTo>
                <a:lnTo>
                  <a:pt x="278003" y="30861"/>
                </a:lnTo>
                <a:lnTo>
                  <a:pt x="212598" y="228104"/>
                </a:lnTo>
                <a:lnTo>
                  <a:pt x="230759" y="228104"/>
                </a:lnTo>
                <a:lnTo>
                  <a:pt x="296875" y="30861"/>
                </a:lnTo>
                <a:lnTo>
                  <a:pt x="303657" y="10668"/>
                </a:lnTo>
                <a:lnTo>
                  <a:pt x="303657" y="4572"/>
                </a:lnTo>
                <a:close/>
              </a:path>
              <a:path w="2220595" h="228600">
                <a:moveTo>
                  <a:pt x="465328" y="170192"/>
                </a:moveTo>
                <a:lnTo>
                  <a:pt x="447344" y="129908"/>
                </a:lnTo>
                <a:lnTo>
                  <a:pt x="442722" y="125374"/>
                </a:lnTo>
                <a:lnTo>
                  <a:pt x="442722" y="177165"/>
                </a:lnTo>
                <a:lnTo>
                  <a:pt x="442722" y="184912"/>
                </a:lnTo>
                <a:lnTo>
                  <a:pt x="419963" y="216230"/>
                </a:lnTo>
                <a:lnTo>
                  <a:pt x="404241" y="218694"/>
                </a:lnTo>
                <a:lnTo>
                  <a:pt x="395859" y="217919"/>
                </a:lnTo>
                <a:lnTo>
                  <a:pt x="366763" y="191706"/>
                </a:lnTo>
                <a:lnTo>
                  <a:pt x="363905" y="173609"/>
                </a:lnTo>
                <a:lnTo>
                  <a:pt x="363994" y="170192"/>
                </a:lnTo>
                <a:lnTo>
                  <a:pt x="378510" y="131178"/>
                </a:lnTo>
                <a:lnTo>
                  <a:pt x="390144" y="119380"/>
                </a:lnTo>
                <a:lnTo>
                  <a:pt x="406171" y="132537"/>
                </a:lnTo>
                <a:lnTo>
                  <a:pt x="436499" y="164084"/>
                </a:lnTo>
                <a:lnTo>
                  <a:pt x="442722" y="177165"/>
                </a:lnTo>
                <a:lnTo>
                  <a:pt x="442722" y="125374"/>
                </a:lnTo>
                <a:lnTo>
                  <a:pt x="439140" y="121843"/>
                </a:lnTo>
                <a:lnTo>
                  <a:pt x="436308" y="119380"/>
                </a:lnTo>
                <a:lnTo>
                  <a:pt x="428536" y="112623"/>
                </a:lnTo>
                <a:lnTo>
                  <a:pt x="415544" y="102235"/>
                </a:lnTo>
                <a:lnTo>
                  <a:pt x="424929" y="96012"/>
                </a:lnTo>
                <a:lnTo>
                  <a:pt x="455726" y="65836"/>
                </a:lnTo>
                <a:lnTo>
                  <a:pt x="460629" y="47244"/>
                </a:lnTo>
                <a:lnTo>
                  <a:pt x="459600" y="38265"/>
                </a:lnTo>
                <a:lnTo>
                  <a:pt x="456565" y="29806"/>
                </a:lnTo>
                <a:lnTo>
                  <a:pt x="451510" y="21831"/>
                </a:lnTo>
                <a:lnTo>
                  <a:pt x="444500" y="14351"/>
                </a:lnTo>
                <a:lnTo>
                  <a:pt x="437642" y="9448"/>
                </a:lnTo>
                <a:lnTo>
                  <a:pt x="437642" y="45593"/>
                </a:lnTo>
                <a:lnTo>
                  <a:pt x="437642" y="54102"/>
                </a:lnTo>
                <a:lnTo>
                  <a:pt x="416737" y="87731"/>
                </a:lnTo>
                <a:lnTo>
                  <a:pt x="407924" y="96012"/>
                </a:lnTo>
                <a:lnTo>
                  <a:pt x="381406" y="73964"/>
                </a:lnTo>
                <a:lnTo>
                  <a:pt x="376174" y="68961"/>
                </a:lnTo>
                <a:lnTo>
                  <a:pt x="372110" y="63627"/>
                </a:lnTo>
                <a:lnTo>
                  <a:pt x="369316" y="58039"/>
                </a:lnTo>
                <a:lnTo>
                  <a:pt x="366395" y="52451"/>
                </a:lnTo>
                <a:lnTo>
                  <a:pt x="365086" y="47244"/>
                </a:lnTo>
                <a:lnTo>
                  <a:pt x="364998" y="32766"/>
                </a:lnTo>
                <a:lnTo>
                  <a:pt x="368427" y="25273"/>
                </a:lnTo>
                <a:lnTo>
                  <a:pt x="402209" y="9398"/>
                </a:lnTo>
                <a:lnTo>
                  <a:pt x="409968" y="10007"/>
                </a:lnTo>
                <a:lnTo>
                  <a:pt x="437045" y="37579"/>
                </a:lnTo>
                <a:lnTo>
                  <a:pt x="437642" y="45593"/>
                </a:lnTo>
                <a:lnTo>
                  <a:pt x="437642" y="9448"/>
                </a:lnTo>
                <a:lnTo>
                  <a:pt x="401828" y="0"/>
                </a:lnTo>
                <a:lnTo>
                  <a:pt x="388874" y="977"/>
                </a:lnTo>
                <a:lnTo>
                  <a:pt x="350837" y="23571"/>
                </a:lnTo>
                <a:lnTo>
                  <a:pt x="341630" y="52197"/>
                </a:lnTo>
                <a:lnTo>
                  <a:pt x="342074" y="59093"/>
                </a:lnTo>
                <a:lnTo>
                  <a:pt x="361213" y="94043"/>
                </a:lnTo>
                <a:lnTo>
                  <a:pt x="382651" y="113284"/>
                </a:lnTo>
                <a:lnTo>
                  <a:pt x="371551" y="121691"/>
                </a:lnTo>
                <a:lnTo>
                  <a:pt x="344678" y="151955"/>
                </a:lnTo>
                <a:lnTo>
                  <a:pt x="339217" y="173609"/>
                </a:lnTo>
                <a:lnTo>
                  <a:pt x="340067" y="182740"/>
                </a:lnTo>
                <a:lnTo>
                  <a:pt x="362648" y="216420"/>
                </a:lnTo>
                <a:lnTo>
                  <a:pt x="401701" y="227457"/>
                </a:lnTo>
                <a:lnTo>
                  <a:pt x="415290" y="226415"/>
                </a:lnTo>
                <a:lnTo>
                  <a:pt x="455536" y="202349"/>
                </a:lnTo>
                <a:lnTo>
                  <a:pt x="465328" y="172847"/>
                </a:lnTo>
                <a:lnTo>
                  <a:pt x="465328" y="170192"/>
                </a:lnTo>
                <a:close/>
              </a:path>
              <a:path w="2220595" h="228600">
                <a:moveTo>
                  <a:pt x="582206" y="137172"/>
                </a:moveTo>
                <a:lnTo>
                  <a:pt x="498729" y="137172"/>
                </a:lnTo>
                <a:lnTo>
                  <a:pt x="498729" y="161544"/>
                </a:lnTo>
                <a:lnTo>
                  <a:pt x="582206" y="161544"/>
                </a:lnTo>
                <a:lnTo>
                  <a:pt x="582206" y="137172"/>
                </a:lnTo>
                <a:close/>
              </a:path>
              <a:path w="2220595" h="228600">
                <a:moveTo>
                  <a:pt x="748538" y="111887"/>
                </a:moveTo>
                <a:lnTo>
                  <a:pt x="742264" y="63157"/>
                </a:lnTo>
                <a:lnTo>
                  <a:pt x="723519" y="25654"/>
                </a:lnTo>
                <a:lnTo>
                  <a:pt x="716915" y="18516"/>
                </a:lnTo>
                <a:lnTo>
                  <a:pt x="716915" y="104775"/>
                </a:lnTo>
                <a:lnTo>
                  <a:pt x="716432" y="128663"/>
                </a:lnTo>
                <a:lnTo>
                  <a:pt x="712673" y="167830"/>
                </a:lnTo>
                <a:lnTo>
                  <a:pt x="699706" y="204851"/>
                </a:lnTo>
                <a:lnTo>
                  <a:pt x="683006" y="217170"/>
                </a:lnTo>
                <a:lnTo>
                  <a:pt x="677164" y="217170"/>
                </a:lnTo>
                <a:lnTo>
                  <a:pt x="644867" y="177838"/>
                </a:lnTo>
                <a:lnTo>
                  <a:pt x="638556" y="119380"/>
                </a:lnTo>
                <a:lnTo>
                  <a:pt x="638810" y="105333"/>
                </a:lnTo>
                <a:lnTo>
                  <a:pt x="642747" y="62738"/>
                </a:lnTo>
                <a:lnTo>
                  <a:pt x="658622" y="20574"/>
                </a:lnTo>
                <a:lnTo>
                  <a:pt x="670814" y="10668"/>
                </a:lnTo>
                <a:lnTo>
                  <a:pt x="684403" y="10668"/>
                </a:lnTo>
                <a:lnTo>
                  <a:pt x="709168" y="42291"/>
                </a:lnTo>
                <a:lnTo>
                  <a:pt x="716432" y="86868"/>
                </a:lnTo>
                <a:lnTo>
                  <a:pt x="716915" y="104775"/>
                </a:lnTo>
                <a:lnTo>
                  <a:pt x="716915" y="18516"/>
                </a:lnTo>
                <a:lnTo>
                  <a:pt x="678307" y="0"/>
                </a:lnTo>
                <a:lnTo>
                  <a:pt x="670636" y="673"/>
                </a:lnTo>
                <a:lnTo>
                  <a:pt x="631380" y="27203"/>
                </a:lnTo>
                <a:lnTo>
                  <a:pt x="613308" y="64973"/>
                </a:lnTo>
                <a:lnTo>
                  <a:pt x="606933" y="115316"/>
                </a:lnTo>
                <a:lnTo>
                  <a:pt x="608025" y="136512"/>
                </a:lnTo>
                <a:lnTo>
                  <a:pt x="616839" y="174040"/>
                </a:lnTo>
                <a:lnTo>
                  <a:pt x="647992" y="218160"/>
                </a:lnTo>
                <a:lnTo>
                  <a:pt x="676656" y="227457"/>
                </a:lnTo>
                <a:lnTo>
                  <a:pt x="684644" y="226707"/>
                </a:lnTo>
                <a:lnTo>
                  <a:pt x="692810" y="224434"/>
                </a:lnTo>
                <a:lnTo>
                  <a:pt x="701116" y="220662"/>
                </a:lnTo>
                <a:lnTo>
                  <a:pt x="706691" y="217170"/>
                </a:lnTo>
                <a:lnTo>
                  <a:pt x="709549" y="215404"/>
                </a:lnTo>
                <a:lnTo>
                  <a:pt x="737616" y="176657"/>
                </a:lnTo>
                <a:lnTo>
                  <a:pt x="747839" y="130225"/>
                </a:lnTo>
                <a:lnTo>
                  <a:pt x="748538" y="111887"/>
                </a:lnTo>
                <a:close/>
              </a:path>
              <a:path w="2220595" h="228600">
                <a:moveTo>
                  <a:pt x="886079" y="217551"/>
                </a:moveTo>
                <a:lnTo>
                  <a:pt x="876173" y="217297"/>
                </a:lnTo>
                <a:lnTo>
                  <a:pt x="869569" y="216408"/>
                </a:lnTo>
                <a:lnTo>
                  <a:pt x="866394" y="214757"/>
                </a:lnTo>
                <a:lnTo>
                  <a:pt x="863219" y="213233"/>
                </a:lnTo>
                <a:lnTo>
                  <a:pt x="858520" y="26035"/>
                </a:lnTo>
                <a:lnTo>
                  <a:pt x="858520" y="0"/>
                </a:lnTo>
                <a:lnTo>
                  <a:pt x="853186" y="0"/>
                </a:lnTo>
                <a:lnTo>
                  <a:pt x="799846" y="26035"/>
                </a:lnTo>
                <a:lnTo>
                  <a:pt x="802259" y="30988"/>
                </a:lnTo>
                <a:lnTo>
                  <a:pt x="809371" y="27686"/>
                </a:lnTo>
                <a:lnTo>
                  <a:pt x="814959" y="26035"/>
                </a:lnTo>
                <a:lnTo>
                  <a:pt x="821690" y="26035"/>
                </a:lnTo>
                <a:lnTo>
                  <a:pt x="824103" y="26797"/>
                </a:lnTo>
                <a:lnTo>
                  <a:pt x="831850" y="198120"/>
                </a:lnTo>
                <a:lnTo>
                  <a:pt x="831215" y="205994"/>
                </a:lnTo>
                <a:lnTo>
                  <a:pt x="830072" y="208534"/>
                </a:lnTo>
                <a:lnTo>
                  <a:pt x="828929" y="211201"/>
                </a:lnTo>
                <a:lnTo>
                  <a:pt x="826770" y="213360"/>
                </a:lnTo>
                <a:lnTo>
                  <a:pt x="823722" y="214884"/>
                </a:lnTo>
                <a:lnTo>
                  <a:pt x="820801" y="216408"/>
                </a:lnTo>
                <a:lnTo>
                  <a:pt x="814070" y="217297"/>
                </a:lnTo>
                <a:lnTo>
                  <a:pt x="803783" y="217551"/>
                </a:lnTo>
                <a:lnTo>
                  <a:pt x="803783" y="223520"/>
                </a:lnTo>
                <a:lnTo>
                  <a:pt x="886079" y="223520"/>
                </a:lnTo>
                <a:lnTo>
                  <a:pt x="886079" y="217551"/>
                </a:lnTo>
                <a:close/>
              </a:path>
              <a:path w="2220595" h="228600">
                <a:moveTo>
                  <a:pt x="1063625" y="151003"/>
                </a:moveTo>
                <a:lnTo>
                  <a:pt x="1047445" y="109562"/>
                </a:lnTo>
                <a:lnTo>
                  <a:pt x="1022731" y="93853"/>
                </a:lnTo>
                <a:lnTo>
                  <a:pt x="1035888" y="81191"/>
                </a:lnTo>
                <a:lnTo>
                  <a:pt x="1045298" y="68732"/>
                </a:lnTo>
                <a:lnTo>
                  <a:pt x="1050937" y="56476"/>
                </a:lnTo>
                <a:lnTo>
                  <a:pt x="1052830" y="44450"/>
                </a:lnTo>
                <a:lnTo>
                  <a:pt x="1052207" y="37795"/>
                </a:lnTo>
                <a:lnTo>
                  <a:pt x="1052093" y="37084"/>
                </a:lnTo>
                <a:lnTo>
                  <a:pt x="1050163" y="30378"/>
                </a:lnTo>
                <a:lnTo>
                  <a:pt x="1046822" y="23647"/>
                </a:lnTo>
                <a:lnTo>
                  <a:pt x="1045616" y="21971"/>
                </a:lnTo>
                <a:lnTo>
                  <a:pt x="1042162" y="17145"/>
                </a:lnTo>
                <a:lnTo>
                  <a:pt x="1034351" y="9652"/>
                </a:lnTo>
                <a:lnTo>
                  <a:pt x="1025017" y="4292"/>
                </a:lnTo>
                <a:lnTo>
                  <a:pt x="1014158" y="1079"/>
                </a:lnTo>
                <a:lnTo>
                  <a:pt x="1001776" y="0"/>
                </a:lnTo>
                <a:lnTo>
                  <a:pt x="991552" y="762"/>
                </a:lnTo>
                <a:lnTo>
                  <a:pt x="953046" y="26631"/>
                </a:lnTo>
                <a:lnTo>
                  <a:pt x="942467" y="46228"/>
                </a:lnTo>
                <a:lnTo>
                  <a:pt x="947801" y="48768"/>
                </a:lnTo>
                <a:lnTo>
                  <a:pt x="956703" y="37084"/>
                </a:lnTo>
                <a:lnTo>
                  <a:pt x="966660" y="28702"/>
                </a:lnTo>
                <a:lnTo>
                  <a:pt x="977658" y="23660"/>
                </a:lnTo>
                <a:lnTo>
                  <a:pt x="989711" y="21971"/>
                </a:lnTo>
                <a:lnTo>
                  <a:pt x="997115" y="22618"/>
                </a:lnTo>
                <a:lnTo>
                  <a:pt x="1025359" y="51231"/>
                </a:lnTo>
                <a:lnTo>
                  <a:pt x="1026033" y="59182"/>
                </a:lnTo>
                <a:lnTo>
                  <a:pt x="1026033" y="67691"/>
                </a:lnTo>
                <a:lnTo>
                  <a:pt x="1001522" y="100838"/>
                </a:lnTo>
                <a:lnTo>
                  <a:pt x="975868" y="109982"/>
                </a:lnTo>
                <a:lnTo>
                  <a:pt x="975868" y="114808"/>
                </a:lnTo>
                <a:lnTo>
                  <a:pt x="989457" y="114808"/>
                </a:lnTo>
                <a:lnTo>
                  <a:pt x="997712" y="116586"/>
                </a:lnTo>
                <a:lnTo>
                  <a:pt x="1031240" y="139446"/>
                </a:lnTo>
                <a:lnTo>
                  <a:pt x="1039749" y="170434"/>
                </a:lnTo>
                <a:lnTo>
                  <a:pt x="1038987" y="178828"/>
                </a:lnTo>
                <a:lnTo>
                  <a:pt x="1014247" y="210146"/>
                </a:lnTo>
                <a:lnTo>
                  <a:pt x="998855" y="213360"/>
                </a:lnTo>
                <a:lnTo>
                  <a:pt x="994283" y="213360"/>
                </a:lnTo>
                <a:lnTo>
                  <a:pt x="990092" y="212725"/>
                </a:lnTo>
                <a:lnTo>
                  <a:pt x="986155" y="211582"/>
                </a:lnTo>
                <a:lnTo>
                  <a:pt x="983615" y="210947"/>
                </a:lnTo>
                <a:lnTo>
                  <a:pt x="979170" y="208915"/>
                </a:lnTo>
                <a:lnTo>
                  <a:pt x="972693" y="205486"/>
                </a:lnTo>
                <a:lnTo>
                  <a:pt x="962152" y="200152"/>
                </a:lnTo>
                <a:lnTo>
                  <a:pt x="960247" y="199644"/>
                </a:lnTo>
                <a:lnTo>
                  <a:pt x="957453" y="198767"/>
                </a:lnTo>
                <a:lnTo>
                  <a:pt x="954659" y="198374"/>
                </a:lnTo>
                <a:lnTo>
                  <a:pt x="948436" y="198374"/>
                </a:lnTo>
                <a:lnTo>
                  <a:pt x="945388" y="199529"/>
                </a:lnTo>
                <a:lnTo>
                  <a:pt x="942848" y="201942"/>
                </a:lnTo>
                <a:lnTo>
                  <a:pt x="940308" y="204228"/>
                </a:lnTo>
                <a:lnTo>
                  <a:pt x="939165" y="207010"/>
                </a:lnTo>
                <a:lnTo>
                  <a:pt x="939165" y="214376"/>
                </a:lnTo>
                <a:lnTo>
                  <a:pt x="977265" y="227457"/>
                </a:lnTo>
                <a:lnTo>
                  <a:pt x="998258" y="225755"/>
                </a:lnTo>
                <a:lnTo>
                  <a:pt x="1016647" y="220637"/>
                </a:lnTo>
                <a:lnTo>
                  <a:pt x="1030122" y="213360"/>
                </a:lnTo>
                <a:lnTo>
                  <a:pt x="1032395" y="212140"/>
                </a:lnTo>
                <a:lnTo>
                  <a:pt x="1045464" y="200291"/>
                </a:lnTo>
                <a:lnTo>
                  <a:pt x="1053388" y="189407"/>
                </a:lnTo>
                <a:lnTo>
                  <a:pt x="1059065" y="177546"/>
                </a:lnTo>
                <a:lnTo>
                  <a:pt x="1062482" y="164744"/>
                </a:lnTo>
                <a:lnTo>
                  <a:pt x="1063625" y="151003"/>
                </a:lnTo>
                <a:close/>
              </a:path>
              <a:path w="2220595" h="228600">
                <a:moveTo>
                  <a:pt x="1245743" y="142748"/>
                </a:moveTo>
                <a:lnTo>
                  <a:pt x="1216279" y="142748"/>
                </a:lnTo>
                <a:lnTo>
                  <a:pt x="1216279" y="34163"/>
                </a:lnTo>
                <a:lnTo>
                  <a:pt x="1216279" y="0"/>
                </a:lnTo>
                <a:lnTo>
                  <a:pt x="1198499" y="0"/>
                </a:lnTo>
                <a:lnTo>
                  <a:pt x="1189736" y="12534"/>
                </a:lnTo>
                <a:lnTo>
                  <a:pt x="1189736" y="34163"/>
                </a:lnTo>
                <a:lnTo>
                  <a:pt x="1189736" y="142748"/>
                </a:lnTo>
                <a:lnTo>
                  <a:pt x="1112774" y="142748"/>
                </a:lnTo>
                <a:lnTo>
                  <a:pt x="1189736" y="34163"/>
                </a:lnTo>
                <a:lnTo>
                  <a:pt x="1189736" y="12534"/>
                </a:lnTo>
                <a:lnTo>
                  <a:pt x="1097026" y="145034"/>
                </a:lnTo>
                <a:lnTo>
                  <a:pt x="1097026" y="165735"/>
                </a:lnTo>
                <a:lnTo>
                  <a:pt x="1189736" y="165735"/>
                </a:lnTo>
                <a:lnTo>
                  <a:pt x="1189736" y="223520"/>
                </a:lnTo>
                <a:lnTo>
                  <a:pt x="1216279" y="223520"/>
                </a:lnTo>
                <a:lnTo>
                  <a:pt x="1216279" y="165735"/>
                </a:lnTo>
                <a:lnTo>
                  <a:pt x="1245743" y="165735"/>
                </a:lnTo>
                <a:lnTo>
                  <a:pt x="1245743" y="142748"/>
                </a:lnTo>
                <a:close/>
              </a:path>
              <a:path w="2220595" h="228600">
                <a:moveTo>
                  <a:pt x="1381379" y="217551"/>
                </a:moveTo>
                <a:lnTo>
                  <a:pt x="1371473" y="217297"/>
                </a:lnTo>
                <a:lnTo>
                  <a:pt x="1364869" y="216408"/>
                </a:lnTo>
                <a:lnTo>
                  <a:pt x="1361694" y="214757"/>
                </a:lnTo>
                <a:lnTo>
                  <a:pt x="1358519" y="213233"/>
                </a:lnTo>
                <a:lnTo>
                  <a:pt x="1353820" y="26035"/>
                </a:lnTo>
                <a:lnTo>
                  <a:pt x="1353820" y="0"/>
                </a:lnTo>
                <a:lnTo>
                  <a:pt x="1348486" y="0"/>
                </a:lnTo>
                <a:lnTo>
                  <a:pt x="1295146" y="26035"/>
                </a:lnTo>
                <a:lnTo>
                  <a:pt x="1297559" y="30988"/>
                </a:lnTo>
                <a:lnTo>
                  <a:pt x="1304671" y="27686"/>
                </a:lnTo>
                <a:lnTo>
                  <a:pt x="1310259" y="26035"/>
                </a:lnTo>
                <a:lnTo>
                  <a:pt x="1316990" y="26035"/>
                </a:lnTo>
                <a:lnTo>
                  <a:pt x="1319403" y="26797"/>
                </a:lnTo>
                <a:lnTo>
                  <a:pt x="1327150" y="198120"/>
                </a:lnTo>
                <a:lnTo>
                  <a:pt x="1326515" y="205994"/>
                </a:lnTo>
                <a:lnTo>
                  <a:pt x="1325372" y="208534"/>
                </a:lnTo>
                <a:lnTo>
                  <a:pt x="1324229" y="211201"/>
                </a:lnTo>
                <a:lnTo>
                  <a:pt x="1322070" y="213360"/>
                </a:lnTo>
                <a:lnTo>
                  <a:pt x="1319022" y="214884"/>
                </a:lnTo>
                <a:lnTo>
                  <a:pt x="1316101" y="216408"/>
                </a:lnTo>
                <a:lnTo>
                  <a:pt x="1309370" y="217297"/>
                </a:lnTo>
                <a:lnTo>
                  <a:pt x="1299083" y="217551"/>
                </a:lnTo>
                <a:lnTo>
                  <a:pt x="1299083" y="223520"/>
                </a:lnTo>
                <a:lnTo>
                  <a:pt x="1381379" y="223520"/>
                </a:lnTo>
                <a:lnTo>
                  <a:pt x="1381379" y="217551"/>
                </a:lnTo>
                <a:close/>
              </a:path>
              <a:path w="2220595" h="228600">
                <a:moveTo>
                  <a:pt x="1572133" y="90424"/>
                </a:moveTo>
                <a:lnTo>
                  <a:pt x="1558836" y="36982"/>
                </a:lnTo>
                <a:lnTo>
                  <a:pt x="1541526" y="15570"/>
                </a:lnTo>
                <a:lnTo>
                  <a:pt x="1541526" y="81915"/>
                </a:lnTo>
                <a:lnTo>
                  <a:pt x="1541335" y="88734"/>
                </a:lnTo>
                <a:lnTo>
                  <a:pt x="1520698" y="125476"/>
                </a:lnTo>
                <a:lnTo>
                  <a:pt x="1513840" y="127889"/>
                </a:lnTo>
                <a:lnTo>
                  <a:pt x="1507998" y="129032"/>
                </a:lnTo>
                <a:lnTo>
                  <a:pt x="1503045" y="129032"/>
                </a:lnTo>
                <a:lnTo>
                  <a:pt x="1470875" y="104648"/>
                </a:lnTo>
                <a:lnTo>
                  <a:pt x="1462786" y="61849"/>
                </a:lnTo>
                <a:lnTo>
                  <a:pt x="1463471" y="49885"/>
                </a:lnTo>
                <a:lnTo>
                  <a:pt x="1485328" y="13779"/>
                </a:lnTo>
                <a:lnTo>
                  <a:pt x="1498854" y="10541"/>
                </a:lnTo>
                <a:lnTo>
                  <a:pt x="1507109" y="10541"/>
                </a:lnTo>
                <a:lnTo>
                  <a:pt x="1533232" y="39535"/>
                </a:lnTo>
                <a:lnTo>
                  <a:pt x="1541526" y="81915"/>
                </a:lnTo>
                <a:lnTo>
                  <a:pt x="1541526" y="15570"/>
                </a:lnTo>
                <a:lnTo>
                  <a:pt x="1502410" y="0"/>
                </a:lnTo>
                <a:lnTo>
                  <a:pt x="1487170" y="1714"/>
                </a:lnTo>
                <a:lnTo>
                  <a:pt x="1450594" y="27305"/>
                </a:lnTo>
                <a:lnTo>
                  <a:pt x="1435100" y="64516"/>
                </a:lnTo>
                <a:lnTo>
                  <a:pt x="1434084" y="78486"/>
                </a:lnTo>
                <a:lnTo>
                  <a:pt x="1435100" y="92532"/>
                </a:lnTo>
                <a:lnTo>
                  <a:pt x="1459204" y="133692"/>
                </a:lnTo>
                <a:lnTo>
                  <a:pt x="1490091" y="143764"/>
                </a:lnTo>
                <a:lnTo>
                  <a:pt x="1500657" y="142748"/>
                </a:lnTo>
                <a:lnTo>
                  <a:pt x="1511820" y="139674"/>
                </a:lnTo>
                <a:lnTo>
                  <a:pt x="1523568" y="134556"/>
                </a:lnTo>
                <a:lnTo>
                  <a:pt x="1533080" y="129032"/>
                </a:lnTo>
                <a:lnTo>
                  <a:pt x="1535938" y="127381"/>
                </a:lnTo>
                <a:lnTo>
                  <a:pt x="1520266" y="167233"/>
                </a:lnTo>
                <a:lnTo>
                  <a:pt x="1495310" y="199313"/>
                </a:lnTo>
                <a:lnTo>
                  <a:pt x="1458722" y="219481"/>
                </a:lnTo>
                <a:lnTo>
                  <a:pt x="1438402" y="222123"/>
                </a:lnTo>
                <a:lnTo>
                  <a:pt x="1438402" y="228104"/>
                </a:lnTo>
                <a:lnTo>
                  <a:pt x="1447673" y="228104"/>
                </a:lnTo>
                <a:lnTo>
                  <a:pt x="1462709" y="227025"/>
                </a:lnTo>
                <a:lnTo>
                  <a:pt x="1504315" y="210947"/>
                </a:lnTo>
                <a:lnTo>
                  <a:pt x="1544383" y="173621"/>
                </a:lnTo>
                <a:lnTo>
                  <a:pt x="1567103" y="127381"/>
                </a:lnTo>
                <a:lnTo>
                  <a:pt x="1571002" y="108407"/>
                </a:lnTo>
                <a:lnTo>
                  <a:pt x="1572133" y="90424"/>
                </a:lnTo>
                <a:close/>
              </a:path>
              <a:path w="2220595" h="228600">
                <a:moveTo>
                  <a:pt x="1712087" y="217551"/>
                </a:moveTo>
                <a:lnTo>
                  <a:pt x="1702181" y="217297"/>
                </a:lnTo>
                <a:lnTo>
                  <a:pt x="1695577" y="216408"/>
                </a:lnTo>
                <a:lnTo>
                  <a:pt x="1692402" y="214757"/>
                </a:lnTo>
                <a:lnTo>
                  <a:pt x="1689227" y="213233"/>
                </a:lnTo>
                <a:lnTo>
                  <a:pt x="1684528" y="26035"/>
                </a:lnTo>
                <a:lnTo>
                  <a:pt x="1684528" y="0"/>
                </a:lnTo>
                <a:lnTo>
                  <a:pt x="1679194" y="0"/>
                </a:lnTo>
                <a:lnTo>
                  <a:pt x="1625854" y="26035"/>
                </a:lnTo>
                <a:lnTo>
                  <a:pt x="1628267" y="30988"/>
                </a:lnTo>
                <a:lnTo>
                  <a:pt x="1635379" y="27686"/>
                </a:lnTo>
                <a:lnTo>
                  <a:pt x="1640967" y="26035"/>
                </a:lnTo>
                <a:lnTo>
                  <a:pt x="1647698" y="26035"/>
                </a:lnTo>
                <a:lnTo>
                  <a:pt x="1650111" y="26797"/>
                </a:lnTo>
                <a:lnTo>
                  <a:pt x="1657858" y="198120"/>
                </a:lnTo>
                <a:lnTo>
                  <a:pt x="1657223" y="205994"/>
                </a:lnTo>
                <a:lnTo>
                  <a:pt x="1656080" y="208534"/>
                </a:lnTo>
                <a:lnTo>
                  <a:pt x="1654937" y="211201"/>
                </a:lnTo>
                <a:lnTo>
                  <a:pt x="1652778" y="213360"/>
                </a:lnTo>
                <a:lnTo>
                  <a:pt x="1649730" y="214884"/>
                </a:lnTo>
                <a:lnTo>
                  <a:pt x="1646809" y="216408"/>
                </a:lnTo>
                <a:lnTo>
                  <a:pt x="1640078" y="217297"/>
                </a:lnTo>
                <a:lnTo>
                  <a:pt x="1629791" y="217551"/>
                </a:lnTo>
                <a:lnTo>
                  <a:pt x="1629791" y="223520"/>
                </a:lnTo>
                <a:lnTo>
                  <a:pt x="1712087" y="223520"/>
                </a:lnTo>
                <a:lnTo>
                  <a:pt x="1712087" y="217551"/>
                </a:lnTo>
                <a:close/>
              </a:path>
              <a:path w="2220595" h="228600">
                <a:moveTo>
                  <a:pt x="1902333" y="4572"/>
                </a:moveTo>
                <a:lnTo>
                  <a:pt x="1784985" y="4572"/>
                </a:lnTo>
                <a:lnTo>
                  <a:pt x="1764030" y="56388"/>
                </a:lnTo>
                <a:lnTo>
                  <a:pt x="1768729" y="58166"/>
                </a:lnTo>
                <a:lnTo>
                  <a:pt x="1773148" y="50939"/>
                </a:lnTo>
                <a:lnTo>
                  <a:pt x="1778254" y="44678"/>
                </a:lnTo>
                <a:lnTo>
                  <a:pt x="1816481" y="30861"/>
                </a:lnTo>
                <a:lnTo>
                  <a:pt x="1876679" y="30861"/>
                </a:lnTo>
                <a:lnTo>
                  <a:pt x="1811274" y="228104"/>
                </a:lnTo>
                <a:lnTo>
                  <a:pt x="1829435" y="228104"/>
                </a:lnTo>
                <a:lnTo>
                  <a:pt x="1895551" y="30861"/>
                </a:lnTo>
                <a:lnTo>
                  <a:pt x="1902333" y="10668"/>
                </a:lnTo>
                <a:lnTo>
                  <a:pt x="1902333" y="4572"/>
                </a:lnTo>
                <a:close/>
              </a:path>
              <a:path w="2220595" h="228600">
                <a:moveTo>
                  <a:pt x="2041271" y="217551"/>
                </a:moveTo>
                <a:lnTo>
                  <a:pt x="2031365" y="217297"/>
                </a:lnTo>
                <a:lnTo>
                  <a:pt x="2024761" y="216408"/>
                </a:lnTo>
                <a:lnTo>
                  <a:pt x="2021586" y="214757"/>
                </a:lnTo>
                <a:lnTo>
                  <a:pt x="2018411" y="213233"/>
                </a:lnTo>
                <a:lnTo>
                  <a:pt x="2013712" y="26035"/>
                </a:lnTo>
                <a:lnTo>
                  <a:pt x="2013712" y="0"/>
                </a:lnTo>
                <a:lnTo>
                  <a:pt x="2008378" y="0"/>
                </a:lnTo>
                <a:lnTo>
                  <a:pt x="1955038" y="26035"/>
                </a:lnTo>
                <a:lnTo>
                  <a:pt x="1957451" y="30988"/>
                </a:lnTo>
                <a:lnTo>
                  <a:pt x="1964563" y="27686"/>
                </a:lnTo>
                <a:lnTo>
                  <a:pt x="1970151" y="26035"/>
                </a:lnTo>
                <a:lnTo>
                  <a:pt x="1976882" y="26035"/>
                </a:lnTo>
                <a:lnTo>
                  <a:pt x="1979295" y="26797"/>
                </a:lnTo>
                <a:lnTo>
                  <a:pt x="1987042" y="198120"/>
                </a:lnTo>
                <a:lnTo>
                  <a:pt x="1986407" y="205994"/>
                </a:lnTo>
                <a:lnTo>
                  <a:pt x="1985264" y="208534"/>
                </a:lnTo>
                <a:lnTo>
                  <a:pt x="1984121" y="211201"/>
                </a:lnTo>
                <a:lnTo>
                  <a:pt x="1981962" y="213360"/>
                </a:lnTo>
                <a:lnTo>
                  <a:pt x="1978914" y="214884"/>
                </a:lnTo>
                <a:lnTo>
                  <a:pt x="1975993" y="216408"/>
                </a:lnTo>
                <a:lnTo>
                  <a:pt x="1969262" y="217297"/>
                </a:lnTo>
                <a:lnTo>
                  <a:pt x="1958975" y="217551"/>
                </a:lnTo>
                <a:lnTo>
                  <a:pt x="1958975" y="223520"/>
                </a:lnTo>
                <a:lnTo>
                  <a:pt x="2041271" y="223520"/>
                </a:lnTo>
                <a:lnTo>
                  <a:pt x="2041271" y="217551"/>
                </a:lnTo>
                <a:close/>
              </a:path>
              <a:path w="2220595" h="228600">
                <a:moveTo>
                  <a:pt x="2220341" y="151003"/>
                </a:moveTo>
                <a:lnTo>
                  <a:pt x="2204161" y="109562"/>
                </a:lnTo>
                <a:lnTo>
                  <a:pt x="2179447" y="93853"/>
                </a:lnTo>
                <a:lnTo>
                  <a:pt x="2192604" y="81191"/>
                </a:lnTo>
                <a:lnTo>
                  <a:pt x="2202015" y="68732"/>
                </a:lnTo>
                <a:lnTo>
                  <a:pt x="2207653" y="56476"/>
                </a:lnTo>
                <a:lnTo>
                  <a:pt x="2209546" y="44450"/>
                </a:lnTo>
                <a:lnTo>
                  <a:pt x="2208923" y="37795"/>
                </a:lnTo>
                <a:lnTo>
                  <a:pt x="2208809" y="37084"/>
                </a:lnTo>
                <a:lnTo>
                  <a:pt x="2206879" y="30378"/>
                </a:lnTo>
                <a:lnTo>
                  <a:pt x="2203539" y="23647"/>
                </a:lnTo>
                <a:lnTo>
                  <a:pt x="2202332" y="21971"/>
                </a:lnTo>
                <a:lnTo>
                  <a:pt x="2198878" y="17145"/>
                </a:lnTo>
                <a:lnTo>
                  <a:pt x="2191067" y="9652"/>
                </a:lnTo>
                <a:lnTo>
                  <a:pt x="2181733" y="4292"/>
                </a:lnTo>
                <a:lnTo>
                  <a:pt x="2170874" y="1079"/>
                </a:lnTo>
                <a:lnTo>
                  <a:pt x="2158492" y="0"/>
                </a:lnTo>
                <a:lnTo>
                  <a:pt x="2148268" y="762"/>
                </a:lnTo>
                <a:lnTo>
                  <a:pt x="2109762" y="26631"/>
                </a:lnTo>
                <a:lnTo>
                  <a:pt x="2099183" y="46228"/>
                </a:lnTo>
                <a:lnTo>
                  <a:pt x="2104517" y="48768"/>
                </a:lnTo>
                <a:lnTo>
                  <a:pt x="2113419" y="37084"/>
                </a:lnTo>
                <a:lnTo>
                  <a:pt x="2123376" y="28702"/>
                </a:lnTo>
                <a:lnTo>
                  <a:pt x="2134374" y="23660"/>
                </a:lnTo>
                <a:lnTo>
                  <a:pt x="2146427" y="21971"/>
                </a:lnTo>
                <a:lnTo>
                  <a:pt x="2153831" y="22618"/>
                </a:lnTo>
                <a:lnTo>
                  <a:pt x="2182076" y="51231"/>
                </a:lnTo>
                <a:lnTo>
                  <a:pt x="2182749" y="59182"/>
                </a:lnTo>
                <a:lnTo>
                  <a:pt x="2182749" y="67691"/>
                </a:lnTo>
                <a:lnTo>
                  <a:pt x="2158238" y="100838"/>
                </a:lnTo>
                <a:lnTo>
                  <a:pt x="2132584" y="109982"/>
                </a:lnTo>
                <a:lnTo>
                  <a:pt x="2132584" y="114808"/>
                </a:lnTo>
                <a:lnTo>
                  <a:pt x="2146173" y="114808"/>
                </a:lnTo>
                <a:lnTo>
                  <a:pt x="2154428" y="116586"/>
                </a:lnTo>
                <a:lnTo>
                  <a:pt x="2187956" y="139446"/>
                </a:lnTo>
                <a:lnTo>
                  <a:pt x="2196465" y="170434"/>
                </a:lnTo>
                <a:lnTo>
                  <a:pt x="2195703" y="178828"/>
                </a:lnTo>
                <a:lnTo>
                  <a:pt x="2170963" y="210146"/>
                </a:lnTo>
                <a:lnTo>
                  <a:pt x="2155571" y="213360"/>
                </a:lnTo>
                <a:lnTo>
                  <a:pt x="2150999" y="213360"/>
                </a:lnTo>
                <a:lnTo>
                  <a:pt x="2146808" y="212725"/>
                </a:lnTo>
                <a:lnTo>
                  <a:pt x="2142871" y="211582"/>
                </a:lnTo>
                <a:lnTo>
                  <a:pt x="2140331" y="210947"/>
                </a:lnTo>
                <a:lnTo>
                  <a:pt x="2135886" y="208915"/>
                </a:lnTo>
                <a:lnTo>
                  <a:pt x="2129409" y="205486"/>
                </a:lnTo>
                <a:lnTo>
                  <a:pt x="2118868" y="200152"/>
                </a:lnTo>
                <a:lnTo>
                  <a:pt x="2116963" y="199644"/>
                </a:lnTo>
                <a:lnTo>
                  <a:pt x="2114169" y="198767"/>
                </a:lnTo>
                <a:lnTo>
                  <a:pt x="2111375" y="198374"/>
                </a:lnTo>
                <a:lnTo>
                  <a:pt x="2105152" y="198374"/>
                </a:lnTo>
                <a:lnTo>
                  <a:pt x="2102104" y="199529"/>
                </a:lnTo>
                <a:lnTo>
                  <a:pt x="2099564" y="201942"/>
                </a:lnTo>
                <a:lnTo>
                  <a:pt x="2097024" y="204228"/>
                </a:lnTo>
                <a:lnTo>
                  <a:pt x="2095881" y="207010"/>
                </a:lnTo>
                <a:lnTo>
                  <a:pt x="2095881" y="214376"/>
                </a:lnTo>
                <a:lnTo>
                  <a:pt x="2133981" y="227457"/>
                </a:lnTo>
                <a:lnTo>
                  <a:pt x="2154974" y="225755"/>
                </a:lnTo>
                <a:lnTo>
                  <a:pt x="2173363" y="220637"/>
                </a:lnTo>
                <a:lnTo>
                  <a:pt x="2186838" y="213360"/>
                </a:lnTo>
                <a:lnTo>
                  <a:pt x="2189111" y="212140"/>
                </a:lnTo>
                <a:lnTo>
                  <a:pt x="2202180" y="200291"/>
                </a:lnTo>
                <a:lnTo>
                  <a:pt x="2210104" y="189407"/>
                </a:lnTo>
                <a:lnTo>
                  <a:pt x="2215781" y="177546"/>
                </a:lnTo>
                <a:lnTo>
                  <a:pt x="2219198" y="164744"/>
                </a:lnTo>
                <a:lnTo>
                  <a:pt x="2220341" y="151003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object 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67651" y="3816603"/>
            <a:ext cx="211162" cy="228091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1375283" y="3810761"/>
            <a:ext cx="900430" cy="300990"/>
          </a:xfrm>
          <a:custGeom>
            <a:avLst/>
            <a:gdLst/>
            <a:ahLst/>
            <a:cxnLst/>
            <a:rect l="l" t="t" r="r" b="b"/>
            <a:pathLst>
              <a:path w="900430" h="300989">
                <a:moveTo>
                  <a:pt x="19938" y="192658"/>
                </a:moveTo>
                <a:lnTo>
                  <a:pt x="11810" y="192658"/>
                </a:lnTo>
                <a:lnTo>
                  <a:pt x="7619" y="194437"/>
                </a:lnTo>
                <a:lnTo>
                  <a:pt x="4063" y="197738"/>
                </a:lnTo>
                <a:lnTo>
                  <a:pt x="1396" y="200406"/>
                </a:lnTo>
                <a:lnTo>
                  <a:pt x="0" y="204343"/>
                </a:lnTo>
                <a:lnTo>
                  <a:pt x="0" y="216154"/>
                </a:lnTo>
                <a:lnTo>
                  <a:pt x="2920" y="221869"/>
                </a:lnTo>
                <a:lnTo>
                  <a:pt x="8762" y="226821"/>
                </a:lnTo>
                <a:lnTo>
                  <a:pt x="14604" y="231901"/>
                </a:lnTo>
                <a:lnTo>
                  <a:pt x="22605" y="234314"/>
                </a:lnTo>
                <a:lnTo>
                  <a:pt x="32638" y="234314"/>
                </a:lnTo>
                <a:lnTo>
                  <a:pt x="64774" y="222885"/>
                </a:lnTo>
                <a:lnTo>
                  <a:pt x="41909" y="222885"/>
                </a:lnTo>
                <a:lnTo>
                  <a:pt x="38734" y="219963"/>
                </a:lnTo>
                <a:lnTo>
                  <a:pt x="36140" y="213994"/>
                </a:lnTo>
                <a:lnTo>
                  <a:pt x="32003" y="204343"/>
                </a:lnTo>
                <a:lnTo>
                  <a:pt x="28575" y="198374"/>
                </a:lnTo>
                <a:lnTo>
                  <a:pt x="25780" y="196087"/>
                </a:lnTo>
                <a:lnTo>
                  <a:pt x="23113" y="193801"/>
                </a:lnTo>
                <a:lnTo>
                  <a:pt x="19938" y="192658"/>
                </a:lnTo>
                <a:close/>
              </a:path>
              <a:path w="900430" h="300989">
                <a:moveTo>
                  <a:pt x="103123" y="16382"/>
                </a:moveTo>
                <a:lnTo>
                  <a:pt x="39242" y="16382"/>
                </a:lnTo>
                <a:lnTo>
                  <a:pt x="44195" y="17652"/>
                </a:lnTo>
                <a:lnTo>
                  <a:pt x="48767" y="20193"/>
                </a:lnTo>
                <a:lnTo>
                  <a:pt x="57657" y="38100"/>
                </a:lnTo>
                <a:lnTo>
                  <a:pt x="57657" y="207771"/>
                </a:lnTo>
                <a:lnTo>
                  <a:pt x="56387" y="213994"/>
                </a:lnTo>
                <a:lnTo>
                  <a:pt x="53847" y="217550"/>
                </a:lnTo>
                <a:lnTo>
                  <a:pt x="51434" y="221106"/>
                </a:lnTo>
                <a:lnTo>
                  <a:pt x="48640" y="222885"/>
                </a:lnTo>
                <a:lnTo>
                  <a:pt x="64774" y="222885"/>
                </a:lnTo>
                <a:lnTo>
                  <a:pt x="85645" y="187999"/>
                </a:lnTo>
                <a:lnTo>
                  <a:pt x="88645" y="156210"/>
                </a:lnTo>
                <a:lnTo>
                  <a:pt x="88645" y="36068"/>
                </a:lnTo>
                <a:lnTo>
                  <a:pt x="90042" y="27686"/>
                </a:lnTo>
                <a:lnTo>
                  <a:pt x="92582" y="24256"/>
                </a:lnTo>
                <a:lnTo>
                  <a:pt x="96647" y="19050"/>
                </a:lnTo>
                <a:lnTo>
                  <a:pt x="103123" y="16382"/>
                </a:lnTo>
                <a:close/>
              </a:path>
              <a:path w="900430" h="300989">
                <a:moveTo>
                  <a:pt x="120014" y="10413"/>
                </a:moveTo>
                <a:lnTo>
                  <a:pt x="26161" y="10413"/>
                </a:lnTo>
                <a:lnTo>
                  <a:pt x="26161" y="16382"/>
                </a:lnTo>
                <a:lnTo>
                  <a:pt x="120014" y="16382"/>
                </a:lnTo>
                <a:lnTo>
                  <a:pt x="120014" y="10413"/>
                </a:lnTo>
                <a:close/>
              </a:path>
              <a:path w="900430" h="300989">
                <a:moveTo>
                  <a:pt x="201803" y="76962"/>
                </a:moveTo>
                <a:lnTo>
                  <a:pt x="163369" y="88856"/>
                </a:lnTo>
                <a:lnTo>
                  <a:pt x="138461" y="123570"/>
                </a:lnTo>
                <a:lnTo>
                  <a:pt x="133603" y="157352"/>
                </a:lnTo>
                <a:lnTo>
                  <a:pt x="134774" y="173976"/>
                </a:lnTo>
                <a:lnTo>
                  <a:pt x="152526" y="213106"/>
                </a:lnTo>
                <a:lnTo>
                  <a:pt x="185281" y="232626"/>
                </a:lnTo>
                <a:lnTo>
                  <a:pt x="198119" y="233933"/>
                </a:lnTo>
                <a:lnTo>
                  <a:pt x="209885" y="232792"/>
                </a:lnTo>
                <a:lnTo>
                  <a:pt x="220614" y="229377"/>
                </a:lnTo>
                <a:lnTo>
                  <a:pt x="230320" y="223700"/>
                </a:lnTo>
                <a:lnTo>
                  <a:pt x="239013" y="215773"/>
                </a:lnTo>
                <a:lnTo>
                  <a:pt x="245491" y="207518"/>
                </a:lnTo>
                <a:lnTo>
                  <a:pt x="210438" y="207518"/>
                </a:lnTo>
                <a:lnTo>
                  <a:pt x="199862" y="206351"/>
                </a:lnTo>
                <a:lnTo>
                  <a:pt x="165393" y="178611"/>
                </a:lnTo>
                <a:lnTo>
                  <a:pt x="156463" y="137160"/>
                </a:lnTo>
                <a:lnTo>
                  <a:pt x="258698" y="137160"/>
                </a:lnTo>
                <a:lnTo>
                  <a:pt x="257977" y="127762"/>
                </a:lnTo>
                <a:lnTo>
                  <a:pt x="156463" y="127762"/>
                </a:lnTo>
                <a:lnTo>
                  <a:pt x="157942" y="119022"/>
                </a:lnTo>
                <a:lnTo>
                  <a:pt x="186285" y="89036"/>
                </a:lnTo>
                <a:lnTo>
                  <a:pt x="192785" y="88392"/>
                </a:lnTo>
                <a:lnTo>
                  <a:pt x="236788" y="88392"/>
                </a:lnTo>
                <a:lnTo>
                  <a:pt x="234146" y="86177"/>
                </a:lnTo>
                <a:lnTo>
                  <a:pt x="224488" y="81057"/>
                </a:lnTo>
                <a:lnTo>
                  <a:pt x="213711" y="77985"/>
                </a:lnTo>
                <a:lnTo>
                  <a:pt x="201803" y="76962"/>
                </a:lnTo>
                <a:close/>
              </a:path>
              <a:path w="900430" h="300989">
                <a:moveTo>
                  <a:pt x="253746" y="172212"/>
                </a:moveTo>
                <a:lnTo>
                  <a:pt x="230066" y="203017"/>
                </a:lnTo>
                <a:lnTo>
                  <a:pt x="210438" y="207518"/>
                </a:lnTo>
                <a:lnTo>
                  <a:pt x="245491" y="207518"/>
                </a:lnTo>
                <a:lnTo>
                  <a:pt x="246399" y="206351"/>
                </a:lnTo>
                <a:lnTo>
                  <a:pt x="252094" y="196532"/>
                </a:lnTo>
                <a:lnTo>
                  <a:pt x="256194" y="186197"/>
                </a:lnTo>
                <a:lnTo>
                  <a:pt x="258698" y="175387"/>
                </a:lnTo>
                <a:lnTo>
                  <a:pt x="253746" y="172212"/>
                </a:lnTo>
                <a:close/>
              </a:path>
              <a:path w="900430" h="300989">
                <a:moveTo>
                  <a:pt x="236788" y="88392"/>
                </a:moveTo>
                <a:lnTo>
                  <a:pt x="198628" y="88392"/>
                </a:lnTo>
                <a:lnTo>
                  <a:pt x="204215" y="90169"/>
                </a:lnTo>
                <a:lnTo>
                  <a:pt x="214883" y="97027"/>
                </a:lnTo>
                <a:lnTo>
                  <a:pt x="224916" y="127762"/>
                </a:lnTo>
                <a:lnTo>
                  <a:pt x="257977" y="127762"/>
                </a:lnTo>
                <a:lnTo>
                  <a:pt x="257698" y="124134"/>
                </a:lnTo>
                <a:lnTo>
                  <a:pt x="254698" y="112490"/>
                </a:lnTo>
                <a:lnTo>
                  <a:pt x="249697" y="102227"/>
                </a:lnTo>
                <a:lnTo>
                  <a:pt x="242697" y="93344"/>
                </a:lnTo>
                <a:lnTo>
                  <a:pt x="236788" y="88392"/>
                </a:lnTo>
                <a:close/>
              </a:path>
              <a:path w="900430" h="300989">
                <a:moveTo>
                  <a:pt x="369697" y="223519"/>
                </a:moveTo>
                <a:lnTo>
                  <a:pt x="281304" y="223519"/>
                </a:lnTo>
                <a:lnTo>
                  <a:pt x="281304" y="229362"/>
                </a:lnTo>
                <a:lnTo>
                  <a:pt x="369697" y="229362"/>
                </a:lnTo>
                <a:lnTo>
                  <a:pt x="369697" y="223519"/>
                </a:lnTo>
                <a:close/>
              </a:path>
              <a:path w="900430" h="300989">
                <a:moveTo>
                  <a:pt x="473328" y="223519"/>
                </a:moveTo>
                <a:lnTo>
                  <a:pt x="384936" y="223519"/>
                </a:lnTo>
                <a:lnTo>
                  <a:pt x="384936" y="229362"/>
                </a:lnTo>
                <a:lnTo>
                  <a:pt x="473328" y="229362"/>
                </a:lnTo>
                <a:lnTo>
                  <a:pt x="473328" y="223519"/>
                </a:lnTo>
                <a:close/>
              </a:path>
              <a:path w="900430" h="300989">
                <a:moveTo>
                  <a:pt x="560450" y="223519"/>
                </a:moveTo>
                <a:lnTo>
                  <a:pt x="484631" y="223519"/>
                </a:lnTo>
                <a:lnTo>
                  <a:pt x="484631" y="229362"/>
                </a:lnTo>
                <a:lnTo>
                  <a:pt x="560450" y="229362"/>
                </a:lnTo>
                <a:lnTo>
                  <a:pt x="560450" y="223519"/>
                </a:lnTo>
                <a:close/>
              </a:path>
              <a:path w="900430" h="300989">
                <a:moveTo>
                  <a:pt x="335787" y="93090"/>
                </a:moveTo>
                <a:lnTo>
                  <a:pt x="309117" y="93090"/>
                </a:lnTo>
                <a:lnTo>
                  <a:pt x="309117" y="200787"/>
                </a:lnTo>
                <a:lnTo>
                  <a:pt x="308355" y="207899"/>
                </a:lnTo>
                <a:lnTo>
                  <a:pt x="292227" y="223519"/>
                </a:lnTo>
                <a:lnTo>
                  <a:pt x="349503" y="223519"/>
                </a:lnTo>
                <a:lnTo>
                  <a:pt x="335787" y="190245"/>
                </a:lnTo>
                <a:lnTo>
                  <a:pt x="335787" y="93090"/>
                </a:lnTo>
                <a:close/>
              </a:path>
              <a:path w="900430" h="300989">
                <a:moveTo>
                  <a:pt x="439419" y="93090"/>
                </a:moveTo>
                <a:lnTo>
                  <a:pt x="412749" y="93090"/>
                </a:lnTo>
                <a:lnTo>
                  <a:pt x="412749" y="200787"/>
                </a:lnTo>
                <a:lnTo>
                  <a:pt x="411987" y="207899"/>
                </a:lnTo>
                <a:lnTo>
                  <a:pt x="395859" y="223519"/>
                </a:lnTo>
                <a:lnTo>
                  <a:pt x="453135" y="223519"/>
                </a:lnTo>
                <a:lnTo>
                  <a:pt x="439419" y="190245"/>
                </a:lnTo>
                <a:lnTo>
                  <a:pt x="439419" y="93090"/>
                </a:lnTo>
                <a:close/>
              </a:path>
              <a:path w="900430" h="300989">
                <a:moveTo>
                  <a:pt x="534542" y="98551"/>
                </a:moveTo>
                <a:lnTo>
                  <a:pt x="498728" y="98551"/>
                </a:lnTo>
                <a:lnTo>
                  <a:pt x="501141" y="99313"/>
                </a:lnTo>
                <a:lnTo>
                  <a:pt x="503047" y="100837"/>
                </a:lnTo>
                <a:lnTo>
                  <a:pt x="507755" y="207137"/>
                </a:lnTo>
                <a:lnTo>
                  <a:pt x="507618" y="209931"/>
                </a:lnTo>
                <a:lnTo>
                  <a:pt x="507110" y="211708"/>
                </a:lnTo>
                <a:lnTo>
                  <a:pt x="506094" y="215519"/>
                </a:lnTo>
                <a:lnTo>
                  <a:pt x="504190" y="218312"/>
                </a:lnTo>
                <a:lnTo>
                  <a:pt x="501396" y="219963"/>
                </a:lnTo>
                <a:lnTo>
                  <a:pt x="497840" y="222376"/>
                </a:lnTo>
                <a:lnTo>
                  <a:pt x="492252" y="223519"/>
                </a:lnTo>
                <a:lnTo>
                  <a:pt x="553719" y="223519"/>
                </a:lnTo>
                <a:lnTo>
                  <a:pt x="548640" y="222631"/>
                </a:lnTo>
                <a:lnTo>
                  <a:pt x="545084" y="220599"/>
                </a:lnTo>
                <a:lnTo>
                  <a:pt x="541528" y="218694"/>
                </a:lnTo>
                <a:lnTo>
                  <a:pt x="538987" y="216281"/>
                </a:lnTo>
                <a:lnTo>
                  <a:pt x="535559" y="209169"/>
                </a:lnTo>
                <a:lnTo>
                  <a:pt x="534542" y="202945"/>
                </a:lnTo>
                <a:lnTo>
                  <a:pt x="534542" y="123951"/>
                </a:lnTo>
                <a:lnTo>
                  <a:pt x="538402" y="116877"/>
                </a:lnTo>
                <a:lnTo>
                  <a:pt x="542178" y="110886"/>
                </a:lnTo>
                <a:lnTo>
                  <a:pt x="542573" y="110362"/>
                </a:lnTo>
                <a:lnTo>
                  <a:pt x="534542" y="110362"/>
                </a:lnTo>
                <a:lnTo>
                  <a:pt x="534542" y="98551"/>
                </a:lnTo>
                <a:close/>
              </a:path>
              <a:path w="900430" h="300989">
                <a:moveTo>
                  <a:pt x="578611" y="77088"/>
                </a:moveTo>
                <a:lnTo>
                  <a:pt x="572642" y="77088"/>
                </a:lnTo>
                <a:lnTo>
                  <a:pt x="562975" y="79162"/>
                </a:lnTo>
                <a:lnTo>
                  <a:pt x="553402" y="85391"/>
                </a:lnTo>
                <a:lnTo>
                  <a:pt x="543925" y="95787"/>
                </a:lnTo>
                <a:lnTo>
                  <a:pt x="534542" y="110362"/>
                </a:lnTo>
                <a:lnTo>
                  <a:pt x="542573" y="110362"/>
                </a:lnTo>
                <a:lnTo>
                  <a:pt x="545883" y="105967"/>
                </a:lnTo>
                <a:lnTo>
                  <a:pt x="549529" y="102107"/>
                </a:lnTo>
                <a:lnTo>
                  <a:pt x="551815" y="99949"/>
                </a:lnTo>
                <a:lnTo>
                  <a:pt x="553973" y="98932"/>
                </a:lnTo>
                <a:lnTo>
                  <a:pt x="593216" y="98932"/>
                </a:lnTo>
                <a:lnTo>
                  <a:pt x="593216" y="90296"/>
                </a:lnTo>
                <a:lnTo>
                  <a:pt x="591185" y="86106"/>
                </a:lnTo>
                <a:lnTo>
                  <a:pt x="583437" y="78867"/>
                </a:lnTo>
                <a:lnTo>
                  <a:pt x="578611" y="77088"/>
                </a:lnTo>
                <a:close/>
              </a:path>
              <a:path w="900430" h="300989">
                <a:moveTo>
                  <a:pt x="593216" y="98932"/>
                </a:moveTo>
                <a:lnTo>
                  <a:pt x="558165" y="98932"/>
                </a:lnTo>
                <a:lnTo>
                  <a:pt x="561593" y="100711"/>
                </a:lnTo>
                <a:lnTo>
                  <a:pt x="566292" y="104520"/>
                </a:lnTo>
                <a:lnTo>
                  <a:pt x="570991" y="108204"/>
                </a:lnTo>
                <a:lnTo>
                  <a:pt x="575183" y="109981"/>
                </a:lnTo>
                <a:lnTo>
                  <a:pt x="582803" y="109981"/>
                </a:lnTo>
                <a:lnTo>
                  <a:pt x="586231" y="108585"/>
                </a:lnTo>
                <a:lnTo>
                  <a:pt x="591819" y="102743"/>
                </a:lnTo>
                <a:lnTo>
                  <a:pt x="593167" y="99313"/>
                </a:lnTo>
                <a:lnTo>
                  <a:pt x="593216" y="98932"/>
                </a:lnTo>
                <a:close/>
              </a:path>
              <a:path w="900430" h="300989">
                <a:moveTo>
                  <a:pt x="534542" y="77088"/>
                </a:moveTo>
                <a:lnTo>
                  <a:pt x="527811" y="77088"/>
                </a:lnTo>
                <a:lnTo>
                  <a:pt x="483108" y="95123"/>
                </a:lnTo>
                <a:lnTo>
                  <a:pt x="484631" y="100964"/>
                </a:lnTo>
                <a:lnTo>
                  <a:pt x="488822" y="99313"/>
                </a:lnTo>
                <a:lnTo>
                  <a:pt x="492633" y="98551"/>
                </a:lnTo>
                <a:lnTo>
                  <a:pt x="534542" y="98551"/>
                </a:lnTo>
                <a:lnTo>
                  <a:pt x="534542" y="77088"/>
                </a:lnTo>
                <a:close/>
              </a:path>
              <a:path w="900430" h="300989">
                <a:moveTo>
                  <a:pt x="373887" y="81406"/>
                </a:moveTo>
                <a:lnTo>
                  <a:pt x="280289" y="81406"/>
                </a:lnTo>
                <a:lnTo>
                  <a:pt x="280289" y="93090"/>
                </a:lnTo>
                <a:lnTo>
                  <a:pt x="373887" y="93090"/>
                </a:lnTo>
                <a:lnTo>
                  <a:pt x="373887" y="81406"/>
                </a:lnTo>
                <a:close/>
              </a:path>
              <a:path w="900430" h="300989">
                <a:moveTo>
                  <a:pt x="477519" y="81406"/>
                </a:moveTo>
                <a:lnTo>
                  <a:pt x="383921" y="81406"/>
                </a:lnTo>
                <a:lnTo>
                  <a:pt x="383921" y="93090"/>
                </a:lnTo>
                <a:lnTo>
                  <a:pt x="477519" y="93090"/>
                </a:lnTo>
                <a:lnTo>
                  <a:pt x="477519" y="81406"/>
                </a:lnTo>
                <a:close/>
              </a:path>
              <a:path w="900430" h="300989">
                <a:moveTo>
                  <a:pt x="370712" y="0"/>
                </a:moveTo>
                <a:lnTo>
                  <a:pt x="331088" y="14591"/>
                </a:lnTo>
                <a:lnTo>
                  <a:pt x="310864" y="51355"/>
                </a:lnTo>
                <a:lnTo>
                  <a:pt x="309117" y="81406"/>
                </a:lnTo>
                <a:lnTo>
                  <a:pt x="335787" y="81406"/>
                </a:lnTo>
                <a:lnTo>
                  <a:pt x="335911" y="55121"/>
                </a:lnTo>
                <a:lnTo>
                  <a:pt x="336295" y="42767"/>
                </a:lnTo>
                <a:lnTo>
                  <a:pt x="353059" y="11683"/>
                </a:lnTo>
                <a:lnTo>
                  <a:pt x="402773" y="11683"/>
                </a:lnTo>
                <a:lnTo>
                  <a:pt x="401954" y="11049"/>
                </a:lnTo>
                <a:lnTo>
                  <a:pt x="394644" y="6215"/>
                </a:lnTo>
                <a:lnTo>
                  <a:pt x="387000" y="2762"/>
                </a:lnTo>
                <a:lnTo>
                  <a:pt x="379023" y="690"/>
                </a:lnTo>
                <a:lnTo>
                  <a:pt x="370712" y="0"/>
                </a:lnTo>
                <a:close/>
              </a:path>
              <a:path w="900430" h="300989">
                <a:moveTo>
                  <a:pt x="474344" y="0"/>
                </a:moveTo>
                <a:lnTo>
                  <a:pt x="434720" y="14591"/>
                </a:lnTo>
                <a:lnTo>
                  <a:pt x="414496" y="51355"/>
                </a:lnTo>
                <a:lnTo>
                  <a:pt x="412749" y="81406"/>
                </a:lnTo>
                <a:lnTo>
                  <a:pt x="439419" y="81406"/>
                </a:lnTo>
                <a:lnTo>
                  <a:pt x="439543" y="55121"/>
                </a:lnTo>
                <a:lnTo>
                  <a:pt x="439927" y="42767"/>
                </a:lnTo>
                <a:lnTo>
                  <a:pt x="456691" y="11683"/>
                </a:lnTo>
                <a:lnTo>
                  <a:pt x="506405" y="11683"/>
                </a:lnTo>
                <a:lnTo>
                  <a:pt x="505586" y="11049"/>
                </a:lnTo>
                <a:lnTo>
                  <a:pt x="498276" y="6215"/>
                </a:lnTo>
                <a:lnTo>
                  <a:pt x="490632" y="2762"/>
                </a:lnTo>
                <a:lnTo>
                  <a:pt x="482655" y="690"/>
                </a:lnTo>
                <a:lnTo>
                  <a:pt x="474344" y="0"/>
                </a:lnTo>
                <a:close/>
              </a:path>
              <a:path w="900430" h="300989">
                <a:moveTo>
                  <a:pt x="402773" y="11683"/>
                </a:moveTo>
                <a:lnTo>
                  <a:pt x="362077" y="11683"/>
                </a:lnTo>
                <a:lnTo>
                  <a:pt x="365759" y="12700"/>
                </a:lnTo>
                <a:lnTo>
                  <a:pt x="369189" y="14731"/>
                </a:lnTo>
                <a:lnTo>
                  <a:pt x="372491" y="16763"/>
                </a:lnTo>
                <a:lnTo>
                  <a:pt x="376173" y="20700"/>
                </a:lnTo>
                <a:lnTo>
                  <a:pt x="380110" y="26669"/>
                </a:lnTo>
                <a:lnTo>
                  <a:pt x="384174" y="32512"/>
                </a:lnTo>
                <a:lnTo>
                  <a:pt x="387477" y="36321"/>
                </a:lnTo>
                <a:lnTo>
                  <a:pt x="390271" y="38100"/>
                </a:lnTo>
                <a:lnTo>
                  <a:pt x="392937" y="39877"/>
                </a:lnTo>
                <a:lnTo>
                  <a:pt x="395604" y="40767"/>
                </a:lnTo>
                <a:lnTo>
                  <a:pt x="401319" y="40767"/>
                </a:lnTo>
                <a:lnTo>
                  <a:pt x="404367" y="39369"/>
                </a:lnTo>
                <a:lnTo>
                  <a:pt x="407161" y="36449"/>
                </a:lnTo>
                <a:lnTo>
                  <a:pt x="409955" y="33655"/>
                </a:lnTo>
                <a:lnTo>
                  <a:pt x="411353" y="30606"/>
                </a:lnTo>
                <a:lnTo>
                  <a:pt x="411353" y="21336"/>
                </a:lnTo>
                <a:lnTo>
                  <a:pt x="408178" y="15875"/>
                </a:lnTo>
                <a:lnTo>
                  <a:pt x="402773" y="11683"/>
                </a:lnTo>
                <a:close/>
              </a:path>
              <a:path w="900430" h="300989">
                <a:moveTo>
                  <a:pt x="506405" y="11683"/>
                </a:moveTo>
                <a:lnTo>
                  <a:pt x="465709" y="11683"/>
                </a:lnTo>
                <a:lnTo>
                  <a:pt x="469391" y="12700"/>
                </a:lnTo>
                <a:lnTo>
                  <a:pt x="472821" y="14731"/>
                </a:lnTo>
                <a:lnTo>
                  <a:pt x="476122" y="16763"/>
                </a:lnTo>
                <a:lnTo>
                  <a:pt x="479805" y="20700"/>
                </a:lnTo>
                <a:lnTo>
                  <a:pt x="483742" y="26669"/>
                </a:lnTo>
                <a:lnTo>
                  <a:pt x="487806" y="32512"/>
                </a:lnTo>
                <a:lnTo>
                  <a:pt x="491109" y="36321"/>
                </a:lnTo>
                <a:lnTo>
                  <a:pt x="493903" y="38100"/>
                </a:lnTo>
                <a:lnTo>
                  <a:pt x="496569" y="39877"/>
                </a:lnTo>
                <a:lnTo>
                  <a:pt x="499236" y="40767"/>
                </a:lnTo>
                <a:lnTo>
                  <a:pt x="504952" y="40767"/>
                </a:lnTo>
                <a:lnTo>
                  <a:pt x="507999" y="39369"/>
                </a:lnTo>
                <a:lnTo>
                  <a:pt x="510793" y="36449"/>
                </a:lnTo>
                <a:lnTo>
                  <a:pt x="513587" y="33655"/>
                </a:lnTo>
                <a:lnTo>
                  <a:pt x="514984" y="30606"/>
                </a:lnTo>
                <a:lnTo>
                  <a:pt x="514984" y="21336"/>
                </a:lnTo>
                <a:lnTo>
                  <a:pt x="511809" y="15875"/>
                </a:lnTo>
                <a:lnTo>
                  <a:pt x="506405" y="11683"/>
                </a:lnTo>
                <a:close/>
              </a:path>
              <a:path w="900430" h="300989">
                <a:moveTo>
                  <a:pt x="671194" y="76962"/>
                </a:moveTo>
                <a:lnTo>
                  <a:pt x="632761" y="88856"/>
                </a:lnTo>
                <a:lnTo>
                  <a:pt x="607853" y="123570"/>
                </a:lnTo>
                <a:lnTo>
                  <a:pt x="602996" y="157352"/>
                </a:lnTo>
                <a:lnTo>
                  <a:pt x="604166" y="173976"/>
                </a:lnTo>
                <a:lnTo>
                  <a:pt x="621918" y="213106"/>
                </a:lnTo>
                <a:lnTo>
                  <a:pt x="654673" y="232626"/>
                </a:lnTo>
                <a:lnTo>
                  <a:pt x="667511" y="233933"/>
                </a:lnTo>
                <a:lnTo>
                  <a:pt x="679277" y="232792"/>
                </a:lnTo>
                <a:lnTo>
                  <a:pt x="690006" y="229377"/>
                </a:lnTo>
                <a:lnTo>
                  <a:pt x="699712" y="223700"/>
                </a:lnTo>
                <a:lnTo>
                  <a:pt x="708405" y="215773"/>
                </a:lnTo>
                <a:lnTo>
                  <a:pt x="714883" y="207518"/>
                </a:lnTo>
                <a:lnTo>
                  <a:pt x="679830" y="207518"/>
                </a:lnTo>
                <a:lnTo>
                  <a:pt x="669254" y="206351"/>
                </a:lnTo>
                <a:lnTo>
                  <a:pt x="634785" y="178611"/>
                </a:lnTo>
                <a:lnTo>
                  <a:pt x="625855" y="137160"/>
                </a:lnTo>
                <a:lnTo>
                  <a:pt x="728091" y="137160"/>
                </a:lnTo>
                <a:lnTo>
                  <a:pt x="727369" y="127762"/>
                </a:lnTo>
                <a:lnTo>
                  <a:pt x="625855" y="127762"/>
                </a:lnTo>
                <a:lnTo>
                  <a:pt x="627334" y="119022"/>
                </a:lnTo>
                <a:lnTo>
                  <a:pt x="655677" y="89036"/>
                </a:lnTo>
                <a:lnTo>
                  <a:pt x="662178" y="88392"/>
                </a:lnTo>
                <a:lnTo>
                  <a:pt x="706180" y="88392"/>
                </a:lnTo>
                <a:lnTo>
                  <a:pt x="703538" y="86177"/>
                </a:lnTo>
                <a:lnTo>
                  <a:pt x="693880" y="81057"/>
                </a:lnTo>
                <a:lnTo>
                  <a:pt x="683103" y="77985"/>
                </a:lnTo>
                <a:lnTo>
                  <a:pt x="671194" y="76962"/>
                </a:lnTo>
                <a:close/>
              </a:path>
              <a:path w="900430" h="300989">
                <a:moveTo>
                  <a:pt x="723137" y="172212"/>
                </a:moveTo>
                <a:lnTo>
                  <a:pt x="699458" y="203017"/>
                </a:lnTo>
                <a:lnTo>
                  <a:pt x="679830" y="207518"/>
                </a:lnTo>
                <a:lnTo>
                  <a:pt x="714883" y="207518"/>
                </a:lnTo>
                <a:lnTo>
                  <a:pt x="715791" y="206351"/>
                </a:lnTo>
                <a:lnTo>
                  <a:pt x="721486" y="196532"/>
                </a:lnTo>
                <a:lnTo>
                  <a:pt x="725586" y="186197"/>
                </a:lnTo>
                <a:lnTo>
                  <a:pt x="728091" y="175387"/>
                </a:lnTo>
                <a:lnTo>
                  <a:pt x="723137" y="172212"/>
                </a:lnTo>
                <a:close/>
              </a:path>
              <a:path w="900430" h="300989">
                <a:moveTo>
                  <a:pt x="706180" y="88392"/>
                </a:moveTo>
                <a:lnTo>
                  <a:pt x="668019" y="88392"/>
                </a:lnTo>
                <a:lnTo>
                  <a:pt x="673608" y="90169"/>
                </a:lnTo>
                <a:lnTo>
                  <a:pt x="684275" y="97027"/>
                </a:lnTo>
                <a:lnTo>
                  <a:pt x="694309" y="127762"/>
                </a:lnTo>
                <a:lnTo>
                  <a:pt x="727369" y="127762"/>
                </a:lnTo>
                <a:lnTo>
                  <a:pt x="727090" y="124134"/>
                </a:lnTo>
                <a:lnTo>
                  <a:pt x="724090" y="112490"/>
                </a:lnTo>
                <a:lnTo>
                  <a:pt x="719089" y="102227"/>
                </a:lnTo>
                <a:lnTo>
                  <a:pt x="712089" y="93344"/>
                </a:lnTo>
                <a:lnTo>
                  <a:pt x="706180" y="88392"/>
                </a:lnTo>
                <a:close/>
              </a:path>
              <a:path w="900430" h="300989">
                <a:moveTo>
                  <a:pt x="766698" y="267588"/>
                </a:moveTo>
                <a:lnTo>
                  <a:pt x="757935" y="267588"/>
                </a:lnTo>
                <a:lnTo>
                  <a:pt x="753872" y="268986"/>
                </a:lnTo>
                <a:lnTo>
                  <a:pt x="750950" y="271780"/>
                </a:lnTo>
                <a:lnTo>
                  <a:pt x="748029" y="274446"/>
                </a:lnTo>
                <a:lnTo>
                  <a:pt x="746505" y="278130"/>
                </a:lnTo>
                <a:lnTo>
                  <a:pt x="746505" y="287400"/>
                </a:lnTo>
                <a:lnTo>
                  <a:pt x="748537" y="291592"/>
                </a:lnTo>
                <a:lnTo>
                  <a:pt x="752602" y="295275"/>
                </a:lnTo>
                <a:lnTo>
                  <a:pt x="756792" y="298957"/>
                </a:lnTo>
                <a:lnTo>
                  <a:pt x="761999" y="300736"/>
                </a:lnTo>
                <a:lnTo>
                  <a:pt x="768349" y="300736"/>
                </a:lnTo>
                <a:lnTo>
                  <a:pt x="808291" y="276177"/>
                </a:lnTo>
                <a:lnTo>
                  <a:pt x="809897" y="273557"/>
                </a:lnTo>
                <a:lnTo>
                  <a:pt x="784733" y="273557"/>
                </a:lnTo>
                <a:lnTo>
                  <a:pt x="781939" y="272795"/>
                </a:lnTo>
                <a:lnTo>
                  <a:pt x="771524" y="268858"/>
                </a:lnTo>
                <a:lnTo>
                  <a:pt x="766698" y="267588"/>
                </a:lnTo>
                <a:close/>
              </a:path>
              <a:path w="900430" h="300989">
                <a:moveTo>
                  <a:pt x="807847" y="81406"/>
                </a:moveTo>
                <a:lnTo>
                  <a:pt x="738885" y="81406"/>
                </a:lnTo>
                <a:lnTo>
                  <a:pt x="738885" y="87375"/>
                </a:lnTo>
                <a:lnTo>
                  <a:pt x="744347" y="88773"/>
                </a:lnTo>
                <a:lnTo>
                  <a:pt x="748410" y="90169"/>
                </a:lnTo>
                <a:lnTo>
                  <a:pt x="750823" y="91948"/>
                </a:lnTo>
                <a:lnTo>
                  <a:pt x="752602" y="93218"/>
                </a:lnTo>
                <a:lnTo>
                  <a:pt x="754760" y="95757"/>
                </a:lnTo>
                <a:lnTo>
                  <a:pt x="757428" y="99568"/>
                </a:lnTo>
                <a:lnTo>
                  <a:pt x="760984" y="104520"/>
                </a:lnTo>
                <a:lnTo>
                  <a:pt x="763650" y="108585"/>
                </a:lnTo>
                <a:lnTo>
                  <a:pt x="765302" y="112013"/>
                </a:lnTo>
                <a:lnTo>
                  <a:pt x="818387" y="223519"/>
                </a:lnTo>
                <a:lnTo>
                  <a:pt x="807847" y="249174"/>
                </a:lnTo>
                <a:lnTo>
                  <a:pt x="804036" y="258825"/>
                </a:lnTo>
                <a:lnTo>
                  <a:pt x="800099" y="265302"/>
                </a:lnTo>
                <a:lnTo>
                  <a:pt x="792479" y="271906"/>
                </a:lnTo>
                <a:lnTo>
                  <a:pt x="788923" y="273557"/>
                </a:lnTo>
                <a:lnTo>
                  <a:pt x="809897" y="273557"/>
                </a:lnTo>
                <a:lnTo>
                  <a:pt x="813673" y="267400"/>
                </a:lnTo>
                <a:lnTo>
                  <a:pt x="818387" y="257301"/>
                </a:lnTo>
                <a:lnTo>
                  <a:pt x="845637" y="190500"/>
                </a:lnTo>
                <a:lnTo>
                  <a:pt x="831341" y="190500"/>
                </a:lnTo>
                <a:lnTo>
                  <a:pt x="791717" y="108457"/>
                </a:lnTo>
                <a:lnTo>
                  <a:pt x="790017" y="102869"/>
                </a:lnTo>
                <a:lnTo>
                  <a:pt x="789940" y="95250"/>
                </a:lnTo>
                <a:lnTo>
                  <a:pt x="791210" y="92710"/>
                </a:lnTo>
                <a:lnTo>
                  <a:pt x="793622" y="90550"/>
                </a:lnTo>
                <a:lnTo>
                  <a:pt x="796035" y="88518"/>
                </a:lnTo>
                <a:lnTo>
                  <a:pt x="799591" y="87375"/>
                </a:lnTo>
                <a:lnTo>
                  <a:pt x="807847" y="87375"/>
                </a:lnTo>
                <a:lnTo>
                  <a:pt x="807847" y="81406"/>
                </a:lnTo>
                <a:close/>
              </a:path>
              <a:path w="900430" h="300989">
                <a:moveTo>
                  <a:pt x="900429" y="81406"/>
                </a:moveTo>
                <a:lnTo>
                  <a:pt x="852297" y="81406"/>
                </a:lnTo>
                <a:lnTo>
                  <a:pt x="852297" y="87375"/>
                </a:lnTo>
                <a:lnTo>
                  <a:pt x="856868" y="87375"/>
                </a:lnTo>
                <a:lnTo>
                  <a:pt x="860171" y="87756"/>
                </a:lnTo>
                <a:lnTo>
                  <a:pt x="861948" y="88518"/>
                </a:lnTo>
                <a:lnTo>
                  <a:pt x="863854" y="89154"/>
                </a:lnTo>
                <a:lnTo>
                  <a:pt x="865123" y="90169"/>
                </a:lnTo>
                <a:lnTo>
                  <a:pt x="866774" y="92329"/>
                </a:lnTo>
                <a:lnTo>
                  <a:pt x="867155" y="93725"/>
                </a:lnTo>
                <a:lnTo>
                  <a:pt x="867155" y="99949"/>
                </a:lnTo>
                <a:lnTo>
                  <a:pt x="866266" y="104267"/>
                </a:lnTo>
                <a:lnTo>
                  <a:pt x="864361" y="108712"/>
                </a:lnTo>
                <a:lnTo>
                  <a:pt x="831341" y="190500"/>
                </a:lnTo>
                <a:lnTo>
                  <a:pt x="845637" y="190500"/>
                </a:lnTo>
                <a:lnTo>
                  <a:pt x="878585" y="109727"/>
                </a:lnTo>
                <a:lnTo>
                  <a:pt x="881253" y="102869"/>
                </a:lnTo>
                <a:lnTo>
                  <a:pt x="883158" y="98806"/>
                </a:lnTo>
                <a:lnTo>
                  <a:pt x="900429" y="87375"/>
                </a:lnTo>
                <a:lnTo>
                  <a:pt x="900429" y="81406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375535" y="3810508"/>
            <a:ext cx="866775" cy="285115"/>
          </a:xfrm>
          <a:custGeom>
            <a:avLst/>
            <a:gdLst/>
            <a:ahLst/>
            <a:cxnLst/>
            <a:rect l="l" t="t" r="r" b="b"/>
            <a:pathLst>
              <a:path w="866775" h="285114">
                <a:moveTo>
                  <a:pt x="265938" y="81661"/>
                </a:moveTo>
                <a:lnTo>
                  <a:pt x="214121" y="81661"/>
                </a:lnTo>
                <a:lnTo>
                  <a:pt x="214121" y="87630"/>
                </a:lnTo>
                <a:lnTo>
                  <a:pt x="221869" y="87630"/>
                </a:lnTo>
                <a:lnTo>
                  <a:pt x="227219" y="88272"/>
                </a:lnTo>
                <a:lnTo>
                  <a:pt x="239234" y="180721"/>
                </a:lnTo>
                <a:lnTo>
                  <a:pt x="239370" y="186420"/>
                </a:lnTo>
                <a:lnTo>
                  <a:pt x="255269" y="226949"/>
                </a:lnTo>
                <a:lnTo>
                  <a:pt x="268604" y="234188"/>
                </a:lnTo>
                <a:lnTo>
                  <a:pt x="284352" y="234188"/>
                </a:lnTo>
                <a:lnTo>
                  <a:pt x="315997" y="214249"/>
                </a:lnTo>
                <a:lnTo>
                  <a:pt x="283717" y="214249"/>
                </a:lnTo>
                <a:lnTo>
                  <a:pt x="277875" y="212090"/>
                </a:lnTo>
                <a:lnTo>
                  <a:pt x="266043" y="182921"/>
                </a:lnTo>
                <a:lnTo>
                  <a:pt x="265938" y="81661"/>
                </a:lnTo>
                <a:close/>
              </a:path>
              <a:path w="866775" h="285114">
                <a:moveTo>
                  <a:pt x="354990" y="202819"/>
                </a:moveTo>
                <a:lnTo>
                  <a:pt x="327151" y="202819"/>
                </a:lnTo>
                <a:lnTo>
                  <a:pt x="327151" y="234188"/>
                </a:lnTo>
                <a:lnTo>
                  <a:pt x="334390" y="234188"/>
                </a:lnTo>
                <a:lnTo>
                  <a:pt x="378587" y="215900"/>
                </a:lnTo>
                <a:lnTo>
                  <a:pt x="377418" y="212979"/>
                </a:lnTo>
                <a:lnTo>
                  <a:pt x="362712" y="212979"/>
                </a:lnTo>
                <a:lnTo>
                  <a:pt x="360552" y="212217"/>
                </a:lnTo>
                <a:lnTo>
                  <a:pt x="356996" y="209169"/>
                </a:lnTo>
                <a:lnTo>
                  <a:pt x="355726" y="206502"/>
                </a:lnTo>
                <a:lnTo>
                  <a:pt x="354990" y="202819"/>
                </a:lnTo>
                <a:close/>
              </a:path>
              <a:path w="866775" h="285114">
                <a:moveTo>
                  <a:pt x="429259" y="21209"/>
                </a:moveTo>
                <a:lnTo>
                  <a:pt x="393700" y="21209"/>
                </a:lnTo>
                <a:lnTo>
                  <a:pt x="395858" y="21844"/>
                </a:lnTo>
                <a:lnTo>
                  <a:pt x="397509" y="23241"/>
                </a:lnTo>
                <a:lnTo>
                  <a:pt x="402589" y="215392"/>
                </a:lnTo>
                <a:lnTo>
                  <a:pt x="409497" y="219773"/>
                </a:lnTo>
                <a:lnTo>
                  <a:pt x="449556" y="233882"/>
                </a:lnTo>
                <a:lnTo>
                  <a:pt x="456056" y="234188"/>
                </a:lnTo>
                <a:lnTo>
                  <a:pt x="469536" y="232882"/>
                </a:lnTo>
                <a:lnTo>
                  <a:pt x="482361" y="228981"/>
                </a:lnTo>
                <a:lnTo>
                  <a:pt x="494543" y="222507"/>
                </a:lnTo>
                <a:lnTo>
                  <a:pt x="494711" y="222377"/>
                </a:lnTo>
                <a:lnTo>
                  <a:pt x="458088" y="222377"/>
                </a:lnTo>
                <a:lnTo>
                  <a:pt x="452119" y="220980"/>
                </a:lnTo>
                <a:lnTo>
                  <a:pt x="446277" y="218186"/>
                </a:lnTo>
                <a:lnTo>
                  <a:pt x="440308" y="215519"/>
                </a:lnTo>
                <a:lnTo>
                  <a:pt x="434720" y="211455"/>
                </a:lnTo>
                <a:lnTo>
                  <a:pt x="429259" y="205994"/>
                </a:lnTo>
                <a:lnTo>
                  <a:pt x="429259" y="117602"/>
                </a:lnTo>
                <a:lnTo>
                  <a:pt x="435863" y="111125"/>
                </a:lnTo>
                <a:lnTo>
                  <a:pt x="440843" y="107188"/>
                </a:lnTo>
                <a:lnTo>
                  <a:pt x="429259" y="107188"/>
                </a:lnTo>
                <a:lnTo>
                  <a:pt x="429259" y="21209"/>
                </a:lnTo>
                <a:close/>
              </a:path>
              <a:path w="866775" h="285114">
                <a:moveTo>
                  <a:pt x="93725" y="223647"/>
                </a:moveTo>
                <a:lnTo>
                  <a:pt x="0" y="223647"/>
                </a:lnTo>
                <a:lnTo>
                  <a:pt x="0" y="229616"/>
                </a:lnTo>
                <a:lnTo>
                  <a:pt x="93725" y="229616"/>
                </a:lnTo>
                <a:lnTo>
                  <a:pt x="93725" y="223647"/>
                </a:lnTo>
                <a:close/>
              </a:path>
              <a:path w="866775" h="285114">
                <a:moveTo>
                  <a:pt x="119860" y="127254"/>
                </a:moveTo>
                <a:lnTo>
                  <a:pt x="85216" y="127254"/>
                </a:lnTo>
                <a:lnTo>
                  <a:pt x="159257" y="229616"/>
                </a:lnTo>
                <a:lnTo>
                  <a:pt x="217804" y="229616"/>
                </a:lnTo>
                <a:lnTo>
                  <a:pt x="217804" y="223647"/>
                </a:lnTo>
                <a:lnTo>
                  <a:pt x="209260" y="222363"/>
                </a:lnTo>
                <a:lnTo>
                  <a:pt x="201548" y="220424"/>
                </a:lnTo>
                <a:lnTo>
                  <a:pt x="169505" y="195734"/>
                </a:lnTo>
                <a:lnTo>
                  <a:pt x="162051" y="185801"/>
                </a:lnTo>
                <a:lnTo>
                  <a:pt x="119860" y="127254"/>
                </a:lnTo>
                <a:close/>
              </a:path>
              <a:path w="866775" h="285114">
                <a:moveTo>
                  <a:pt x="79756" y="10668"/>
                </a:moveTo>
                <a:lnTo>
                  <a:pt x="0" y="10668"/>
                </a:lnTo>
                <a:lnTo>
                  <a:pt x="0" y="16637"/>
                </a:lnTo>
                <a:lnTo>
                  <a:pt x="16509" y="16637"/>
                </a:lnTo>
                <a:lnTo>
                  <a:pt x="22732" y="19050"/>
                </a:lnTo>
                <a:lnTo>
                  <a:pt x="31303" y="203835"/>
                </a:lnTo>
                <a:lnTo>
                  <a:pt x="30352" y="211201"/>
                </a:lnTo>
                <a:lnTo>
                  <a:pt x="24002" y="220599"/>
                </a:lnTo>
                <a:lnTo>
                  <a:pt x="17398" y="223647"/>
                </a:lnTo>
                <a:lnTo>
                  <a:pt x="76962" y="223647"/>
                </a:lnTo>
                <a:lnTo>
                  <a:pt x="62229" y="127254"/>
                </a:lnTo>
                <a:lnTo>
                  <a:pt x="119860" y="127254"/>
                </a:lnTo>
                <a:lnTo>
                  <a:pt x="116839" y="123063"/>
                </a:lnTo>
                <a:lnTo>
                  <a:pt x="129746" y="119467"/>
                </a:lnTo>
                <a:lnTo>
                  <a:pt x="135059" y="117221"/>
                </a:lnTo>
                <a:lnTo>
                  <a:pt x="69087" y="117221"/>
                </a:lnTo>
                <a:lnTo>
                  <a:pt x="67563" y="117094"/>
                </a:lnTo>
                <a:lnTo>
                  <a:pt x="62229" y="117094"/>
                </a:lnTo>
                <a:lnTo>
                  <a:pt x="62229" y="26035"/>
                </a:lnTo>
                <a:lnTo>
                  <a:pt x="69824" y="24681"/>
                </a:lnTo>
                <a:lnTo>
                  <a:pt x="76596" y="23685"/>
                </a:lnTo>
                <a:lnTo>
                  <a:pt x="82536" y="23070"/>
                </a:lnTo>
                <a:lnTo>
                  <a:pt x="87629" y="22860"/>
                </a:lnTo>
                <a:lnTo>
                  <a:pt x="146190" y="22860"/>
                </a:lnTo>
                <a:lnTo>
                  <a:pt x="139094" y="18843"/>
                </a:lnTo>
                <a:lnTo>
                  <a:pt x="131190" y="15748"/>
                </a:lnTo>
                <a:lnTo>
                  <a:pt x="121761" y="13507"/>
                </a:lnTo>
                <a:lnTo>
                  <a:pt x="110045" y="11922"/>
                </a:lnTo>
                <a:lnTo>
                  <a:pt x="96043" y="10979"/>
                </a:lnTo>
                <a:lnTo>
                  <a:pt x="79756" y="10668"/>
                </a:lnTo>
                <a:close/>
              </a:path>
              <a:path w="866775" h="285114">
                <a:moveTo>
                  <a:pt x="517726" y="100330"/>
                </a:moveTo>
                <a:lnTo>
                  <a:pt x="462788" y="100330"/>
                </a:lnTo>
                <a:lnTo>
                  <a:pt x="470650" y="101282"/>
                </a:lnTo>
                <a:lnTo>
                  <a:pt x="478059" y="104140"/>
                </a:lnTo>
                <a:lnTo>
                  <a:pt x="503511" y="145823"/>
                </a:lnTo>
                <a:lnTo>
                  <a:pt x="504316" y="159258"/>
                </a:lnTo>
                <a:lnTo>
                  <a:pt x="503511" y="173761"/>
                </a:lnTo>
                <a:lnTo>
                  <a:pt x="485134" y="213268"/>
                </a:lnTo>
                <a:lnTo>
                  <a:pt x="464184" y="222377"/>
                </a:lnTo>
                <a:lnTo>
                  <a:pt x="494711" y="222377"/>
                </a:lnTo>
                <a:lnTo>
                  <a:pt x="525700" y="185594"/>
                </a:lnTo>
                <a:lnTo>
                  <a:pt x="532257" y="149987"/>
                </a:lnTo>
                <a:lnTo>
                  <a:pt x="531187" y="134010"/>
                </a:lnTo>
                <a:lnTo>
                  <a:pt x="527986" y="119808"/>
                </a:lnTo>
                <a:lnTo>
                  <a:pt x="522666" y="107392"/>
                </a:lnTo>
                <a:lnTo>
                  <a:pt x="517726" y="100330"/>
                </a:lnTo>
                <a:close/>
              </a:path>
              <a:path w="866775" h="285114">
                <a:moveTo>
                  <a:pt x="353694" y="81661"/>
                </a:moveTo>
                <a:lnTo>
                  <a:pt x="303402" y="81661"/>
                </a:lnTo>
                <a:lnTo>
                  <a:pt x="303402" y="87630"/>
                </a:lnTo>
                <a:lnTo>
                  <a:pt x="313054" y="87884"/>
                </a:lnTo>
                <a:lnTo>
                  <a:pt x="319404" y="89535"/>
                </a:lnTo>
                <a:lnTo>
                  <a:pt x="322452" y="92456"/>
                </a:lnTo>
                <a:lnTo>
                  <a:pt x="325627" y="95377"/>
                </a:lnTo>
                <a:lnTo>
                  <a:pt x="327151" y="101092"/>
                </a:lnTo>
                <a:lnTo>
                  <a:pt x="327151" y="193294"/>
                </a:lnTo>
                <a:lnTo>
                  <a:pt x="321270" y="198911"/>
                </a:lnTo>
                <a:lnTo>
                  <a:pt x="295020" y="214249"/>
                </a:lnTo>
                <a:lnTo>
                  <a:pt x="315997" y="214249"/>
                </a:lnTo>
                <a:lnTo>
                  <a:pt x="318258" y="212090"/>
                </a:lnTo>
                <a:lnTo>
                  <a:pt x="327151" y="202819"/>
                </a:lnTo>
                <a:lnTo>
                  <a:pt x="354990" y="202819"/>
                </a:lnTo>
                <a:lnTo>
                  <a:pt x="353768" y="180721"/>
                </a:lnTo>
                <a:lnTo>
                  <a:pt x="353694" y="81661"/>
                </a:lnTo>
                <a:close/>
              </a:path>
              <a:path w="866775" h="285114">
                <a:moveTo>
                  <a:pt x="376300" y="210185"/>
                </a:moveTo>
                <a:lnTo>
                  <a:pt x="372109" y="212090"/>
                </a:lnTo>
                <a:lnTo>
                  <a:pt x="368426" y="212979"/>
                </a:lnTo>
                <a:lnTo>
                  <a:pt x="377418" y="212979"/>
                </a:lnTo>
                <a:lnTo>
                  <a:pt x="376300" y="210185"/>
                </a:lnTo>
                <a:close/>
              </a:path>
              <a:path w="866775" h="285114">
                <a:moveTo>
                  <a:pt x="85216" y="127254"/>
                </a:moveTo>
                <a:lnTo>
                  <a:pt x="62229" y="127254"/>
                </a:lnTo>
                <a:lnTo>
                  <a:pt x="64007" y="127381"/>
                </a:lnTo>
                <a:lnTo>
                  <a:pt x="65658" y="127381"/>
                </a:lnTo>
                <a:lnTo>
                  <a:pt x="67309" y="127508"/>
                </a:lnTo>
                <a:lnTo>
                  <a:pt x="79756" y="127508"/>
                </a:lnTo>
                <a:lnTo>
                  <a:pt x="85216" y="127254"/>
                </a:lnTo>
                <a:close/>
              </a:path>
              <a:path w="866775" h="285114">
                <a:moveTo>
                  <a:pt x="146190" y="22860"/>
                </a:moveTo>
                <a:lnTo>
                  <a:pt x="87629" y="22860"/>
                </a:lnTo>
                <a:lnTo>
                  <a:pt x="97739" y="23685"/>
                </a:lnTo>
                <a:lnTo>
                  <a:pt x="106695" y="26098"/>
                </a:lnTo>
                <a:lnTo>
                  <a:pt x="133685" y="59299"/>
                </a:lnTo>
                <a:lnTo>
                  <a:pt x="134492" y="69088"/>
                </a:lnTo>
                <a:lnTo>
                  <a:pt x="133548" y="78557"/>
                </a:lnTo>
                <a:lnTo>
                  <a:pt x="109608" y="109559"/>
                </a:lnTo>
                <a:lnTo>
                  <a:pt x="71246" y="117221"/>
                </a:lnTo>
                <a:lnTo>
                  <a:pt x="135059" y="117221"/>
                </a:lnTo>
                <a:lnTo>
                  <a:pt x="167497" y="85915"/>
                </a:lnTo>
                <a:lnTo>
                  <a:pt x="170814" y="67056"/>
                </a:lnTo>
                <a:lnTo>
                  <a:pt x="170080" y="57884"/>
                </a:lnTo>
                <a:lnTo>
                  <a:pt x="146415" y="22987"/>
                </a:lnTo>
                <a:lnTo>
                  <a:pt x="146190" y="22860"/>
                </a:lnTo>
                <a:close/>
              </a:path>
              <a:path w="866775" h="285114">
                <a:moveTo>
                  <a:pt x="475488" y="77343"/>
                </a:moveTo>
                <a:lnTo>
                  <a:pt x="463299" y="79202"/>
                </a:lnTo>
                <a:lnTo>
                  <a:pt x="451516" y="84788"/>
                </a:lnTo>
                <a:lnTo>
                  <a:pt x="440162" y="94112"/>
                </a:lnTo>
                <a:lnTo>
                  <a:pt x="429259" y="107188"/>
                </a:lnTo>
                <a:lnTo>
                  <a:pt x="440843" y="107188"/>
                </a:lnTo>
                <a:lnTo>
                  <a:pt x="441325" y="106807"/>
                </a:lnTo>
                <a:lnTo>
                  <a:pt x="445642" y="104648"/>
                </a:lnTo>
                <a:lnTo>
                  <a:pt x="451357" y="101727"/>
                </a:lnTo>
                <a:lnTo>
                  <a:pt x="457072" y="100330"/>
                </a:lnTo>
                <a:lnTo>
                  <a:pt x="517726" y="100330"/>
                </a:lnTo>
                <a:lnTo>
                  <a:pt x="515238" y="96774"/>
                </a:lnTo>
                <a:lnTo>
                  <a:pt x="506402" y="88272"/>
                </a:lnTo>
                <a:lnTo>
                  <a:pt x="496839" y="82200"/>
                </a:lnTo>
                <a:lnTo>
                  <a:pt x="486538" y="78557"/>
                </a:lnTo>
                <a:lnTo>
                  <a:pt x="475488" y="77343"/>
                </a:lnTo>
                <a:close/>
              </a:path>
              <a:path w="866775" h="285114">
                <a:moveTo>
                  <a:pt x="429259" y="0"/>
                </a:moveTo>
                <a:lnTo>
                  <a:pt x="421894" y="0"/>
                </a:lnTo>
                <a:lnTo>
                  <a:pt x="377570" y="18034"/>
                </a:lnTo>
                <a:lnTo>
                  <a:pt x="379729" y="23749"/>
                </a:lnTo>
                <a:lnTo>
                  <a:pt x="384301" y="21971"/>
                </a:lnTo>
                <a:lnTo>
                  <a:pt x="388112" y="21209"/>
                </a:lnTo>
                <a:lnTo>
                  <a:pt x="429259" y="21209"/>
                </a:lnTo>
                <a:lnTo>
                  <a:pt x="429259" y="0"/>
                </a:lnTo>
                <a:close/>
              </a:path>
              <a:path w="866775" h="285114">
                <a:moveTo>
                  <a:pt x="595376" y="0"/>
                </a:moveTo>
                <a:lnTo>
                  <a:pt x="586232" y="0"/>
                </a:lnTo>
                <a:lnTo>
                  <a:pt x="582294" y="1524"/>
                </a:lnTo>
                <a:lnTo>
                  <a:pt x="575944" y="7874"/>
                </a:lnTo>
                <a:lnTo>
                  <a:pt x="574420" y="11811"/>
                </a:lnTo>
                <a:lnTo>
                  <a:pt x="574420" y="20828"/>
                </a:lnTo>
                <a:lnTo>
                  <a:pt x="576071" y="24638"/>
                </a:lnTo>
                <a:lnTo>
                  <a:pt x="579246" y="27940"/>
                </a:lnTo>
                <a:lnTo>
                  <a:pt x="582548" y="31115"/>
                </a:lnTo>
                <a:lnTo>
                  <a:pt x="586358" y="32766"/>
                </a:lnTo>
                <a:lnTo>
                  <a:pt x="595376" y="32766"/>
                </a:lnTo>
                <a:lnTo>
                  <a:pt x="599313" y="31115"/>
                </a:lnTo>
                <a:lnTo>
                  <a:pt x="602488" y="27940"/>
                </a:lnTo>
                <a:lnTo>
                  <a:pt x="605663" y="24638"/>
                </a:lnTo>
                <a:lnTo>
                  <a:pt x="607187" y="20828"/>
                </a:lnTo>
                <a:lnTo>
                  <a:pt x="607187" y="11811"/>
                </a:lnTo>
                <a:lnTo>
                  <a:pt x="605663" y="7874"/>
                </a:lnTo>
                <a:lnTo>
                  <a:pt x="599313" y="1524"/>
                </a:lnTo>
                <a:lnTo>
                  <a:pt x="595376" y="0"/>
                </a:lnTo>
                <a:close/>
              </a:path>
              <a:path w="866775" h="285114">
                <a:moveTo>
                  <a:pt x="626744" y="223774"/>
                </a:moveTo>
                <a:lnTo>
                  <a:pt x="554863" y="223774"/>
                </a:lnTo>
                <a:lnTo>
                  <a:pt x="554863" y="229616"/>
                </a:lnTo>
                <a:lnTo>
                  <a:pt x="626744" y="229616"/>
                </a:lnTo>
                <a:lnTo>
                  <a:pt x="626744" y="223774"/>
                </a:lnTo>
                <a:close/>
              </a:path>
              <a:path w="866775" h="285114">
                <a:moveTo>
                  <a:pt x="604265" y="98806"/>
                </a:moveTo>
                <a:lnTo>
                  <a:pt x="568706" y="98806"/>
                </a:lnTo>
                <a:lnTo>
                  <a:pt x="570864" y="99441"/>
                </a:lnTo>
                <a:lnTo>
                  <a:pt x="572515" y="100838"/>
                </a:lnTo>
                <a:lnTo>
                  <a:pt x="577453" y="205486"/>
                </a:lnTo>
                <a:lnTo>
                  <a:pt x="576707" y="211582"/>
                </a:lnTo>
                <a:lnTo>
                  <a:pt x="562101" y="223774"/>
                </a:lnTo>
                <a:lnTo>
                  <a:pt x="619759" y="223774"/>
                </a:lnTo>
                <a:lnTo>
                  <a:pt x="614933" y="223012"/>
                </a:lnTo>
                <a:lnTo>
                  <a:pt x="612266" y="221488"/>
                </a:lnTo>
                <a:lnTo>
                  <a:pt x="609600" y="220091"/>
                </a:lnTo>
                <a:lnTo>
                  <a:pt x="607694" y="217805"/>
                </a:lnTo>
                <a:lnTo>
                  <a:pt x="606297" y="214630"/>
                </a:lnTo>
                <a:lnTo>
                  <a:pt x="604901" y="211582"/>
                </a:lnTo>
                <a:lnTo>
                  <a:pt x="604265" y="205486"/>
                </a:lnTo>
                <a:lnTo>
                  <a:pt x="604265" y="98806"/>
                </a:lnTo>
                <a:close/>
              </a:path>
              <a:path w="866775" h="285114">
                <a:moveTo>
                  <a:pt x="604265" y="77343"/>
                </a:moveTo>
                <a:lnTo>
                  <a:pt x="597153" y="77343"/>
                </a:lnTo>
                <a:lnTo>
                  <a:pt x="552576" y="95377"/>
                </a:lnTo>
                <a:lnTo>
                  <a:pt x="554863" y="101219"/>
                </a:lnTo>
                <a:lnTo>
                  <a:pt x="559181" y="99568"/>
                </a:lnTo>
                <a:lnTo>
                  <a:pt x="562863" y="98806"/>
                </a:lnTo>
                <a:lnTo>
                  <a:pt x="604265" y="98806"/>
                </a:lnTo>
                <a:lnTo>
                  <a:pt x="604265" y="77343"/>
                </a:lnTo>
                <a:close/>
              </a:path>
              <a:path w="866775" h="285114">
                <a:moveTo>
                  <a:pt x="711834" y="223774"/>
                </a:moveTo>
                <a:lnTo>
                  <a:pt x="638682" y="223774"/>
                </a:lnTo>
                <a:lnTo>
                  <a:pt x="638682" y="229616"/>
                </a:lnTo>
                <a:lnTo>
                  <a:pt x="711834" y="229616"/>
                </a:lnTo>
                <a:lnTo>
                  <a:pt x="711834" y="223774"/>
                </a:lnTo>
                <a:close/>
              </a:path>
              <a:path w="866775" h="285114">
                <a:moveTo>
                  <a:pt x="798321" y="223774"/>
                </a:moveTo>
                <a:lnTo>
                  <a:pt x="725169" y="223774"/>
                </a:lnTo>
                <a:lnTo>
                  <a:pt x="725169" y="229616"/>
                </a:lnTo>
                <a:lnTo>
                  <a:pt x="798321" y="229616"/>
                </a:lnTo>
                <a:lnTo>
                  <a:pt x="798321" y="223774"/>
                </a:lnTo>
                <a:close/>
              </a:path>
              <a:path w="866775" h="285114">
                <a:moveTo>
                  <a:pt x="687832" y="98806"/>
                </a:moveTo>
                <a:lnTo>
                  <a:pt x="652398" y="98806"/>
                </a:lnTo>
                <a:lnTo>
                  <a:pt x="654557" y="99568"/>
                </a:lnTo>
                <a:lnTo>
                  <a:pt x="657859" y="102362"/>
                </a:lnTo>
                <a:lnTo>
                  <a:pt x="661162" y="207010"/>
                </a:lnTo>
                <a:lnTo>
                  <a:pt x="659891" y="214249"/>
                </a:lnTo>
                <a:lnTo>
                  <a:pt x="654557" y="221869"/>
                </a:lnTo>
                <a:lnTo>
                  <a:pt x="649477" y="223774"/>
                </a:lnTo>
                <a:lnTo>
                  <a:pt x="703833" y="223774"/>
                </a:lnTo>
                <a:lnTo>
                  <a:pt x="698500" y="223139"/>
                </a:lnTo>
                <a:lnTo>
                  <a:pt x="695832" y="221615"/>
                </a:lnTo>
                <a:lnTo>
                  <a:pt x="693165" y="220218"/>
                </a:lnTo>
                <a:lnTo>
                  <a:pt x="691133" y="217932"/>
                </a:lnTo>
                <a:lnTo>
                  <a:pt x="688466" y="212344"/>
                </a:lnTo>
                <a:lnTo>
                  <a:pt x="687911" y="207010"/>
                </a:lnTo>
                <a:lnTo>
                  <a:pt x="687864" y="118205"/>
                </a:lnTo>
                <a:lnTo>
                  <a:pt x="697358" y="108995"/>
                </a:lnTo>
                <a:lnTo>
                  <a:pt x="697769" y="108712"/>
                </a:lnTo>
                <a:lnTo>
                  <a:pt x="687832" y="108712"/>
                </a:lnTo>
                <a:lnTo>
                  <a:pt x="687832" y="98806"/>
                </a:lnTo>
                <a:close/>
              </a:path>
              <a:path w="866775" h="285114">
                <a:moveTo>
                  <a:pt x="769773" y="97155"/>
                </a:moveTo>
                <a:lnTo>
                  <a:pt x="734313" y="97155"/>
                </a:lnTo>
                <a:lnTo>
                  <a:pt x="740282" y="100203"/>
                </a:lnTo>
                <a:lnTo>
                  <a:pt x="743712" y="106299"/>
                </a:lnTo>
                <a:lnTo>
                  <a:pt x="748931" y="207010"/>
                </a:lnTo>
                <a:lnTo>
                  <a:pt x="748791" y="209804"/>
                </a:lnTo>
                <a:lnTo>
                  <a:pt x="735076" y="223774"/>
                </a:lnTo>
                <a:lnTo>
                  <a:pt x="791209" y="223774"/>
                </a:lnTo>
                <a:lnTo>
                  <a:pt x="786257" y="223012"/>
                </a:lnTo>
                <a:lnTo>
                  <a:pt x="783589" y="221488"/>
                </a:lnTo>
                <a:lnTo>
                  <a:pt x="781050" y="220091"/>
                </a:lnTo>
                <a:lnTo>
                  <a:pt x="775715" y="133096"/>
                </a:lnTo>
                <a:lnTo>
                  <a:pt x="775481" y="123737"/>
                </a:lnTo>
                <a:lnTo>
                  <a:pt x="774795" y="115665"/>
                </a:lnTo>
                <a:lnTo>
                  <a:pt x="773699" y="108995"/>
                </a:lnTo>
                <a:lnTo>
                  <a:pt x="772159" y="103378"/>
                </a:lnTo>
                <a:lnTo>
                  <a:pt x="769773" y="97155"/>
                </a:lnTo>
                <a:close/>
              </a:path>
              <a:path w="866775" h="285114">
                <a:moveTo>
                  <a:pt x="745489" y="77343"/>
                </a:moveTo>
                <a:lnTo>
                  <a:pt x="737362" y="77343"/>
                </a:lnTo>
                <a:lnTo>
                  <a:pt x="725408" y="79297"/>
                </a:lnTo>
                <a:lnTo>
                  <a:pt x="713168" y="85169"/>
                </a:lnTo>
                <a:lnTo>
                  <a:pt x="700643" y="94970"/>
                </a:lnTo>
                <a:lnTo>
                  <a:pt x="687832" y="108712"/>
                </a:lnTo>
                <a:lnTo>
                  <a:pt x="697769" y="108712"/>
                </a:lnTo>
                <a:lnTo>
                  <a:pt x="706897" y="102409"/>
                </a:lnTo>
                <a:lnTo>
                  <a:pt x="716460" y="98466"/>
                </a:lnTo>
                <a:lnTo>
                  <a:pt x="726058" y="97155"/>
                </a:lnTo>
                <a:lnTo>
                  <a:pt x="769773" y="97155"/>
                </a:lnTo>
                <a:lnTo>
                  <a:pt x="768603" y="94107"/>
                </a:lnTo>
                <a:lnTo>
                  <a:pt x="764032" y="87376"/>
                </a:lnTo>
                <a:lnTo>
                  <a:pt x="758189" y="83439"/>
                </a:lnTo>
                <a:lnTo>
                  <a:pt x="752347" y="79375"/>
                </a:lnTo>
                <a:lnTo>
                  <a:pt x="745489" y="77343"/>
                </a:lnTo>
                <a:close/>
              </a:path>
              <a:path w="866775" h="285114">
                <a:moveTo>
                  <a:pt x="687832" y="77343"/>
                </a:moveTo>
                <a:lnTo>
                  <a:pt x="680846" y="77343"/>
                </a:lnTo>
                <a:lnTo>
                  <a:pt x="636269" y="95377"/>
                </a:lnTo>
                <a:lnTo>
                  <a:pt x="638682" y="101219"/>
                </a:lnTo>
                <a:lnTo>
                  <a:pt x="642873" y="99568"/>
                </a:lnTo>
                <a:lnTo>
                  <a:pt x="646557" y="98806"/>
                </a:lnTo>
                <a:lnTo>
                  <a:pt x="687832" y="98806"/>
                </a:lnTo>
                <a:lnTo>
                  <a:pt x="687832" y="77343"/>
                </a:lnTo>
                <a:close/>
              </a:path>
              <a:path w="866775" h="285114">
                <a:moveTo>
                  <a:pt x="866266" y="229489"/>
                </a:moveTo>
                <a:lnTo>
                  <a:pt x="850138" y="229489"/>
                </a:lnTo>
                <a:lnTo>
                  <a:pt x="850900" y="229997"/>
                </a:lnTo>
                <a:lnTo>
                  <a:pt x="851662" y="230886"/>
                </a:lnTo>
                <a:lnTo>
                  <a:pt x="852677" y="232283"/>
                </a:lnTo>
                <a:lnTo>
                  <a:pt x="853077" y="233680"/>
                </a:lnTo>
                <a:lnTo>
                  <a:pt x="853185" y="236093"/>
                </a:lnTo>
                <a:lnTo>
                  <a:pt x="852614" y="242474"/>
                </a:lnTo>
                <a:lnTo>
                  <a:pt x="826093" y="274478"/>
                </a:lnTo>
                <a:lnTo>
                  <a:pt x="818260" y="277622"/>
                </a:lnTo>
                <a:lnTo>
                  <a:pt x="818260" y="284734"/>
                </a:lnTo>
                <a:lnTo>
                  <a:pt x="854837" y="262128"/>
                </a:lnTo>
                <a:lnTo>
                  <a:pt x="866302" y="232283"/>
                </a:lnTo>
                <a:lnTo>
                  <a:pt x="866266" y="229489"/>
                </a:lnTo>
                <a:close/>
              </a:path>
              <a:path w="866775" h="285114">
                <a:moveTo>
                  <a:pt x="846201" y="197358"/>
                </a:moveTo>
                <a:lnTo>
                  <a:pt x="833246" y="197358"/>
                </a:lnTo>
                <a:lnTo>
                  <a:pt x="828294" y="199263"/>
                </a:lnTo>
                <a:lnTo>
                  <a:pt x="820292" y="206756"/>
                </a:lnTo>
                <a:lnTo>
                  <a:pt x="818260" y="211201"/>
                </a:lnTo>
                <a:lnTo>
                  <a:pt x="818260" y="221996"/>
                </a:lnTo>
                <a:lnTo>
                  <a:pt x="819784" y="226314"/>
                </a:lnTo>
                <a:lnTo>
                  <a:pt x="826007" y="232537"/>
                </a:lnTo>
                <a:lnTo>
                  <a:pt x="830198" y="234188"/>
                </a:lnTo>
                <a:lnTo>
                  <a:pt x="837691" y="234188"/>
                </a:lnTo>
                <a:lnTo>
                  <a:pt x="839723" y="233680"/>
                </a:lnTo>
                <a:lnTo>
                  <a:pt x="845692" y="230505"/>
                </a:lnTo>
                <a:lnTo>
                  <a:pt x="848232" y="229489"/>
                </a:lnTo>
                <a:lnTo>
                  <a:pt x="866266" y="229489"/>
                </a:lnTo>
                <a:lnTo>
                  <a:pt x="865870" y="223952"/>
                </a:lnTo>
                <a:lnTo>
                  <a:pt x="864298" y="217424"/>
                </a:lnTo>
                <a:lnTo>
                  <a:pt x="861679" y="211657"/>
                </a:lnTo>
                <a:lnTo>
                  <a:pt x="858012" y="206629"/>
                </a:lnTo>
                <a:lnTo>
                  <a:pt x="852551" y="200406"/>
                </a:lnTo>
                <a:lnTo>
                  <a:pt x="846201" y="197358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55340" y="3821176"/>
            <a:ext cx="690880" cy="222250"/>
          </a:xfrm>
          <a:custGeom>
            <a:avLst/>
            <a:gdLst/>
            <a:ahLst/>
            <a:cxnLst/>
            <a:rect l="l" t="t" r="r" b="b"/>
            <a:pathLst>
              <a:path w="690879" h="222250">
                <a:moveTo>
                  <a:pt x="89154" y="0"/>
                </a:moveTo>
                <a:lnTo>
                  <a:pt x="0" y="0"/>
                </a:lnTo>
                <a:lnTo>
                  <a:pt x="0" y="5968"/>
                </a:lnTo>
                <a:lnTo>
                  <a:pt x="16637" y="5968"/>
                </a:lnTo>
                <a:lnTo>
                  <a:pt x="22860" y="8381"/>
                </a:lnTo>
                <a:lnTo>
                  <a:pt x="31449" y="192857"/>
                </a:lnTo>
                <a:lnTo>
                  <a:pt x="30352" y="200532"/>
                </a:lnTo>
                <a:lnTo>
                  <a:pt x="27939" y="204088"/>
                </a:lnTo>
                <a:lnTo>
                  <a:pt x="24130" y="210057"/>
                </a:lnTo>
                <a:lnTo>
                  <a:pt x="17525" y="212979"/>
                </a:lnTo>
                <a:lnTo>
                  <a:pt x="0" y="212979"/>
                </a:lnTo>
                <a:lnTo>
                  <a:pt x="0" y="218948"/>
                </a:lnTo>
                <a:lnTo>
                  <a:pt x="97917" y="218948"/>
                </a:lnTo>
                <a:lnTo>
                  <a:pt x="127779" y="216804"/>
                </a:lnTo>
                <a:lnTo>
                  <a:pt x="153558" y="210375"/>
                </a:lnTo>
                <a:lnTo>
                  <a:pt x="159090" y="207644"/>
                </a:lnTo>
                <a:lnTo>
                  <a:pt x="96900" y="207644"/>
                </a:lnTo>
                <a:lnTo>
                  <a:pt x="89542" y="207359"/>
                </a:lnTo>
                <a:lnTo>
                  <a:pt x="81375" y="206501"/>
                </a:lnTo>
                <a:lnTo>
                  <a:pt x="72397" y="205073"/>
                </a:lnTo>
                <a:lnTo>
                  <a:pt x="62611" y="203073"/>
                </a:lnTo>
                <a:lnTo>
                  <a:pt x="62611" y="16891"/>
                </a:lnTo>
                <a:lnTo>
                  <a:pt x="71610" y="14870"/>
                </a:lnTo>
                <a:lnTo>
                  <a:pt x="80121" y="13398"/>
                </a:lnTo>
                <a:lnTo>
                  <a:pt x="88132" y="12497"/>
                </a:lnTo>
                <a:lnTo>
                  <a:pt x="95631" y="12192"/>
                </a:lnTo>
                <a:lnTo>
                  <a:pt x="165747" y="12192"/>
                </a:lnTo>
                <a:lnTo>
                  <a:pt x="163830" y="11175"/>
                </a:lnTo>
                <a:lnTo>
                  <a:pt x="149590" y="6268"/>
                </a:lnTo>
                <a:lnTo>
                  <a:pt x="132397" y="2778"/>
                </a:lnTo>
                <a:lnTo>
                  <a:pt x="112252" y="692"/>
                </a:lnTo>
                <a:lnTo>
                  <a:pt x="89154" y="0"/>
                </a:lnTo>
                <a:close/>
              </a:path>
              <a:path w="690879" h="222250">
                <a:moveTo>
                  <a:pt x="165747" y="12192"/>
                </a:moveTo>
                <a:lnTo>
                  <a:pt x="95631" y="12192"/>
                </a:lnTo>
                <a:lnTo>
                  <a:pt x="114161" y="13833"/>
                </a:lnTo>
                <a:lnTo>
                  <a:pt x="130905" y="18748"/>
                </a:lnTo>
                <a:lnTo>
                  <a:pt x="169945" y="52689"/>
                </a:lnTo>
                <a:lnTo>
                  <a:pt x="183769" y="109981"/>
                </a:lnTo>
                <a:lnTo>
                  <a:pt x="182241" y="131314"/>
                </a:lnTo>
                <a:lnTo>
                  <a:pt x="159131" y="181356"/>
                </a:lnTo>
                <a:lnTo>
                  <a:pt x="114857" y="206001"/>
                </a:lnTo>
                <a:lnTo>
                  <a:pt x="96900" y="207644"/>
                </a:lnTo>
                <a:lnTo>
                  <a:pt x="159090" y="207644"/>
                </a:lnTo>
                <a:lnTo>
                  <a:pt x="192912" y="184657"/>
                </a:lnTo>
                <a:lnTo>
                  <a:pt x="213661" y="150256"/>
                </a:lnTo>
                <a:lnTo>
                  <a:pt x="220599" y="108331"/>
                </a:lnTo>
                <a:lnTo>
                  <a:pt x="219624" y="91801"/>
                </a:lnTo>
                <a:lnTo>
                  <a:pt x="205105" y="48260"/>
                </a:lnTo>
                <a:lnTo>
                  <a:pt x="176047" y="17649"/>
                </a:lnTo>
                <a:lnTo>
                  <a:pt x="165747" y="12192"/>
                </a:lnTo>
                <a:close/>
              </a:path>
              <a:path w="690879" h="222250">
                <a:moveTo>
                  <a:pt x="343915" y="76581"/>
                </a:moveTo>
                <a:lnTo>
                  <a:pt x="309245" y="76581"/>
                </a:lnTo>
                <a:lnTo>
                  <a:pt x="316102" y="79248"/>
                </a:lnTo>
                <a:lnTo>
                  <a:pt x="320801" y="84709"/>
                </a:lnTo>
                <a:lnTo>
                  <a:pt x="327787" y="120904"/>
                </a:lnTo>
                <a:lnTo>
                  <a:pt x="310094" y="127595"/>
                </a:lnTo>
                <a:lnTo>
                  <a:pt x="295116" y="133762"/>
                </a:lnTo>
                <a:lnTo>
                  <a:pt x="259381" y="154543"/>
                </a:lnTo>
                <a:lnTo>
                  <a:pt x="245490" y="176656"/>
                </a:lnTo>
                <a:lnTo>
                  <a:pt x="245551" y="184689"/>
                </a:lnTo>
                <a:lnTo>
                  <a:pt x="266652" y="219408"/>
                </a:lnTo>
                <a:lnTo>
                  <a:pt x="280670" y="221996"/>
                </a:lnTo>
                <a:lnTo>
                  <a:pt x="287274" y="221996"/>
                </a:lnTo>
                <a:lnTo>
                  <a:pt x="320352" y="203326"/>
                </a:lnTo>
                <a:lnTo>
                  <a:pt x="289560" y="203326"/>
                </a:lnTo>
                <a:lnTo>
                  <a:pt x="284225" y="200787"/>
                </a:lnTo>
                <a:lnTo>
                  <a:pt x="274955" y="190500"/>
                </a:lnTo>
                <a:lnTo>
                  <a:pt x="272542" y="184023"/>
                </a:lnTo>
                <a:lnTo>
                  <a:pt x="272542" y="170180"/>
                </a:lnTo>
                <a:lnTo>
                  <a:pt x="274447" y="164592"/>
                </a:lnTo>
                <a:lnTo>
                  <a:pt x="278130" y="159385"/>
                </a:lnTo>
                <a:lnTo>
                  <a:pt x="281686" y="154178"/>
                </a:lnTo>
                <a:lnTo>
                  <a:pt x="316686" y="135310"/>
                </a:lnTo>
                <a:lnTo>
                  <a:pt x="327787" y="130810"/>
                </a:lnTo>
                <a:lnTo>
                  <a:pt x="354457" y="130810"/>
                </a:lnTo>
                <a:lnTo>
                  <a:pt x="354364" y="112522"/>
                </a:lnTo>
                <a:lnTo>
                  <a:pt x="348488" y="81915"/>
                </a:lnTo>
                <a:lnTo>
                  <a:pt x="343915" y="76581"/>
                </a:lnTo>
                <a:close/>
              </a:path>
              <a:path w="690879" h="222250">
                <a:moveTo>
                  <a:pt x="356242" y="197612"/>
                </a:moveTo>
                <a:lnTo>
                  <a:pt x="327787" y="197612"/>
                </a:lnTo>
                <a:lnTo>
                  <a:pt x="327913" y="206501"/>
                </a:lnTo>
                <a:lnTo>
                  <a:pt x="329564" y="212725"/>
                </a:lnTo>
                <a:lnTo>
                  <a:pt x="332613" y="216407"/>
                </a:lnTo>
                <a:lnTo>
                  <a:pt x="335788" y="219963"/>
                </a:lnTo>
                <a:lnTo>
                  <a:pt x="339979" y="221869"/>
                </a:lnTo>
                <a:lnTo>
                  <a:pt x="345313" y="221869"/>
                </a:lnTo>
                <a:lnTo>
                  <a:pt x="353621" y="220346"/>
                </a:lnTo>
                <a:lnTo>
                  <a:pt x="362156" y="215788"/>
                </a:lnTo>
                <a:lnTo>
                  <a:pt x="370905" y="208206"/>
                </a:lnTo>
                <a:lnTo>
                  <a:pt x="376530" y="201549"/>
                </a:lnTo>
                <a:lnTo>
                  <a:pt x="360552" y="201549"/>
                </a:lnTo>
                <a:lnTo>
                  <a:pt x="359156" y="200913"/>
                </a:lnTo>
                <a:lnTo>
                  <a:pt x="357886" y="199898"/>
                </a:lnTo>
                <a:lnTo>
                  <a:pt x="356743" y="198755"/>
                </a:lnTo>
                <a:lnTo>
                  <a:pt x="356242" y="197612"/>
                </a:lnTo>
                <a:close/>
              </a:path>
              <a:path w="690879" h="222250">
                <a:moveTo>
                  <a:pt x="354457" y="130810"/>
                </a:moveTo>
                <a:lnTo>
                  <a:pt x="327787" y="130810"/>
                </a:lnTo>
                <a:lnTo>
                  <a:pt x="327787" y="187198"/>
                </a:lnTo>
                <a:lnTo>
                  <a:pt x="318263" y="194218"/>
                </a:lnTo>
                <a:lnTo>
                  <a:pt x="309705" y="199262"/>
                </a:lnTo>
                <a:lnTo>
                  <a:pt x="302123" y="202307"/>
                </a:lnTo>
                <a:lnTo>
                  <a:pt x="295529" y="203326"/>
                </a:lnTo>
                <a:lnTo>
                  <a:pt x="320352" y="203326"/>
                </a:lnTo>
                <a:lnTo>
                  <a:pt x="327787" y="197612"/>
                </a:lnTo>
                <a:lnTo>
                  <a:pt x="356242" y="197612"/>
                </a:lnTo>
                <a:lnTo>
                  <a:pt x="355854" y="196723"/>
                </a:lnTo>
                <a:lnTo>
                  <a:pt x="354504" y="177188"/>
                </a:lnTo>
                <a:lnTo>
                  <a:pt x="354457" y="130810"/>
                </a:lnTo>
                <a:close/>
              </a:path>
              <a:path w="690879" h="222250">
                <a:moveTo>
                  <a:pt x="379857" y="188594"/>
                </a:moveTo>
                <a:lnTo>
                  <a:pt x="373380" y="195072"/>
                </a:lnTo>
                <a:lnTo>
                  <a:pt x="369062" y="199009"/>
                </a:lnTo>
                <a:lnTo>
                  <a:pt x="365506" y="201168"/>
                </a:lnTo>
                <a:lnTo>
                  <a:pt x="363982" y="201549"/>
                </a:lnTo>
                <a:lnTo>
                  <a:pt x="376530" y="201549"/>
                </a:lnTo>
                <a:lnTo>
                  <a:pt x="379857" y="197612"/>
                </a:lnTo>
                <a:lnTo>
                  <a:pt x="379857" y="188594"/>
                </a:lnTo>
                <a:close/>
              </a:path>
              <a:path w="690879" h="222250">
                <a:moveTo>
                  <a:pt x="305181" y="66675"/>
                </a:moveTo>
                <a:lnTo>
                  <a:pt x="265302" y="78359"/>
                </a:lnTo>
                <a:lnTo>
                  <a:pt x="251079" y="103759"/>
                </a:lnTo>
                <a:lnTo>
                  <a:pt x="251163" y="108966"/>
                </a:lnTo>
                <a:lnTo>
                  <a:pt x="252349" y="112522"/>
                </a:lnTo>
                <a:lnTo>
                  <a:pt x="257429" y="118110"/>
                </a:lnTo>
                <a:lnTo>
                  <a:pt x="260731" y="119506"/>
                </a:lnTo>
                <a:lnTo>
                  <a:pt x="268732" y="119506"/>
                </a:lnTo>
                <a:lnTo>
                  <a:pt x="278179" y="96456"/>
                </a:lnTo>
                <a:lnTo>
                  <a:pt x="278216" y="89737"/>
                </a:lnTo>
                <a:lnTo>
                  <a:pt x="280162" y="85725"/>
                </a:lnTo>
                <a:lnTo>
                  <a:pt x="284225" y="82042"/>
                </a:lnTo>
                <a:lnTo>
                  <a:pt x="288163" y="78359"/>
                </a:lnTo>
                <a:lnTo>
                  <a:pt x="293624" y="76581"/>
                </a:lnTo>
                <a:lnTo>
                  <a:pt x="343915" y="76581"/>
                </a:lnTo>
                <a:lnTo>
                  <a:pt x="337533" y="73265"/>
                </a:lnTo>
                <a:lnTo>
                  <a:pt x="330773" y="70371"/>
                </a:lnTo>
                <a:lnTo>
                  <a:pt x="323135" y="68310"/>
                </a:lnTo>
                <a:lnTo>
                  <a:pt x="314616" y="67081"/>
                </a:lnTo>
                <a:lnTo>
                  <a:pt x="305181" y="66675"/>
                </a:lnTo>
                <a:close/>
              </a:path>
              <a:path w="690879" h="222250">
                <a:moveTo>
                  <a:pt x="455930" y="213106"/>
                </a:moveTo>
                <a:lnTo>
                  <a:pt x="382777" y="213106"/>
                </a:lnTo>
                <a:lnTo>
                  <a:pt x="382777" y="218948"/>
                </a:lnTo>
                <a:lnTo>
                  <a:pt x="455930" y="218948"/>
                </a:lnTo>
                <a:lnTo>
                  <a:pt x="455930" y="213106"/>
                </a:lnTo>
                <a:close/>
              </a:path>
              <a:path w="690879" h="222250">
                <a:moveTo>
                  <a:pt x="542417" y="213106"/>
                </a:moveTo>
                <a:lnTo>
                  <a:pt x="469264" y="213106"/>
                </a:lnTo>
                <a:lnTo>
                  <a:pt x="469264" y="218948"/>
                </a:lnTo>
                <a:lnTo>
                  <a:pt x="542417" y="218948"/>
                </a:lnTo>
                <a:lnTo>
                  <a:pt x="542417" y="213106"/>
                </a:lnTo>
                <a:close/>
              </a:path>
              <a:path w="690879" h="222250">
                <a:moveTo>
                  <a:pt x="431926" y="88137"/>
                </a:moveTo>
                <a:lnTo>
                  <a:pt x="396494" y="88137"/>
                </a:lnTo>
                <a:lnTo>
                  <a:pt x="398652" y="88900"/>
                </a:lnTo>
                <a:lnTo>
                  <a:pt x="401955" y="91693"/>
                </a:lnTo>
                <a:lnTo>
                  <a:pt x="405257" y="196342"/>
                </a:lnTo>
                <a:lnTo>
                  <a:pt x="403987" y="203581"/>
                </a:lnTo>
                <a:lnTo>
                  <a:pt x="398652" y="211200"/>
                </a:lnTo>
                <a:lnTo>
                  <a:pt x="393573" y="213106"/>
                </a:lnTo>
                <a:lnTo>
                  <a:pt x="447929" y="213106"/>
                </a:lnTo>
                <a:lnTo>
                  <a:pt x="442595" y="212471"/>
                </a:lnTo>
                <a:lnTo>
                  <a:pt x="439927" y="210947"/>
                </a:lnTo>
                <a:lnTo>
                  <a:pt x="437261" y="209550"/>
                </a:lnTo>
                <a:lnTo>
                  <a:pt x="435229" y="207263"/>
                </a:lnTo>
                <a:lnTo>
                  <a:pt x="432562" y="201675"/>
                </a:lnTo>
                <a:lnTo>
                  <a:pt x="432006" y="196342"/>
                </a:lnTo>
                <a:lnTo>
                  <a:pt x="431959" y="107537"/>
                </a:lnTo>
                <a:lnTo>
                  <a:pt x="441453" y="98327"/>
                </a:lnTo>
                <a:lnTo>
                  <a:pt x="441864" y="98043"/>
                </a:lnTo>
                <a:lnTo>
                  <a:pt x="431926" y="98043"/>
                </a:lnTo>
                <a:lnTo>
                  <a:pt x="431926" y="88137"/>
                </a:lnTo>
                <a:close/>
              </a:path>
              <a:path w="690879" h="222250">
                <a:moveTo>
                  <a:pt x="513868" y="86487"/>
                </a:moveTo>
                <a:lnTo>
                  <a:pt x="478409" y="86487"/>
                </a:lnTo>
                <a:lnTo>
                  <a:pt x="484377" y="89535"/>
                </a:lnTo>
                <a:lnTo>
                  <a:pt x="487807" y="95631"/>
                </a:lnTo>
                <a:lnTo>
                  <a:pt x="493026" y="196342"/>
                </a:lnTo>
                <a:lnTo>
                  <a:pt x="492887" y="199136"/>
                </a:lnTo>
                <a:lnTo>
                  <a:pt x="479171" y="213106"/>
                </a:lnTo>
                <a:lnTo>
                  <a:pt x="535305" y="213106"/>
                </a:lnTo>
                <a:lnTo>
                  <a:pt x="530351" y="212344"/>
                </a:lnTo>
                <a:lnTo>
                  <a:pt x="527685" y="210819"/>
                </a:lnTo>
                <a:lnTo>
                  <a:pt x="525145" y="209423"/>
                </a:lnTo>
                <a:lnTo>
                  <a:pt x="519811" y="122428"/>
                </a:lnTo>
                <a:lnTo>
                  <a:pt x="519576" y="113069"/>
                </a:lnTo>
                <a:lnTo>
                  <a:pt x="518890" y="104997"/>
                </a:lnTo>
                <a:lnTo>
                  <a:pt x="517794" y="98327"/>
                </a:lnTo>
                <a:lnTo>
                  <a:pt x="516255" y="92710"/>
                </a:lnTo>
                <a:lnTo>
                  <a:pt x="513868" y="86487"/>
                </a:lnTo>
                <a:close/>
              </a:path>
              <a:path w="690879" h="222250">
                <a:moveTo>
                  <a:pt x="489585" y="66675"/>
                </a:moveTo>
                <a:lnTo>
                  <a:pt x="481457" y="66675"/>
                </a:lnTo>
                <a:lnTo>
                  <a:pt x="469503" y="68629"/>
                </a:lnTo>
                <a:lnTo>
                  <a:pt x="457263" y="74501"/>
                </a:lnTo>
                <a:lnTo>
                  <a:pt x="444738" y="84302"/>
                </a:lnTo>
                <a:lnTo>
                  <a:pt x="431926" y="98043"/>
                </a:lnTo>
                <a:lnTo>
                  <a:pt x="441864" y="98043"/>
                </a:lnTo>
                <a:lnTo>
                  <a:pt x="450992" y="91741"/>
                </a:lnTo>
                <a:lnTo>
                  <a:pt x="460555" y="87798"/>
                </a:lnTo>
                <a:lnTo>
                  <a:pt x="470154" y="86487"/>
                </a:lnTo>
                <a:lnTo>
                  <a:pt x="513868" y="86487"/>
                </a:lnTo>
                <a:lnTo>
                  <a:pt x="512699" y="83438"/>
                </a:lnTo>
                <a:lnTo>
                  <a:pt x="508126" y="76707"/>
                </a:lnTo>
                <a:lnTo>
                  <a:pt x="502285" y="72771"/>
                </a:lnTo>
                <a:lnTo>
                  <a:pt x="496443" y="68706"/>
                </a:lnTo>
                <a:lnTo>
                  <a:pt x="489585" y="66675"/>
                </a:lnTo>
                <a:close/>
              </a:path>
              <a:path w="690879" h="222250">
                <a:moveTo>
                  <a:pt x="431926" y="66675"/>
                </a:moveTo>
                <a:lnTo>
                  <a:pt x="424942" y="66675"/>
                </a:lnTo>
                <a:lnTo>
                  <a:pt x="380364" y="84709"/>
                </a:lnTo>
                <a:lnTo>
                  <a:pt x="382777" y="90550"/>
                </a:lnTo>
                <a:lnTo>
                  <a:pt x="386969" y="88900"/>
                </a:lnTo>
                <a:lnTo>
                  <a:pt x="390651" y="88137"/>
                </a:lnTo>
                <a:lnTo>
                  <a:pt x="431926" y="88137"/>
                </a:lnTo>
                <a:lnTo>
                  <a:pt x="431926" y="66675"/>
                </a:lnTo>
                <a:close/>
              </a:path>
              <a:path w="690879" h="222250">
                <a:moveTo>
                  <a:pt x="654812" y="76581"/>
                </a:moveTo>
                <a:lnTo>
                  <a:pt x="620140" y="76581"/>
                </a:lnTo>
                <a:lnTo>
                  <a:pt x="626999" y="79248"/>
                </a:lnTo>
                <a:lnTo>
                  <a:pt x="631698" y="84709"/>
                </a:lnTo>
                <a:lnTo>
                  <a:pt x="638683" y="120904"/>
                </a:lnTo>
                <a:lnTo>
                  <a:pt x="620990" y="127595"/>
                </a:lnTo>
                <a:lnTo>
                  <a:pt x="606012" y="133762"/>
                </a:lnTo>
                <a:lnTo>
                  <a:pt x="570277" y="154543"/>
                </a:lnTo>
                <a:lnTo>
                  <a:pt x="556387" y="176656"/>
                </a:lnTo>
                <a:lnTo>
                  <a:pt x="556447" y="184689"/>
                </a:lnTo>
                <a:lnTo>
                  <a:pt x="577548" y="219408"/>
                </a:lnTo>
                <a:lnTo>
                  <a:pt x="591565" y="221996"/>
                </a:lnTo>
                <a:lnTo>
                  <a:pt x="598170" y="221996"/>
                </a:lnTo>
                <a:lnTo>
                  <a:pt x="631248" y="203326"/>
                </a:lnTo>
                <a:lnTo>
                  <a:pt x="600456" y="203326"/>
                </a:lnTo>
                <a:lnTo>
                  <a:pt x="595122" y="200787"/>
                </a:lnTo>
                <a:lnTo>
                  <a:pt x="585851" y="190500"/>
                </a:lnTo>
                <a:lnTo>
                  <a:pt x="583438" y="184023"/>
                </a:lnTo>
                <a:lnTo>
                  <a:pt x="583438" y="170180"/>
                </a:lnTo>
                <a:lnTo>
                  <a:pt x="585343" y="164592"/>
                </a:lnTo>
                <a:lnTo>
                  <a:pt x="589026" y="159385"/>
                </a:lnTo>
                <a:lnTo>
                  <a:pt x="592582" y="154178"/>
                </a:lnTo>
                <a:lnTo>
                  <a:pt x="627582" y="135310"/>
                </a:lnTo>
                <a:lnTo>
                  <a:pt x="638683" y="130810"/>
                </a:lnTo>
                <a:lnTo>
                  <a:pt x="665352" y="130810"/>
                </a:lnTo>
                <a:lnTo>
                  <a:pt x="665260" y="112522"/>
                </a:lnTo>
                <a:lnTo>
                  <a:pt x="659384" y="81915"/>
                </a:lnTo>
                <a:lnTo>
                  <a:pt x="654812" y="76581"/>
                </a:lnTo>
                <a:close/>
              </a:path>
              <a:path w="690879" h="222250">
                <a:moveTo>
                  <a:pt x="667138" y="197612"/>
                </a:moveTo>
                <a:lnTo>
                  <a:pt x="638683" y="197612"/>
                </a:lnTo>
                <a:lnTo>
                  <a:pt x="638810" y="206501"/>
                </a:lnTo>
                <a:lnTo>
                  <a:pt x="640461" y="212725"/>
                </a:lnTo>
                <a:lnTo>
                  <a:pt x="643509" y="216407"/>
                </a:lnTo>
                <a:lnTo>
                  <a:pt x="646684" y="219963"/>
                </a:lnTo>
                <a:lnTo>
                  <a:pt x="650875" y="221869"/>
                </a:lnTo>
                <a:lnTo>
                  <a:pt x="656209" y="221869"/>
                </a:lnTo>
                <a:lnTo>
                  <a:pt x="664517" y="220346"/>
                </a:lnTo>
                <a:lnTo>
                  <a:pt x="673052" y="215788"/>
                </a:lnTo>
                <a:lnTo>
                  <a:pt x="681801" y="208206"/>
                </a:lnTo>
                <a:lnTo>
                  <a:pt x="687426" y="201549"/>
                </a:lnTo>
                <a:lnTo>
                  <a:pt x="671449" y="201549"/>
                </a:lnTo>
                <a:lnTo>
                  <a:pt x="670051" y="200913"/>
                </a:lnTo>
                <a:lnTo>
                  <a:pt x="668782" y="199898"/>
                </a:lnTo>
                <a:lnTo>
                  <a:pt x="667638" y="198755"/>
                </a:lnTo>
                <a:lnTo>
                  <a:pt x="667138" y="197612"/>
                </a:lnTo>
                <a:close/>
              </a:path>
              <a:path w="690879" h="222250">
                <a:moveTo>
                  <a:pt x="665352" y="130810"/>
                </a:moveTo>
                <a:lnTo>
                  <a:pt x="638683" y="130810"/>
                </a:lnTo>
                <a:lnTo>
                  <a:pt x="638683" y="187198"/>
                </a:lnTo>
                <a:lnTo>
                  <a:pt x="629159" y="194218"/>
                </a:lnTo>
                <a:lnTo>
                  <a:pt x="620601" y="199262"/>
                </a:lnTo>
                <a:lnTo>
                  <a:pt x="613019" y="202307"/>
                </a:lnTo>
                <a:lnTo>
                  <a:pt x="606425" y="203326"/>
                </a:lnTo>
                <a:lnTo>
                  <a:pt x="631248" y="203326"/>
                </a:lnTo>
                <a:lnTo>
                  <a:pt x="638683" y="197612"/>
                </a:lnTo>
                <a:lnTo>
                  <a:pt x="667138" y="197612"/>
                </a:lnTo>
                <a:lnTo>
                  <a:pt x="666750" y="196723"/>
                </a:lnTo>
                <a:lnTo>
                  <a:pt x="665400" y="177188"/>
                </a:lnTo>
                <a:lnTo>
                  <a:pt x="665352" y="130810"/>
                </a:lnTo>
                <a:close/>
              </a:path>
              <a:path w="690879" h="222250">
                <a:moveTo>
                  <a:pt x="690752" y="188594"/>
                </a:moveTo>
                <a:lnTo>
                  <a:pt x="684276" y="195072"/>
                </a:lnTo>
                <a:lnTo>
                  <a:pt x="679958" y="199009"/>
                </a:lnTo>
                <a:lnTo>
                  <a:pt x="676401" y="201168"/>
                </a:lnTo>
                <a:lnTo>
                  <a:pt x="674877" y="201549"/>
                </a:lnTo>
                <a:lnTo>
                  <a:pt x="687426" y="201549"/>
                </a:lnTo>
                <a:lnTo>
                  <a:pt x="690752" y="197612"/>
                </a:lnTo>
                <a:lnTo>
                  <a:pt x="690752" y="188594"/>
                </a:lnTo>
                <a:close/>
              </a:path>
              <a:path w="690879" h="222250">
                <a:moveTo>
                  <a:pt x="616076" y="66675"/>
                </a:moveTo>
                <a:lnTo>
                  <a:pt x="576199" y="78359"/>
                </a:lnTo>
                <a:lnTo>
                  <a:pt x="561975" y="103759"/>
                </a:lnTo>
                <a:lnTo>
                  <a:pt x="562059" y="108966"/>
                </a:lnTo>
                <a:lnTo>
                  <a:pt x="563245" y="112522"/>
                </a:lnTo>
                <a:lnTo>
                  <a:pt x="568325" y="118110"/>
                </a:lnTo>
                <a:lnTo>
                  <a:pt x="571626" y="119506"/>
                </a:lnTo>
                <a:lnTo>
                  <a:pt x="579627" y="119506"/>
                </a:lnTo>
                <a:lnTo>
                  <a:pt x="589075" y="96456"/>
                </a:lnTo>
                <a:lnTo>
                  <a:pt x="589112" y="89737"/>
                </a:lnTo>
                <a:lnTo>
                  <a:pt x="591058" y="85725"/>
                </a:lnTo>
                <a:lnTo>
                  <a:pt x="595122" y="82042"/>
                </a:lnTo>
                <a:lnTo>
                  <a:pt x="599059" y="78359"/>
                </a:lnTo>
                <a:lnTo>
                  <a:pt x="604520" y="76581"/>
                </a:lnTo>
                <a:lnTo>
                  <a:pt x="654812" y="76581"/>
                </a:lnTo>
                <a:lnTo>
                  <a:pt x="648429" y="73265"/>
                </a:lnTo>
                <a:lnTo>
                  <a:pt x="641669" y="70371"/>
                </a:lnTo>
                <a:lnTo>
                  <a:pt x="634031" y="68310"/>
                </a:lnTo>
                <a:lnTo>
                  <a:pt x="625512" y="67081"/>
                </a:lnTo>
                <a:lnTo>
                  <a:pt x="616076" y="66675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object 3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149597" y="3810508"/>
            <a:ext cx="1154302" cy="284734"/>
          </a:xfrm>
          <a:prstGeom prst="rect">
            <a:avLst/>
          </a:prstGeom>
        </p:spPr>
      </p:pic>
      <p:sp>
        <p:nvSpPr>
          <p:cNvPr id="35" name="object 35"/>
          <p:cNvSpPr/>
          <p:nvPr/>
        </p:nvSpPr>
        <p:spPr>
          <a:xfrm>
            <a:off x="5418454" y="3810508"/>
            <a:ext cx="690245" cy="234950"/>
          </a:xfrm>
          <a:custGeom>
            <a:avLst/>
            <a:gdLst/>
            <a:ahLst/>
            <a:cxnLst/>
            <a:rect l="l" t="t" r="r" b="b"/>
            <a:pathLst>
              <a:path w="690245" h="234950">
                <a:moveTo>
                  <a:pt x="19939" y="192913"/>
                </a:moveTo>
                <a:lnTo>
                  <a:pt x="11811" y="192913"/>
                </a:lnTo>
                <a:lnTo>
                  <a:pt x="7620" y="194691"/>
                </a:lnTo>
                <a:lnTo>
                  <a:pt x="4064" y="197993"/>
                </a:lnTo>
                <a:lnTo>
                  <a:pt x="1397" y="200660"/>
                </a:lnTo>
                <a:lnTo>
                  <a:pt x="0" y="204597"/>
                </a:lnTo>
                <a:lnTo>
                  <a:pt x="0" y="216408"/>
                </a:lnTo>
                <a:lnTo>
                  <a:pt x="2921" y="222123"/>
                </a:lnTo>
                <a:lnTo>
                  <a:pt x="8762" y="227076"/>
                </a:lnTo>
                <a:lnTo>
                  <a:pt x="14605" y="232156"/>
                </a:lnTo>
                <a:lnTo>
                  <a:pt x="22606" y="234569"/>
                </a:lnTo>
                <a:lnTo>
                  <a:pt x="32639" y="234569"/>
                </a:lnTo>
                <a:lnTo>
                  <a:pt x="64774" y="223139"/>
                </a:lnTo>
                <a:lnTo>
                  <a:pt x="41910" y="223139"/>
                </a:lnTo>
                <a:lnTo>
                  <a:pt x="38735" y="220218"/>
                </a:lnTo>
                <a:lnTo>
                  <a:pt x="36140" y="214249"/>
                </a:lnTo>
                <a:lnTo>
                  <a:pt x="32004" y="204597"/>
                </a:lnTo>
                <a:lnTo>
                  <a:pt x="28575" y="198628"/>
                </a:lnTo>
                <a:lnTo>
                  <a:pt x="25781" y="196342"/>
                </a:lnTo>
                <a:lnTo>
                  <a:pt x="23114" y="194056"/>
                </a:lnTo>
                <a:lnTo>
                  <a:pt x="19939" y="192913"/>
                </a:lnTo>
                <a:close/>
              </a:path>
              <a:path w="690245" h="234950">
                <a:moveTo>
                  <a:pt x="103124" y="16637"/>
                </a:moveTo>
                <a:lnTo>
                  <a:pt x="39243" y="16637"/>
                </a:lnTo>
                <a:lnTo>
                  <a:pt x="44196" y="17907"/>
                </a:lnTo>
                <a:lnTo>
                  <a:pt x="48768" y="20447"/>
                </a:lnTo>
                <a:lnTo>
                  <a:pt x="57658" y="38354"/>
                </a:lnTo>
                <a:lnTo>
                  <a:pt x="57658" y="208026"/>
                </a:lnTo>
                <a:lnTo>
                  <a:pt x="56387" y="214249"/>
                </a:lnTo>
                <a:lnTo>
                  <a:pt x="53848" y="217805"/>
                </a:lnTo>
                <a:lnTo>
                  <a:pt x="51435" y="221361"/>
                </a:lnTo>
                <a:lnTo>
                  <a:pt x="48641" y="223139"/>
                </a:lnTo>
                <a:lnTo>
                  <a:pt x="64774" y="223139"/>
                </a:lnTo>
                <a:lnTo>
                  <a:pt x="85645" y="188253"/>
                </a:lnTo>
                <a:lnTo>
                  <a:pt x="88646" y="156464"/>
                </a:lnTo>
                <a:lnTo>
                  <a:pt x="88646" y="36322"/>
                </a:lnTo>
                <a:lnTo>
                  <a:pt x="90043" y="27940"/>
                </a:lnTo>
                <a:lnTo>
                  <a:pt x="92583" y="24511"/>
                </a:lnTo>
                <a:lnTo>
                  <a:pt x="96647" y="19304"/>
                </a:lnTo>
                <a:lnTo>
                  <a:pt x="103124" y="16637"/>
                </a:lnTo>
                <a:close/>
              </a:path>
              <a:path w="690245" h="234950">
                <a:moveTo>
                  <a:pt x="120015" y="10668"/>
                </a:moveTo>
                <a:lnTo>
                  <a:pt x="26162" y="10668"/>
                </a:lnTo>
                <a:lnTo>
                  <a:pt x="26162" y="16637"/>
                </a:lnTo>
                <a:lnTo>
                  <a:pt x="120015" y="16637"/>
                </a:lnTo>
                <a:lnTo>
                  <a:pt x="120015" y="10668"/>
                </a:lnTo>
                <a:close/>
              </a:path>
              <a:path w="690245" h="234950">
                <a:moveTo>
                  <a:pt x="231521" y="87249"/>
                </a:moveTo>
                <a:lnTo>
                  <a:pt x="196850" y="87249"/>
                </a:lnTo>
                <a:lnTo>
                  <a:pt x="203708" y="89916"/>
                </a:lnTo>
                <a:lnTo>
                  <a:pt x="208407" y="95377"/>
                </a:lnTo>
                <a:lnTo>
                  <a:pt x="215392" y="131572"/>
                </a:lnTo>
                <a:lnTo>
                  <a:pt x="197699" y="138263"/>
                </a:lnTo>
                <a:lnTo>
                  <a:pt x="182721" y="144430"/>
                </a:lnTo>
                <a:lnTo>
                  <a:pt x="146986" y="165211"/>
                </a:lnTo>
                <a:lnTo>
                  <a:pt x="133096" y="187325"/>
                </a:lnTo>
                <a:lnTo>
                  <a:pt x="133156" y="195357"/>
                </a:lnTo>
                <a:lnTo>
                  <a:pt x="154257" y="230076"/>
                </a:lnTo>
                <a:lnTo>
                  <a:pt x="168275" y="232664"/>
                </a:lnTo>
                <a:lnTo>
                  <a:pt x="174879" y="232664"/>
                </a:lnTo>
                <a:lnTo>
                  <a:pt x="207957" y="213995"/>
                </a:lnTo>
                <a:lnTo>
                  <a:pt x="177165" y="213995"/>
                </a:lnTo>
                <a:lnTo>
                  <a:pt x="171831" y="211455"/>
                </a:lnTo>
                <a:lnTo>
                  <a:pt x="162560" y="201168"/>
                </a:lnTo>
                <a:lnTo>
                  <a:pt x="160147" y="194691"/>
                </a:lnTo>
                <a:lnTo>
                  <a:pt x="160147" y="180848"/>
                </a:lnTo>
                <a:lnTo>
                  <a:pt x="162052" y="175260"/>
                </a:lnTo>
                <a:lnTo>
                  <a:pt x="165735" y="170053"/>
                </a:lnTo>
                <a:lnTo>
                  <a:pt x="169291" y="164846"/>
                </a:lnTo>
                <a:lnTo>
                  <a:pt x="204291" y="145978"/>
                </a:lnTo>
                <a:lnTo>
                  <a:pt x="215392" y="141478"/>
                </a:lnTo>
                <a:lnTo>
                  <a:pt x="242062" y="141478"/>
                </a:lnTo>
                <a:lnTo>
                  <a:pt x="241969" y="123190"/>
                </a:lnTo>
                <a:lnTo>
                  <a:pt x="236093" y="92583"/>
                </a:lnTo>
                <a:lnTo>
                  <a:pt x="231521" y="87249"/>
                </a:lnTo>
                <a:close/>
              </a:path>
              <a:path w="690245" h="234950">
                <a:moveTo>
                  <a:pt x="243847" y="208280"/>
                </a:moveTo>
                <a:lnTo>
                  <a:pt x="215392" y="208280"/>
                </a:lnTo>
                <a:lnTo>
                  <a:pt x="215519" y="217170"/>
                </a:lnTo>
                <a:lnTo>
                  <a:pt x="217170" y="223393"/>
                </a:lnTo>
                <a:lnTo>
                  <a:pt x="220218" y="227076"/>
                </a:lnTo>
                <a:lnTo>
                  <a:pt x="223393" y="230632"/>
                </a:lnTo>
                <a:lnTo>
                  <a:pt x="227584" y="232537"/>
                </a:lnTo>
                <a:lnTo>
                  <a:pt x="232918" y="232537"/>
                </a:lnTo>
                <a:lnTo>
                  <a:pt x="241226" y="231014"/>
                </a:lnTo>
                <a:lnTo>
                  <a:pt x="249761" y="226456"/>
                </a:lnTo>
                <a:lnTo>
                  <a:pt x="258510" y="218874"/>
                </a:lnTo>
                <a:lnTo>
                  <a:pt x="264135" y="212217"/>
                </a:lnTo>
                <a:lnTo>
                  <a:pt x="248158" y="212217"/>
                </a:lnTo>
                <a:lnTo>
                  <a:pt x="246761" y="211582"/>
                </a:lnTo>
                <a:lnTo>
                  <a:pt x="245491" y="210566"/>
                </a:lnTo>
                <a:lnTo>
                  <a:pt x="244348" y="209423"/>
                </a:lnTo>
                <a:lnTo>
                  <a:pt x="243847" y="208280"/>
                </a:lnTo>
                <a:close/>
              </a:path>
              <a:path w="690245" h="234950">
                <a:moveTo>
                  <a:pt x="242062" y="141478"/>
                </a:moveTo>
                <a:lnTo>
                  <a:pt x="215392" y="141478"/>
                </a:lnTo>
                <a:lnTo>
                  <a:pt x="215392" y="197866"/>
                </a:lnTo>
                <a:lnTo>
                  <a:pt x="205868" y="204886"/>
                </a:lnTo>
                <a:lnTo>
                  <a:pt x="197310" y="209931"/>
                </a:lnTo>
                <a:lnTo>
                  <a:pt x="189728" y="212975"/>
                </a:lnTo>
                <a:lnTo>
                  <a:pt x="183134" y="213995"/>
                </a:lnTo>
                <a:lnTo>
                  <a:pt x="207957" y="213995"/>
                </a:lnTo>
                <a:lnTo>
                  <a:pt x="215392" y="208280"/>
                </a:lnTo>
                <a:lnTo>
                  <a:pt x="243847" y="208280"/>
                </a:lnTo>
                <a:lnTo>
                  <a:pt x="243459" y="207391"/>
                </a:lnTo>
                <a:lnTo>
                  <a:pt x="242109" y="187856"/>
                </a:lnTo>
                <a:lnTo>
                  <a:pt x="242062" y="141478"/>
                </a:lnTo>
                <a:close/>
              </a:path>
              <a:path w="690245" h="234950">
                <a:moveTo>
                  <a:pt x="267462" y="199263"/>
                </a:moveTo>
                <a:lnTo>
                  <a:pt x="260985" y="205740"/>
                </a:lnTo>
                <a:lnTo>
                  <a:pt x="256667" y="209677"/>
                </a:lnTo>
                <a:lnTo>
                  <a:pt x="253111" y="211836"/>
                </a:lnTo>
                <a:lnTo>
                  <a:pt x="251587" y="212217"/>
                </a:lnTo>
                <a:lnTo>
                  <a:pt x="264135" y="212217"/>
                </a:lnTo>
                <a:lnTo>
                  <a:pt x="267462" y="208280"/>
                </a:lnTo>
                <a:lnTo>
                  <a:pt x="267462" y="199263"/>
                </a:lnTo>
                <a:close/>
              </a:path>
              <a:path w="690245" h="234950">
                <a:moveTo>
                  <a:pt x="192786" y="77343"/>
                </a:moveTo>
                <a:lnTo>
                  <a:pt x="152908" y="89027"/>
                </a:lnTo>
                <a:lnTo>
                  <a:pt x="138684" y="114427"/>
                </a:lnTo>
                <a:lnTo>
                  <a:pt x="138768" y="119634"/>
                </a:lnTo>
                <a:lnTo>
                  <a:pt x="139954" y="123190"/>
                </a:lnTo>
                <a:lnTo>
                  <a:pt x="145034" y="128778"/>
                </a:lnTo>
                <a:lnTo>
                  <a:pt x="148336" y="130175"/>
                </a:lnTo>
                <a:lnTo>
                  <a:pt x="156337" y="130175"/>
                </a:lnTo>
                <a:lnTo>
                  <a:pt x="165784" y="107124"/>
                </a:lnTo>
                <a:lnTo>
                  <a:pt x="165821" y="100405"/>
                </a:lnTo>
                <a:lnTo>
                  <a:pt x="167767" y="96393"/>
                </a:lnTo>
                <a:lnTo>
                  <a:pt x="171831" y="92710"/>
                </a:lnTo>
                <a:lnTo>
                  <a:pt x="175768" y="89027"/>
                </a:lnTo>
                <a:lnTo>
                  <a:pt x="181229" y="87249"/>
                </a:lnTo>
                <a:lnTo>
                  <a:pt x="231521" y="87249"/>
                </a:lnTo>
                <a:lnTo>
                  <a:pt x="225138" y="83933"/>
                </a:lnTo>
                <a:lnTo>
                  <a:pt x="218378" y="81039"/>
                </a:lnTo>
                <a:lnTo>
                  <a:pt x="210740" y="78978"/>
                </a:lnTo>
                <a:lnTo>
                  <a:pt x="202221" y="77749"/>
                </a:lnTo>
                <a:lnTo>
                  <a:pt x="192786" y="77343"/>
                </a:lnTo>
                <a:close/>
              </a:path>
              <a:path w="690245" h="234950">
                <a:moveTo>
                  <a:pt x="347091" y="223774"/>
                </a:moveTo>
                <a:lnTo>
                  <a:pt x="271272" y="223774"/>
                </a:lnTo>
                <a:lnTo>
                  <a:pt x="271272" y="229616"/>
                </a:lnTo>
                <a:lnTo>
                  <a:pt x="347091" y="229616"/>
                </a:lnTo>
                <a:lnTo>
                  <a:pt x="347091" y="223774"/>
                </a:lnTo>
                <a:close/>
              </a:path>
              <a:path w="690245" h="234950">
                <a:moveTo>
                  <a:pt x="321183" y="98806"/>
                </a:moveTo>
                <a:lnTo>
                  <a:pt x="285369" y="98806"/>
                </a:lnTo>
                <a:lnTo>
                  <a:pt x="287782" y="99568"/>
                </a:lnTo>
                <a:lnTo>
                  <a:pt x="289687" y="101092"/>
                </a:lnTo>
                <a:lnTo>
                  <a:pt x="294513" y="204978"/>
                </a:lnTo>
                <a:lnTo>
                  <a:pt x="294259" y="210185"/>
                </a:lnTo>
                <a:lnTo>
                  <a:pt x="293750" y="211963"/>
                </a:lnTo>
                <a:lnTo>
                  <a:pt x="292735" y="215773"/>
                </a:lnTo>
                <a:lnTo>
                  <a:pt x="290830" y="218567"/>
                </a:lnTo>
                <a:lnTo>
                  <a:pt x="288036" y="220218"/>
                </a:lnTo>
                <a:lnTo>
                  <a:pt x="284480" y="222631"/>
                </a:lnTo>
                <a:lnTo>
                  <a:pt x="278892" y="223774"/>
                </a:lnTo>
                <a:lnTo>
                  <a:pt x="340360" y="223774"/>
                </a:lnTo>
                <a:lnTo>
                  <a:pt x="335280" y="222885"/>
                </a:lnTo>
                <a:lnTo>
                  <a:pt x="331724" y="220853"/>
                </a:lnTo>
                <a:lnTo>
                  <a:pt x="328168" y="218948"/>
                </a:lnTo>
                <a:lnTo>
                  <a:pt x="325628" y="216535"/>
                </a:lnTo>
                <a:lnTo>
                  <a:pt x="322199" y="209423"/>
                </a:lnTo>
                <a:lnTo>
                  <a:pt x="321183" y="203200"/>
                </a:lnTo>
                <a:lnTo>
                  <a:pt x="321183" y="124206"/>
                </a:lnTo>
                <a:lnTo>
                  <a:pt x="325042" y="117131"/>
                </a:lnTo>
                <a:lnTo>
                  <a:pt x="328818" y="111140"/>
                </a:lnTo>
                <a:lnTo>
                  <a:pt x="329213" y="110617"/>
                </a:lnTo>
                <a:lnTo>
                  <a:pt x="321183" y="110617"/>
                </a:lnTo>
                <a:lnTo>
                  <a:pt x="321183" y="98806"/>
                </a:lnTo>
                <a:close/>
              </a:path>
              <a:path w="690245" h="234950">
                <a:moveTo>
                  <a:pt x="365252" y="77343"/>
                </a:moveTo>
                <a:lnTo>
                  <a:pt x="359283" y="77343"/>
                </a:lnTo>
                <a:lnTo>
                  <a:pt x="349615" y="79416"/>
                </a:lnTo>
                <a:lnTo>
                  <a:pt x="340042" y="85645"/>
                </a:lnTo>
                <a:lnTo>
                  <a:pt x="330565" y="96041"/>
                </a:lnTo>
                <a:lnTo>
                  <a:pt x="321183" y="110617"/>
                </a:lnTo>
                <a:lnTo>
                  <a:pt x="329213" y="110617"/>
                </a:lnTo>
                <a:lnTo>
                  <a:pt x="332523" y="106221"/>
                </a:lnTo>
                <a:lnTo>
                  <a:pt x="336169" y="102362"/>
                </a:lnTo>
                <a:lnTo>
                  <a:pt x="338455" y="100203"/>
                </a:lnTo>
                <a:lnTo>
                  <a:pt x="340614" y="99187"/>
                </a:lnTo>
                <a:lnTo>
                  <a:pt x="379857" y="99187"/>
                </a:lnTo>
                <a:lnTo>
                  <a:pt x="379857" y="90551"/>
                </a:lnTo>
                <a:lnTo>
                  <a:pt x="377825" y="86360"/>
                </a:lnTo>
                <a:lnTo>
                  <a:pt x="370078" y="79121"/>
                </a:lnTo>
                <a:lnTo>
                  <a:pt x="365252" y="77343"/>
                </a:lnTo>
                <a:close/>
              </a:path>
              <a:path w="690245" h="234950">
                <a:moveTo>
                  <a:pt x="379857" y="99187"/>
                </a:moveTo>
                <a:lnTo>
                  <a:pt x="344805" y="99187"/>
                </a:lnTo>
                <a:lnTo>
                  <a:pt x="348234" y="100965"/>
                </a:lnTo>
                <a:lnTo>
                  <a:pt x="352933" y="104775"/>
                </a:lnTo>
                <a:lnTo>
                  <a:pt x="357632" y="108458"/>
                </a:lnTo>
                <a:lnTo>
                  <a:pt x="361823" y="110236"/>
                </a:lnTo>
                <a:lnTo>
                  <a:pt x="369443" y="110236"/>
                </a:lnTo>
                <a:lnTo>
                  <a:pt x="372872" y="108839"/>
                </a:lnTo>
                <a:lnTo>
                  <a:pt x="378460" y="102997"/>
                </a:lnTo>
                <a:lnTo>
                  <a:pt x="379807" y="99568"/>
                </a:lnTo>
                <a:lnTo>
                  <a:pt x="379857" y="99187"/>
                </a:lnTo>
                <a:close/>
              </a:path>
              <a:path w="690245" h="234950">
                <a:moveTo>
                  <a:pt x="321183" y="77343"/>
                </a:moveTo>
                <a:lnTo>
                  <a:pt x="314452" y="77343"/>
                </a:lnTo>
                <a:lnTo>
                  <a:pt x="269748" y="95377"/>
                </a:lnTo>
                <a:lnTo>
                  <a:pt x="271272" y="101219"/>
                </a:lnTo>
                <a:lnTo>
                  <a:pt x="275463" y="99568"/>
                </a:lnTo>
                <a:lnTo>
                  <a:pt x="279273" y="98806"/>
                </a:lnTo>
                <a:lnTo>
                  <a:pt x="321183" y="98806"/>
                </a:lnTo>
                <a:lnTo>
                  <a:pt x="321183" y="77343"/>
                </a:lnTo>
                <a:close/>
              </a:path>
              <a:path w="690245" h="234950">
                <a:moveTo>
                  <a:pt x="457835" y="77216"/>
                </a:moveTo>
                <a:lnTo>
                  <a:pt x="419401" y="89110"/>
                </a:lnTo>
                <a:lnTo>
                  <a:pt x="394493" y="123825"/>
                </a:lnTo>
                <a:lnTo>
                  <a:pt x="389636" y="157607"/>
                </a:lnTo>
                <a:lnTo>
                  <a:pt x="390806" y="174230"/>
                </a:lnTo>
                <a:lnTo>
                  <a:pt x="408559" y="213360"/>
                </a:lnTo>
                <a:lnTo>
                  <a:pt x="441313" y="232880"/>
                </a:lnTo>
                <a:lnTo>
                  <a:pt x="454152" y="234188"/>
                </a:lnTo>
                <a:lnTo>
                  <a:pt x="465917" y="233046"/>
                </a:lnTo>
                <a:lnTo>
                  <a:pt x="476646" y="229631"/>
                </a:lnTo>
                <a:lnTo>
                  <a:pt x="486352" y="223954"/>
                </a:lnTo>
                <a:lnTo>
                  <a:pt x="495046" y="216027"/>
                </a:lnTo>
                <a:lnTo>
                  <a:pt x="501523" y="207772"/>
                </a:lnTo>
                <a:lnTo>
                  <a:pt x="466471" y="207772"/>
                </a:lnTo>
                <a:lnTo>
                  <a:pt x="455894" y="206605"/>
                </a:lnTo>
                <a:lnTo>
                  <a:pt x="421425" y="178865"/>
                </a:lnTo>
                <a:lnTo>
                  <a:pt x="412496" y="137414"/>
                </a:lnTo>
                <a:lnTo>
                  <a:pt x="514731" y="137414"/>
                </a:lnTo>
                <a:lnTo>
                  <a:pt x="514009" y="128016"/>
                </a:lnTo>
                <a:lnTo>
                  <a:pt x="412496" y="128016"/>
                </a:lnTo>
                <a:lnTo>
                  <a:pt x="413974" y="119276"/>
                </a:lnTo>
                <a:lnTo>
                  <a:pt x="442317" y="89290"/>
                </a:lnTo>
                <a:lnTo>
                  <a:pt x="448818" y="88646"/>
                </a:lnTo>
                <a:lnTo>
                  <a:pt x="492820" y="88646"/>
                </a:lnTo>
                <a:lnTo>
                  <a:pt x="490178" y="86431"/>
                </a:lnTo>
                <a:lnTo>
                  <a:pt x="480520" y="81311"/>
                </a:lnTo>
                <a:lnTo>
                  <a:pt x="469743" y="78239"/>
                </a:lnTo>
                <a:lnTo>
                  <a:pt x="457835" y="77216"/>
                </a:lnTo>
                <a:close/>
              </a:path>
              <a:path w="690245" h="234950">
                <a:moveTo>
                  <a:pt x="509778" y="172466"/>
                </a:moveTo>
                <a:lnTo>
                  <a:pt x="486098" y="203271"/>
                </a:lnTo>
                <a:lnTo>
                  <a:pt x="466471" y="207772"/>
                </a:lnTo>
                <a:lnTo>
                  <a:pt x="501523" y="207772"/>
                </a:lnTo>
                <a:lnTo>
                  <a:pt x="502431" y="206605"/>
                </a:lnTo>
                <a:lnTo>
                  <a:pt x="508127" y="196786"/>
                </a:lnTo>
                <a:lnTo>
                  <a:pt x="512226" y="186451"/>
                </a:lnTo>
                <a:lnTo>
                  <a:pt x="514731" y="175641"/>
                </a:lnTo>
                <a:lnTo>
                  <a:pt x="509778" y="172466"/>
                </a:lnTo>
                <a:close/>
              </a:path>
              <a:path w="690245" h="234950">
                <a:moveTo>
                  <a:pt x="492820" y="88646"/>
                </a:moveTo>
                <a:lnTo>
                  <a:pt x="454660" y="88646"/>
                </a:lnTo>
                <a:lnTo>
                  <a:pt x="460248" y="90424"/>
                </a:lnTo>
                <a:lnTo>
                  <a:pt x="470916" y="97282"/>
                </a:lnTo>
                <a:lnTo>
                  <a:pt x="480949" y="128016"/>
                </a:lnTo>
                <a:lnTo>
                  <a:pt x="514009" y="128016"/>
                </a:lnTo>
                <a:lnTo>
                  <a:pt x="513730" y="124388"/>
                </a:lnTo>
                <a:lnTo>
                  <a:pt x="510730" y="112744"/>
                </a:lnTo>
                <a:lnTo>
                  <a:pt x="505729" y="102481"/>
                </a:lnTo>
                <a:lnTo>
                  <a:pt x="498729" y="93599"/>
                </a:lnTo>
                <a:lnTo>
                  <a:pt x="492820" y="88646"/>
                </a:lnTo>
                <a:close/>
              </a:path>
              <a:path w="690245" h="234950">
                <a:moveTo>
                  <a:pt x="606171" y="77216"/>
                </a:moveTo>
                <a:lnTo>
                  <a:pt x="565326" y="92057"/>
                </a:lnTo>
                <a:lnTo>
                  <a:pt x="539575" y="131333"/>
                </a:lnTo>
                <a:lnTo>
                  <a:pt x="534543" y="161798"/>
                </a:lnTo>
                <a:lnTo>
                  <a:pt x="535684" y="176988"/>
                </a:lnTo>
                <a:lnTo>
                  <a:pt x="552704" y="213868"/>
                </a:lnTo>
                <a:lnTo>
                  <a:pt x="594995" y="234188"/>
                </a:lnTo>
                <a:lnTo>
                  <a:pt x="602996" y="234188"/>
                </a:lnTo>
                <a:lnTo>
                  <a:pt x="634902" y="216408"/>
                </a:lnTo>
                <a:lnTo>
                  <a:pt x="609981" y="216408"/>
                </a:lnTo>
                <a:lnTo>
                  <a:pt x="601503" y="215314"/>
                </a:lnTo>
                <a:lnTo>
                  <a:pt x="572117" y="189388"/>
                </a:lnTo>
                <a:lnTo>
                  <a:pt x="564134" y="149098"/>
                </a:lnTo>
                <a:lnTo>
                  <a:pt x="565060" y="133881"/>
                </a:lnTo>
                <a:lnTo>
                  <a:pt x="584600" y="94374"/>
                </a:lnTo>
                <a:lnTo>
                  <a:pt x="604139" y="87249"/>
                </a:lnTo>
                <a:lnTo>
                  <a:pt x="635431" y="87249"/>
                </a:lnTo>
                <a:lnTo>
                  <a:pt x="631620" y="84181"/>
                </a:lnTo>
                <a:lnTo>
                  <a:pt x="623966" y="80295"/>
                </a:lnTo>
                <a:lnTo>
                  <a:pt x="615479" y="77981"/>
                </a:lnTo>
                <a:lnTo>
                  <a:pt x="606171" y="77216"/>
                </a:lnTo>
                <a:close/>
              </a:path>
              <a:path w="690245" h="234950">
                <a:moveTo>
                  <a:pt x="687959" y="210185"/>
                </a:moveTo>
                <a:lnTo>
                  <a:pt x="683133" y="212090"/>
                </a:lnTo>
                <a:lnTo>
                  <a:pt x="679323" y="212979"/>
                </a:lnTo>
                <a:lnTo>
                  <a:pt x="638429" y="212979"/>
                </a:lnTo>
                <a:lnTo>
                  <a:pt x="638429" y="234188"/>
                </a:lnTo>
                <a:lnTo>
                  <a:pt x="645922" y="234188"/>
                </a:lnTo>
                <a:lnTo>
                  <a:pt x="689737" y="215900"/>
                </a:lnTo>
                <a:lnTo>
                  <a:pt x="687959" y="210185"/>
                </a:lnTo>
                <a:close/>
              </a:path>
              <a:path w="690245" h="234950">
                <a:moveTo>
                  <a:pt x="635431" y="87249"/>
                </a:moveTo>
                <a:lnTo>
                  <a:pt x="609219" y="87249"/>
                </a:lnTo>
                <a:lnTo>
                  <a:pt x="614426" y="88773"/>
                </a:lnTo>
                <a:lnTo>
                  <a:pt x="625094" y="94869"/>
                </a:lnTo>
                <a:lnTo>
                  <a:pt x="629412" y="99441"/>
                </a:lnTo>
                <a:lnTo>
                  <a:pt x="632587" y="105410"/>
                </a:lnTo>
                <a:lnTo>
                  <a:pt x="635889" y="111506"/>
                </a:lnTo>
                <a:lnTo>
                  <a:pt x="637794" y="118110"/>
                </a:lnTo>
                <a:lnTo>
                  <a:pt x="638429" y="125476"/>
                </a:lnTo>
                <a:lnTo>
                  <a:pt x="638429" y="201676"/>
                </a:lnTo>
                <a:lnTo>
                  <a:pt x="631501" y="208103"/>
                </a:lnTo>
                <a:lnTo>
                  <a:pt x="624443" y="212709"/>
                </a:lnTo>
                <a:lnTo>
                  <a:pt x="617265" y="215481"/>
                </a:lnTo>
                <a:lnTo>
                  <a:pt x="609981" y="216408"/>
                </a:lnTo>
                <a:lnTo>
                  <a:pt x="634902" y="216408"/>
                </a:lnTo>
                <a:lnTo>
                  <a:pt x="638429" y="212979"/>
                </a:lnTo>
                <a:lnTo>
                  <a:pt x="673989" y="212979"/>
                </a:lnTo>
                <a:lnTo>
                  <a:pt x="671957" y="212217"/>
                </a:lnTo>
                <a:lnTo>
                  <a:pt x="665099" y="89662"/>
                </a:lnTo>
                <a:lnTo>
                  <a:pt x="638429" y="89662"/>
                </a:lnTo>
                <a:lnTo>
                  <a:pt x="635431" y="87249"/>
                </a:lnTo>
                <a:close/>
              </a:path>
              <a:path w="690245" h="234950">
                <a:moveTo>
                  <a:pt x="665099" y="21209"/>
                </a:moveTo>
                <a:lnTo>
                  <a:pt x="629539" y="21209"/>
                </a:lnTo>
                <a:lnTo>
                  <a:pt x="631698" y="21844"/>
                </a:lnTo>
                <a:lnTo>
                  <a:pt x="633476" y="23241"/>
                </a:lnTo>
                <a:lnTo>
                  <a:pt x="638429" y="89662"/>
                </a:lnTo>
                <a:lnTo>
                  <a:pt x="665099" y="89662"/>
                </a:lnTo>
                <a:lnTo>
                  <a:pt x="665099" y="21209"/>
                </a:lnTo>
                <a:close/>
              </a:path>
              <a:path w="690245" h="234950">
                <a:moveTo>
                  <a:pt x="665099" y="0"/>
                </a:moveTo>
                <a:lnTo>
                  <a:pt x="657860" y="0"/>
                </a:lnTo>
                <a:lnTo>
                  <a:pt x="613664" y="18034"/>
                </a:lnTo>
                <a:lnTo>
                  <a:pt x="615823" y="23749"/>
                </a:lnTo>
                <a:lnTo>
                  <a:pt x="620395" y="21971"/>
                </a:lnTo>
                <a:lnTo>
                  <a:pt x="624205" y="21209"/>
                </a:lnTo>
                <a:lnTo>
                  <a:pt x="665099" y="21209"/>
                </a:lnTo>
                <a:lnTo>
                  <a:pt x="665099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220426" y="3810508"/>
            <a:ext cx="816610" cy="300355"/>
          </a:xfrm>
          <a:custGeom>
            <a:avLst/>
            <a:gdLst/>
            <a:ahLst/>
            <a:cxnLst/>
            <a:rect l="l" t="t" r="r" b="b"/>
            <a:pathLst>
              <a:path w="816609" h="300354">
                <a:moveTo>
                  <a:pt x="7907" y="159512"/>
                </a:moveTo>
                <a:lnTo>
                  <a:pt x="1938" y="159512"/>
                </a:lnTo>
                <a:lnTo>
                  <a:pt x="1938" y="234569"/>
                </a:lnTo>
                <a:lnTo>
                  <a:pt x="7907" y="234569"/>
                </a:lnTo>
                <a:lnTo>
                  <a:pt x="8669" y="229616"/>
                </a:lnTo>
                <a:lnTo>
                  <a:pt x="9812" y="226187"/>
                </a:lnTo>
                <a:lnTo>
                  <a:pt x="11463" y="224663"/>
                </a:lnTo>
                <a:lnTo>
                  <a:pt x="12987" y="223012"/>
                </a:lnTo>
                <a:lnTo>
                  <a:pt x="15146" y="222250"/>
                </a:lnTo>
                <a:lnTo>
                  <a:pt x="118661" y="222250"/>
                </a:lnTo>
                <a:lnTo>
                  <a:pt x="118995" y="221996"/>
                </a:lnTo>
                <a:lnTo>
                  <a:pt x="73058" y="221996"/>
                </a:lnTo>
                <a:lnTo>
                  <a:pt x="64483" y="221517"/>
                </a:lnTo>
                <a:lnTo>
                  <a:pt x="28258" y="205533"/>
                </a:lnTo>
                <a:lnTo>
                  <a:pt x="10191" y="170582"/>
                </a:lnTo>
                <a:lnTo>
                  <a:pt x="7907" y="159512"/>
                </a:lnTo>
                <a:close/>
              </a:path>
              <a:path w="816609" h="300354">
                <a:moveTo>
                  <a:pt x="118661" y="222250"/>
                </a:moveTo>
                <a:lnTo>
                  <a:pt x="20607" y="222250"/>
                </a:lnTo>
                <a:lnTo>
                  <a:pt x="27211" y="223901"/>
                </a:lnTo>
                <a:lnTo>
                  <a:pt x="37752" y="227330"/>
                </a:lnTo>
                <a:lnTo>
                  <a:pt x="48293" y="230632"/>
                </a:lnTo>
                <a:lnTo>
                  <a:pt x="55151" y="232664"/>
                </a:lnTo>
                <a:lnTo>
                  <a:pt x="58453" y="233172"/>
                </a:lnTo>
                <a:lnTo>
                  <a:pt x="64041" y="234188"/>
                </a:lnTo>
                <a:lnTo>
                  <a:pt x="70010" y="234569"/>
                </a:lnTo>
                <a:lnTo>
                  <a:pt x="76360" y="234569"/>
                </a:lnTo>
                <a:lnTo>
                  <a:pt x="90887" y="233449"/>
                </a:lnTo>
                <a:lnTo>
                  <a:pt x="103998" y="230092"/>
                </a:lnTo>
                <a:lnTo>
                  <a:pt x="115704" y="224496"/>
                </a:lnTo>
                <a:lnTo>
                  <a:pt x="118661" y="222250"/>
                </a:lnTo>
                <a:close/>
              </a:path>
              <a:path w="816609" h="300354">
                <a:moveTo>
                  <a:pt x="64041" y="5588"/>
                </a:moveTo>
                <a:lnTo>
                  <a:pt x="17940" y="22733"/>
                </a:lnTo>
                <a:lnTo>
                  <a:pt x="52" y="61769"/>
                </a:lnTo>
                <a:lnTo>
                  <a:pt x="0" y="64897"/>
                </a:lnTo>
                <a:lnTo>
                  <a:pt x="287" y="69939"/>
                </a:lnTo>
                <a:lnTo>
                  <a:pt x="18467" y="104050"/>
                </a:lnTo>
                <a:lnTo>
                  <a:pt x="50967" y="126484"/>
                </a:lnTo>
                <a:lnTo>
                  <a:pt x="76685" y="141128"/>
                </a:lnTo>
                <a:lnTo>
                  <a:pt x="86615" y="146939"/>
                </a:lnTo>
                <a:lnTo>
                  <a:pt x="112174" y="169926"/>
                </a:lnTo>
                <a:lnTo>
                  <a:pt x="115095" y="175387"/>
                </a:lnTo>
                <a:lnTo>
                  <a:pt x="116619" y="180848"/>
                </a:lnTo>
                <a:lnTo>
                  <a:pt x="116619" y="186182"/>
                </a:lnTo>
                <a:lnTo>
                  <a:pt x="91092" y="219329"/>
                </a:lnTo>
                <a:lnTo>
                  <a:pt x="73058" y="221996"/>
                </a:lnTo>
                <a:lnTo>
                  <a:pt x="118995" y="221996"/>
                </a:lnTo>
                <a:lnTo>
                  <a:pt x="144126" y="185765"/>
                </a:lnTo>
                <a:lnTo>
                  <a:pt x="145321" y="173736"/>
                </a:lnTo>
                <a:lnTo>
                  <a:pt x="144942" y="167255"/>
                </a:lnTo>
                <a:lnTo>
                  <a:pt x="127368" y="132589"/>
                </a:lnTo>
                <a:lnTo>
                  <a:pt x="94290" y="110460"/>
                </a:lnTo>
                <a:lnTo>
                  <a:pt x="80170" y="102743"/>
                </a:lnTo>
                <a:lnTo>
                  <a:pt x="63048" y="93146"/>
                </a:lnTo>
                <a:lnTo>
                  <a:pt x="27846" y="64897"/>
                </a:lnTo>
                <a:lnTo>
                  <a:pt x="25560" y="58801"/>
                </a:lnTo>
                <a:lnTo>
                  <a:pt x="25590" y="51915"/>
                </a:lnTo>
                <a:lnTo>
                  <a:pt x="48959" y="21113"/>
                </a:lnTo>
                <a:lnTo>
                  <a:pt x="64295" y="18542"/>
                </a:lnTo>
                <a:lnTo>
                  <a:pt x="130843" y="18542"/>
                </a:lnTo>
                <a:lnTo>
                  <a:pt x="130843" y="18288"/>
                </a:lnTo>
                <a:lnTo>
                  <a:pt x="111285" y="18288"/>
                </a:lnTo>
                <a:lnTo>
                  <a:pt x="106967" y="16891"/>
                </a:lnTo>
                <a:lnTo>
                  <a:pt x="100998" y="14224"/>
                </a:lnTo>
                <a:lnTo>
                  <a:pt x="91330" y="10463"/>
                </a:lnTo>
                <a:lnTo>
                  <a:pt x="81948" y="7762"/>
                </a:lnTo>
                <a:lnTo>
                  <a:pt x="72851" y="6133"/>
                </a:lnTo>
                <a:lnTo>
                  <a:pt x="64041" y="5588"/>
                </a:lnTo>
                <a:close/>
              </a:path>
              <a:path w="816609" h="300354">
                <a:moveTo>
                  <a:pt x="130843" y="18542"/>
                </a:moveTo>
                <a:lnTo>
                  <a:pt x="64295" y="18542"/>
                </a:lnTo>
                <a:lnTo>
                  <a:pt x="71655" y="19018"/>
                </a:lnTo>
                <a:lnTo>
                  <a:pt x="78884" y="20447"/>
                </a:lnTo>
                <a:lnTo>
                  <a:pt x="114460" y="46609"/>
                </a:lnTo>
                <a:lnTo>
                  <a:pt x="124874" y="81407"/>
                </a:lnTo>
                <a:lnTo>
                  <a:pt x="130843" y="81407"/>
                </a:lnTo>
                <a:lnTo>
                  <a:pt x="130843" y="18542"/>
                </a:lnTo>
                <a:close/>
              </a:path>
              <a:path w="816609" h="300354">
                <a:moveTo>
                  <a:pt x="130843" y="5588"/>
                </a:moveTo>
                <a:lnTo>
                  <a:pt x="124874" y="5588"/>
                </a:lnTo>
                <a:lnTo>
                  <a:pt x="123731" y="10668"/>
                </a:lnTo>
                <a:lnTo>
                  <a:pt x="122334" y="14097"/>
                </a:lnTo>
                <a:lnTo>
                  <a:pt x="118778" y="17399"/>
                </a:lnTo>
                <a:lnTo>
                  <a:pt x="116492" y="18288"/>
                </a:lnTo>
                <a:lnTo>
                  <a:pt x="130843" y="18288"/>
                </a:lnTo>
                <a:lnTo>
                  <a:pt x="130843" y="5588"/>
                </a:lnTo>
                <a:close/>
              </a:path>
              <a:path w="816609" h="300354">
                <a:moveTo>
                  <a:pt x="165006" y="294386"/>
                </a:moveTo>
                <a:lnTo>
                  <a:pt x="160942" y="294386"/>
                </a:lnTo>
                <a:lnTo>
                  <a:pt x="160942" y="300355"/>
                </a:lnTo>
                <a:lnTo>
                  <a:pt x="238412" y="300355"/>
                </a:lnTo>
                <a:lnTo>
                  <a:pt x="238412" y="294513"/>
                </a:lnTo>
                <a:lnTo>
                  <a:pt x="170975" y="294513"/>
                </a:lnTo>
                <a:lnTo>
                  <a:pt x="165006" y="294386"/>
                </a:lnTo>
                <a:close/>
              </a:path>
              <a:path w="816609" h="300354">
                <a:moveTo>
                  <a:pt x="213393" y="99314"/>
                </a:moveTo>
                <a:lnTo>
                  <a:pt x="176817" y="99314"/>
                </a:lnTo>
                <a:lnTo>
                  <a:pt x="179357" y="99949"/>
                </a:lnTo>
                <a:lnTo>
                  <a:pt x="183167" y="102489"/>
                </a:lnTo>
                <a:lnTo>
                  <a:pt x="184437" y="104521"/>
                </a:lnTo>
                <a:lnTo>
                  <a:pt x="186215" y="109601"/>
                </a:lnTo>
                <a:lnTo>
                  <a:pt x="186453" y="113411"/>
                </a:lnTo>
                <a:lnTo>
                  <a:pt x="186567" y="276225"/>
                </a:lnTo>
                <a:lnTo>
                  <a:pt x="186088" y="282575"/>
                </a:lnTo>
                <a:lnTo>
                  <a:pt x="183802" y="287909"/>
                </a:lnTo>
                <a:lnTo>
                  <a:pt x="182278" y="289814"/>
                </a:lnTo>
                <a:lnTo>
                  <a:pt x="180119" y="290957"/>
                </a:lnTo>
                <a:lnTo>
                  <a:pt x="175928" y="293370"/>
                </a:lnTo>
                <a:lnTo>
                  <a:pt x="170975" y="294513"/>
                </a:lnTo>
                <a:lnTo>
                  <a:pt x="238412" y="294513"/>
                </a:lnTo>
                <a:lnTo>
                  <a:pt x="230411" y="294386"/>
                </a:lnTo>
                <a:lnTo>
                  <a:pt x="224823" y="293624"/>
                </a:lnTo>
                <a:lnTo>
                  <a:pt x="218727" y="290322"/>
                </a:lnTo>
                <a:lnTo>
                  <a:pt x="216568" y="288163"/>
                </a:lnTo>
                <a:lnTo>
                  <a:pt x="215298" y="285369"/>
                </a:lnTo>
                <a:lnTo>
                  <a:pt x="214028" y="282702"/>
                </a:lnTo>
                <a:lnTo>
                  <a:pt x="213393" y="276225"/>
                </a:lnTo>
                <a:lnTo>
                  <a:pt x="213393" y="221107"/>
                </a:lnTo>
                <a:lnTo>
                  <a:pt x="230578" y="221107"/>
                </a:lnTo>
                <a:lnTo>
                  <a:pt x="225966" y="217297"/>
                </a:lnTo>
                <a:lnTo>
                  <a:pt x="220124" y="212598"/>
                </a:lnTo>
                <a:lnTo>
                  <a:pt x="216441" y="207137"/>
                </a:lnTo>
                <a:lnTo>
                  <a:pt x="214917" y="200914"/>
                </a:lnTo>
                <a:lnTo>
                  <a:pt x="213901" y="197104"/>
                </a:lnTo>
                <a:lnTo>
                  <a:pt x="213393" y="189230"/>
                </a:lnTo>
                <a:lnTo>
                  <a:pt x="213393" y="122047"/>
                </a:lnTo>
                <a:lnTo>
                  <a:pt x="219659" y="115524"/>
                </a:lnTo>
                <a:lnTo>
                  <a:pt x="222785" y="112522"/>
                </a:lnTo>
                <a:lnTo>
                  <a:pt x="213393" y="112522"/>
                </a:lnTo>
                <a:lnTo>
                  <a:pt x="213393" y="99314"/>
                </a:lnTo>
                <a:close/>
              </a:path>
              <a:path w="816609" h="300354">
                <a:moveTo>
                  <a:pt x="230578" y="221107"/>
                </a:moveTo>
                <a:lnTo>
                  <a:pt x="213393" y="221107"/>
                </a:lnTo>
                <a:lnTo>
                  <a:pt x="218854" y="225933"/>
                </a:lnTo>
                <a:lnTo>
                  <a:pt x="223680" y="229108"/>
                </a:lnTo>
                <a:lnTo>
                  <a:pt x="233840" y="233045"/>
                </a:lnTo>
                <a:lnTo>
                  <a:pt x="240698" y="234188"/>
                </a:lnTo>
                <a:lnTo>
                  <a:pt x="248699" y="234188"/>
                </a:lnTo>
                <a:lnTo>
                  <a:pt x="261821" y="232902"/>
                </a:lnTo>
                <a:lnTo>
                  <a:pt x="273765" y="229044"/>
                </a:lnTo>
                <a:lnTo>
                  <a:pt x="281535" y="224409"/>
                </a:lnTo>
                <a:lnTo>
                  <a:pt x="239174" y="224409"/>
                </a:lnTo>
                <a:lnTo>
                  <a:pt x="231808" y="222123"/>
                </a:lnTo>
                <a:lnTo>
                  <a:pt x="230578" y="221107"/>
                </a:lnTo>
                <a:close/>
              </a:path>
              <a:path w="816609" h="300354">
                <a:moveTo>
                  <a:pt x="302008" y="100711"/>
                </a:moveTo>
                <a:lnTo>
                  <a:pt x="247937" y="100711"/>
                </a:lnTo>
                <a:lnTo>
                  <a:pt x="254822" y="101498"/>
                </a:lnTo>
                <a:lnTo>
                  <a:pt x="261208" y="103870"/>
                </a:lnTo>
                <a:lnTo>
                  <a:pt x="283719" y="135493"/>
                </a:lnTo>
                <a:lnTo>
                  <a:pt x="287434" y="165481"/>
                </a:lnTo>
                <a:lnTo>
                  <a:pt x="286604" y="179599"/>
                </a:lnTo>
                <a:lnTo>
                  <a:pt x="268925" y="217336"/>
                </a:lnTo>
                <a:lnTo>
                  <a:pt x="248191" y="224409"/>
                </a:lnTo>
                <a:lnTo>
                  <a:pt x="281535" y="224409"/>
                </a:lnTo>
                <a:lnTo>
                  <a:pt x="310627" y="185324"/>
                </a:lnTo>
                <a:lnTo>
                  <a:pt x="316136" y="150368"/>
                </a:lnTo>
                <a:lnTo>
                  <a:pt x="314993" y="134032"/>
                </a:lnTo>
                <a:lnTo>
                  <a:pt x="311564" y="119316"/>
                </a:lnTo>
                <a:lnTo>
                  <a:pt x="305849" y="106219"/>
                </a:lnTo>
                <a:lnTo>
                  <a:pt x="302008" y="100711"/>
                </a:lnTo>
                <a:close/>
              </a:path>
              <a:path w="816609" h="300354">
                <a:moveTo>
                  <a:pt x="260764" y="77343"/>
                </a:moveTo>
                <a:lnTo>
                  <a:pt x="224950" y="95964"/>
                </a:lnTo>
                <a:lnTo>
                  <a:pt x="213393" y="112522"/>
                </a:lnTo>
                <a:lnTo>
                  <a:pt x="222785" y="112522"/>
                </a:lnTo>
                <a:lnTo>
                  <a:pt x="224950" y="110442"/>
                </a:lnTo>
                <a:lnTo>
                  <a:pt x="229287" y="106812"/>
                </a:lnTo>
                <a:lnTo>
                  <a:pt x="232697" y="104648"/>
                </a:lnTo>
                <a:lnTo>
                  <a:pt x="237650" y="102108"/>
                </a:lnTo>
                <a:lnTo>
                  <a:pt x="242857" y="100711"/>
                </a:lnTo>
                <a:lnTo>
                  <a:pt x="302008" y="100711"/>
                </a:lnTo>
                <a:lnTo>
                  <a:pt x="297848" y="94742"/>
                </a:lnTo>
                <a:lnTo>
                  <a:pt x="289964" y="87147"/>
                </a:lnTo>
                <a:lnTo>
                  <a:pt x="281163" y="81708"/>
                </a:lnTo>
                <a:lnTo>
                  <a:pt x="271434" y="78436"/>
                </a:lnTo>
                <a:lnTo>
                  <a:pt x="260764" y="77343"/>
                </a:lnTo>
                <a:close/>
              </a:path>
              <a:path w="816609" h="300354">
                <a:moveTo>
                  <a:pt x="213393" y="77978"/>
                </a:moveTo>
                <a:lnTo>
                  <a:pt x="207297" y="77978"/>
                </a:lnTo>
                <a:lnTo>
                  <a:pt x="161704" y="96393"/>
                </a:lnTo>
                <a:lnTo>
                  <a:pt x="163736" y="101600"/>
                </a:lnTo>
                <a:lnTo>
                  <a:pt x="167673" y="100076"/>
                </a:lnTo>
                <a:lnTo>
                  <a:pt x="170975" y="99314"/>
                </a:lnTo>
                <a:lnTo>
                  <a:pt x="213393" y="99314"/>
                </a:lnTo>
                <a:lnTo>
                  <a:pt x="213393" y="77978"/>
                </a:lnTo>
                <a:close/>
              </a:path>
              <a:path w="816609" h="300354">
                <a:moveTo>
                  <a:pt x="410878" y="77343"/>
                </a:moveTo>
                <a:lnTo>
                  <a:pt x="368144" y="92424"/>
                </a:lnTo>
                <a:lnTo>
                  <a:pt x="345002" y="126738"/>
                </a:lnTo>
                <a:lnTo>
                  <a:pt x="339377" y="157099"/>
                </a:lnTo>
                <a:lnTo>
                  <a:pt x="340404" y="170745"/>
                </a:lnTo>
                <a:lnTo>
                  <a:pt x="356014" y="207518"/>
                </a:lnTo>
                <a:lnTo>
                  <a:pt x="393268" y="232521"/>
                </a:lnTo>
                <a:lnTo>
                  <a:pt x="409100" y="234188"/>
                </a:lnTo>
                <a:lnTo>
                  <a:pt x="419129" y="233525"/>
                </a:lnTo>
                <a:lnTo>
                  <a:pt x="428658" y="231552"/>
                </a:lnTo>
                <a:lnTo>
                  <a:pt x="437710" y="228294"/>
                </a:lnTo>
                <a:lnTo>
                  <a:pt x="446311" y="223774"/>
                </a:lnTo>
                <a:lnTo>
                  <a:pt x="447878" y="222631"/>
                </a:lnTo>
                <a:lnTo>
                  <a:pt x="416085" y="222631"/>
                </a:lnTo>
                <a:lnTo>
                  <a:pt x="406054" y="221176"/>
                </a:lnTo>
                <a:lnTo>
                  <a:pt x="376582" y="186997"/>
                </a:lnTo>
                <a:lnTo>
                  <a:pt x="369349" y="143510"/>
                </a:lnTo>
                <a:lnTo>
                  <a:pt x="369682" y="133961"/>
                </a:lnTo>
                <a:lnTo>
                  <a:pt x="382938" y="96266"/>
                </a:lnTo>
                <a:lnTo>
                  <a:pt x="390803" y="91701"/>
                </a:lnTo>
                <a:lnTo>
                  <a:pt x="394495" y="89535"/>
                </a:lnTo>
                <a:lnTo>
                  <a:pt x="400210" y="87884"/>
                </a:lnTo>
                <a:lnTo>
                  <a:pt x="447761" y="87884"/>
                </a:lnTo>
                <a:lnTo>
                  <a:pt x="441151" y="83724"/>
                </a:lnTo>
                <a:lnTo>
                  <a:pt x="426830" y="78938"/>
                </a:lnTo>
                <a:lnTo>
                  <a:pt x="410878" y="77343"/>
                </a:lnTo>
                <a:close/>
              </a:path>
              <a:path w="816609" h="300354">
                <a:moveTo>
                  <a:pt x="447761" y="87884"/>
                </a:moveTo>
                <a:lnTo>
                  <a:pt x="405925" y="87884"/>
                </a:lnTo>
                <a:lnTo>
                  <a:pt x="414400" y="88840"/>
                </a:lnTo>
                <a:lnTo>
                  <a:pt x="422101" y="91725"/>
                </a:lnTo>
                <a:lnTo>
                  <a:pt x="447819" y="130127"/>
                </a:lnTo>
                <a:lnTo>
                  <a:pt x="452026" y="165354"/>
                </a:lnTo>
                <a:lnTo>
                  <a:pt x="451402" y="179925"/>
                </a:lnTo>
                <a:lnTo>
                  <a:pt x="436462" y="215397"/>
                </a:lnTo>
                <a:lnTo>
                  <a:pt x="416085" y="222631"/>
                </a:lnTo>
                <a:lnTo>
                  <a:pt x="447878" y="222631"/>
                </a:lnTo>
                <a:lnTo>
                  <a:pt x="472600" y="193167"/>
                </a:lnTo>
                <a:lnTo>
                  <a:pt x="482125" y="152908"/>
                </a:lnTo>
                <a:lnTo>
                  <a:pt x="481033" y="139195"/>
                </a:lnTo>
                <a:lnTo>
                  <a:pt x="477775" y="126269"/>
                </a:lnTo>
                <a:lnTo>
                  <a:pt x="472373" y="114153"/>
                </a:lnTo>
                <a:lnTo>
                  <a:pt x="464853" y="102870"/>
                </a:lnTo>
                <a:lnTo>
                  <a:pt x="453829" y="91701"/>
                </a:lnTo>
                <a:lnTo>
                  <a:pt x="447761" y="87884"/>
                </a:lnTo>
                <a:close/>
              </a:path>
              <a:path w="816609" h="300354">
                <a:moveTo>
                  <a:pt x="575470" y="77343"/>
                </a:moveTo>
                <a:lnTo>
                  <a:pt x="532736" y="92424"/>
                </a:lnTo>
                <a:lnTo>
                  <a:pt x="509594" y="126738"/>
                </a:lnTo>
                <a:lnTo>
                  <a:pt x="503969" y="157099"/>
                </a:lnTo>
                <a:lnTo>
                  <a:pt x="504996" y="170745"/>
                </a:lnTo>
                <a:lnTo>
                  <a:pt x="520606" y="207518"/>
                </a:lnTo>
                <a:lnTo>
                  <a:pt x="557860" y="232521"/>
                </a:lnTo>
                <a:lnTo>
                  <a:pt x="573692" y="234188"/>
                </a:lnTo>
                <a:lnTo>
                  <a:pt x="583721" y="233525"/>
                </a:lnTo>
                <a:lnTo>
                  <a:pt x="593250" y="231552"/>
                </a:lnTo>
                <a:lnTo>
                  <a:pt x="602302" y="228294"/>
                </a:lnTo>
                <a:lnTo>
                  <a:pt x="610903" y="223774"/>
                </a:lnTo>
                <a:lnTo>
                  <a:pt x="612470" y="222631"/>
                </a:lnTo>
                <a:lnTo>
                  <a:pt x="580677" y="222631"/>
                </a:lnTo>
                <a:lnTo>
                  <a:pt x="570646" y="221176"/>
                </a:lnTo>
                <a:lnTo>
                  <a:pt x="541174" y="186997"/>
                </a:lnTo>
                <a:lnTo>
                  <a:pt x="533941" y="143510"/>
                </a:lnTo>
                <a:lnTo>
                  <a:pt x="534274" y="133961"/>
                </a:lnTo>
                <a:lnTo>
                  <a:pt x="547530" y="96266"/>
                </a:lnTo>
                <a:lnTo>
                  <a:pt x="555395" y="91701"/>
                </a:lnTo>
                <a:lnTo>
                  <a:pt x="559087" y="89535"/>
                </a:lnTo>
                <a:lnTo>
                  <a:pt x="564802" y="87884"/>
                </a:lnTo>
                <a:lnTo>
                  <a:pt x="612353" y="87884"/>
                </a:lnTo>
                <a:lnTo>
                  <a:pt x="605743" y="83724"/>
                </a:lnTo>
                <a:lnTo>
                  <a:pt x="591422" y="78938"/>
                </a:lnTo>
                <a:lnTo>
                  <a:pt x="575470" y="77343"/>
                </a:lnTo>
                <a:close/>
              </a:path>
              <a:path w="816609" h="300354">
                <a:moveTo>
                  <a:pt x="612353" y="87884"/>
                </a:moveTo>
                <a:lnTo>
                  <a:pt x="570517" y="87884"/>
                </a:lnTo>
                <a:lnTo>
                  <a:pt x="578992" y="88840"/>
                </a:lnTo>
                <a:lnTo>
                  <a:pt x="586693" y="91725"/>
                </a:lnTo>
                <a:lnTo>
                  <a:pt x="612411" y="130127"/>
                </a:lnTo>
                <a:lnTo>
                  <a:pt x="616618" y="165354"/>
                </a:lnTo>
                <a:lnTo>
                  <a:pt x="615994" y="179925"/>
                </a:lnTo>
                <a:lnTo>
                  <a:pt x="601054" y="215397"/>
                </a:lnTo>
                <a:lnTo>
                  <a:pt x="580677" y="222631"/>
                </a:lnTo>
                <a:lnTo>
                  <a:pt x="612470" y="222631"/>
                </a:lnTo>
                <a:lnTo>
                  <a:pt x="637192" y="193167"/>
                </a:lnTo>
                <a:lnTo>
                  <a:pt x="646717" y="152908"/>
                </a:lnTo>
                <a:lnTo>
                  <a:pt x="645625" y="139195"/>
                </a:lnTo>
                <a:lnTo>
                  <a:pt x="642367" y="126269"/>
                </a:lnTo>
                <a:lnTo>
                  <a:pt x="636965" y="114153"/>
                </a:lnTo>
                <a:lnTo>
                  <a:pt x="629445" y="102870"/>
                </a:lnTo>
                <a:lnTo>
                  <a:pt x="618421" y="91701"/>
                </a:lnTo>
                <a:lnTo>
                  <a:pt x="612353" y="87884"/>
                </a:lnTo>
                <a:close/>
              </a:path>
              <a:path w="816609" h="300354">
                <a:moveTo>
                  <a:pt x="743999" y="223774"/>
                </a:moveTo>
                <a:lnTo>
                  <a:pt x="671482" y="223774"/>
                </a:lnTo>
                <a:lnTo>
                  <a:pt x="671482" y="229616"/>
                </a:lnTo>
                <a:lnTo>
                  <a:pt x="743999" y="229616"/>
                </a:lnTo>
                <a:lnTo>
                  <a:pt x="743999" y="223774"/>
                </a:lnTo>
                <a:close/>
              </a:path>
              <a:path w="816609" h="300354">
                <a:moveTo>
                  <a:pt x="720123" y="21209"/>
                </a:moveTo>
                <a:lnTo>
                  <a:pt x="684690" y="21209"/>
                </a:lnTo>
                <a:lnTo>
                  <a:pt x="686849" y="21844"/>
                </a:lnTo>
                <a:lnTo>
                  <a:pt x="690151" y="24638"/>
                </a:lnTo>
                <a:lnTo>
                  <a:pt x="693310" y="205486"/>
                </a:lnTo>
                <a:lnTo>
                  <a:pt x="692564" y="211582"/>
                </a:lnTo>
                <a:lnTo>
                  <a:pt x="678340" y="223774"/>
                </a:lnTo>
                <a:lnTo>
                  <a:pt x="736379" y="223774"/>
                </a:lnTo>
                <a:lnTo>
                  <a:pt x="722155" y="214630"/>
                </a:lnTo>
                <a:lnTo>
                  <a:pt x="720758" y="211582"/>
                </a:lnTo>
                <a:lnTo>
                  <a:pt x="720123" y="205486"/>
                </a:lnTo>
                <a:lnTo>
                  <a:pt x="720123" y="21209"/>
                </a:lnTo>
                <a:close/>
              </a:path>
              <a:path w="816609" h="300354">
                <a:moveTo>
                  <a:pt x="720123" y="0"/>
                </a:moveTo>
                <a:lnTo>
                  <a:pt x="712884" y="0"/>
                </a:lnTo>
                <a:lnTo>
                  <a:pt x="668815" y="18034"/>
                </a:lnTo>
                <a:lnTo>
                  <a:pt x="671482" y="23749"/>
                </a:lnTo>
                <a:lnTo>
                  <a:pt x="675800" y="21971"/>
                </a:lnTo>
                <a:lnTo>
                  <a:pt x="679356" y="21209"/>
                </a:lnTo>
                <a:lnTo>
                  <a:pt x="720123" y="21209"/>
                </a:lnTo>
                <a:lnTo>
                  <a:pt x="720123" y="0"/>
                </a:lnTo>
                <a:close/>
              </a:path>
              <a:path w="816609" h="300354">
                <a:moveTo>
                  <a:pt x="816134" y="229489"/>
                </a:moveTo>
                <a:lnTo>
                  <a:pt x="800006" y="229489"/>
                </a:lnTo>
                <a:lnTo>
                  <a:pt x="800768" y="229997"/>
                </a:lnTo>
                <a:lnTo>
                  <a:pt x="801530" y="230886"/>
                </a:lnTo>
                <a:lnTo>
                  <a:pt x="802546" y="232283"/>
                </a:lnTo>
                <a:lnTo>
                  <a:pt x="802945" y="233680"/>
                </a:lnTo>
                <a:lnTo>
                  <a:pt x="803054" y="236093"/>
                </a:lnTo>
                <a:lnTo>
                  <a:pt x="802482" y="242474"/>
                </a:lnTo>
                <a:lnTo>
                  <a:pt x="775961" y="274478"/>
                </a:lnTo>
                <a:lnTo>
                  <a:pt x="768129" y="277622"/>
                </a:lnTo>
                <a:lnTo>
                  <a:pt x="768129" y="284734"/>
                </a:lnTo>
                <a:lnTo>
                  <a:pt x="804705" y="262128"/>
                </a:lnTo>
                <a:lnTo>
                  <a:pt x="816170" y="232283"/>
                </a:lnTo>
                <a:lnTo>
                  <a:pt x="816134" y="229489"/>
                </a:lnTo>
                <a:close/>
              </a:path>
              <a:path w="816609" h="300354">
                <a:moveTo>
                  <a:pt x="796069" y="197358"/>
                </a:moveTo>
                <a:lnTo>
                  <a:pt x="783115" y="197358"/>
                </a:lnTo>
                <a:lnTo>
                  <a:pt x="778162" y="199263"/>
                </a:lnTo>
                <a:lnTo>
                  <a:pt x="770161" y="206756"/>
                </a:lnTo>
                <a:lnTo>
                  <a:pt x="768129" y="211201"/>
                </a:lnTo>
                <a:lnTo>
                  <a:pt x="768129" y="221996"/>
                </a:lnTo>
                <a:lnTo>
                  <a:pt x="769653" y="226314"/>
                </a:lnTo>
                <a:lnTo>
                  <a:pt x="775876" y="232537"/>
                </a:lnTo>
                <a:lnTo>
                  <a:pt x="780067" y="234188"/>
                </a:lnTo>
                <a:lnTo>
                  <a:pt x="787560" y="234188"/>
                </a:lnTo>
                <a:lnTo>
                  <a:pt x="789592" y="233680"/>
                </a:lnTo>
                <a:lnTo>
                  <a:pt x="795561" y="230505"/>
                </a:lnTo>
                <a:lnTo>
                  <a:pt x="798101" y="229489"/>
                </a:lnTo>
                <a:lnTo>
                  <a:pt x="816134" y="229489"/>
                </a:lnTo>
                <a:lnTo>
                  <a:pt x="815738" y="223952"/>
                </a:lnTo>
                <a:lnTo>
                  <a:pt x="814166" y="217424"/>
                </a:lnTo>
                <a:lnTo>
                  <a:pt x="811547" y="211657"/>
                </a:lnTo>
                <a:lnTo>
                  <a:pt x="807880" y="206629"/>
                </a:lnTo>
                <a:lnTo>
                  <a:pt x="802419" y="200406"/>
                </a:lnTo>
                <a:lnTo>
                  <a:pt x="796069" y="197358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object 3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148576" y="3810508"/>
            <a:ext cx="1371727" cy="234187"/>
          </a:xfrm>
          <a:prstGeom prst="rect">
            <a:avLst/>
          </a:prstGeom>
        </p:spPr>
      </p:pic>
      <p:sp>
        <p:nvSpPr>
          <p:cNvPr id="38" name="object 38"/>
          <p:cNvSpPr/>
          <p:nvPr/>
        </p:nvSpPr>
        <p:spPr>
          <a:xfrm>
            <a:off x="8620252" y="3810761"/>
            <a:ext cx="299085" cy="234315"/>
          </a:xfrm>
          <a:custGeom>
            <a:avLst/>
            <a:gdLst/>
            <a:ahLst/>
            <a:cxnLst/>
            <a:rect l="l" t="t" r="r" b="b"/>
            <a:pathLst>
              <a:path w="299084" h="234314">
                <a:moveTo>
                  <a:pt x="71500" y="77088"/>
                </a:moveTo>
                <a:lnTo>
                  <a:pt x="28767" y="92170"/>
                </a:lnTo>
                <a:lnTo>
                  <a:pt x="5625" y="126484"/>
                </a:lnTo>
                <a:lnTo>
                  <a:pt x="0" y="156844"/>
                </a:lnTo>
                <a:lnTo>
                  <a:pt x="1027" y="170491"/>
                </a:lnTo>
                <a:lnTo>
                  <a:pt x="16637" y="207263"/>
                </a:lnTo>
                <a:lnTo>
                  <a:pt x="53891" y="232267"/>
                </a:lnTo>
                <a:lnTo>
                  <a:pt x="69723" y="233933"/>
                </a:lnTo>
                <a:lnTo>
                  <a:pt x="79752" y="233271"/>
                </a:lnTo>
                <a:lnTo>
                  <a:pt x="89281" y="231298"/>
                </a:lnTo>
                <a:lnTo>
                  <a:pt x="98333" y="228040"/>
                </a:lnTo>
                <a:lnTo>
                  <a:pt x="106933" y="223519"/>
                </a:lnTo>
                <a:lnTo>
                  <a:pt x="108501" y="222376"/>
                </a:lnTo>
                <a:lnTo>
                  <a:pt x="76707" y="222376"/>
                </a:lnTo>
                <a:lnTo>
                  <a:pt x="66676" y="220922"/>
                </a:lnTo>
                <a:lnTo>
                  <a:pt x="37205" y="186743"/>
                </a:lnTo>
                <a:lnTo>
                  <a:pt x="29972" y="143256"/>
                </a:lnTo>
                <a:lnTo>
                  <a:pt x="30305" y="133707"/>
                </a:lnTo>
                <a:lnTo>
                  <a:pt x="43561" y="96012"/>
                </a:lnTo>
                <a:lnTo>
                  <a:pt x="51426" y="91447"/>
                </a:lnTo>
                <a:lnTo>
                  <a:pt x="55118" y="89281"/>
                </a:lnTo>
                <a:lnTo>
                  <a:pt x="60832" y="87630"/>
                </a:lnTo>
                <a:lnTo>
                  <a:pt x="108384" y="87630"/>
                </a:lnTo>
                <a:lnTo>
                  <a:pt x="101774" y="83470"/>
                </a:lnTo>
                <a:lnTo>
                  <a:pt x="87453" y="78684"/>
                </a:lnTo>
                <a:lnTo>
                  <a:pt x="71500" y="77088"/>
                </a:lnTo>
                <a:close/>
              </a:path>
              <a:path w="299084" h="234314">
                <a:moveTo>
                  <a:pt x="108384" y="87630"/>
                </a:moveTo>
                <a:lnTo>
                  <a:pt x="66548" y="87630"/>
                </a:lnTo>
                <a:lnTo>
                  <a:pt x="75023" y="88586"/>
                </a:lnTo>
                <a:lnTo>
                  <a:pt x="82724" y="91471"/>
                </a:lnTo>
                <a:lnTo>
                  <a:pt x="108442" y="129873"/>
                </a:lnTo>
                <a:lnTo>
                  <a:pt x="112649" y="165100"/>
                </a:lnTo>
                <a:lnTo>
                  <a:pt x="112025" y="179671"/>
                </a:lnTo>
                <a:lnTo>
                  <a:pt x="97085" y="215143"/>
                </a:lnTo>
                <a:lnTo>
                  <a:pt x="76707" y="222376"/>
                </a:lnTo>
                <a:lnTo>
                  <a:pt x="108501" y="222376"/>
                </a:lnTo>
                <a:lnTo>
                  <a:pt x="133223" y="192912"/>
                </a:lnTo>
                <a:lnTo>
                  <a:pt x="142748" y="152654"/>
                </a:lnTo>
                <a:lnTo>
                  <a:pt x="141656" y="138941"/>
                </a:lnTo>
                <a:lnTo>
                  <a:pt x="138398" y="126015"/>
                </a:lnTo>
                <a:lnTo>
                  <a:pt x="132996" y="113899"/>
                </a:lnTo>
                <a:lnTo>
                  <a:pt x="125475" y="102615"/>
                </a:lnTo>
                <a:lnTo>
                  <a:pt x="114452" y="91447"/>
                </a:lnTo>
                <a:lnTo>
                  <a:pt x="108384" y="87630"/>
                </a:lnTo>
                <a:close/>
              </a:path>
              <a:path w="299084" h="234314">
                <a:moveTo>
                  <a:pt x="257048" y="223519"/>
                </a:moveTo>
                <a:lnTo>
                  <a:pt x="168655" y="223519"/>
                </a:lnTo>
                <a:lnTo>
                  <a:pt x="168655" y="229362"/>
                </a:lnTo>
                <a:lnTo>
                  <a:pt x="257048" y="229362"/>
                </a:lnTo>
                <a:lnTo>
                  <a:pt x="257048" y="223519"/>
                </a:lnTo>
                <a:close/>
              </a:path>
              <a:path w="299084" h="234314">
                <a:moveTo>
                  <a:pt x="223139" y="93090"/>
                </a:moveTo>
                <a:lnTo>
                  <a:pt x="196469" y="93090"/>
                </a:lnTo>
                <a:lnTo>
                  <a:pt x="196469" y="200787"/>
                </a:lnTo>
                <a:lnTo>
                  <a:pt x="195706" y="207899"/>
                </a:lnTo>
                <a:lnTo>
                  <a:pt x="179577" y="223519"/>
                </a:lnTo>
                <a:lnTo>
                  <a:pt x="236854" y="223519"/>
                </a:lnTo>
                <a:lnTo>
                  <a:pt x="223139" y="190245"/>
                </a:lnTo>
                <a:lnTo>
                  <a:pt x="223139" y="93090"/>
                </a:lnTo>
                <a:close/>
              </a:path>
              <a:path w="299084" h="234314">
                <a:moveTo>
                  <a:pt x="261239" y="81406"/>
                </a:moveTo>
                <a:lnTo>
                  <a:pt x="167640" y="81406"/>
                </a:lnTo>
                <a:lnTo>
                  <a:pt x="167640" y="93090"/>
                </a:lnTo>
                <a:lnTo>
                  <a:pt x="261239" y="93090"/>
                </a:lnTo>
                <a:lnTo>
                  <a:pt x="261239" y="81406"/>
                </a:lnTo>
                <a:close/>
              </a:path>
              <a:path w="299084" h="234314">
                <a:moveTo>
                  <a:pt x="258064" y="0"/>
                </a:moveTo>
                <a:lnTo>
                  <a:pt x="218440" y="14591"/>
                </a:lnTo>
                <a:lnTo>
                  <a:pt x="198215" y="51355"/>
                </a:lnTo>
                <a:lnTo>
                  <a:pt x="196469" y="81406"/>
                </a:lnTo>
                <a:lnTo>
                  <a:pt x="223139" y="81406"/>
                </a:lnTo>
                <a:lnTo>
                  <a:pt x="223262" y="55121"/>
                </a:lnTo>
                <a:lnTo>
                  <a:pt x="223647" y="42767"/>
                </a:lnTo>
                <a:lnTo>
                  <a:pt x="240411" y="11683"/>
                </a:lnTo>
                <a:lnTo>
                  <a:pt x="290124" y="11683"/>
                </a:lnTo>
                <a:lnTo>
                  <a:pt x="289305" y="11049"/>
                </a:lnTo>
                <a:lnTo>
                  <a:pt x="281995" y="6215"/>
                </a:lnTo>
                <a:lnTo>
                  <a:pt x="274351" y="2762"/>
                </a:lnTo>
                <a:lnTo>
                  <a:pt x="266374" y="690"/>
                </a:lnTo>
                <a:lnTo>
                  <a:pt x="258064" y="0"/>
                </a:lnTo>
                <a:close/>
              </a:path>
              <a:path w="299084" h="234314">
                <a:moveTo>
                  <a:pt x="290124" y="11683"/>
                </a:moveTo>
                <a:lnTo>
                  <a:pt x="249427" y="11683"/>
                </a:lnTo>
                <a:lnTo>
                  <a:pt x="253111" y="12700"/>
                </a:lnTo>
                <a:lnTo>
                  <a:pt x="256540" y="14731"/>
                </a:lnTo>
                <a:lnTo>
                  <a:pt x="259842" y="16763"/>
                </a:lnTo>
                <a:lnTo>
                  <a:pt x="263525" y="20700"/>
                </a:lnTo>
                <a:lnTo>
                  <a:pt x="267462" y="26669"/>
                </a:lnTo>
                <a:lnTo>
                  <a:pt x="271525" y="32512"/>
                </a:lnTo>
                <a:lnTo>
                  <a:pt x="274827" y="36321"/>
                </a:lnTo>
                <a:lnTo>
                  <a:pt x="277622" y="38100"/>
                </a:lnTo>
                <a:lnTo>
                  <a:pt x="280289" y="39877"/>
                </a:lnTo>
                <a:lnTo>
                  <a:pt x="282955" y="40767"/>
                </a:lnTo>
                <a:lnTo>
                  <a:pt x="288671" y="40767"/>
                </a:lnTo>
                <a:lnTo>
                  <a:pt x="291719" y="39369"/>
                </a:lnTo>
                <a:lnTo>
                  <a:pt x="294640" y="36321"/>
                </a:lnTo>
                <a:lnTo>
                  <a:pt x="297306" y="33655"/>
                </a:lnTo>
                <a:lnTo>
                  <a:pt x="298703" y="30606"/>
                </a:lnTo>
                <a:lnTo>
                  <a:pt x="298703" y="21336"/>
                </a:lnTo>
                <a:lnTo>
                  <a:pt x="295528" y="15875"/>
                </a:lnTo>
                <a:lnTo>
                  <a:pt x="290124" y="11683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object 3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976614" y="3810508"/>
            <a:ext cx="1208658" cy="300990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87889" y="3810508"/>
            <a:ext cx="1023874" cy="300990"/>
          </a:xfrm>
          <a:prstGeom prst="rect">
            <a:avLst/>
          </a:prstGeom>
        </p:spPr>
      </p:pic>
      <p:sp>
        <p:nvSpPr>
          <p:cNvPr id="41" name="object 41"/>
          <p:cNvSpPr/>
          <p:nvPr/>
        </p:nvSpPr>
        <p:spPr>
          <a:xfrm>
            <a:off x="1374266" y="4276852"/>
            <a:ext cx="634365" cy="223520"/>
          </a:xfrm>
          <a:custGeom>
            <a:avLst/>
            <a:gdLst/>
            <a:ahLst/>
            <a:cxnLst/>
            <a:rect l="l" t="t" r="r" b="b"/>
            <a:pathLst>
              <a:path w="634364" h="223520">
                <a:moveTo>
                  <a:pt x="93726" y="212979"/>
                </a:moveTo>
                <a:lnTo>
                  <a:pt x="0" y="212979"/>
                </a:lnTo>
                <a:lnTo>
                  <a:pt x="0" y="218948"/>
                </a:lnTo>
                <a:lnTo>
                  <a:pt x="93726" y="218948"/>
                </a:lnTo>
                <a:lnTo>
                  <a:pt x="93726" y="212979"/>
                </a:lnTo>
                <a:close/>
              </a:path>
              <a:path w="634364" h="223520">
                <a:moveTo>
                  <a:pt x="226314" y="212979"/>
                </a:moveTo>
                <a:lnTo>
                  <a:pt x="132715" y="212979"/>
                </a:lnTo>
                <a:lnTo>
                  <a:pt x="132715" y="218948"/>
                </a:lnTo>
                <a:lnTo>
                  <a:pt x="226314" y="218948"/>
                </a:lnTo>
                <a:lnTo>
                  <a:pt x="226314" y="212979"/>
                </a:lnTo>
                <a:close/>
              </a:path>
              <a:path w="634364" h="223520">
                <a:moveTo>
                  <a:pt x="80645" y="5968"/>
                </a:moveTo>
                <a:lnTo>
                  <a:pt x="12827" y="5968"/>
                </a:lnTo>
                <a:lnTo>
                  <a:pt x="17780" y="7239"/>
                </a:lnTo>
                <a:lnTo>
                  <a:pt x="22606" y="9779"/>
                </a:lnTo>
                <a:lnTo>
                  <a:pt x="31242" y="27686"/>
                </a:lnTo>
                <a:lnTo>
                  <a:pt x="31242" y="193294"/>
                </a:lnTo>
                <a:lnTo>
                  <a:pt x="29971" y="201675"/>
                </a:lnTo>
                <a:lnTo>
                  <a:pt x="27432" y="205105"/>
                </a:lnTo>
                <a:lnTo>
                  <a:pt x="23241" y="210312"/>
                </a:lnTo>
                <a:lnTo>
                  <a:pt x="16764" y="212979"/>
                </a:lnTo>
                <a:lnTo>
                  <a:pt x="80645" y="212979"/>
                </a:lnTo>
                <a:lnTo>
                  <a:pt x="75819" y="211709"/>
                </a:lnTo>
                <a:lnTo>
                  <a:pt x="71120" y="209042"/>
                </a:lnTo>
                <a:lnTo>
                  <a:pt x="67691" y="207137"/>
                </a:lnTo>
                <a:lnTo>
                  <a:pt x="65405" y="204850"/>
                </a:lnTo>
                <a:lnTo>
                  <a:pt x="64389" y="202184"/>
                </a:lnTo>
                <a:lnTo>
                  <a:pt x="62992" y="198628"/>
                </a:lnTo>
                <a:lnTo>
                  <a:pt x="62230" y="191262"/>
                </a:lnTo>
                <a:lnTo>
                  <a:pt x="62230" y="113537"/>
                </a:lnTo>
                <a:lnTo>
                  <a:pt x="194945" y="113537"/>
                </a:lnTo>
                <a:lnTo>
                  <a:pt x="194945" y="101600"/>
                </a:lnTo>
                <a:lnTo>
                  <a:pt x="62230" y="101600"/>
                </a:lnTo>
                <a:lnTo>
                  <a:pt x="62274" y="27686"/>
                </a:lnTo>
                <a:lnTo>
                  <a:pt x="62865" y="20955"/>
                </a:lnTo>
                <a:lnTo>
                  <a:pt x="64262" y="17525"/>
                </a:lnTo>
                <a:lnTo>
                  <a:pt x="65532" y="13970"/>
                </a:lnTo>
                <a:lnTo>
                  <a:pt x="67818" y="11430"/>
                </a:lnTo>
                <a:lnTo>
                  <a:pt x="71120" y="9652"/>
                </a:lnTo>
                <a:lnTo>
                  <a:pt x="75819" y="7239"/>
                </a:lnTo>
                <a:lnTo>
                  <a:pt x="80645" y="5968"/>
                </a:lnTo>
                <a:close/>
              </a:path>
              <a:path w="634364" h="223520">
                <a:moveTo>
                  <a:pt x="194945" y="113537"/>
                </a:moveTo>
                <a:lnTo>
                  <a:pt x="163957" y="113537"/>
                </a:lnTo>
                <a:lnTo>
                  <a:pt x="163957" y="193294"/>
                </a:lnTo>
                <a:lnTo>
                  <a:pt x="162687" y="201675"/>
                </a:lnTo>
                <a:lnTo>
                  <a:pt x="160020" y="205105"/>
                </a:lnTo>
                <a:lnTo>
                  <a:pt x="155829" y="210312"/>
                </a:lnTo>
                <a:lnTo>
                  <a:pt x="149352" y="212979"/>
                </a:lnTo>
                <a:lnTo>
                  <a:pt x="213360" y="212979"/>
                </a:lnTo>
                <a:lnTo>
                  <a:pt x="208407" y="211709"/>
                </a:lnTo>
                <a:lnTo>
                  <a:pt x="200406" y="207137"/>
                </a:lnTo>
                <a:lnTo>
                  <a:pt x="198120" y="204850"/>
                </a:lnTo>
                <a:lnTo>
                  <a:pt x="197104" y="202184"/>
                </a:lnTo>
                <a:lnTo>
                  <a:pt x="195707" y="198628"/>
                </a:lnTo>
                <a:lnTo>
                  <a:pt x="194945" y="191262"/>
                </a:lnTo>
                <a:lnTo>
                  <a:pt x="194945" y="113537"/>
                </a:lnTo>
                <a:close/>
              </a:path>
              <a:path w="634364" h="223520">
                <a:moveTo>
                  <a:pt x="213360" y="5968"/>
                </a:moveTo>
                <a:lnTo>
                  <a:pt x="145542" y="5968"/>
                </a:lnTo>
                <a:lnTo>
                  <a:pt x="150495" y="7239"/>
                </a:lnTo>
                <a:lnTo>
                  <a:pt x="155067" y="9779"/>
                </a:lnTo>
                <a:lnTo>
                  <a:pt x="163957" y="27686"/>
                </a:lnTo>
                <a:lnTo>
                  <a:pt x="163957" y="101600"/>
                </a:lnTo>
                <a:lnTo>
                  <a:pt x="194945" y="101600"/>
                </a:lnTo>
                <a:lnTo>
                  <a:pt x="194989" y="27686"/>
                </a:lnTo>
                <a:lnTo>
                  <a:pt x="195580" y="20955"/>
                </a:lnTo>
                <a:lnTo>
                  <a:pt x="196850" y="17525"/>
                </a:lnTo>
                <a:lnTo>
                  <a:pt x="198120" y="13970"/>
                </a:lnTo>
                <a:lnTo>
                  <a:pt x="200406" y="11430"/>
                </a:lnTo>
                <a:lnTo>
                  <a:pt x="208534" y="7239"/>
                </a:lnTo>
                <a:lnTo>
                  <a:pt x="213360" y="5968"/>
                </a:lnTo>
                <a:close/>
              </a:path>
              <a:path w="634364" h="223520">
                <a:moveTo>
                  <a:pt x="93726" y="0"/>
                </a:moveTo>
                <a:lnTo>
                  <a:pt x="0" y="0"/>
                </a:lnTo>
                <a:lnTo>
                  <a:pt x="0" y="5968"/>
                </a:lnTo>
                <a:lnTo>
                  <a:pt x="93726" y="5968"/>
                </a:lnTo>
                <a:lnTo>
                  <a:pt x="93726" y="0"/>
                </a:lnTo>
                <a:close/>
              </a:path>
              <a:path w="634364" h="223520">
                <a:moveTo>
                  <a:pt x="226314" y="0"/>
                </a:moveTo>
                <a:lnTo>
                  <a:pt x="132715" y="0"/>
                </a:lnTo>
                <a:lnTo>
                  <a:pt x="132715" y="5968"/>
                </a:lnTo>
                <a:lnTo>
                  <a:pt x="226314" y="5968"/>
                </a:lnTo>
                <a:lnTo>
                  <a:pt x="226314" y="0"/>
                </a:lnTo>
                <a:close/>
              </a:path>
              <a:path w="634364" h="223520">
                <a:moveTo>
                  <a:pt x="316230" y="66675"/>
                </a:moveTo>
                <a:lnTo>
                  <a:pt x="273496" y="81756"/>
                </a:lnTo>
                <a:lnTo>
                  <a:pt x="250354" y="116070"/>
                </a:lnTo>
                <a:lnTo>
                  <a:pt x="244729" y="146431"/>
                </a:lnTo>
                <a:lnTo>
                  <a:pt x="245756" y="160077"/>
                </a:lnTo>
                <a:lnTo>
                  <a:pt x="261365" y="196850"/>
                </a:lnTo>
                <a:lnTo>
                  <a:pt x="298620" y="221853"/>
                </a:lnTo>
                <a:lnTo>
                  <a:pt x="314452" y="223520"/>
                </a:lnTo>
                <a:lnTo>
                  <a:pt x="324481" y="222857"/>
                </a:lnTo>
                <a:lnTo>
                  <a:pt x="334009" y="220884"/>
                </a:lnTo>
                <a:lnTo>
                  <a:pt x="343062" y="217626"/>
                </a:lnTo>
                <a:lnTo>
                  <a:pt x="351663" y="213106"/>
                </a:lnTo>
                <a:lnTo>
                  <a:pt x="353230" y="211962"/>
                </a:lnTo>
                <a:lnTo>
                  <a:pt x="321437" y="211962"/>
                </a:lnTo>
                <a:lnTo>
                  <a:pt x="311405" y="210508"/>
                </a:lnTo>
                <a:lnTo>
                  <a:pt x="281934" y="176329"/>
                </a:lnTo>
                <a:lnTo>
                  <a:pt x="274701" y="132842"/>
                </a:lnTo>
                <a:lnTo>
                  <a:pt x="275034" y="123293"/>
                </a:lnTo>
                <a:lnTo>
                  <a:pt x="288290" y="85598"/>
                </a:lnTo>
                <a:lnTo>
                  <a:pt x="296155" y="81033"/>
                </a:lnTo>
                <a:lnTo>
                  <a:pt x="299847" y="78867"/>
                </a:lnTo>
                <a:lnTo>
                  <a:pt x="305562" y="77216"/>
                </a:lnTo>
                <a:lnTo>
                  <a:pt x="353113" y="77216"/>
                </a:lnTo>
                <a:lnTo>
                  <a:pt x="346503" y="73056"/>
                </a:lnTo>
                <a:lnTo>
                  <a:pt x="332182" y="68270"/>
                </a:lnTo>
                <a:lnTo>
                  <a:pt x="316230" y="66675"/>
                </a:lnTo>
                <a:close/>
              </a:path>
              <a:path w="634364" h="223520">
                <a:moveTo>
                  <a:pt x="353113" y="77216"/>
                </a:moveTo>
                <a:lnTo>
                  <a:pt x="311277" y="77216"/>
                </a:lnTo>
                <a:lnTo>
                  <a:pt x="319752" y="78172"/>
                </a:lnTo>
                <a:lnTo>
                  <a:pt x="327453" y="81057"/>
                </a:lnTo>
                <a:lnTo>
                  <a:pt x="353171" y="119459"/>
                </a:lnTo>
                <a:lnTo>
                  <a:pt x="357378" y="154686"/>
                </a:lnTo>
                <a:lnTo>
                  <a:pt x="356754" y="169257"/>
                </a:lnTo>
                <a:lnTo>
                  <a:pt x="341814" y="204729"/>
                </a:lnTo>
                <a:lnTo>
                  <a:pt x="321437" y="211962"/>
                </a:lnTo>
                <a:lnTo>
                  <a:pt x="353230" y="211962"/>
                </a:lnTo>
                <a:lnTo>
                  <a:pt x="377952" y="182499"/>
                </a:lnTo>
                <a:lnTo>
                  <a:pt x="387477" y="142240"/>
                </a:lnTo>
                <a:lnTo>
                  <a:pt x="386385" y="128527"/>
                </a:lnTo>
                <a:lnTo>
                  <a:pt x="383127" y="115601"/>
                </a:lnTo>
                <a:lnTo>
                  <a:pt x="377725" y="103485"/>
                </a:lnTo>
                <a:lnTo>
                  <a:pt x="370205" y="92202"/>
                </a:lnTo>
                <a:lnTo>
                  <a:pt x="359181" y="81033"/>
                </a:lnTo>
                <a:lnTo>
                  <a:pt x="353113" y="77216"/>
                </a:lnTo>
                <a:close/>
              </a:path>
              <a:path w="634364" h="223520">
                <a:moveTo>
                  <a:pt x="462280" y="70993"/>
                </a:moveTo>
                <a:lnTo>
                  <a:pt x="400303" y="70993"/>
                </a:lnTo>
                <a:lnTo>
                  <a:pt x="400303" y="76962"/>
                </a:lnTo>
                <a:lnTo>
                  <a:pt x="406653" y="78359"/>
                </a:lnTo>
                <a:lnTo>
                  <a:pt x="411480" y="80518"/>
                </a:lnTo>
                <a:lnTo>
                  <a:pt x="417449" y="85979"/>
                </a:lnTo>
                <a:lnTo>
                  <a:pt x="420497" y="91312"/>
                </a:lnTo>
                <a:lnTo>
                  <a:pt x="423672" y="99187"/>
                </a:lnTo>
                <a:lnTo>
                  <a:pt x="471170" y="223520"/>
                </a:lnTo>
                <a:lnTo>
                  <a:pt x="477139" y="223520"/>
                </a:lnTo>
                <a:lnTo>
                  <a:pt x="495019" y="184277"/>
                </a:lnTo>
                <a:lnTo>
                  <a:pt x="482727" y="184277"/>
                </a:lnTo>
                <a:lnTo>
                  <a:pt x="451103" y="99187"/>
                </a:lnTo>
                <a:lnTo>
                  <a:pt x="449326" y="94361"/>
                </a:lnTo>
                <a:lnTo>
                  <a:pt x="448309" y="90297"/>
                </a:lnTo>
                <a:lnTo>
                  <a:pt x="448309" y="83947"/>
                </a:lnTo>
                <a:lnTo>
                  <a:pt x="449199" y="81661"/>
                </a:lnTo>
                <a:lnTo>
                  <a:pt x="450977" y="80137"/>
                </a:lnTo>
                <a:lnTo>
                  <a:pt x="452755" y="78486"/>
                </a:lnTo>
                <a:lnTo>
                  <a:pt x="456565" y="77470"/>
                </a:lnTo>
                <a:lnTo>
                  <a:pt x="462280" y="76962"/>
                </a:lnTo>
                <a:lnTo>
                  <a:pt x="462280" y="70993"/>
                </a:lnTo>
                <a:close/>
              </a:path>
              <a:path w="634364" h="223520">
                <a:moveTo>
                  <a:pt x="547827" y="129031"/>
                </a:moveTo>
                <a:lnTo>
                  <a:pt x="520191" y="129031"/>
                </a:lnTo>
                <a:lnTo>
                  <a:pt x="557149" y="223520"/>
                </a:lnTo>
                <a:lnTo>
                  <a:pt x="563880" y="223520"/>
                </a:lnTo>
                <a:lnTo>
                  <a:pt x="580364" y="180975"/>
                </a:lnTo>
                <a:lnTo>
                  <a:pt x="568325" y="180975"/>
                </a:lnTo>
                <a:lnTo>
                  <a:pt x="547827" y="129031"/>
                </a:lnTo>
                <a:close/>
              </a:path>
              <a:path w="634364" h="223520">
                <a:moveTo>
                  <a:pt x="553212" y="70993"/>
                </a:moveTo>
                <a:lnTo>
                  <a:pt x="482727" y="70993"/>
                </a:lnTo>
                <a:lnTo>
                  <a:pt x="482727" y="76962"/>
                </a:lnTo>
                <a:lnTo>
                  <a:pt x="489203" y="77343"/>
                </a:lnTo>
                <a:lnTo>
                  <a:pt x="493649" y="78231"/>
                </a:lnTo>
                <a:lnTo>
                  <a:pt x="496062" y="79756"/>
                </a:lnTo>
                <a:lnTo>
                  <a:pt x="500253" y="82168"/>
                </a:lnTo>
                <a:lnTo>
                  <a:pt x="503555" y="86741"/>
                </a:lnTo>
                <a:lnTo>
                  <a:pt x="506271" y="93345"/>
                </a:lnTo>
                <a:lnTo>
                  <a:pt x="514603" y="114935"/>
                </a:lnTo>
                <a:lnTo>
                  <a:pt x="482727" y="184277"/>
                </a:lnTo>
                <a:lnTo>
                  <a:pt x="495019" y="184277"/>
                </a:lnTo>
                <a:lnTo>
                  <a:pt x="520191" y="129031"/>
                </a:lnTo>
                <a:lnTo>
                  <a:pt x="547827" y="129031"/>
                </a:lnTo>
                <a:lnTo>
                  <a:pt x="534797" y="96012"/>
                </a:lnTo>
                <a:lnTo>
                  <a:pt x="533908" y="93853"/>
                </a:lnTo>
                <a:lnTo>
                  <a:pt x="533527" y="91567"/>
                </a:lnTo>
                <a:lnTo>
                  <a:pt x="533527" y="85725"/>
                </a:lnTo>
                <a:lnTo>
                  <a:pt x="553212" y="76962"/>
                </a:lnTo>
                <a:lnTo>
                  <a:pt x="553212" y="70993"/>
                </a:lnTo>
                <a:close/>
              </a:path>
              <a:path w="634364" h="223520">
                <a:moveTo>
                  <a:pt x="633857" y="70993"/>
                </a:moveTo>
                <a:lnTo>
                  <a:pt x="587247" y="70993"/>
                </a:lnTo>
                <a:lnTo>
                  <a:pt x="587247" y="76962"/>
                </a:lnTo>
                <a:lnTo>
                  <a:pt x="593344" y="77216"/>
                </a:lnTo>
                <a:lnTo>
                  <a:pt x="597535" y="78105"/>
                </a:lnTo>
                <a:lnTo>
                  <a:pt x="599566" y="79756"/>
                </a:lnTo>
                <a:lnTo>
                  <a:pt x="601726" y="81406"/>
                </a:lnTo>
                <a:lnTo>
                  <a:pt x="602741" y="83185"/>
                </a:lnTo>
                <a:lnTo>
                  <a:pt x="602741" y="88646"/>
                </a:lnTo>
                <a:lnTo>
                  <a:pt x="601599" y="93345"/>
                </a:lnTo>
                <a:lnTo>
                  <a:pt x="599566" y="99187"/>
                </a:lnTo>
                <a:lnTo>
                  <a:pt x="568325" y="180975"/>
                </a:lnTo>
                <a:lnTo>
                  <a:pt x="580364" y="180975"/>
                </a:lnTo>
                <a:lnTo>
                  <a:pt x="613283" y="96012"/>
                </a:lnTo>
                <a:lnTo>
                  <a:pt x="633857" y="76962"/>
                </a:lnTo>
                <a:lnTo>
                  <a:pt x="633857" y="70993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object 4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144395" y="4299330"/>
            <a:ext cx="240665" cy="201041"/>
          </a:xfrm>
          <a:prstGeom prst="rect">
            <a:avLst/>
          </a:prstGeom>
        </p:spPr>
      </p:pic>
      <p:sp>
        <p:nvSpPr>
          <p:cNvPr id="43" name="object 43"/>
          <p:cNvSpPr/>
          <p:nvPr/>
        </p:nvSpPr>
        <p:spPr>
          <a:xfrm>
            <a:off x="2532252" y="4266184"/>
            <a:ext cx="647700" cy="285115"/>
          </a:xfrm>
          <a:custGeom>
            <a:avLst/>
            <a:gdLst/>
            <a:ahLst/>
            <a:cxnLst/>
            <a:rect l="l" t="t" r="r" b="b"/>
            <a:pathLst>
              <a:path w="647700" h="285114">
                <a:moveTo>
                  <a:pt x="93853" y="223647"/>
                </a:moveTo>
                <a:lnTo>
                  <a:pt x="0" y="223647"/>
                </a:lnTo>
                <a:lnTo>
                  <a:pt x="0" y="229616"/>
                </a:lnTo>
                <a:lnTo>
                  <a:pt x="93853" y="229616"/>
                </a:lnTo>
                <a:lnTo>
                  <a:pt x="93853" y="223647"/>
                </a:lnTo>
                <a:close/>
              </a:path>
              <a:path w="647700" h="285114">
                <a:moveTo>
                  <a:pt x="80264" y="10668"/>
                </a:moveTo>
                <a:lnTo>
                  <a:pt x="0" y="10668"/>
                </a:lnTo>
                <a:lnTo>
                  <a:pt x="0" y="16637"/>
                </a:lnTo>
                <a:lnTo>
                  <a:pt x="16510" y="16637"/>
                </a:lnTo>
                <a:lnTo>
                  <a:pt x="22860" y="19050"/>
                </a:lnTo>
                <a:lnTo>
                  <a:pt x="31369" y="203327"/>
                </a:lnTo>
                <a:lnTo>
                  <a:pt x="30226" y="211201"/>
                </a:lnTo>
                <a:lnTo>
                  <a:pt x="28067" y="214630"/>
                </a:lnTo>
                <a:lnTo>
                  <a:pt x="24130" y="220599"/>
                </a:lnTo>
                <a:lnTo>
                  <a:pt x="17526" y="223647"/>
                </a:lnTo>
                <a:lnTo>
                  <a:pt x="77216" y="223647"/>
                </a:lnTo>
                <a:lnTo>
                  <a:pt x="62357" y="190881"/>
                </a:lnTo>
                <a:lnTo>
                  <a:pt x="62357" y="127127"/>
                </a:lnTo>
                <a:lnTo>
                  <a:pt x="128371" y="127127"/>
                </a:lnTo>
                <a:lnTo>
                  <a:pt x="139388" y="122142"/>
                </a:lnTo>
                <a:lnTo>
                  <a:pt x="140691" y="121158"/>
                </a:lnTo>
                <a:lnTo>
                  <a:pt x="85725" y="121158"/>
                </a:lnTo>
                <a:lnTo>
                  <a:pt x="81915" y="120777"/>
                </a:lnTo>
                <a:lnTo>
                  <a:pt x="73152" y="119761"/>
                </a:lnTo>
                <a:lnTo>
                  <a:pt x="68072" y="118999"/>
                </a:lnTo>
                <a:lnTo>
                  <a:pt x="62357" y="117856"/>
                </a:lnTo>
                <a:lnTo>
                  <a:pt x="62357" y="26797"/>
                </a:lnTo>
                <a:lnTo>
                  <a:pt x="70993" y="24765"/>
                </a:lnTo>
                <a:lnTo>
                  <a:pt x="77978" y="23749"/>
                </a:lnTo>
                <a:lnTo>
                  <a:pt x="140473" y="23749"/>
                </a:lnTo>
                <a:lnTo>
                  <a:pt x="134762" y="20260"/>
                </a:lnTo>
                <a:lnTo>
                  <a:pt x="126619" y="16764"/>
                </a:lnTo>
                <a:lnTo>
                  <a:pt x="117357" y="14097"/>
                </a:lnTo>
                <a:lnTo>
                  <a:pt x="106537" y="12192"/>
                </a:lnTo>
                <a:lnTo>
                  <a:pt x="94168" y="11049"/>
                </a:lnTo>
                <a:lnTo>
                  <a:pt x="80264" y="10668"/>
                </a:lnTo>
                <a:close/>
              </a:path>
              <a:path w="647700" h="285114">
                <a:moveTo>
                  <a:pt x="128371" y="127127"/>
                </a:moveTo>
                <a:lnTo>
                  <a:pt x="62357" y="127127"/>
                </a:lnTo>
                <a:lnTo>
                  <a:pt x="69342" y="128524"/>
                </a:lnTo>
                <a:lnTo>
                  <a:pt x="75946" y="129667"/>
                </a:lnTo>
                <a:lnTo>
                  <a:pt x="88138" y="131191"/>
                </a:lnTo>
                <a:lnTo>
                  <a:pt x="93853" y="131572"/>
                </a:lnTo>
                <a:lnTo>
                  <a:pt x="99187" y="131572"/>
                </a:lnTo>
                <a:lnTo>
                  <a:pt x="114397" y="130524"/>
                </a:lnTo>
                <a:lnTo>
                  <a:pt x="127809" y="127381"/>
                </a:lnTo>
                <a:lnTo>
                  <a:pt x="128371" y="127127"/>
                </a:lnTo>
                <a:close/>
              </a:path>
              <a:path w="647700" h="285114">
                <a:moveTo>
                  <a:pt x="140473" y="23749"/>
                </a:moveTo>
                <a:lnTo>
                  <a:pt x="92583" y="23749"/>
                </a:lnTo>
                <a:lnTo>
                  <a:pt x="100584" y="25781"/>
                </a:lnTo>
                <a:lnTo>
                  <a:pt x="107696" y="29845"/>
                </a:lnTo>
                <a:lnTo>
                  <a:pt x="129688" y="67472"/>
                </a:lnTo>
                <a:lnTo>
                  <a:pt x="130048" y="74422"/>
                </a:lnTo>
                <a:lnTo>
                  <a:pt x="129286" y="84306"/>
                </a:lnTo>
                <a:lnTo>
                  <a:pt x="104521" y="117856"/>
                </a:lnTo>
                <a:lnTo>
                  <a:pt x="88900" y="121158"/>
                </a:lnTo>
                <a:lnTo>
                  <a:pt x="140691" y="121158"/>
                </a:lnTo>
                <a:lnTo>
                  <a:pt x="165760" y="83982"/>
                </a:lnTo>
                <a:lnTo>
                  <a:pt x="166878" y="71247"/>
                </a:lnTo>
                <a:lnTo>
                  <a:pt x="166141" y="61694"/>
                </a:lnTo>
                <a:lnTo>
                  <a:pt x="142240" y="24828"/>
                </a:lnTo>
                <a:lnTo>
                  <a:pt x="140473" y="23749"/>
                </a:lnTo>
                <a:close/>
              </a:path>
              <a:path w="647700" h="285114">
                <a:moveTo>
                  <a:pt x="264033" y="223774"/>
                </a:moveTo>
                <a:lnTo>
                  <a:pt x="191516" y="223774"/>
                </a:lnTo>
                <a:lnTo>
                  <a:pt x="191516" y="229616"/>
                </a:lnTo>
                <a:lnTo>
                  <a:pt x="264033" y="229616"/>
                </a:lnTo>
                <a:lnTo>
                  <a:pt x="264033" y="223774"/>
                </a:lnTo>
                <a:close/>
              </a:path>
              <a:path w="647700" h="285114">
                <a:moveTo>
                  <a:pt x="240157" y="21209"/>
                </a:moveTo>
                <a:lnTo>
                  <a:pt x="204724" y="21209"/>
                </a:lnTo>
                <a:lnTo>
                  <a:pt x="206883" y="21844"/>
                </a:lnTo>
                <a:lnTo>
                  <a:pt x="210185" y="24638"/>
                </a:lnTo>
                <a:lnTo>
                  <a:pt x="213344" y="205486"/>
                </a:lnTo>
                <a:lnTo>
                  <a:pt x="212598" y="211582"/>
                </a:lnTo>
                <a:lnTo>
                  <a:pt x="198374" y="223774"/>
                </a:lnTo>
                <a:lnTo>
                  <a:pt x="256413" y="223774"/>
                </a:lnTo>
                <a:lnTo>
                  <a:pt x="242189" y="214630"/>
                </a:lnTo>
                <a:lnTo>
                  <a:pt x="240792" y="211582"/>
                </a:lnTo>
                <a:lnTo>
                  <a:pt x="240157" y="205486"/>
                </a:lnTo>
                <a:lnTo>
                  <a:pt x="240157" y="21209"/>
                </a:lnTo>
                <a:close/>
              </a:path>
              <a:path w="647700" h="285114">
                <a:moveTo>
                  <a:pt x="240157" y="0"/>
                </a:moveTo>
                <a:lnTo>
                  <a:pt x="232918" y="0"/>
                </a:lnTo>
                <a:lnTo>
                  <a:pt x="188849" y="18034"/>
                </a:lnTo>
                <a:lnTo>
                  <a:pt x="191516" y="23749"/>
                </a:lnTo>
                <a:lnTo>
                  <a:pt x="195834" y="21971"/>
                </a:lnTo>
                <a:lnTo>
                  <a:pt x="199390" y="21209"/>
                </a:lnTo>
                <a:lnTo>
                  <a:pt x="240157" y="21209"/>
                </a:lnTo>
                <a:lnTo>
                  <a:pt x="240157" y="0"/>
                </a:lnTo>
                <a:close/>
              </a:path>
              <a:path w="647700" h="285114">
                <a:moveTo>
                  <a:pt x="379095" y="87249"/>
                </a:moveTo>
                <a:lnTo>
                  <a:pt x="344424" y="87249"/>
                </a:lnTo>
                <a:lnTo>
                  <a:pt x="351282" y="89916"/>
                </a:lnTo>
                <a:lnTo>
                  <a:pt x="355981" y="95377"/>
                </a:lnTo>
                <a:lnTo>
                  <a:pt x="362966" y="131572"/>
                </a:lnTo>
                <a:lnTo>
                  <a:pt x="345273" y="138263"/>
                </a:lnTo>
                <a:lnTo>
                  <a:pt x="330295" y="144430"/>
                </a:lnTo>
                <a:lnTo>
                  <a:pt x="294560" y="165211"/>
                </a:lnTo>
                <a:lnTo>
                  <a:pt x="280670" y="187325"/>
                </a:lnTo>
                <a:lnTo>
                  <a:pt x="280730" y="195357"/>
                </a:lnTo>
                <a:lnTo>
                  <a:pt x="301831" y="230076"/>
                </a:lnTo>
                <a:lnTo>
                  <a:pt x="315849" y="232664"/>
                </a:lnTo>
                <a:lnTo>
                  <a:pt x="322453" y="232664"/>
                </a:lnTo>
                <a:lnTo>
                  <a:pt x="355531" y="213995"/>
                </a:lnTo>
                <a:lnTo>
                  <a:pt x="324739" y="213995"/>
                </a:lnTo>
                <a:lnTo>
                  <a:pt x="319405" y="211455"/>
                </a:lnTo>
                <a:lnTo>
                  <a:pt x="310134" y="201168"/>
                </a:lnTo>
                <a:lnTo>
                  <a:pt x="307721" y="194691"/>
                </a:lnTo>
                <a:lnTo>
                  <a:pt x="307721" y="180848"/>
                </a:lnTo>
                <a:lnTo>
                  <a:pt x="309626" y="175260"/>
                </a:lnTo>
                <a:lnTo>
                  <a:pt x="313309" y="170053"/>
                </a:lnTo>
                <a:lnTo>
                  <a:pt x="316865" y="164846"/>
                </a:lnTo>
                <a:lnTo>
                  <a:pt x="351865" y="145978"/>
                </a:lnTo>
                <a:lnTo>
                  <a:pt x="362966" y="141478"/>
                </a:lnTo>
                <a:lnTo>
                  <a:pt x="389636" y="141478"/>
                </a:lnTo>
                <a:lnTo>
                  <a:pt x="389543" y="123190"/>
                </a:lnTo>
                <a:lnTo>
                  <a:pt x="383667" y="92583"/>
                </a:lnTo>
                <a:lnTo>
                  <a:pt x="379095" y="87249"/>
                </a:lnTo>
                <a:close/>
              </a:path>
              <a:path w="647700" h="285114">
                <a:moveTo>
                  <a:pt x="391421" y="208280"/>
                </a:moveTo>
                <a:lnTo>
                  <a:pt x="362966" y="208280"/>
                </a:lnTo>
                <a:lnTo>
                  <a:pt x="363093" y="217170"/>
                </a:lnTo>
                <a:lnTo>
                  <a:pt x="364744" y="223393"/>
                </a:lnTo>
                <a:lnTo>
                  <a:pt x="367792" y="227076"/>
                </a:lnTo>
                <a:lnTo>
                  <a:pt x="370967" y="230632"/>
                </a:lnTo>
                <a:lnTo>
                  <a:pt x="375158" y="232537"/>
                </a:lnTo>
                <a:lnTo>
                  <a:pt x="380492" y="232537"/>
                </a:lnTo>
                <a:lnTo>
                  <a:pt x="388800" y="231014"/>
                </a:lnTo>
                <a:lnTo>
                  <a:pt x="397335" y="226456"/>
                </a:lnTo>
                <a:lnTo>
                  <a:pt x="406084" y="218874"/>
                </a:lnTo>
                <a:lnTo>
                  <a:pt x="411709" y="212217"/>
                </a:lnTo>
                <a:lnTo>
                  <a:pt x="395732" y="212217"/>
                </a:lnTo>
                <a:lnTo>
                  <a:pt x="394335" y="211582"/>
                </a:lnTo>
                <a:lnTo>
                  <a:pt x="393065" y="210566"/>
                </a:lnTo>
                <a:lnTo>
                  <a:pt x="391922" y="209423"/>
                </a:lnTo>
                <a:lnTo>
                  <a:pt x="391421" y="208280"/>
                </a:lnTo>
                <a:close/>
              </a:path>
              <a:path w="647700" h="285114">
                <a:moveTo>
                  <a:pt x="389636" y="141478"/>
                </a:moveTo>
                <a:lnTo>
                  <a:pt x="362966" y="141478"/>
                </a:lnTo>
                <a:lnTo>
                  <a:pt x="362966" y="197866"/>
                </a:lnTo>
                <a:lnTo>
                  <a:pt x="353442" y="204886"/>
                </a:lnTo>
                <a:lnTo>
                  <a:pt x="344884" y="209931"/>
                </a:lnTo>
                <a:lnTo>
                  <a:pt x="337302" y="212975"/>
                </a:lnTo>
                <a:lnTo>
                  <a:pt x="330708" y="213995"/>
                </a:lnTo>
                <a:lnTo>
                  <a:pt x="355531" y="213995"/>
                </a:lnTo>
                <a:lnTo>
                  <a:pt x="362966" y="208280"/>
                </a:lnTo>
                <a:lnTo>
                  <a:pt x="391421" y="208280"/>
                </a:lnTo>
                <a:lnTo>
                  <a:pt x="391033" y="207391"/>
                </a:lnTo>
                <a:lnTo>
                  <a:pt x="389683" y="187856"/>
                </a:lnTo>
                <a:lnTo>
                  <a:pt x="389636" y="141478"/>
                </a:lnTo>
                <a:close/>
              </a:path>
              <a:path w="647700" h="285114">
                <a:moveTo>
                  <a:pt x="415036" y="199263"/>
                </a:moveTo>
                <a:lnTo>
                  <a:pt x="408559" y="205740"/>
                </a:lnTo>
                <a:lnTo>
                  <a:pt x="404241" y="209677"/>
                </a:lnTo>
                <a:lnTo>
                  <a:pt x="400685" y="211836"/>
                </a:lnTo>
                <a:lnTo>
                  <a:pt x="399161" y="212217"/>
                </a:lnTo>
                <a:lnTo>
                  <a:pt x="411709" y="212217"/>
                </a:lnTo>
                <a:lnTo>
                  <a:pt x="415036" y="208280"/>
                </a:lnTo>
                <a:lnTo>
                  <a:pt x="415036" y="199263"/>
                </a:lnTo>
                <a:close/>
              </a:path>
              <a:path w="647700" h="285114">
                <a:moveTo>
                  <a:pt x="340360" y="77343"/>
                </a:moveTo>
                <a:lnTo>
                  <a:pt x="300482" y="89027"/>
                </a:lnTo>
                <a:lnTo>
                  <a:pt x="286258" y="114427"/>
                </a:lnTo>
                <a:lnTo>
                  <a:pt x="286342" y="119634"/>
                </a:lnTo>
                <a:lnTo>
                  <a:pt x="287528" y="123190"/>
                </a:lnTo>
                <a:lnTo>
                  <a:pt x="292608" y="128778"/>
                </a:lnTo>
                <a:lnTo>
                  <a:pt x="295910" y="130175"/>
                </a:lnTo>
                <a:lnTo>
                  <a:pt x="303911" y="130175"/>
                </a:lnTo>
                <a:lnTo>
                  <a:pt x="313358" y="107124"/>
                </a:lnTo>
                <a:lnTo>
                  <a:pt x="313395" y="100405"/>
                </a:lnTo>
                <a:lnTo>
                  <a:pt x="315341" y="96393"/>
                </a:lnTo>
                <a:lnTo>
                  <a:pt x="319405" y="92710"/>
                </a:lnTo>
                <a:lnTo>
                  <a:pt x="323342" y="89027"/>
                </a:lnTo>
                <a:lnTo>
                  <a:pt x="328803" y="87249"/>
                </a:lnTo>
                <a:lnTo>
                  <a:pt x="379095" y="87249"/>
                </a:lnTo>
                <a:lnTo>
                  <a:pt x="372712" y="83933"/>
                </a:lnTo>
                <a:lnTo>
                  <a:pt x="365952" y="81039"/>
                </a:lnTo>
                <a:lnTo>
                  <a:pt x="358314" y="78978"/>
                </a:lnTo>
                <a:lnTo>
                  <a:pt x="349795" y="77749"/>
                </a:lnTo>
                <a:lnTo>
                  <a:pt x="340360" y="77343"/>
                </a:lnTo>
                <a:close/>
              </a:path>
              <a:path w="647700" h="285114">
                <a:moveTo>
                  <a:pt x="492633" y="223774"/>
                </a:moveTo>
                <a:lnTo>
                  <a:pt x="419481" y="223774"/>
                </a:lnTo>
                <a:lnTo>
                  <a:pt x="419481" y="229616"/>
                </a:lnTo>
                <a:lnTo>
                  <a:pt x="492633" y="229616"/>
                </a:lnTo>
                <a:lnTo>
                  <a:pt x="492633" y="223774"/>
                </a:lnTo>
                <a:close/>
              </a:path>
              <a:path w="647700" h="285114">
                <a:moveTo>
                  <a:pt x="579120" y="223774"/>
                </a:moveTo>
                <a:lnTo>
                  <a:pt x="505968" y="223774"/>
                </a:lnTo>
                <a:lnTo>
                  <a:pt x="505968" y="229616"/>
                </a:lnTo>
                <a:lnTo>
                  <a:pt x="579120" y="229616"/>
                </a:lnTo>
                <a:lnTo>
                  <a:pt x="579120" y="223774"/>
                </a:lnTo>
                <a:close/>
              </a:path>
              <a:path w="647700" h="285114">
                <a:moveTo>
                  <a:pt x="468630" y="98806"/>
                </a:moveTo>
                <a:lnTo>
                  <a:pt x="433197" y="98806"/>
                </a:lnTo>
                <a:lnTo>
                  <a:pt x="435356" y="99568"/>
                </a:lnTo>
                <a:lnTo>
                  <a:pt x="438658" y="102362"/>
                </a:lnTo>
                <a:lnTo>
                  <a:pt x="441960" y="207010"/>
                </a:lnTo>
                <a:lnTo>
                  <a:pt x="440690" y="214249"/>
                </a:lnTo>
                <a:lnTo>
                  <a:pt x="435356" y="221869"/>
                </a:lnTo>
                <a:lnTo>
                  <a:pt x="430276" y="223774"/>
                </a:lnTo>
                <a:lnTo>
                  <a:pt x="484632" y="223774"/>
                </a:lnTo>
                <a:lnTo>
                  <a:pt x="479298" y="223139"/>
                </a:lnTo>
                <a:lnTo>
                  <a:pt x="476631" y="221615"/>
                </a:lnTo>
                <a:lnTo>
                  <a:pt x="473964" y="220218"/>
                </a:lnTo>
                <a:lnTo>
                  <a:pt x="471932" y="217932"/>
                </a:lnTo>
                <a:lnTo>
                  <a:pt x="469265" y="212344"/>
                </a:lnTo>
                <a:lnTo>
                  <a:pt x="468709" y="207010"/>
                </a:lnTo>
                <a:lnTo>
                  <a:pt x="468662" y="118205"/>
                </a:lnTo>
                <a:lnTo>
                  <a:pt x="478156" y="108995"/>
                </a:lnTo>
                <a:lnTo>
                  <a:pt x="478567" y="108712"/>
                </a:lnTo>
                <a:lnTo>
                  <a:pt x="468630" y="108712"/>
                </a:lnTo>
                <a:lnTo>
                  <a:pt x="468630" y="98806"/>
                </a:lnTo>
                <a:close/>
              </a:path>
              <a:path w="647700" h="285114">
                <a:moveTo>
                  <a:pt x="550571" y="97155"/>
                </a:moveTo>
                <a:lnTo>
                  <a:pt x="515112" y="97155"/>
                </a:lnTo>
                <a:lnTo>
                  <a:pt x="521081" y="100203"/>
                </a:lnTo>
                <a:lnTo>
                  <a:pt x="524510" y="106299"/>
                </a:lnTo>
                <a:lnTo>
                  <a:pt x="529729" y="207010"/>
                </a:lnTo>
                <a:lnTo>
                  <a:pt x="529590" y="209804"/>
                </a:lnTo>
                <a:lnTo>
                  <a:pt x="515874" y="223774"/>
                </a:lnTo>
                <a:lnTo>
                  <a:pt x="572008" y="223774"/>
                </a:lnTo>
                <a:lnTo>
                  <a:pt x="567055" y="223012"/>
                </a:lnTo>
                <a:lnTo>
                  <a:pt x="564388" y="221488"/>
                </a:lnTo>
                <a:lnTo>
                  <a:pt x="561848" y="220091"/>
                </a:lnTo>
                <a:lnTo>
                  <a:pt x="556514" y="133096"/>
                </a:lnTo>
                <a:lnTo>
                  <a:pt x="556279" y="123737"/>
                </a:lnTo>
                <a:lnTo>
                  <a:pt x="555593" y="115665"/>
                </a:lnTo>
                <a:lnTo>
                  <a:pt x="554497" y="108995"/>
                </a:lnTo>
                <a:lnTo>
                  <a:pt x="552958" y="103378"/>
                </a:lnTo>
                <a:lnTo>
                  <a:pt x="550571" y="97155"/>
                </a:lnTo>
                <a:close/>
              </a:path>
              <a:path w="647700" h="285114">
                <a:moveTo>
                  <a:pt x="526288" y="77343"/>
                </a:moveTo>
                <a:lnTo>
                  <a:pt x="518160" y="77343"/>
                </a:lnTo>
                <a:lnTo>
                  <a:pt x="506206" y="79297"/>
                </a:lnTo>
                <a:lnTo>
                  <a:pt x="493966" y="85169"/>
                </a:lnTo>
                <a:lnTo>
                  <a:pt x="481441" y="94970"/>
                </a:lnTo>
                <a:lnTo>
                  <a:pt x="468630" y="108712"/>
                </a:lnTo>
                <a:lnTo>
                  <a:pt x="478567" y="108712"/>
                </a:lnTo>
                <a:lnTo>
                  <a:pt x="487695" y="102409"/>
                </a:lnTo>
                <a:lnTo>
                  <a:pt x="497258" y="98466"/>
                </a:lnTo>
                <a:lnTo>
                  <a:pt x="506857" y="97155"/>
                </a:lnTo>
                <a:lnTo>
                  <a:pt x="550571" y="97155"/>
                </a:lnTo>
                <a:lnTo>
                  <a:pt x="549402" y="94107"/>
                </a:lnTo>
                <a:lnTo>
                  <a:pt x="544830" y="87376"/>
                </a:lnTo>
                <a:lnTo>
                  <a:pt x="538988" y="83439"/>
                </a:lnTo>
                <a:lnTo>
                  <a:pt x="533146" y="79375"/>
                </a:lnTo>
                <a:lnTo>
                  <a:pt x="526288" y="77343"/>
                </a:lnTo>
                <a:close/>
              </a:path>
              <a:path w="647700" h="285114">
                <a:moveTo>
                  <a:pt x="468630" y="77343"/>
                </a:moveTo>
                <a:lnTo>
                  <a:pt x="461645" y="77343"/>
                </a:lnTo>
                <a:lnTo>
                  <a:pt x="417068" y="95377"/>
                </a:lnTo>
                <a:lnTo>
                  <a:pt x="419481" y="101219"/>
                </a:lnTo>
                <a:lnTo>
                  <a:pt x="423672" y="99568"/>
                </a:lnTo>
                <a:lnTo>
                  <a:pt x="427355" y="98806"/>
                </a:lnTo>
                <a:lnTo>
                  <a:pt x="468630" y="98806"/>
                </a:lnTo>
                <a:lnTo>
                  <a:pt x="468630" y="77343"/>
                </a:lnTo>
                <a:close/>
              </a:path>
              <a:path w="647700" h="285114">
                <a:moveTo>
                  <a:pt x="647064" y="229489"/>
                </a:moveTo>
                <a:lnTo>
                  <a:pt x="630936" y="229489"/>
                </a:lnTo>
                <a:lnTo>
                  <a:pt x="631698" y="229997"/>
                </a:lnTo>
                <a:lnTo>
                  <a:pt x="632460" y="230886"/>
                </a:lnTo>
                <a:lnTo>
                  <a:pt x="633476" y="232283"/>
                </a:lnTo>
                <a:lnTo>
                  <a:pt x="633875" y="233680"/>
                </a:lnTo>
                <a:lnTo>
                  <a:pt x="633984" y="236093"/>
                </a:lnTo>
                <a:lnTo>
                  <a:pt x="633412" y="242474"/>
                </a:lnTo>
                <a:lnTo>
                  <a:pt x="606891" y="274478"/>
                </a:lnTo>
                <a:lnTo>
                  <a:pt x="599059" y="277622"/>
                </a:lnTo>
                <a:lnTo>
                  <a:pt x="599059" y="284734"/>
                </a:lnTo>
                <a:lnTo>
                  <a:pt x="635635" y="262128"/>
                </a:lnTo>
                <a:lnTo>
                  <a:pt x="647100" y="232283"/>
                </a:lnTo>
                <a:lnTo>
                  <a:pt x="647064" y="229489"/>
                </a:lnTo>
                <a:close/>
              </a:path>
              <a:path w="647700" h="285114">
                <a:moveTo>
                  <a:pt x="626999" y="197358"/>
                </a:moveTo>
                <a:lnTo>
                  <a:pt x="614045" y="197358"/>
                </a:lnTo>
                <a:lnTo>
                  <a:pt x="609092" y="199263"/>
                </a:lnTo>
                <a:lnTo>
                  <a:pt x="601091" y="206756"/>
                </a:lnTo>
                <a:lnTo>
                  <a:pt x="599059" y="211201"/>
                </a:lnTo>
                <a:lnTo>
                  <a:pt x="599059" y="221996"/>
                </a:lnTo>
                <a:lnTo>
                  <a:pt x="600583" y="226314"/>
                </a:lnTo>
                <a:lnTo>
                  <a:pt x="606806" y="232537"/>
                </a:lnTo>
                <a:lnTo>
                  <a:pt x="610997" y="234188"/>
                </a:lnTo>
                <a:lnTo>
                  <a:pt x="618490" y="234188"/>
                </a:lnTo>
                <a:lnTo>
                  <a:pt x="620522" y="233680"/>
                </a:lnTo>
                <a:lnTo>
                  <a:pt x="626491" y="230505"/>
                </a:lnTo>
                <a:lnTo>
                  <a:pt x="629031" y="229489"/>
                </a:lnTo>
                <a:lnTo>
                  <a:pt x="647064" y="229489"/>
                </a:lnTo>
                <a:lnTo>
                  <a:pt x="646668" y="223952"/>
                </a:lnTo>
                <a:lnTo>
                  <a:pt x="645096" y="217424"/>
                </a:lnTo>
                <a:lnTo>
                  <a:pt x="642477" y="211657"/>
                </a:lnTo>
                <a:lnTo>
                  <a:pt x="638810" y="206629"/>
                </a:lnTo>
                <a:lnTo>
                  <a:pt x="633349" y="200406"/>
                </a:lnTo>
                <a:lnTo>
                  <a:pt x="626999" y="197358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object 4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329432" y="4266184"/>
            <a:ext cx="997493" cy="300990"/>
          </a:xfrm>
          <a:prstGeom prst="rect">
            <a:avLst/>
          </a:prstGeom>
        </p:spPr>
      </p:pic>
      <p:sp>
        <p:nvSpPr>
          <p:cNvPr id="45" name="object 45"/>
          <p:cNvSpPr/>
          <p:nvPr/>
        </p:nvSpPr>
        <p:spPr>
          <a:xfrm>
            <a:off x="4483227" y="4266184"/>
            <a:ext cx="465455" cy="234315"/>
          </a:xfrm>
          <a:custGeom>
            <a:avLst/>
            <a:gdLst/>
            <a:ahLst/>
            <a:cxnLst/>
            <a:rect l="l" t="t" r="r" b="b"/>
            <a:pathLst>
              <a:path w="465454" h="234314">
                <a:moveTo>
                  <a:pt x="98425" y="87249"/>
                </a:moveTo>
                <a:lnTo>
                  <a:pt x="63753" y="87249"/>
                </a:lnTo>
                <a:lnTo>
                  <a:pt x="70612" y="89916"/>
                </a:lnTo>
                <a:lnTo>
                  <a:pt x="75311" y="95377"/>
                </a:lnTo>
                <a:lnTo>
                  <a:pt x="82296" y="131572"/>
                </a:lnTo>
                <a:lnTo>
                  <a:pt x="64603" y="138263"/>
                </a:lnTo>
                <a:lnTo>
                  <a:pt x="49625" y="144430"/>
                </a:lnTo>
                <a:lnTo>
                  <a:pt x="13890" y="165211"/>
                </a:lnTo>
                <a:lnTo>
                  <a:pt x="0" y="187325"/>
                </a:lnTo>
                <a:lnTo>
                  <a:pt x="60" y="195357"/>
                </a:lnTo>
                <a:lnTo>
                  <a:pt x="21161" y="230076"/>
                </a:lnTo>
                <a:lnTo>
                  <a:pt x="35178" y="232664"/>
                </a:lnTo>
                <a:lnTo>
                  <a:pt x="41783" y="232664"/>
                </a:lnTo>
                <a:lnTo>
                  <a:pt x="74861" y="213995"/>
                </a:lnTo>
                <a:lnTo>
                  <a:pt x="44069" y="213995"/>
                </a:lnTo>
                <a:lnTo>
                  <a:pt x="38735" y="211455"/>
                </a:lnTo>
                <a:lnTo>
                  <a:pt x="29463" y="201168"/>
                </a:lnTo>
                <a:lnTo>
                  <a:pt x="27050" y="194691"/>
                </a:lnTo>
                <a:lnTo>
                  <a:pt x="27050" y="180848"/>
                </a:lnTo>
                <a:lnTo>
                  <a:pt x="28956" y="175260"/>
                </a:lnTo>
                <a:lnTo>
                  <a:pt x="32638" y="170053"/>
                </a:lnTo>
                <a:lnTo>
                  <a:pt x="36195" y="164846"/>
                </a:lnTo>
                <a:lnTo>
                  <a:pt x="71195" y="145978"/>
                </a:lnTo>
                <a:lnTo>
                  <a:pt x="82296" y="141478"/>
                </a:lnTo>
                <a:lnTo>
                  <a:pt x="108965" y="141478"/>
                </a:lnTo>
                <a:lnTo>
                  <a:pt x="108873" y="123190"/>
                </a:lnTo>
                <a:lnTo>
                  <a:pt x="102997" y="92583"/>
                </a:lnTo>
                <a:lnTo>
                  <a:pt x="98425" y="87249"/>
                </a:lnTo>
                <a:close/>
              </a:path>
              <a:path w="465454" h="234314">
                <a:moveTo>
                  <a:pt x="110751" y="208280"/>
                </a:moveTo>
                <a:lnTo>
                  <a:pt x="82296" y="208280"/>
                </a:lnTo>
                <a:lnTo>
                  <a:pt x="82423" y="217170"/>
                </a:lnTo>
                <a:lnTo>
                  <a:pt x="84074" y="223393"/>
                </a:lnTo>
                <a:lnTo>
                  <a:pt x="87122" y="227076"/>
                </a:lnTo>
                <a:lnTo>
                  <a:pt x="90297" y="230632"/>
                </a:lnTo>
                <a:lnTo>
                  <a:pt x="94487" y="232537"/>
                </a:lnTo>
                <a:lnTo>
                  <a:pt x="99822" y="232537"/>
                </a:lnTo>
                <a:lnTo>
                  <a:pt x="108130" y="231014"/>
                </a:lnTo>
                <a:lnTo>
                  <a:pt x="116665" y="226456"/>
                </a:lnTo>
                <a:lnTo>
                  <a:pt x="125414" y="218874"/>
                </a:lnTo>
                <a:lnTo>
                  <a:pt x="131039" y="212217"/>
                </a:lnTo>
                <a:lnTo>
                  <a:pt x="115062" y="212217"/>
                </a:lnTo>
                <a:lnTo>
                  <a:pt x="113664" y="211582"/>
                </a:lnTo>
                <a:lnTo>
                  <a:pt x="112395" y="210566"/>
                </a:lnTo>
                <a:lnTo>
                  <a:pt x="111251" y="209423"/>
                </a:lnTo>
                <a:lnTo>
                  <a:pt x="110751" y="208280"/>
                </a:lnTo>
                <a:close/>
              </a:path>
              <a:path w="465454" h="234314">
                <a:moveTo>
                  <a:pt x="108965" y="141478"/>
                </a:moveTo>
                <a:lnTo>
                  <a:pt x="82296" y="141478"/>
                </a:lnTo>
                <a:lnTo>
                  <a:pt x="82296" y="197866"/>
                </a:lnTo>
                <a:lnTo>
                  <a:pt x="72772" y="204886"/>
                </a:lnTo>
                <a:lnTo>
                  <a:pt x="64214" y="209931"/>
                </a:lnTo>
                <a:lnTo>
                  <a:pt x="56632" y="212975"/>
                </a:lnTo>
                <a:lnTo>
                  <a:pt x="50037" y="213995"/>
                </a:lnTo>
                <a:lnTo>
                  <a:pt x="74861" y="213995"/>
                </a:lnTo>
                <a:lnTo>
                  <a:pt x="82296" y="208280"/>
                </a:lnTo>
                <a:lnTo>
                  <a:pt x="110751" y="208280"/>
                </a:lnTo>
                <a:lnTo>
                  <a:pt x="110362" y="207391"/>
                </a:lnTo>
                <a:lnTo>
                  <a:pt x="109013" y="187856"/>
                </a:lnTo>
                <a:lnTo>
                  <a:pt x="108965" y="141478"/>
                </a:lnTo>
                <a:close/>
              </a:path>
              <a:path w="465454" h="234314">
                <a:moveTo>
                  <a:pt x="134365" y="199263"/>
                </a:moveTo>
                <a:lnTo>
                  <a:pt x="127888" y="205740"/>
                </a:lnTo>
                <a:lnTo>
                  <a:pt x="123571" y="209677"/>
                </a:lnTo>
                <a:lnTo>
                  <a:pt x="120014" y="211836"/>
                </a:lnTo>
                <a:lnTo>
                  <a:pt x="118490" y="212217"/>
                </a:lnTo>
                <a:lnTo>
                  <a:pt x="131039" y="212217"/>
                </a:lnTo>
                <a:lnTo>
                  <a:pt x="134365" y="208280"/>
                </a:lnTo>
                <a:lnTo>
                  <a:pt x="134365" y="199263"/>
                </a:lnTo>
                <a:close/>
              </a:path>
              <a:path w="465454" h="234314">
                <a:moveTo>
                  <a:pt x="59689" y="77343"/>
                </a:moveTo>
                <a:lnTo>
                  <a:pt x="19812" y="89027"/>
                </a:lnTo>
                <a:lnTo>
                  <a:pt x="5587" y="114427"/>
                </a:lnTo>
                <a:lnTo>
                  <a:pt x="5672" y="119634"/>
                </a:lnTo>
                <a:lnTo>
                  <a:pt x="6858" y="123190"/>
                </a:lnTo>
                <a:lnTo>
                  <a:pt x="11937" y="128778"/>
                </a:lnTo>
                <a:lnTo>
                  <a:pt x="15239" y="130175"/>
                </a:lnTo>
                <a:lnTo>
                  <a:pt x="23240" y="130175"/>
                </a:lnTo>
                <a:lnTo>
                  <a:pt x="32688" y="107124"/>
                </a:lnTo>
                <a:lnTo>
                  <a:pt x="32725" y="100405"/>
                </a:lnTo>
                <a:lnTo>
                  <a:pt x="34671" y="96393"/>
                </a:lnTo>
                <a:lnTo>
                  <a:pt x="38735" y="92710"/>
                </a:lnTo>
                <a:lnTo>
                  <a:pt x="42672" y="89027"/>
                </a:lnTo>
                <a:lnTo>
                  <a:pt x="48133" y="87249"/>
                </a:lnTo>
                <a:lnTo>
                  <a:pt x="98425" y="87249"/>
                </a:lnTo>
                <a:lnTo>
                  <a:pt x="92042" y="83933"/>
                </a:lnTo>
                <a:lnTo>
                  <a:pt x="85282" y="81039"/>
                </a:lnTo>
                <a:lnTo>
                  <a:pt x="77644" y="78978"/>
                </a:lnTo>
                <a:lnTo>
                  <a:pt x="69125" y="77749"/>
                </a:lnTo>
                <a:lnTo>
                  <a:pt x="59689" y="77343"/>
                </a:lnTo>
                <a:close/>
              </a:path>
              <a:path w="465454" h="234314">
                <a:moveTo>
                  <a:pt x="211962" y="223774"/>
                </a:moveTo>
                <a:lnTo>
                  <a:pt x="138811" y="223774"/>
                </a:lnTo>
                <a:lnTo>
                  <a:pt x="138811" y="229616"/>
                </a:lnTo>
                <a:lnTo>
                  <a:pt x="211962" y="229616"/>
                </a:lnTo>
                <a:lnTo>
                  <a:pt x="211962" y="223774"/>
                </a:lnTo>
                <a:close/>
              </a:path>
              <a:path w="465454" h="234314">
                <a:moveTo>
                  <a:pt x="298450" y="223774"/>
                </a:moveTo>
                <a:lnTo>
                  <a:pt x="225298" y="223774"/>
                </a:lnTo>
                <a:lnTo>
                  <a:pt x="225298" y="229616"/>
                </a:lnTo>
                <a:lnTo>
                  <a:pt x="298450" y="229616"/>
                </a:lnTo>
                <a:lnTo>
                  <a:pt x="298450" y="223774"/>
                </a:lnTo>
                <a:close/>
              </a:path>
              <a:path w="465454" h="234314">
                <a:moveTo>
                  <a:pt x="187960" y="98806"/>
                </a:moveTo>
                <a:lnTo>
                  <a:pt x="152526" y="98806"/>
                </a:lnTo>
                <a:lnTo>
                  <a:pt x="154686" y="99568"/>
                </a:lnTo>
                <a:lnTo>
                  <a:pt x="157987" y="102362"/>
                </a:lnTo>
                <a:lnTo>
                  <a:pt x="161289" y="207010"/>
                </a:lnTo>
                <a:lnTo>
                  <a:pt x="160020" y="214249"/>
                </a:lnTo>
                <a:lnTo>
                  <a:pt x="154686" y="221869"/>
                </a:lnTo>
                <a:lnTo>
                  <a:pt x="149606" y="223774"/>
                </a:lnTo>
                <a:lnTo>
                  <a:pt x="203962" y="223774"/>
                </a:lnTo>
                <a:lnTo>
                  <a:pt x="198627" y="223139"/>
                </a:lnTo>
                <a:lnTo>
                  <a:pt x="195961" y="221615"/>
                </a:lnTo>
                <a:lnTo>
                  <a:pt x="193294" y="220218"/>
                </a:lnTo>
                <a:lnTo>
                  <a:pt x="191262" y="217932"/>
                </a:lnTo>
                <a:lnTo>
                  <a:pt x="188595" y="212344"/>
                </a:lnTo>
                <a:lnTo>
                  <a:pt x="188039" y="207010"/>
                </a:lnTo>
                <a:lnTo>
                  <a:pt x="187992" y="118205"/>
                </a:lnTo>
                <a:lnTo>
                  <a:pt x="197486" y="108995"/>
                </a:lnTo>
                <a:lnTo>
                  <a:pt x="197897" y="108712"/>
                </a:lnTo>
                <a:lnTo>
                  <a:pt x="187960" y="108712"/>
                </a:lnTo>
                <a:lnTo>
                  <a:pt x="187960" y="98806"/>
                </a:lnTo>
                <a:close/>
              </a:path>
              <a:path w="465454" h="234314">
                <a:moveTo>
                  <a:pt x="269901" y="97155"/>
                </a:moveTo>
                <a:lnTo>
                  <a:pt x="234442" y="97155"/>
                </a:lnTo>
                <a:lnTo>
                  <a:pt x="240411" y="100203"/>
                </a:lnTo>
                <a:lnTo>
                  <a:pt x="243839" y="106299"/>
                </a:lnTo>
                <a:lnTo>
                  <a:pt x="249059" y="207010"/>
                </a:lnTo>
                <a:lnTo>
                  <a:pt x="248920" y="209804"/>
                </a:lnTo>
                <a:lnTo>
                  <a:pt x="235203" y="223774"/>
                </a:lnTo>
                <a:lnTo>
                  <a:pt x="291338" y="223774"/>
                </a:lnTo>
                <a:lnTo>
                  <a:pt x="286385" y="223012"/>
                </a:lnTo>
                <a:lnTo>
                  <a:pt x="283718" y="221488"/>
                </a:lnTo>
                <a:lnTo>
                  <a:pt x="281177" y="220091"/>
                </a:lnTo>
                <a:lnTo>
                  <a:pt x="275844" y="133096"/>
                </a:lnTo>
                <a:lnTo>
                  <a:pt x="275609" y="123737"/>
                </a:lnTo>
                <a:lnTo>
                  <a:pt x="274923" y="115665"/>
                </a:lnTo>
                <a:lnTo>
                  <a:pt x="273827" y="108995"/>
                </a:lnTo>
                <a:lnTo>
                  <a:pt x="272288" y="103378"/>
                </a:lnTo>
                <a:lnTo>
                  <a:pt x="269901" y="97155"/>
                </a:lnTo>
                <a:close/>
              </a:path>
              <a:path w="465454" h="234314">
                <a:moveTo>
                  <a:pt x="245618" y="77343"/>
                </a:moveTo>
                <a:lnTo>
                  <a:pt x="237489" y="77343"/>
                </a:lnTo>
                <a:lnTo>
                  <a:pt x="225536" y="79297"/>
                </a:lnTo>
                <a:lnTo>
                  <a:pt x="213296" y="85169"/>
                </a:lnTo>
                <a:lnTo>
                  <a:pt x="200771" y="94970"/>
                </a:lnTo>
                <a:lnTo>
                  <a:pt x="187960" y="108712"/>
                </a:lnTo>
                <a:lnTo>
                  <a:pt x="197897" y="108712"/>
                </a:lnTo>
                <a:lnTo>
                  <a:pt x="207025" y="102409"/>
                </a:lnTo>
                <a:lnTo>
                  <a:pt x="216588" y="98466"/>
                </a:lnTo>
                <a:lnTo>
                  <a:pt x="226187" y="97155"/>
                </a:lnTo>
                <a:lnTo>
                  <a:pt x="269901" y="97155"/>
                </a:lnTo>
                <a:lnTo>
                  <a:pt x="268732" y="94107"/>
                </a:lnTo>
                <a:lnTo>
                  <a:pt x="264160" y="87376"/>
                </a:lnTo>
                <a:lnTo>
                  <a:pt x="258318" y="83439"/>
                </a:lnTo>
                <a:lnTo>
                  <a:pt x="252475" y="79375"/>
                </a:lnTo>
                <a:lnTo>
                  <a:pt x="245618" y="77343"/>
                </a:lnTo>
                <a:close/>
              </a:path>
              <a:path w="465454" h="234314">
                <a:moveTo>
                  <a:pt x="187960" y="77343"/>
                </a:moveTo>
                <a:lnTo>
                  <a:pt x="180975" y="77343"/>
                </a:lnTo>
                <a:lnTo>
                  <a:pt x="136398" y="95377"/>
                </a:lnTo>
                <a:lnTo>
                  <a:pt x="138811" y="101219"/>
                </a:lnTo>
                <a:lnTo>
                  <a:pt x="143001" y="99568"/>
                </a:lnTo>
                <a:lnTo>
                  <a:pt x="146685" y="98806"/>
                </a:lnTo>
                <a:lnTo>
                  <a:pt x="187960" y="98806"/>
                </a:lnTo>
                <a:lnTo>
                  <a:pt x="187960" y="77343"/>
                </a:lnTo>
                <a:close/>
              </a:path>
              <a:path w="465454" h="234314">
                <a:moveTo>
                  <a:pt x="381635" y="77216"/>
                </a:moveTo>
                <a:lnTo>
                  <a:pt x="340790" y="92057"/>
                </a:lnTo>
                <a:lnTo>
                  <a:pt x="315039" y="131333"/>
                </a:lnTo>
                <a:lnTo>
                  <a:pt x="310007" y="161798"/>
                </a:lnTo>
                <a:lnTo>
                  <a:pt x="311148" y="176988"/>
                </a:lnTo>
                <a:lnTo>
                  <a:pt x="328168" y="213868"/>
                </a:lnTo>
                <a:lnTo>
                  <a:pt x="370459" y="234188"/>
                </a:lnTo>
                <a:lnTo>
                  <a:pt x="378460" y="234188"/>
                </a:lnTo>
                <a:lnTo>
                  <a:pt x="410366" y="216408"/>
                </a:lnTo>
                <a:lnTo>
                  <a:pt x="385445" y="216408"/>
                </a:lnTo>
                <a:lnTo>
                  <a:pt x="376967" y="215314"/>
                </a:lnTo>
                <a:lnTo>
                  <a:pt x="347581" y="189388"/>
                </a:lnTo>
                <a:lnTo>
                  <a:pt x="339598" y="149098"/>
                </a:lnTo>
                <a:lnTo>
                  <a:pt x="340524" y="133881"/>
                </a:lnTo>
                <a:lnTo>
                  <a:pt x="360064" y="94374"/>
                </a:lnTo>
                <a:lnTo>
                  <a:pt x="379602" y="87249"/>
                </a:lnTo>
                <a:lnTo>
                  <a:pt x="410895" y="87249"/>
                </a:lnTo>
                <a:lnTo>
                  <a:pt x="407084" y="84181"/>
                </a:lnTo>
                <a:lnTo>
                  <a:pt x="399430" y="80295"/>
                </a:lnTo>
                <a:lnTo>
                  <a:pt x="390943" y="77981"/>
                </a:lnTo>
                <a:lnTo>
                  <a:pt x="381635" y="77216"/>
                </a:lnTo>
                <a:close/>
              </a:path>
              <a:path w="465454" h="234314">
                <a:moveTo>
                  <a:pt x="463423" y="210185"/>
                </a:moveTo>
                <a:lnTo>
                  <a:pt x="458597" y="212090"/>
                </a:lnTo>
                <a:lnTo>
                  <a:pt x="454787" y="212979"/>
                </a:lnTo>
                <a:lnTo>
                  <a:pt x="413893" y="212979"/>
                </a:lnTo>
                <a:lnTo>
                  <a:pt x="413893" y="234188"/>
                </a:lnTo>
                <a:lnTo>
                  <a:pt x="421386" y="234188"/>
                </a:lnTo>
                <a:lnTo>
                  <a:pt x="465200" y="215900"/>
                </a:lnTo>
                <a:lnTo>
                  <a:pt x="463423" y="210185"/>
                </a:lnTo>
                <a:close/>
              </a:path>
              <a:path w="465454" h="234314">
                <a:moveTo>
                  <a:pt x="410895" y="87249"/>
                </a:moveTo>
                <a:lnTo>
                  <a:pt x="384683" y="87249"/>
                </a:lnTo>
                <a:lnTo>
                  <a:pt x="389889" y="88773"/>
                </a:lnTo>
                <a:lnTo>
                  <a:pt x="400558" y="94869"/>
                </a:lnTo>
                <a:lnTo>
                  <a:pt x="404875" y="99441"/>
                </a:lnTo>
                <a:lnTo>
                  <a:pt x="408050" y="105410"/>
                </a:lnTo>
                <a:lnTo>
                  <a:pt x="411352" y="111506"/>
                </a:lnTo>
                <a:lnTo>
                  <a:pt x="413258" y="118110"/>
                </a:lnTo>
                <a:lnTo>
                  <a:pt x="413893" y="125476"/>
                </a:lnTo>
                <a:lnTo>
                  <a:pt x="413893" y="201676"/>
                </a:lnTo>
                <a:lnTo>
                  <a:pt x="406965" y="208103"/>
                </a:lnTo>
                <a:lnTo>
                  <a:pt x="399907" y="212709"/>
                </a:lnTo>
                <a:lnTo>
                  <a:pt x="392729" y="215481"/>
                </a:lnTo>
                <a:lnTo>
                  <a:pt x="385445" y="216408"/>
                </a:lnTo>
                <a:lnTo>
                  <a:pt x="410366" y="216408"/>
                </a:lnTo>
                <a:lnTo>
                  <a:pt x="413893" y="212979"/>
                </a:lnTo>
                <a:lnTo>
                  <a:pt x="449452" y="212979"/>
                </a:lnTo>
                <a:lnTo>
                  <a:pt x="447421" y="212217"/>
                </a:lnTo>
                <a:lnTo>
                  <a:pt x="440563" y="89662"/>
                </a:lnTo>
                <a:lnTo>
                  <a:pt x="413893" y="89662"/>
                </a:lnTo>
                <a:lnTo>
                  <a:pt x="410895" y="87249"/>
                </a:lnTo>
                <a:close/>
              </a:path>
              <a:path w="465454" h="234314">
                <a:moveTo>
                  <a:pt x="440563" y="21209"/>
                </a:moveTo>
                <a:lnTo>
                  <a:pt x="405002" y="21209"/>
                </a:lnTo>
                <a:lnTo>
                  <a:pt x="407162" y="21844"/>
                </a:lnTo>
                <a:lnTo>
                  <a:pt x="408939" y="23241"/>
                </a:lnTo>
                <a:lnTo>
                  <a:pt x="413893" y="89662"/>
                </a:lnTo>
                <a:lnTo>
                  <a:pt x="440563" y="89662"/>
                </a:lnTo>
                <a:lnTo>
                  <a:pt x="440563" y="21209"/>
                </a:lnTo>
                <a:close/>
              </a:path>
              <a:path w="465454" h="234314">
                <a:moveTo>
                  <a:pt x="440563" y="0"/>
                </a:moveTo>
                <a:lnTo>
                  <a:pt x="433324" y="0"/>
                </a:lnTo>
                <a:lnTo>
                  <a:pt x="389127" y="18034"/>
                </a:lnTo>
                <a:lnTo>
                  <a:pt x="391287" y="23749"/>
                </a:lnTo>
                <a:lnTo>
                  <a:pt x="395859" y="21971"/>
                </a:lnTo>
                <a:lnTo>
                  <a:pt x="399669" y="21209"/>
                </a:lnTo>
                <a:lnTo>
                  <a:pt x="440563" y="21209"/>
                </a:lnTo>
                <a:lnTo>
                  <a:pt x="440563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object 4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089905" y="4266184"/>
            <a:ext cx="1107567" cy="234569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332854" y="4266184"/>
            <a:ext cx="1186815" cy="234188"/>
          </a:xfrm>
          <a:prstGeom prst="rect">
            <a:avLst/>
          </a:prstGeom>
        </p:spPr>
      </p:pic>
      <p:sp>
        <p:nvSpPr>
          <p:cNvPr id="48" name="object 48"/>
          <p:cNvSpPr/>
          <p:nvPr/>
        </p:nvSpPr>
        <p:spPr>
          <a:xfrm>
            <a:off x="7666608" y="4276852"/>
            <a:ext cx="729615" cy="274320"/>
          </a:xfrm>
          <a:custGeom>
            <a:avLst/>
            <a:gdLst/>
            <a:ahLst/>
            <a:cxnLst/>
            <a:rect l="l" t="t" r="r" b="b"/>
            <a:pathLst>
              <a:path w="729615" h="274320">
                <a:moveTo>
                  <a:pt x="250317" y="66548"/>
                </a:moveTo>
                <a:lnTo>
                  <a:pt x="211883" y="78442"/>
                </a:lnTo>
                <a:lnTo>
                  <a:pt x="186975" y="113157"/>
                </a:lnTo>
                <a:lnTo>
                  <a:pt x="182118" y="146939"/>
                </a:lnTo>
                <a:lnTo>
                  <a:pt x="183288" y="163562"/>
                </a:lnTo>
                <a:lnTo>
                  <a:pt x="201041" y="202692"/>
                </a:lnTo>
                <a:lnTo>
                  <a:pt x="233795" y="222212"/>
                </a:lnTo>
                <a:lnTo>
                  <a:pt x="246634" y="223520"/>
                </a:lnTo>
                <a:lnTo>
                  <a:pt x="258399" y="222378"/>
                </a:lnTo>
                <a:lnTo>
                  <a:pt x="269156" y="218948"/>
                </a:lnTo>
                <a:lnTo>
                  <a:pt x="278834" y="213286"/>
                </a:lnTo>
                <a:lnTo>
                  <a:pt x="287527" y="205359"/>
                </a:lnTo>
                <a:lnTo>
                  <a:pt x="294005" y="197104"/>
                </a:lnTo>
                <a:lnTo>
                  <a:pt x="258952" y="197104"/>
                </a:lnTo>
                <a:lnTo>
                  <a:pt x="248376" y="195937"/>
                </a:lnTo>
                <a:lnTo>
                  <a:pt x="213907" y="168197"/>
                </a:lnTo>
                <a:lnTo>
                  <a:pt x="204977" y="126746"/>
                </a:lnTo>
                <a:lnTo>
                  <a:pt x="307213" y="126746"/>
                </a:lnTo>
                <a:lnTo>
                  <a:pt x="306491" y="117348"/>
                </a:lnTo>
                <a:lnTo>
                  <a:pt x="204977" y="117348"/>
                </a:lnTo>
                <a:lnTo>
                  <a:pt x="206456" y="108608"/>
                </a:lnTo>
                <a:lnTo>
                  <a:pt x="234799" y="78622"/>
                </a:lnTo>
                <a:lnTo>
                  <a:pt x="241300" y="77978"/>
                </a:lnTo>
                <a:lnTo>
                  <a:pt x="285302" y="77978"/>
                </a:lnTo>
                <a:lnTo>
                  <a:pt x="282660" y="75763"/>
                </a:lnTo>
                <a:lnTo>
                  <a:pt x="273002" y="70643"/>
                </a:lnTo>
                <a:lnTo>
                  <a:pt x="262225" y="67571"/>
                </a:lnTo>
                <a:lnTo>
                  <a:pt x="250317" y="66548"/>
                </a:lnTo>
                <a:close/>
              </a:path>
              <a:path w="729615" h="274320">
                <a:moveTo>
                  <a:pt x="137541" y="212979"/>
                </a:moveTo>
                <a:lnTo>
                  <a:pt x="44704" y="212979"/>
                </a:lnTo>
                <a:lnTo>
                  <a:pt x="44704" y="218948"/>
                </a:lnTo>
                <a:lnTo>
                  <a:pt x="137541" y="218948"/>
                </a:lnTo>
                <a:lnTo>
                  <a:pt x="137541" y="212979"/>
                </a:lnTo>
                <a:close/>
              </a:path>
              <a:path w="729615" h="274320">
                <a:moveTo>
                  <a:pt x="106680" y="13716"/>
                </a:moveTo>
                <a:lnTo>
                  <a:pt x="75692" y="13716"/>
                </a:lnTo>
                <a:lnTo>
                  <a:pt x="75692" y="193294"/>
                </a:lnTo>
                <a:lnTo>
                  <a:pt x="74549" y="201168"/>
                </a:lnTo>
                <a:lnTo>
                  <a:pt x="72136" y="204597"/>
                </a:lnTo>
                <a:lnTo>
                  <a:pt x="68325" y="210185"/>
                </a:lnTo>
                <a:lnTo>
                  <a:pt x="61722" y="212979"/>
                </a:lnTo>
                <a:lnTo>
                  <a:pt x="121412" y="212979"/>
                </a:lnTo>
                <a:lnTo>
                  <a:pt x="115189" y="210693"/>
                </a:lnTo>
                <a:lnTo>
                  <a:pt x="111125" y="206248"/>
                </a:lnTo>
                <a:lnTo>
                  <a:pt x="109198" y="202745"/>
                </a:lnTo>
                <a:lnTo>
                  <a:pt x="107807" y="197373"/>
                </a:lnTo>
                <a:lnTo>
                  <a:pt x="106963" y="190120"/>
                </a:lnTo>
                <a:lnTo>
                  <a:pt x="106786" y="184407"/>
                </a:lnTo>
                <a:lnTo>
                  <a:pt x="106680" y="13716"/>
                </a:lnTo>
                <a:close/>
              </a:path>
              <a:path w="729615" h="274320">
                <a:moveTo>
                  <a:pt x="302260" y="161798"/>
                </a:moveTo>
                <a:lnTo>
                  <a:pt x="278580" y="192603"/>
                </a:lnTo>
                <a:lnTo>
                  <a:pt x="258952" y="197104"/>
                </a:lnTo>
                <a:lnTo>
                  <a:pt x="294005" y="197104"/>
                </a:lnTo>
                <a:lnTo>
                  <a:pt x="294913" y="195937"/>
                </a:lnTo>
                <a:lnTo>
                  <a:pt x="300608" y="186118"/>
                </a:lnTo>
                <a:lnTo>
                  <a:pt x="304708" y="175783"/>
                </a:lnTo>
                <a:lnTo>
                  <a:pt x="307213" y="164973"/>
                </a:lnTo>
                <a:lnTo>
                  <a:pt x="302260" y="161798"/>
                </a:lnTo>
                <a:close/>
              </a:path>
              <a:path w="729615" h="274320">
                <a:moveTo>
                  <a:pt x="285302" y="77978"/>
                </a:moveTo>
                <a:lnTo>
                  <a:pt x="247142" y="77978"/>
                </a:lnTo>
                <a:lnTo>
                  <a:pt x="252730" y="79756"/>
                </a:lnTo>
                <a:lnTo>
                  <a:pt x="263398" y="86614"/>
                </a:lnTo>
                <a:lnTo>
                  <a:pt x="273431" y="117348"/>
                </a:lnTo>
                <a:lnTo>
                  <a:pt x="306491" y="117348"/>
                </a:lnTo>
                <a:lnTo>
                  <a:pt x="306212" y="113720"/>
                </a:lnTo>
                <a:lnTo>
                  <a:pt x="303212" y="102076"/>
                </a:lnTo>
                <a:lnTo>
                  <a:pt x="298211" y="91813"/>
                </a:lnTo>
                <a:lnTo>
                  <a:pt x="291211" y="82931"/>
                </a:lnTo>
                <a:lnTo>
                  <a:pt x="285302" y="77978"/>
                </a:lnTo>
                <a:close/>
              </a:path>
              <a:path w="729615" h="274320">
                <a:moveTo>
                  <a:pt x="181356" y="0"/>
                </a:moveTo>
                <a:lnTo>
                  <a:pt x="2540" y="0"/>
                </a:lnTo>
                <a:lnTo>
                  <a:pt x="0" y="51308"/>
                </a:lnTo>
                <a:lnTo>
                  <a:pt x="6096" y="51308"/>
                </a:lnTo>
                <a:lnTo>
                  <a:pt x="6858" y="41402"/>
                </a:lnTo>
                <a:lnTo>
                  <a:pt x="9271" y="33528"/>
                </a:lnTo>
                <a:lnTo>
                  <a:pt x="13208" y="27812"/>
                </a:lnTo>
                <a:lnTo>
                  <a:pt x="17145" y="21971"/>
                </a:lnTo>
                <a:lnTo>
                  <a:pt x="21971" y="18034"/>
                </a:lnTo>
                <a:lnTo>
                  <a:pt x="27559" y="16002"/>
                </a:lnTo>
                <a:lnTo>
                  <a:pt x="31876" y="14478"/>
                </a:lnTo>
                <a:lnTo>
                  <a:pt x="39116" y="13716"/>
                </a:lnTo>
                <a:lnTo>
                  <a:pt x="182001" y="13716"/>
                </a:lnTo>
                <a:lnTo>
                  <a:pt x="181356" y="0"/>
                </a:lnTo>
                <a:close/>
              </a:path>
              <a:path w="729615" h="274320">
                <a:moveTo>
                  <a:pt x="182001" y="13716"/>
                </a:moveTo>
                <a:lnTo>
                  <a:pt x="146558" y="13716"/>
                </a:lnTo>
                <a:lnTo>
                  <a:pt x="153924" y="15240"/>
                </a:lnTo>
                <a:lnTo>
                  <a:pt x="159385" y="18161"/>
                </a:lnTo>
                <a:lnTo>
                  <a:pt x="164973" y="21081"/>
                </a:lnTo>
                <a:lnTo>
                  <a:pt x="169418" y="25654"/>
                </a:lnTo>
                <a:lnTo>
                  <a:pt x="172720" y="32004"/>
                </a:lnTo>
                <a:lnTo>
                  <a:pt x="174751" y="35814"/>
                </a:lnTo>
                <a:lnTo>
                  <a:pt x="176402" y="42291"/>
                </a:lnTo>
                <a:lnTo>
                  <a:pt x="177546" y="51308"/>
                </a:lnTo>
                <a:lnTo>
                  <a:pt x="183769" y="51308"/>
                </a:lnTo>
                <a:lnTo>
                  <a:pt x="182001" y="13716"/>
                </a:lnTo>
                <a:close/>
              </a:path>
              <a:path w="729615" h="274320">
                <a:moveTo>
                  <a:pt x="408942" y="217043"/>
                </a:moveTo>
                <a:lnTo>
                  <a:pt x="346329" y="217043"/>
                </a:lnTo>
                <a:lnTo>
                  <a:pt x="349250" y="217550"/>
                </a:lnTo>
                <a:lnTo>
                  <a:pt x="352806" y="218567"/>
                </a:lnTo>
                <a:lnTo>
                  <a:pt x="361255" y="220733"/>
                </a:lnTo>
                <a:lnTo>
                  <a:pt x="369252" y="222281"/>
                </a:lnTo>
                <a:lnTo>
                  <a:pt x="376773" y="223210"/>
                </a:lnTo>
                <a:lnTo>
                  <a:pt x="383794" y="223520"/>
                </a:lnTo>
                <a:lnTo>
                  <a:pt x="393007" y="222736"/>
                </a:lnTo>
                <a:lnTo>
                  <a:pt x="401780" y="220392"/>
                </a:lnTo>
                <a:lnTo>
                  <a:pt x="408942" y="217043"/>
                </a:lnTo>
                <a:close/>
              </a:path>
              <a:path w="729615" h="274320">
                <a:moveTo>
                  <a:pt x="338200" y="168402"/>
                </a:moveTo>
                <a:lnTo>
                  <a:pt x="332867" y="168402"/>
                </a:lnTo>
                <a:lnTo>
                  <a:pt x="332867" y="221234"/>
                </a:lnTo>
                <a:lnTo>
                  <a:pt x="338200" y="221234"/>
                </a:lnTo>
                <a:lnTo>
                  <a:pt x="339598" y="218440"/>
                </a:lnTo>
                <a:lnTo>
                  <a:pt x="341502" y="217043"/>
                </a:lnTo>
                <a:lnTo>
                  <a:pt x="408942" y="217043"/>
                </a:lnTo>
                <a:lnTo>
                  <a:pt x="410100" y="216501"/>
                </a:lnTo>
                <a:lnTo>
                  <a:pt x="413728" y="213995"/>
                </a:lnTo>
                <a:lnTo>
                  <a:pt x="384048" y="213995"/>
                </a:lnTo>
                <a:lnTo>
                  <a:pt x="376332" y="213260"/>
                </a:lnTo>
                <a:lnTo>
                  <a:pt x="344760" y="188160"/>
                </a:lnTo>
                <a:lnTo>
                  <a:pt x="340989" y="179024"/>
                </a:lnTo>
                <a:lnTo>
                  <a:pt x="338200" y="168402"/>
                </a:lnTo>
                <a:close/>
              </a:path>
              <a:path w="729615" h="274320">
                <a:moveTo>
                  <a:pt x="382905" y="66675"/>
                </a:moveTo>
                <a:lnTo>
                  <a:pt x="377190" y="66675"/>
                </a:lnTo>
                <a:lnTo>
                  <a:pt x="367665" y="67438"/>
                </a:lnTo>
                <a:lnTo>
                  <a:pt x="335375" y="92710"/>
                </a:lnTo>
                <a:lnTo>
                  <a:pt x="332232" y="109474"/>
                </a:lnTo>
                <a:lnTo>
                  <a:pt x="332232" y="118872"/>
                </a:lnTo>
                <a:lnTo>
                  <a:pt x="359509" y="148002"/>
                </a:lnTo>
                <a:lnTo>
                  <a:pt x="380944" y="159240"/>
                </a:lnTo>
                <a:lnTo>
                  <a:pt x="389731" y="164322"/>
                </a:lnTo>
                <a:lnTo>
                  <a:pt x="396565" y="168904"/>
                </a:lnTo>
                <a:lnTo>
                  <a:pt x="401447" y="172974"/>
                </a:lnTo>
                <a:lnTo>
                  <a:pt x="406654" y="177927"/>
                </a:lnTo>
                <a:lnTo>
                  <a:pt x="409321" y="184277"/>
                </a:lnTo>
                <a:lnTo>
                  <a:pt x="409321" y="197739"/>
                </a:lnTo>
                <a:lnTo>
                  <a:pt x="406908" y="203073"/>
                </a:lnTo>
                <a:lnTo>
                  <a:pt x="397510" y="211709"/>
                </a:lnTo>
                <a:lnTo>
                  <a:pt x="391541" y="213995"/>
                </a:lnTo>
                <a:lnTo>
                  <a:pt x="413728" y="213995"/>
                </a:lnTo>
                <a:lnTo>
                  <a:pt x="433151" y="179024"/>
                </a:lnTo>
                <a:lnTo>
                  <a:pt x="433092" y="177927"/>
                </a:lnTo>
                <a:lnTo>
                  <a:pt x="400431" y="136398"/>
                </a:lnTo>
                <a:lnTo>
                  <a:pt x="366649" y="120015"/>
                </a:lnTo>
                <a:lnTo>
                  <a:pt x="359791" y="115316"/>
                </a:lnTo>
                <a:lnTo>
                  <a:pt x="356489" y="110871"/>
                </a:lnTo>
                <a:lnTo>
                  <a:pt x="353060" y="106553"/>
                </a:lnTo>
                <a:lnTo>
                  <a:pt x="351282" y="101473"/>
                </a:lnTo>
                <a:lnTo>
                  <a:pt x="351282" y="90550"/>
                </a:lnTo>
                <a:lnTo>
                  <a:pt x="353568" y="86106"/>
                </a:lnTo>
                <a:lnTo>
                  <a:pt x="358267" y="82168"/>
                </a:lnTo>
                <a:lnTo>
                  <a:pt x="362839" y="78231"/>
                </a:lnTo>
                <a:lnTo>
                  <a:pt x="368935" y="76200"/>
                </a:lnTo>
                <a:lnTo>
                  <a:pt x="422021" y="76200"/>
                </a:lnTo>
                <a:lnTo>
                  <a:pt x="422021" y="72771"/>
                </a:lnTo>
                <a:lnTo>
                  <a:pt x="407416" y="72771"/>
                </a:lnTo>
                <a:lnTo>
                  <a:pt x="403733" y="72009"/>
                </a:lnTo>
                <a:lnTo>
                  <a:pt x="398272" y="70358"/>
                </a:lnTo>
                <a:lnTo>
                  <a:pt x="390017" y="67945"/>
                </a:lnTo>
                <a:lnTo>
                  <a:pt x="382905" y="66675"/>
                </a:lnTo>
                <a:close/>
              </a:path>
              <a:path w="729615" h="274320">
                <a:moveTo>
                  <a:pt x="422021" y="76200"/>
                </a:moveTo>
                <a:lnTo>
                  <a:pt x="376555" y="76200"/>
                </a:lnTo>
                <a:lnTo>
                  <a:pt x="383651" y="76725"/>
                </a:lnTo>
                <a:lnTo>
                  <a:pt x="390080" y="78311"/>
                </a:lnTo>
                <a:lnTo>
                  <a:pt x="416687" y="117093"/>
                </a:lnTo>
                <a:lnTo>
                  <a:pt x="422021" y="117093"/>
                </a:lnTo>
                <a:lnTo>
                  <a:pt x="422021" y="76200"/>
                </a:lnTo>
                <a:close/>
              </a:path>
              <a:path w="729615" h="274320">
                <a:moveTo>
                  <a:pt x="422021" y="66675"/>
                </a:moveTo>
                <a:lnTo>
                  <a:pt x="416687" y="66675"/>
                </a:lnTo>
                <a:lnTo>
                  <a:pt x="415417" y="69215"/>
                </a:lnTo>
                <a:lnTo>
                  <a:pt x="414274" y="70866"/>
                </a:lnTo>
                <a:lnTo>
                  <a:pt x="413258" y="71628"/>
                </a:lnTo>
                <a:lnTo>
                  <a:pt x="412369" y="72390"/>
                </a:lnTo>
                <a:lnTo>
                  <a:pt x="410972" y="72771"/>
                </a:lnTo>
                <a:lnTo>
                  <a:pt x="422021" y="72771"/>
                </a:lnTo>
                <a:lnTo>
                  <a:pt x="422021" y="66675"/>
                </a:lnTo>
                <a:close/>
              </a:path>
              <a:path w="729615" h="274320">
                <a:moveTo>
                  <a:pt x="497459" y="82296"/>
                </a:moveTo>
                <a:lnTo>
                  <a:pt x="470789" y="82296"/>
                </a:lnTo>
                <a:lnTo>
                  <a:pt x="470789" y="192405"/>
                </a:lnTo>
                <a:lnTo>
                  <a:pt x="494284" y="221361"/>
                </a:lnTo>
                <a:lnTo>
                  <a:pt x="506475" y="221361"/>
                </a:lnTo>
                <a:lnTo>
                  <a:pt x="530114" y="202692"/>
                </a:lnTo>
                <a:lnTo>
                  <a:pt x="507746" y="202692"/>
                </a:lnTo>
                <a:lnTo>
                  <a:pt x="504317" y="200914"/>
                </a:lnTo>
                <a:lnTo>
                  <a:pt x="498729" y="194310"/>
                </a:lnTo>
                <a:lnTo>
                  <a:pt x="497459" y="187833"/>
                </a:lnTo>
                <a:lnTo>
                  <a:pt x="497459" y="82296"/>
                </a:lnTo>
                <a:close/>
              </a:path>
              <a:path w="729615" h="274320">
                <a:moveTo>
                  <a:pt x="536448" y="189611"/>
                </a:moveTo>
                <a:lnTo>
                  <a:pt x="530225" y="189611"/>
                </a:lnTo>
                <a:lnTo>
                  <a:pt x="528320" y="193802"/>
                </a:lnTo>
                <a:lnTo>
                  <a:pt x="525780" y="197104"/>
                </a:lnTo>
                <a:lnTo>
                  <a:pt x="522477" y="199390"/>
                </a:lnTo>
                <a:lnTo>
                  <a:pt x="519049" y="201549"/>
                </a:lnTo>
                <a:lnTo>
                  <a:pt x="515620" y="202692"/>
                </a:lnTo>
                <a:lnTo>
                  <a:pt x="530114" y="202692"/>
                </a:lnTo>
                <a:lnTo>
                  <a:pt x="533376" y="197018"/>
                </a:lnTo>
                <a:lnTo>
                  <a:pt x="536448" y="189611"/>
                </a:lnTo>
                <a:close/>
              </a:path>
              <a:path w="729615" h="274320">
                <a:moveTo>
                  <a:pt x="497459" y="22479"/>
                </a:moveTo>
                <a:lnTo>
                  <a:pt x="492379" y="22479"/>
                </a:lnTo>
                <a:lnTo>
                  <a:pt x="487934" y="33274"/>
                </a:lnTo>
                <a:lnTo>
                  <a:pt x="484505" y="40767"/>
                </a:lnTo>
                <a:lnTo>
                  <a:pt x="459359" y="70612"/>
                </a:lnTo>
                <a:lnTo>
                  <a:pt x="447294" y="76962"/>
                </a:lnTo>
                <a:lnTo>
                  <a:pt x="447294" y="82296"/>
                </a:lnTo>
                <a:lnTo>
                  <a:pt x="532002" y="82296"/>
                </a:lnTo>
                <a:lnTo>
                  <a:pt x="532002" y="70993"/>
                </a:lnTo>
                <a:lnTo>
                  <a:pt x="497459" y="70993"/>
                </a:lnTo>
                <a:lnTo>
                  <a:pt x="497459" y="22479"/>
                </a:lnTo>
                <a:close/>
              </a:path>
              <a:path w="729615" h="274320">
                <a:moveTo>
                  <a:pt x="628398" y="217043"/>
                </a:moveTo>
                <a:lnTo>
                  <a:pt x="565785" y="217043"/>
                </a:lnTo>
                <a:lnTo>
                  <a:pt x="568706" y="217550"/>
                </a:lnTo>
                <a:lnTo>
                  <a:pt x="572262" y="218567"/>
                </a:lnTo>
                <a:lnTo>
                  <a:pt x="580711" y="220733"/>
                </a:lnTo>
                <a:lnTo>
                  <a:pt x="588708" y="222281"/>
                </a:lnTo>
                <a:lnTo>
                  <a:pt x="596229" y="223210"/>
                </a:lnTo>
                <a:lnTo>
                  <a:pt x="603250" y="223520"/>
                </a:lnTo>
                <a:lnTo>
                  <a:pt x="612463" y="222736"/>
                </a:lnTo>
                <a:lnTo>
                  <a:pt x="621236" y="220392"/>
                </a:lnTo>
                <a:lnTo>
                  <a:pt x="628398" y="217043"/>
                </a:lnTo>
                <a:close/>
              </a:path>
              <a:path w="729615" h="274320">
                <a:moveTo>
                  <a:pt x="557657" y="168402"/>
                </a:moveTo>
                <a:lnTo>
                  <a:pt x="552323" y="168402"/>
                </a:lnTo>
                <a:lnTo>
                  <a:pt x="552323" y="221234"/>
                </a:lnTo>
                <a:lnTo>
                  <a:pt x="557657" y="221234"/>
                </a:lnTo>
                <a:lnTo>
                  <a:pt x="559054" y="218440"/>
                </a:lnTo>
                <a:lnTo>
                  <a:pt x="560959" y="217043"/>
                </a:lnTo>
                <a:lnTo>
                  <a:pt x="628398" y="217043"/>
                </a:lnTo>
                <a:lnTo>
                  <a:pt x="629556" y="216501"/>
                </a:lnTo>
                <a:lnTo>
                  <a:pt x="633184" y="213995"/>
                </a:lnTo>
                <a:lnTo>
                  <a:pt x="603504" y="213995"/>
                </a:lnTo>
                <a:lnTo>
                  <a:pt x="595788" y="213260"/>
                </a:lnTo>
                <a:lnTo>
                  <a:pt x="564216" y="188160"/>
                </a:lnTo>
                <a:lnTo>
                  <a:pt x="560445" y="179024"/>
                </a:lnTo>
                <a:lnTo>
                  <a:pt x="557657" y="168402"/>
                </a:lnTo>
                <a:close/>
              </a:path>
              <a:path w="729615" h="274320">
                <a:moveTo>
                  <a:pt x="602361" y="66675"/>
                </a:moveTo>
                <a:lnTo>
                  <a:pt x="596646" y="66675"/>
                </a:lnTo>
                <a:lnTo>
                  <a:pt x="587121" y="67438"/>
                </a:lnTo>
                <a:lnTo>
                  <a:pt x="554831" y="92710"/>
                </a:lnTo>
                <a:lnTo>
                  <a:pt x="551688" y="109474"/>
                </a:lnTo>
                <a:lnTo>
                  <a:pt x="551688" y="118872"/>
                </a:lnTo>
                <a:lnTo>
                  <a:pt x="578965" y="148002"/>
                </a:lnTo>
                <a:lnTo>
                  <a:pt x="600400" y="159240"/>
                </a:lnTo>
                <a:lnTo>
                  <a:pt x="609187" y="164322"/>
                </a:lnTo>
                <a:lnTo>
                  <a:pt x="616021" y="168904"/>
                </a:lnTo>
                <a:lnTo>
                  <a:pt x="620902" y="172974"/>
                </a:lnTo>
                <a:lnTo>
                  <a:pt x="626110" y="177927"/>
                </a:lnTo>
                <a:lnTo>
                  <a:pt x="628776" y="184277"/>
                </a:lnTo>
                <a:lnTo>
                  <a:pt x="628776" y="197739"/>
                </a:lnTo>
                <a:lnTo>
                  <a:pt x="626364" y="203073"/>
                </a:lnTo>
                <a:lnTo>
                  <a:pt x="616966" y="211709"/>
                </a:lnTo>
                <a:lnTo>
                  <a:pt x="610997" y="213995"/>
                </a:lnTo>
                <a:lnTo>
                  <a:pt x="633184" y="213995"/>
                </a:lnTo>
                <a:lnTo>
                  <a:pt x="652607" y="179024"/>
                </a:lnTo>
                <a:lnTo>
                  <a:pt x="652548" y="177927"/>
                </a:lnTo>
                <a:lnTo>
                  <a:pt x="619887" y="136398"/>
                </a:lnTo>
                <a:lnTo>
                  <a:pt x="586105" y="120015"/>
                </a:lnTo>
                <a:lnTo>
                  <a:pt x="579247" y="115316"/>
                </a:lnTo>
                <a:lnTo>
                  <a:pt x="575945" y="110871"/>
                </a:lnTo>
                <a:lnTo>
                  <a:pt x="572516" y="106553"/>
                </a:lnTo>
                <a:lnTo>
                  <a:pt x="570738" y="101473"/>
                </a:lnTo>
                <a:lnTo>
                  <a:pt x="570738" y="90550"/>
                </a:lnTo>
                <a:lnTo>
                  <a:pt x="573024" y="86106"/>
                </a:lnTo>
                <a:lnTo>
                  <a:pt x="577723" y="82168"/>
                </a:lnTo>
                <a:lnTo>
                  <a:pt x="582295" y="78231"/>
                </a:lnTo>
                <a:lnTo>
                  <a:pt x="588391" y="76200"/>
                </a:lnTo>
                <a:lnTo>
                  <a:pt x="641476" y="76200"/>
                </a:lnTo>
                <a:lnTo>
                  <a:pt x="641476" y="72771"/>
                </a:lnTo>
                <a:lnTo>
                  <a:pt x="626872" y="72771"/>
                </a:lnTo>
                <a:lnTo>
                  <a:pt x="623189" y="72009"/>
                </a:lnTo>
                <a:lnTo>
                  <a:pt x="617727" y="70358"/>
                </a:lnTo>
                <a:lnTo>
                  <a:pt x="609473" y="67945"/>
                </a:lnTo>
                <a:lnTo>
                  <a:pt x="602361" y="66675"/>
                </a:lnTo>
                <a:close/>
              </a:path>
              <a:path w="729615" h="274320">
                <a:moveTo>
                  <a:pt x="641476" y="76200"/>
                </a:moveTo>
                <a:lnTo>
                  <a:pt x="596011" y="76200"/>
                </a:lnTo>
                <a:lnTo>
                  <a:pt x="603107" y="76725"/>
                </a:lnTo>
                <a:lnTo>
                  <a:pt x="609536" y="78311"/>
                </a:lnTo>
                <a:lnTo>
                  <a:pt x="636143" y="117093"/>
                </a:lnTo>
                <a:lnTo>
                  <a:pt x="641476" y="117093"/>
                </a:lnTo>
                <a:lnTo>
                  <a:pt x="641476" y="76200"/>
                </a:lnTo>
                <a:close/>
              </a:path>
              <a:path w="729615" h="274320">
                <a:moveTo>
                  <a:pt x="641476" y="66675"/>
                </a:moveTo>
                <a:lnTo>
                  <a:pt x="636143" y="66675"/>
                </a:lnTo>
                <a:lnTo>
                  <a:pt x="634873" y="69215"/>
                </a:lnTo>
                <a:lnTo>
                  <a:pt x="633730" y="70866"/>
                </a:lnTo>
                <a:lnTo>
                  <a:pt x="632714" y="71628"/>
                </a:lnTo>
                <a:lnTo>
                  <a:pt x="631825" y="72390"/>
                </a:lnTo>
                <a:lnTo>
                  <a:pt x="630427" y="72771"/>
                </a:lnTo>
                <a:lnTo>
                  <a:pt x="641476" y="72771"/>
                </a:lnTo>
                <a:lnTo>
                  <a:pt x="641476" y="66675"/>
                </a:lnTo>
                <a:close/>
              </a:path>
              <a:path w="729615" h="274320">
                <a:moveTo>
                  <a:pt x="729360" y="218821"/>
                </a:moveTo>
                <a:lnTo>
                  <a:pt x="713232" y="218821"/>
                </a:lnTo>
                <a:lnTo>
                  <a:pt x="713994" y="219329"/>
                </a:lnTo>
                <a:lnTo>
                  <a:pt x="714756" y="220218"/>
                </a:lnTo>
                <a:lnTo>
                  <a:pt x="715772" y="221615"/>
                </a:lnTo>
                <a:lnTo>
                  <a:pt x="716171" y="223012"/>
                </a:lnTo>
                <a:lnTo>
                  <a:pt x="716280" y="225425"/>
                </a:lnTo>
                <a:lnTo>
                  <a:pt x="715708" y="231806"/>
                </a:lnTo>
                <a:lnTo>
                  <a:pt x="689187" y="263810"/>
                </a:lnTo>
                <a:lnTo>
                  <a:pt x="681355" y="266954"/>
                </a:lnTo>
                <a:lnTo>
                  <a:pt x="681355" y="274066"/>
                </a:lnTo>
                <a:lnTo>
                  <a:pt x="717931" y="251460"/>
                </a:lnTo>
                <a:lnTo>
                  <a:pt x="729396" y="221615"/>
                </a:lnTo>
                <a:lnTo>
                  <a:pt x="729360" y="218821"/>
                </a:lnTo>
                <a:close/>
              </a:path>
              <a:path w="729615" h="274320">
                <a:moveTo>
                  <a:pt x="709295" y="186690"/>
                </a:moveTo>
                <a:lnTo>
                  <a:pt x="696341" y="186690"/>
                </a:lnTo>
                <a:lnTo>
                  <a:pt x="691388" y="188595"/>
                </a:lnTo>
                <a:lnTo>
                  <a:pt x="683387" y="196087"/>
                </a:lnTo>
                <a:lnTo>
                  <a:pt x="681355" y="200533"/>
                </a:lnTo>
                <a:lnTo>
                  <a:pt x="681355" y="211328"/>
                </a:lnTo>
                <a:lnTo>
                  <a:pt x="682879" y="215646"/>
                </a:lnTo>
                <a:lnTo>
                  <a:pt x="689101" y="221869"/>
                </a:lnTo>
                <a:lnTo>
                  <a:pt x="693293" y="223520"/>
                </a:lnTo>
                <a:lnTo>
                  <a:pt x="700786" y="223520"/>
                </a:lnTo>
                <a:lnTo>
                  <a:pt x="702818" y="223012"/>
                </a:lnTo>
                <a:lnTo>
                  <a:pt x="708787" y="219837"/>
                </a:lnTo>
                <a:lnTo>
                  <a:pt x="711326" y="218821"/>
                </a:lnTo>
                <a:lnTo>
                  <a:pt x="729360" y="218821"/>
                </a:lnTo>
                <a:lnTo>
                  <a:pt x="728964" y="213284"/>
                </a:lnTo>
                <a:lnTo>
                  <a:pt x="727392" y="206756"/>
                </a:lnTo>
                <a:lnTo>
                  <a:pt x="724773" y="200989"/>
                </a:lnTo>
                <a:lnTo>
                  <a:pt x="721106" y="195961"/>
                </a:lnTo>
                <a:lnTo>
                  <a:pt x="715645" y="189737"/>
                </a:lnTo>
                <a:lnTo>
                  <a:pt x="709295" y="18669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548751" y="4266184"/>
            <a:ext cx="615950" cy="234950"/>
          </a:xfrm>
          <a:custGeom>
            <a:avLst/>
            <a:gdLst/>
            <a:ahLst/>
            <a:cxnLst/>
            <a:rect l="l" t="t" r="r" b="b"/>
            <a:pathLst>
              <a:path w="615950" h="234950">
                <a:moveTo>
                  <a:pt x="19939" y="192913"/>
                </a:moveTo>
                <a:lnTo>
                  <a:pt x="11810" y="192913"/>
                </a:lnTo>
                <a:lnTo>
                  <a:pt x="7620" y="194691"/>
                </a:lnTo>
                <a:lnTo>
                  <a:pt x="4064" y="197993"/>
                </a:lnTo>
                <a:lnTo>
                  <a:pt x="1397" y="200660"/>
                </a:lnTo>
                <a:lnTo>
                  <a:pt x="0" y="204597"/>
                </a:lnTo>
                <a:lnTo>
                  <a:pt x="0" y="216408"/>
                </a:lnTo>
                <a:lnTo>
                  <a:pt x="2921" y="222123"/>
                </a:lnTo>
                <a:lnTo>
                  <a:pt x="8763" y="227076"/>
                </a:lnTo>
                <a:lnTo>
                  <a:pt x="14604" y="232156"/>
                </a:lnTo>
                <a:lnTo>
                  <a:pt x="22605" y="234569"/>
                </a:lnTo>
                <a:lnTo>
                  <a:pt x="32639" y="234569"/>
                </a:lnTo>
                <a:lnTo>
                  <a:pt x="64774" y="223139"/>
                </a:lnTo>
                <a:lnTo>
                  <a:pt x="41909" y="223139"/>
                </a:lnTo>
                <a:lnTo>
                  <a:pt x="38734" y="220218"/>
                </a:lnTo>
                <a:lnTo>
                  <a:pt x="36140" y="214249"/>
                </a:lnTo>
                <a:lnTo>
                  <a:pt x="32003" y="204597"/>
                </a:lnTo>
                <a:lnTo>
                  <a:pt x="28575" y="198628"/>
                </a:lnTo>
                <a:lnTo>
                  <a:pt x="25780" y="196342"/>
                </a:lnTo>
                <a:lnTo>
                  <a:pt x="23114" y="194056"/>
                </a:lnTo>
                <a:lnTo>
                  <a:pt x="19939" y="192913"/>
                </a:lnTo>
                <a:close/>
              </a:path>
              <a:path w="615950" h="234950">
                <a:moveTo>
                  <a:pt x="103124" y="16637"/>
                </a:moveTo>
                <a:lnTo>
                  <a:pt x="39243" y="16637"/>
                </a:lnTo>
                <a:lnTo>
                  <a:pt x="44196" y="17907"/>
                </a:lnTo>
                <a:lnTo>
                  <a:pt x="48768" y="20447"/>
                </a:lnTo>
                <a:lnTo>
                  <a:pt x="57657" y="38354"/>
                </a:lnTo>
                <a:lnTo>
                  <a:pt x="57657" y="208026"/>
                </a:lnTo>
                <a:lnTo>
                  <a:pt x="56388" y="214249"/>
                </a:lnTo>
                <a:lnTo>
                  <a:pt x="53848" y="217805"/>
                </a:lnTo>
                <a:lnTo>
                  <a:pt x="51434" y="221361"/>
                </a:lnTo>
                <a:lnTo>
                  <a:pt x="48641" y="223139"/>
                </a:lnTo>
                <a:lnTo>
                  <a:pt x="64774" y="223139"/>
                </a:lnTo>
                <a:lnTo>
                  <a:pt x="85645" y="188253"/>
                </a:lnTo>
                <a:lnTo>
                  <a:pt x="88646" y="156464"/>
                </a:lnTo>
                <a:lnTo>
                  <a:pt x="88646" y="36322"/>
                </a:lnTo>
                <a:lnTo>
                  <a:pt x="90043" y="27940"/>
                </a:lnTo>
                <a:lnTo>
                  <a:pt x="92582" y="24511"/>
                </a:lnTo>
                <a:lnTo>
                  <a:pt x="96647" y="19304"/>
                </a:lnTo>
                <a:lnTo>
                  <a:pt x="103124" y="16637"/>
                </a:lnTo>
                <a:close/>
              </a:path>
              <a:path w="615950" h="234950">
                <a:moveTo>
                  <a:pt x="120015" y="10668"/>
                </a:moveTo>
                <a:lnTo>
                  <a:pt x="26162" y="10668"/>
                </a:lnTo>
                <a:lnTo>
                  <a:pt x="26162" y="16637"/>
                </a:lnTo>
                <a:lnTo>
                  <a:pt x="120015" y="16637"/>
                </a:lnTo>
                <a:lnTo>
                  <a:pt x="120015" y="10668"/>
                </a:lnTo>
                <a:close/>
              </a:path>
              <a:path w="615950" h="234950">
                <a:moveTo>
                  <a:pt x="203962" y="77343"/>
                </a:moveTo>
                <a:lnTo>
                  <a:pt x="161228" y="92424"/>
                </a:lnTo>
                <a:lnTo>
                  <a:pt x="138086" y="126738"/>
                </a:lnTo>
                <a:lnTo>
                  <a:pt x="132460" y="157099"/>
                </a:lnTo>
                <a:lnTo>
                  <a:pt x="133488" y="170745"/>
                </a:lnTo>
                <a:lnTo>
                  <a:pt x="149098" y="207518"/>
                </a:lnTo>
                <a:lnTo>
                  <a:pt x="186352" y="232521"/>
                </a:lnTo>
                <a:lnTo>
                  <a:pt x="202183" y="234188"/>
                </a:lnTo>
                <a:lnTo>
                  <a:pt x="212213" y="233525"/>
                </a:lnTo>
                <a:lnTo>
                  <a:pt x="221742" y="231552"/>
                </a:lnTo>
                <a:lnTo>
                  <a:pt x="230794" y="228294"/>
                </a:lnTo>
                <a:lnTo>
                  <a:pt x="239395" y="223774"/>
                </a:lnTo>
                <a:lnTo>
                  <a:pt x="240962" y="222631"/>
                </a:lnTo>
                <a:lnTo>
                  <a:pt x="209169" y="222631"/>
                </a:lnTo>
                <a:lnTo>
                  <a:pt x="199137" y="221176"/>
                </a:lnTo>
                <a:lnTo>
                  <a:pt x="169666" y="186997"/>
                </a:lnTo>
                <a:lnTo>
                  <a:pt x="162432" y="143510"/>
                </a:lnTo>
                <a:lnTo>
                  <a:pt x="162766" y="133961"/>
                </a:lnTo>
                <a:lnTo>
                  <a:pt x="176022" y="96266"/>
                </a:lnTo>
                <a:lnTo>
                  <a:pt x="183887" y="91701"/>
                </a:lnTo>
                <a:lnTo>
                  <a:pt x="187578" y="89535"/>
                </a:lnTo>
                <a:lnTo>
                  <a:pt x="193294" y="87884"/>
                </a:lnTo>
                <a:lnTo>
                  <a:pt x="240845" y="87884"/>
                </a:lnTo>
                <a:lnTo>
                  <a:pt x="234235" y="83724"/>
                </a:lnTo>
                <a:lnTo>
                  <a:pt x="219914" y="78938"/>
                </a:lnTo>
                <a:lnTo>
                  <a:pt x="203962" y="77343"/>
                </a:lnTo>
                <a:close/>
              </a:path>
              <a:path w="615950" h="234950">
                <a:moveTo>
                  <a:pt x="240845" y="87884"/>
                </a:moveTo>
                <a:lnTo>
                  <a:pt x="199008" y="87884"/>
                </a:lnTo>
                <a:lnTo>
                  <a:pt x="207484" y="88840"/>
                </a:lnTo>
                <a:lnTo>
                  <a:pt x="215185" y="91725"/>
                </a:lnTo>
                <a:lnTo>
                  <a:pt x="240903" y="130127"/>
                </a:lnTo>
                <a:lnTo>
                  <a:pt x="245109" y="165354"/>
                </a:lnTo>
                <a:lnTo>
                  <a:pt x="244486" y="179925"/>
                </a:lnTo>
                <a:lnTo>
                  <a:pt x="229546" y="215397"/>
                </a:lnTo>
                <a:lnTo>
                  <a:pt x="209169" y="222631"/>
                </a:lnTo>
                <a:lnTo>
                  <a:pt x="240962" y="222631"/>
                </a:lnTo>
                <a:lnTo>
                  <a:pt x="265683" y="193167"/>
                </a:lnTo>
                <a:lnTo>
                  <a:pt x="275208" y="152908"/>
                </a:lnTo>
                <a:lnTo>
                  <a:pt x="274117" y="139195"/>
                </a:lnTo>
                <a:lnTo>
                  <a:pt x="270859" y="126269"/>
                </a:lnTo>
                <a:lnTo>
                  <a:pt x="265457" y="114153"/>
                </a:lnTo>
                <a:lnTo>
                  <a:pt x="257937" y="102870"/>
                </a:lnTo>
                <a:lnTo>
                  <a:pt x="246913" y="91701"/>
                </a:lnTo>
                <a:lnTo>
                  <a:pt x="240845" y="87884"/>
                </a:lnTo>
                <a:close/>
              </a:path>
              <a:path w="615950" h="234950">
                <a:moveTo>
                  <a:pt x="365125" y="223774"/>
                </a:moveTo>
                <a:lnTo>
                  <a:pt x="291719" y="223774"/>
                </a:lnTo>
                <a:lnTo>
                  <a:pt x="291719" y="229616"/>
                </a:lnTo>
                <a:lnTo>
                  <a:pt x="365125" y="229616"/>
                </a:lnTo>
                <a:lnTo>
                  <a:pt x="365125" y="223774"/>
                </a:lnTo>
                <a:close/>
              </a:path>
              <a:path w="615950" h="234950">
                <a:moveTo>
                  <a:pt x="450596" y="223774"/>
                </a:moveTo>
                <a:lnTo>
                  <a:pt x="377951" y="223774"/>
                </a:lnTo>
                <a:lnTo>
                  <a:pt x="377951" y="229616"/>
                </a:lnTo>
                <a:lnTo>
                  <a:pt x="450596" y="229616"/>
                </a:lnTo>
                <a:lnTo>
                  <a:pt x="450596" y="223774"/>
                </a:lnTo>
                <a:close/>
              </a:path>
              <a:path w="615950" h="234950">
                <a:moveTo>
                  <a:pt x="341122" y="21209"/>
                </a:moveTo>
                <a:lnTo>
                  <a:pt x="305562" y="21209"/>
                </a:lnTo>
                <a:lnTo>
                  <a:pt x="307721" y="21844"/>
                </a:lnTo>
                <a:lnTo>
                  <a:pt x="309499" y="23241"/>
                </a:lnTo>
                <a:lnTo>
                  <a:pt x="314253" y="50903"/>
                </a:lnTo>
                <a:lnTo>
                  <a:pt x="314245" y="206248"/>
                </a:lnTo>
                <a:lnTo>
                  <a:pt x="307213" y="220726"/>
                </a:lnTo>
                <a:lnTo>
                  <a:pt x="303529" y="222758"/>
                </a:lnTo>
                <a:lnTo>
                  <a:pt x="298323" y="223774"/>
                </a:lnTo>
                <a:lnTo>
                  <a:pt x="357504" y="223774"/>
                </a:lnTo>
                <a:lnTo>
                  <a:pt x="352171" y="223012"/>
                </a:lnTo>
                <a:lnTo>
                  <a:pt x="349123" y="221361"/>
                </a:lnTo>
                <a:lnTo>
                  <a:pt x="341122" y="206248"/>
                </a:lnTo>
                <a:lnTo>
                  <a:pt x="341122" y="117983"/>
                </a:lnTo>
                <a:lnTo>
                  <a:pt x="346908" y="112146"/>
                </a:lnTo>
                <a:lnTo>
                  <a:pt x="351353" y="108204"/>
                </a:lnTo>
                <a:lnTo>
                  <a:pt x="341122" y="108204"/>
                </a:lnTo>
                <a:lnTo>
                  <a:pt x="341122" y="21209"/>
                </a:lnTo>
                <a:close/>
              </a:path>
              <a:path w="615950" h="234950">
                <a:moveTo>
                  <a:pt x="422013" y="96901"/>
                </a:moveTo>
                <a:lnTo>
                  <a:pt x="383285" y="96901"/>
                </a:lnTo>
                <a:lnTo>
                  <a:pt x="387730" y="98171"/>
                </a:lnTo>
                <a:lnTo>
                  <a:pt x="395097" y="103251"/>
                </a:lnTo>
                <a:lnTo>
                  <a:pt x="401700" y="209677"/>
                </a:lnTo>
                <a:lnTo>
                  <a:pt x="401447" y="211328"/>
                </a:lnTo>
                <a:lnTo>
                  <a:pt x="400303" y="215519"/>
                </a:lnTo>
                <a:lnTo>
                  <a:pt x="398399" y="218567"/>
                </a:lnTo>
                <a:lnTo>
                  <a:pt x="395731" y="220599"/>
                </a:lnTo>
                <a:lnTo>
                  <a:pt x="393065" y="222758"/>
                </a:lnTo>
                <a:lnTo>
                  <a:pt x="388239" y="223774"/>
                </a:lnTo>
                <a:lnTo>
                  <a:pt x="443738" y="223774"/>
                </a:lnTo>
                <a:lnTo>
                  <a:pt x="439039" y="223012"/>
                </a:lnTo>
                <a:lnTo>
                  <a:pt x="436499" y="221488"/>
                </a:lnTo>
                <a:lnTo>
                  <a:pt x="428751" y="143891"/>
                </a:lnTo>
                <a:lnTo>
                  <a:pt x="428541" y="131244"/>
                </a:lnTo>
                <a:lnTo>
                  <a:pt x="427926" y="120729"/>
                </a:lnTo>
                <a:lnTo>
                  <a:pt x="426930" y="112333"/>
                </a:lnTo>
                <a:lnTo>
                  <a:pt x="425576" y="106045"/>
                </a:lnTo>
                <a:lnTo>
                  <a:pt x="423154" y="99115"/>
                </a:lnTo>
                <a:lnTo>
                  <a:pt x="422013" y="96901"/>
                </a:lnTo>
                <a:close/>
              </a:path>
              <a:path w="615950" h="234950">
                <a:moveTo>
                  <a:pt x="399033" y="77343"/>
                </a:moveTo>
                <a:lnTo>
                  <a:pt x="383540" y="77343"/>
                </a:lnTo>
                <a:lnTo>
                  <a:pt x="376554" y="79248"/>
                </a:lnTo>
                <a:lnTo>
                  <a:pt x="341122" y="108204"/>
                </a:lnTo>
                <a:lnTo>
                  <a:pt x="351353" y="108204"/>
                </a:lnTo>
                <a:lnTo>
                  <a:pt x="352266" y="107394"/>
                </a:lnTo>
                <a:lnTo>
                  <a:pt x="357195" y="103713"/>
                </a:lnTo>
                <a:lnTo>
                  <a:pt x="361696" y="101092"/>
                </a:lnTo>
                <a:lnTo>
                  <a:pt x="367410" y="98298"/>
                </a:lnTo>
                <a:lnTo>
                  <a:pt x="372872" y="96901"/>
                </a:lnTo>
                <a:lnTo>
                  <a:pt x="422013" y="96901"/>
                </a:lnTo>
                <a:lnTo>
                  <a:pt x="420100" y="93186"/>
                </a:lnTo>
                <a:lnTo>
                  <a:pt x="416450" y="88257"/>
                </a:lnTo>
                <a:lnTo>
                  <a:pt x="412242" y="84328"/>
                </a:lnTo>
                <a:lnTo>
                  <a:pt x="406146" y="79629"/>
                </a:lnTo>
                <a:lnTo>
                  <a:pt x="399033" y="77343"/>
                </a:lnTo>
                <a:close/>
              </a:path>
              <a:path w="615950" h="234950">
                <a:moveTo>
                  <a:pt x="341122" y="0"/>
                </a:moveTo>
                <a:lnTo>
                  <a:pt x="333755" y="0"/>
                </a:lnTo>
                <a:lnTo>
                  <a:pt x="289559" y="18034"/>
                </a:lnTo>
                <a:lnTo>
                  <a:pt x="291719" y="23749"/>
                </a:lnTo>
                <a:lnTo>
                  <a:pt x="296799" y="21971"/>
                </a:lnTo>
                <a:lnTo>
                  <a:pt x="300481" y="21209"/>
                </a:lnTo>
                <a:lnTo>
                  <a:pt x="341122" y="21209"/>
                </a:lnTo>
                <a:lnTo>
                  <a:pt x="341122" y="0"/>
                </a:lnTo>
                <a:close/>
              </a:path>
              <a:path w="615950" h="234950">
                <a:moveTo>
                  <a:pt x="529463" y="223774"/>
                </a:moveTo>
                <a:lnTo>
                  <a:pt x="456310" y="223774"/>
                </a:lnTo>
                <a:lnTo>
                  <a:pt x="456310" y="229616"/>
                </a:lnTo>
                <a:lnTo>
                  <a:pt x="529463" y="229616"/>
                </a:lnTo>
                <a:lnTo>
                  <a:pt x="529463" y="223774"/>
                </a:lnTo>
                <a:close/>
              </a:path>
              <a:path w="615950" h="234950">
                <a:moveTo>
                  <a:pt x="615950" y="223774"/>
                </a:moveTo>
                <a:lnTo>
                  <a:pt x="542798" y="223774"/>
                </a:lnTo>
                <a:lnTo>
                  <a:pt x="542798" y="229616"/>
                </a:lnTo>
                <a:lnTo>
                  <a:pt x="615950" y="229616"/>
                </a:lnTo>
                <a:lnTo>
                  <a:pt x="615950" y="223774"/>
                </a:lnTo>
                <a:close/>
              </a:path>
              <a:path w="615950" h="234950">
                <a:moveTo>
                  <a:pt x="505459" y="98806"/>
                </a:moveTo>
                <a:lnTo>
                  <a:pt x="470026" y="98806"/>
                </a:lnTo>
                <a:lnTo>
                  <a:pt x="472185" y="99568"/>
                </a:lnTo>
                <a:lnTo>
                  <a:pt x="475488" y="102362"/>
                </a:lnTo>
                <a:lnTo>
                  <a:pt x="478790" y="207010"/>
                </a:lnTo>
                <a:lnTo>
                  <a:pt x="477520" y="214249"/>
                </a:lnTo>
                <a:lnTo>
                  <a:pt x="472185" y="221869"/>
                </a:lnTo>
                <a:lnTo>
                  <a:pt x="467105" y="223774"/>
                </a:lnTo>
                <a:lnTo>
                  <a:pt x="521462" y="223774"/>
                </a:lnTo>
                <a:lnTo>
                  <a:pt x="516127" y="223139"/>
                </a:lnTo>
                <a:lnTo>
                  <a:pt x="513460" y="221615"/>
                </a:lnTo>
                <a:lnTo>
                  <a:pt x="510794" y="220218"/>
                </a:lnTo>
                <a:lnTo>
                  <a:pt x="508762" y="217932"/>
                </a:lnTo>
                <a:lnTo>
                  <a:pt x="506095" y="212344"/>
                </a:lnTo>
                <a:lnTo>
                  <a:pt x="505539" y="207010"/>
                </a:lnTo>
                <a:lnTo>
                  <a:pt x="505492" y="118205"/>
                </a:lnTo>
                <a:lnTo>
                  <a:pt x="514986" y="108995"/>
                </a:lnTo>
                <a:lnTo>
                  <a:pt x="515397" y="108712"/>
                </a:lnTo>
                <a:lnTo>
                  <a:pt x="505459" y="108712"/>
                </a:lnTo>
                <a:lnTo>
                  <a:pt x="505459" y="98806"/>
                </a:lnTo>
                <a:close/>
              </a:path>
              <a:path w="615950" h="234950">
                <a:moveTo>
                  <a:pt x="587401" y="97155"/>
                </a:moveTo>
                <a:lnTo>
                  <a:pt x="551942" y="97155"/>
                </a:lnTo>
                <a:lnTo>
                  <a:pt x="557910" y="100203"/>
                </a:lnTo>
                <a:lnTo>
                  <a:pt x="561340" y="106299"/>
                </a:lnTo>
                <a:lnTo>
                  <a:pt x="566559" y="207010"/>
                </a:lnTo>
                <a:lnTo>
                  <a:pt x="566420" y="209804"/>
                </a:lnTo>
                <a:lnTo>
                  <a:pt x="552703" y="223774"/>
                </a:lnTo>
                <a:lnTo>
                  <a:pt x="608838" y="223774"/>
                </a:lnTo>
                <a:lnTo>
                  <a:pt x="603884" y="223012"/>
                </a:lnTo>
                <a:lnTo>
                  <a:pt x="601218" y="221488"/>
                </a:lnTo>
                <a:lnTo>
                  <a:pt x="598677" y="220091"/>
                </a:lnTo>
                <a:lnTo>
                  <a:pt x="593344" y="133096"/>
                </a:lnTo>
                <a:lnTo>
                  <a:pt x="593109" y="123737"/>
                </a:lnTo>
                <a:lnTo>
                  <a:pt x="592423" y="115665"/>
                </a:lnTo>
                <a:lnTo>
                  <a:pt x="591327" y="108995"/>
                </a:lnTo>
                <a:lnTo>
                  <a:pt x="589788" y="103378"/>
                </a:lnTo>
                <a:lnTo>
                  <a:pt x="587401" y="97155"/>
                </a:lnTo>
                <a:close/>
              </a:path>
              <a:path w="615950" h="234950">
                <a:moveTo>
                  <a:pt x="563118" y="77343"/>
                </a:moveTo>
                <a:lnTo>
                  <a:pt x="554990" y="77343"/>
                </a:lnTo>
                <a:lnTo>
                  <a:pt x="543036" y="79297"/>
                </a:lnTo>
                <a:lnTo>
                  <a:pt x="530796" y="85169"/>
                </a:lnTo>
                <a:lnTo>
                  <a:pt x="518271" y="94970"/>
                </a:lnTo>
                <a:lnTo>
                  <a:pt x="505459" y="108712"/>
                </a:lnTo>
                <a:lnTo>
                  <a:pt x="515397" y="108712"/>
                </a:lnTo>
                <a:lnTo>
                  <a:pt x="524525" y="102409"/>
                </a:lnTo>
                <a:lnTo>
                  <a:pt x="534088" y="98466"/>
                </a:lnTo>
                <a:lnTo>
                  <a:pt x="543687" y="97155"/>
                </a:lnTo>
                <a:lnTo>
                  <a:pt x="587401" y="97155"/>
                </a:lnTo>
                <a:lnTo>
                  <a:pt x="586231" y="94107"/>
                </a:lnTo>
                <a:lnTo>
                  <a:pt x="581659" y="87376"/>
                </a:lnTo>
                <a:lnTo>
                  <a:pt x="575818" y="83439"/>
                </a:lnTo>
                <a:lnTo>
                  <a:pt x="569976" y="79375"/>
                </a:lnTo>
                <a:lnTo>
                  <a:pt x="563118" y="77343"/>
                </a:lnTo>
                <a:close/>
              </a:path>
              <a:path w="615950" h="234950">
                <a:moveTo>
                  <a:pt x="505459" y="77343"/>
                </a:moveTo>
                <a:lnTo>
                  <a:pt x="498475" y="77343"/>
                </a:lnTo>
                <a:lnTo>
                  <a:pt x="453898" y="95377"/>
                </a:lnTo>
                <a:lnTo>
                  <a:pt x="456310" y="101219"/>
                </a:lnTo>
                <a:lnTo>
                  <a:pt x="460501" y="99568"/>
                </a:lnTo>
                <a:lnTo>
                  <a:pt x="464184" y="98806"/>
                </a:lnTo>
                <a:lnTo>
                  <a:pt x="505459" y="98806"/>
                </a:lnTo>
                <a:lnTo>
                  <a:pt x="505459" y="77343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299193" y="4266184"/>
            <a:ext cx="787400" cy="300990"/>
          </a:xfrm>
          <a:custGeom>
            <a:avLst/>
            <a:gdLst/>
            <a:ahLst/>
            <a:cxnLst/>
            <a:rect l="l" t="t" r="r" b="b"/>
            <a:pathLst>
              <a:path w="787400" h="300989">
                <a:moveTo>
                  <a:pt x="71500" y="16637"/>
                </a:moveTo>
                <a:lnTo>
                  <a:pt x="6350" y="16637"/>
                </a:lnTo>
                <a:lnTo>
                  <a:pt x="11429" y="17653"/>
                </a:lnTo>
                <a:lnTo>
                  <a:pt x="15112" y="19558"/>
                </a:lnTo>
                <a:lnTo>
                  <a:pt x="98171" y="234569"/>
                </a:lnTo>
                <a:lnTo>
                  <a:pt x="104012" y="234569"/>
                </a:lnTo>
                <a:lnTo>
                  <a:pt x="123839" y="178689"/>
                </a:lnTo>
                <a:lnTo>
                  <a:pt x="109854" y="178689"/>
                </a:lnTo>
                <a:lnTo>
                  <a:pt x="66675" y="55880"/>
                </a:lnTo>
                <a:lnTo>
                  <a:pt x="59689" y="26162"/>
                </a:lnTo>
                <a:lnTo>
                  <a:pt x="61086" y="23114"/>
                </a:lnTo>
                <a:lnTo>
                  <a:pt x="64134" y="20447"/>
                </a:lnTo>
                <a:lnTo>
                  <a:pt x="67182" y="17907"/>
                </a:lnTo>
                <a:lnTo>
                  <a:pt x="71500" y="16637"/>
                </a:lnTo>
                <a:close/>
              </a:path>
              <a:path w="787400" h="300989">
                <a:moveTo>
                  <a:pt x="185655" y="94615"/>
                </a:moveTo>
                <a:lnTo>
                  <a:pt x="153670" y="94615"/>
                </a:lnTo>
                <a:lnTo>
                  <a:pt x="203453" y="234569"/>
                </a:lnTo>
                <a:lnTo>
                  <a:pt x="209930" y="234569"/>
                </a:lnTo>
                <a:lnTo>
                  <a:pt x="229281" y="178689"/>
                </a:lnTo>
                <a:lnTo>
                  <a:pt x="215264" y="178689"/>
                </a:lnTo>
                <a:lnTo>
                  <a:pt x="185655" y="94615"/>
                </a:lnTo>
                <a:close/>
              </a:path>
              <a:path w="787400" h="300989">
                <a:moveTo>
                  <a:pt x="378205" y="223774"/>
                </a:moveTo>
                <a:lnTo>
                  <a:pt x="306324" y="223774"/>
                </a:lnTo>
                <a:lnTo>
                  <a:pt x="306324" y="229616"/>
                </a:lnTo>
                <a:lnTo>
                  <a:pt x="378205" y="229616"/>
                </a:lnTo>
                <a:lnTo>
                  <a:pt x="378205" y="223774"/>
                </a:lnTo>
                <a:close/>
              </a:path>
              <a:path w="787400" h="300989">
                <a:moveTo>
                  <a:pt x="355726" y="98806"/>
                </a:moveTo>
                <a:lnTo>
                  <a:pt x="320166" y="98806"/>
                </a:lnTo>
                <a:lnTo>
                  <a:pt x="322325" y="99441"/>
                </a:lnTo>
                <a:lnTo>
                  <a:pt x="323976" y="100838"/>
                </a:lnTo>
                <a:lnTo>
                  <a:pt x="328914" y="205486"/>
                </a:lnTo>
                <a:lnTo>
                  <a:pt x="328167" y="211582"/>
                </a:lnTo>
                <a:lnTo>
                  <a:pt x="313562" y="223774"/>
                </a:lnTo>
                <a:lnTo>
                  <a:pt x="371221" y="223774"/>
                </a:lnTo>
                <a:lnTo>
                  <a:pt x="366395" y="223012"/>
                </a:lnTo>
                <a:lnTo>
                  <a:pt x="363727" y="221488"/>
                </a:lnTo>
                <a:lnTo>
                  <a:pt x="361060" y="220091"/>
                </a:lnTo>
                <a:lnTo>
                  <a:pt x="359155" y="217805"/>
                </a:lnTo>
                <a:lnTo>
                  <a:pt x="357758" y="214630"/>
                </a:lnTo>
                <a:lnTo>
                  <a:pt x="356361" y="211582"/>
                </a:lnTo>
                <a:lnTo>
                  <a:pt x="355726" y="205486"/>
                </a:lnTo>
                <a:lnTo>
                  <a:pt x="355726" y="98806"/>
                </a:lnTo>
                <a:close/>
              </a:path>
              <a:path w="787400" h="300989">
                <a:moveTo>
                  <a:pt x="177419" y="16637"/>
                </a:moveTo>
                <a:lnTo>
                  <a:pt x="108457" y="16637"/>
                </a:lnTo>
                <a:lnTo>
                  <a:pt x="111632" y="16891"/>
                </a:lnTo>
                <a:lnTo>
                  <a:pt x="113664" y="17653"/>
                </a:lnTo>
                <a:lnTo>
                  <a:pt x="116458" y="18415"/>
                </a:lnTo>
                <a:lnTo>
                  <a:pt x="119125" y="19812"/>
                </a:lnTo>
                <a:lnTo>
                  <a:pt x="121792" y="21844"/>
                </a:lnTo>
                <a:lnTo>
                  <a:pt x="123825" y="23241"/>
                </a:lnTo>
                <a:lnTo>
                  <a:pt x="146176" y="74295"/>
                </a:lnTo>
                <a:lnTo>
                  <a:pt x="109854" y="178689"/>
                </a:lnTo>
                <a:lnTo>
                  <a:pt x="123839" y="178689"/>
                </a:lnTo>
                <a:lnTo>
                  <a:pt x="153670" y="94615"/>
                </a:lnTo>
                <a:lnTo>
                  <a:pt x="185655" y="94615"/>
                </a:lnTo>
                <a:lnTo>
                  <a:pt x="173354" y="59690"/>
                </a:lnTo>
                <a:lnTo>
                  <a:pt x="165988" y="26543"/>
                </a:lnTo>
                <a:lnTo>
                  <a:pt x="167385" y="23114"/>
                </a:lnTo>
                <a:lnTo>
                  <a:pt x="170179" y="20447"/>
                </a:lnTo>
                <a:lnTo>
                  <a:pt x="173100" y="17907"/>
                </a:lnTo>
                <a:lnTo>
                  <a:pt x="177419" y="16637"/>
                </a:lnTo>
                <a:close/>
              </a:path>
              <a:path w="787400" h="300989">
                <a:moveTo>
                  <a:pt x="299592" y="16637"/>
                </a:moveTo>
                <a:lnTo>
                  <a:pt x="246379" y="16637"/>
                </a:lnTo>
                <a:lnTo>
                  <a:pt x="251713" y="17399"/>
                </a:lnTo>
                <a:lnTo>
                  <a:pt x="255777" y="18923"/>
                </a:lnTo>
                <a:lnTo>
                  <a:pt x="264032" y="27813"/>
                </a:lnTo>
                <a:lnTo>
                  <a:pt x="263914" y="31632"/>
                </a:lnTo>
                <a:lnTo>
                  <a:pt x="215264" y="178689"/>
                </a:lnTo>
                <a:lnTo>
                  <a:pt x="229281" y="178689"/>
                </a:lnTo>
                <a:lnTo>
                  <a:pt x="271017" y="58166"/>
                </a:lnTo>
                <a:lnTo>
                  <a:pt x="274230" y="48474"/>
                </a:lnTo>
                <a:lnTo>
                  <a:pt x="277002" y="40735"/>
                </a:lnTo>
                <a:lnTo>
                  <a:pt x="294894" y="17653"/>
                </a:lnTo>
                <a:lnTo>
                  <a:pt x="299592" y="16637"/>
                </a:lnTo>
                <a:close/>
              </a:path>
              <a:path w="787400" h="300989">
                <a:moveTo>
                  <a:pt x="355726" y="77343"/>
                </a:moveTo>
                <a:lnTo>
                  <a:pt x="348614" y="77343"/>
                </a:lnTo>
                <a:lnTo>
                  <a:pt x="304037" y="95377"/>
                </a:lnTo>
                <a:lnTo>
                  <a:pt x="306324" y="101219"/>
                </a:lnTo>
                <a:lnTo>
                  <a:pt x="310641" y="99568"/>
                </a:lnTo>
                <a:lnTo>
                  <a:pt x="314325" y="98806"/>
                </a:lnTo>
                <a:lnTo>
                  <a:pt x="355726" y="98806"/>
                </a:lnTo>
                <a:lnTo>
                  <a:pt x="355726" y="77343"/>
                </a:lnTo>
                <a:close/>
              </a:path>
              <a:path w="787400" h="300989">
                <a:moveTo>
                  <a:pt x="346836" y="0"/>
                </a:moveTo>
                <a:lnTo>
                  <a:pt x="337692" y="0"/>
                </a:lnTo>
                <a:lnTo>
                  <a:pt x="333755" y="1524"/>
                </a:lnTo>
                <a:lnTo>
                  <a:pt x="327405" y="7874"/>
                </a:lnTo>
                <a:lnTo>
                  <a:pt x="325881" y="11811"/>
                </a:lnTo>
                <a:lnTo>
                  <a:pt x="325881" y="20828"/>
                </a:lnTo>
                <a:lnTo>
                  <a:pt x="327532" y="24638"/>
                </a:lnTo>
                <a:lnTo>
                  <a:pt x="330707" y="27940"/>
                </a:lnTo>
                <a:lnTo>
                  <a:pt x="334009" y="31115"/>
                </a:lnTo>
                <a:lnTo>
                  <a:pt x="337820" y="32766"/>
                </a:lnTo>
                <a:lnTo>
                  <a:pt x="346836" y="32766"/>
                </a:lnTo>
                <a:lnTo>
                  <a:pt x="350774" y="31115"/>
                </a:lnTo>
                <a:lnTo>
                  <a:pt x="354071" y="27813"/>
                </a:lnTo>
                <a:lnTo>
                  <a:pt x="357124" y="24638"/>
                </a:lnTo>
                <a:lnTo>
                  <a:pt x="358648" y="20828"/>
                </a:lnTo>
                <a:lnTo>
                  <a:pt x="358648" y="11811"/>
                </a:lnTo>
                <a:lnTo>
                  <a:pt x="357124" y="7874"/>
                </a:lnTo>
                <a:lnTo>
                  <a:pt x="350774" y="1524"/>
                </a:lnTo>
                <a:lnTo>
                  <a:pt x="346836" y="0"/>
                </a:lnTo>
                <a:close/>
              </a:path>
              <a:path w="787400" h="300989">
                <a:moveTo>
                  <a:pt x="81152" y="10668"/>
                </a:moveTo>
                <a:lnTo>
                  <a:pt x="0" y="10668"/>
                </a:lnTo>
                <a:lnTo>
                  <a:pt x="0" y="16637"/>
                </a:lnTo>
                <a:lnTo>
                  <a:pt x="81152" y="16637"/>
                </a:lnTo>
                <a:lnTo>
                  <a:pt x="81152" y="10668"/>
                </a:lnTo>
                <a:close/>
              </a:path>
              <a:path w="787400" h="300989">
                <a:moveTo>
                  <a:pt x="189356" y="10668"/>
                </a:moveTo>
                <a:lnTo>
                  <a:pt x="104012" y="10668"/>
                </a:lnTo>
                <a:lnTo>
                  <a:pt x="104012" y="16637"/>
                </a:lnTo>
                <a:lnTo>
                  <a:pt x="189356" y="16637"/>
                </a:lnTo>
                <a:lnTo>
                  <a:pt x="189356" y="10668"/>
                </a:lnTo>
                <a:close/>
              </a:path>
              <a:path w="787400" h="300989">
                <a:moveTo>
                  <a:pt x="305180" y="10668"/>
                </a:moveTo>
                <a:lnTo>
                  <a:pt x="239775" y="10668"/>
                </a:lnTo>
                <a:lnTo>
                  <a:pt x="239775" y="16637"/>
                </a:lnTo>
                <a:lnTo>
                  <a:pt x="305180" y="16637"/>
                </a:lnTo>
                <a:lnTo>
                  <a:pt x="305180" y="10668"/>
                </a:lnTo>
                <a:close/>
              </a:path>
              <a:path w="787400" h="300989">
                <a:moveTo>
                  <a:pt x="470915" y="223774"/>
                </a:moveTo>
                <a:lnTo>
                  <a:pt x="398399" y="223774"/>
                </a:lnTo>
                <a:lnTo>
                  <a:pt x="398399" y="229616"/>
                </a:lnTo>
                <a:lnTo>
                  <a:pt x="470915" y="229616"/>
                </a:lnTo>
                <a:lnTo>
                  <a:pt x="470915" y="223774"/>
                </a:lnTo>
                <a:close/>
              </a:path>
              <a:path w="787400" h="300989">
                <a:moveTo>
                  <a:pt x="447039" y="21209"/>
                </a:moveTo>
                <a:lnTo>
                  <a:pt x="411606" y="21209"/>
                </a:lnTo>
                <a:lnTo>
                  <a:pt x="413765" y="21844"/>
                </a:lnTo>
                <a:lnTo>
                  <a:pt x="417067" y="24638"/>
                </a:lnTo>
                <a:lnTo>
                  <a:pt x="420227" y="205486"/>
                </a:lnTo>
                <a:lnTo>
                  <a:pt x="419480" y="211582"/>
                </a:lnTo>
                <a:lnTo>
                  <a:pt x="405256" y="223774"/>
                </a:lnTo>
                <a:lnTo>
                  <a:pt x="463296" y="223774"/>
                </a:lnTo>
                <a:lnTo>
                  <a:pt x="449072" y="214630"/>
                </a:lnTo>
                <a:lnTo>
                  <a:pt x="447675" y="211582"/>
                </a:lnTo>
                <a:lnTo>
                  <a:pt x="447039" y="205486"/>
                </a:lnTo>
                <a:lnTo>
                  <a:pt x="447039" y="21209"/>
                </a:lnTo>
                <a:close/>
              </a:path>
              <a:path w="787400" h="300989">
                <a:moveTo>
                  <a:pt x="447039" y="0"/>
                </a:moveTo>
                <a:lnTo>
                  <a:pt x="439800" y="0"/>
                </a:lnTo>
                <a:lnTo>
                  <a:pt x="395731" y="18034"/>
                </a:lnTo>
                <a:lnTo>
                  <a:pt x="398399" y="23749"/>
                </a:lnTo>
                <a:lnTo>
                  <a:pt x="402716" y="21971"/>
                </a:lnTo>
                <a:lnTo>
                  <a:pt x="406273" y="21209"/>
                </a:lnTo>
                <a:lnTo>
                  <a:pt x="447039" y="21209"/>
                </a:lnTo>
                <a:lnTo>
                  <a:pt x="447039" y="0"/>
                </a:lnTo>
                <a:close/>
              </a:path>
              <a:path w="787400" h="300989">
                <a:moveTo>
                  <a:pt x="557783" y="77216"/>
                </a:moveTo>
                <a:lnTo>
                  <a:pt x="519350" y="89110"/>
                </a:lnTo>
                <a:lnTo>
                  <a:pt x="494442" y="123825"/>
                </a:lnTo>
                <a:lnTo>
                  <a:pt x="489584" y="157607"/>
                </a:lnTo>
                <a:lnTo>
                  <a:pt x="490755" y="174230"/>
                </a:lnTo>
                <a:lnTo>
                  <a:pt x="508507" y="213360"/>
                </a:lnTo>
                <a:lnTo>
                  <a:pt x="541262" y="232880"/>
                </a:lnTo>
                <a:lnTo>
                  <a:pt x="554101" y="234188"/>
                </a:lnTo>
                <a:lnTo>
                  <a:pt x="565866" y="233046"/>
                </a:lnTo>
                <a:lnTo>
                  <a:pt x="576595" y="229631"/>
                </a:lnTo>
                <a:lnTo>
                  <a:pt x="586301" y="223954"/>
                </a:lnTo>
                <a:lnTo>
                  <a:pt x="594995" y="216027"/>
                </a:lnTo>
                <a:lnTo>
                  <a:pt x="601472" y="207772"/>
                </a:lnTo>
                <a:lnTo>
                  <a:pt x="566420" y="207772"/>
                </a:lnTo>
                <a:lnTo>
                  <a:pt x="555843" y="206605"/>
                </a:lnTo>
                <a:lnTo>
                  <a:pt x="521374" y="178865"/>
                </a:lnTo>
                <a:lnTo>
                  <a:pt x="512445" y="137414"/>
                </a:lnTo>
                <a:lnTo>
                  <a:pt x="614679" y="137414"/>
                </a:lnTo>
                <a:lnTo>
                  <a:pt x="613958" y="128016"/>
                </a:lnTo>
                <a:lnTo>
                  <a:pt x="512445" y="128016"/>
                </a:lnTo>
                <a:lnTo>
                  <a:pt x="513923" y="119276"/>
                </a:lnTo>
                <a:lnTo>
                  <a:pt x="542266" y="89290"/>
                </a:lnTo>
                <a:lnTo>
                  <a:pt x="548766" y="88646"/>
                </a:lnTo>
                <a:lnTo>
                  <a:pt x="592769" y="88646"/>
                </a:lnTo>
                <a:lnTo>
                  <a:pt x="590127" y="86431"/>
                </a:lnTo>
                <a:lnTo>
                  <a:pt x="580469" y="81311"/>
                </a:lnTo>
                <a:lnTo>
                  <a:pt x="569692" y="78239"/>
                </a:lnTo>
                <a:lnTo>
                  <a:pt x="557783" y="77216"/>
                </a:lnTo>
                <a:close/>
              </a:path>
              <a:path w="787400" h="300989">
                <a:moveTo>
                  <a:pt x="609726" y="172466"/>
                </a:moveTo>
                <a:lnTo>
                  <a:pt x="586047" y="203271"/>
                </a:lnTo>
                <a:lnTo>
                  <a:pt x="566420" y="207772"/>
                </a:lnTo>
                <a:lnTo>
                  <a:pt x="601472" y="207772"/>
                </a:lnTo>
                <a:lnTo>
                  <a:pt x="602380" y="206605"/>
                </a:lnTo>
                <a:lnTo>
                  <a:pt x="608075" y="196786"/>
                </a:lnTo>
                <a:lnTo>
                  <a:pt x="612175" y="186451"/>
                </a:lnTo>
                <a:lnTo>
                  <a:pt x="614679" y="175641"/>
                </a:lnTo>
                <a:lnTo>
                  <a:pt x="609726" y="172466"/>
                </a:lnTo>
                <a:close/>
              </a:path>
              <a:path w="787400" h="300989">
                <a:moveTo>
                  <a:pt x="592769" y="88646"/>
                </a:moveTo>
                <a:lnTo>
                  <a:pt x="554608" y="88646"/>
                </a:lnTo>
                <a:lnTo>
                  <a:pt x="560197" y="90424"/>
                </a:lnTo>
                <a:lnTo>
                  <a:pt x="570864" y="97282"/>
                </a:lnTo>
                <a:lnTo>
                  <a:pt x="580898" y="128016"/>
                </a:lnTo>
                <a:lnTo>
                  <a:pt x="613958" y="128016"/>
                </a:lnTo>
                <a:lnTo>
                  <a:pt x="613679" y="124388"/>
                </a:lnTo>
                <a:lnTo>
                  <a:pt x="610679" y="112744"/>
                </a:lnTo>
                <a:lnTo>
                  <a:pt x="605678" y="102481"/>
                </a:lnTo>
                <a:lnTo>
                  <a:pt x="598677" y="93599"/>
                </a:lnTo>
                <a:lnTo>
                  <a:pt x="592769" y="88646"/>
                </a:lnTo>
                <a:close/>
              </a:path>
              <a:path w="787400" h="300989">
                <a:moveTo>
                  <a:pt x="653287" y="267843"/>
                </a:moveTo>
                <a:lnTo>
                  <a:pt x="644525" y="267843"/>
                </a:lnTo>
                <a:lnTo>
                  <a:pt x="640460" y="269240"/>
                </a:lnTo>
                <a:lnTo>
                  <a:pt x="637539" y="272034"/>
                </a:lnTo>
                <a:lnTo>
                  <a:pt x="634619" y="274701"/>
                </a:lnTo>
                <a:lnTo>
                  <a:pt x="633095" y="278384"/>
                </a:lnTo>
                <a:lnTo>
                  <a:pt x="633095" y="287655"/>
                </a:lnTo>
                <a:lnTo>
                  <a:pt x="635126" y="291846"/>
                </a:lnTo>
                <a:lnTo>
                  <a:pt x="639190" y="295529"/>
                </a:lnTo>
                <a:lnTo>
                  <a:pt x="643381" y="299212"/>
                </a:lnTo>
                <a:lnTo>
                  <a:pt x="648588" y="300990"/>
                </a:lnTo>
                <a:lnTo>
                  <a:pt x="654938" y="300990"/>
                </a:lnTo>
                <a:lnTo>
                  <a:pt x="694880" y="276431"/>
                </a:lnTo>
                <a:lnTo>
                  <a:pt x="696486" y="273812"/>
                </a:lnTo>
                <a:lnTo>
                  <a:pt x="671322" y="273812"/>
                </a:lnTo>
                <a:lnTo>
                  <a:pt x="668527" y="273050"/>
                </a:lnTo>
                <a:lnTo>
                  <a:pt x="658113" y="269113"/>
                </a:lnTo>
                <a:lnTo>
                  <a:pt x="653287" y="267843"/>
                </a:lnTo>
                <a:close/>
              </a:path>
              <a:path w="787400" h="300989">
                <a:moveTo>
                  <a:pt x="694435" y="81661"/>
                </a:moveTo>
                <a:lnTo>
                  <a:pt x="625475" y="81661"/>
                </a:lnTo>
                <a:lnTo>
                  <a:pt x="625475" y="87630"/>
                </a:lnTo>
                <a:lnTo>
                  <a:pt x="630935" y="89027"/>
                </a:lnTo>
                <a:lnTo>
                  <a:pt x="635000" y="90424"/>
                </a:lnTo>
                <a:lnTo>
                  <a:pt x="637412" y="92202"/>
                </a:lnTo>
                <a:lnTo>
                  <a:pt x="639190" y="93472"/>
                </a:lnTo>
                <a:lnTo>
                  <a:pt x="641350" y="96012"/>
                </a:lnTo>
                <a:lnTo>
                  <a:pt x="644016" y="99822"/>
                </a:lnTo>
                <a:lnTo>
                  <a:pt x="647573" y="104775"/>
                </a:lnTo>
                <a:lnTo>
                  <a:pt x="650239" y="108839"/>
                </a:lnTo>
                <a:lnTo>
                  <a:pt x="651890" y="112268"/>
                </a:lnTo>
                <a:lnTo>
                  <a:pt x="704976" y="223774"/>
                </a:lnTo>
                <a:lnTo>
                  <a:pt x="694435" y="249428"/>
                </a:lnTo>
                <a:lnTo>
                  <a:pt x="690626" y="259080"/>
                </a:lnTo>
                <a:lnTo>
                  <a:pt x="686688" y="265557"/>
                </a:lnTo>
                <a:lnTo>
                  <a:pt x="679069" y="272161"/>
                </a:lnTo>
                <a:lnTo>
                  <a:pt x="675512" y="273812"/>
                </a:lnTo>
                <a:lnTo>
                  <a:pt x="696486" y="273812"/>
                </a:lnTo>
                <a:lnTo>
                  <a:pt x="700262" y="267654"/>
                </a:lnTo>
                <a:lnTo>
                  <a:pt x="704976" y="257556"/>
                </a:lnTo>
                <a:lnTo>
                  <a:pt x="732226" y="190754"/>
                </a:lnTo>
                <a:lnTo>
                  <a:pt x="717930" y="190754"/>
                </a:lnTo>
                <a:lnTo>
                  <a:pt x="678306" y="108712"/>
                </a:lnTo>
                <a:lnTo>
                  <a:pt x="676606" y="103124"/>
                </a:lnTo>
                <a:lnTo>
                  <a:pt x="676528" y="95504"/>
                </a:lnTo>
                <a:lnTo>
                  <a:pt x="677799" y="92964"/>
                </a:lnTo>
                <a:lnTo>
                  <a:pt x="680211" y="90805"/>
                </a:lnTo>
                <a:lnTo>
                  <a:pt x="682625" y="88773"/>
                </a:lnTo>
                <a:lnTo>
                  <a:pt x="686180" y="87630"/>
                </a:lnTo>
                <a:lnTo>
                  <a:pt x="694435" y="87630"/>
                </a:lnTo>
                <a:lnTo>
                  <a:pt x="694435" y="81661"/>
                </a:lnTo>
                <a:close/>
              </a:path>
              <a:path w="787400" h="300989">
                <a:moveTo>
                  <a:pt x="787019" y="81661"/>
                </a:moveTo>
                <a:lnTo>
                  <a:pt x="738885" y="81661"/>
                </a:lnTo>
                <a:lnTo>
                  <a:pt x="738885" y="87630"/>
                </a:lnTo>
                <a:lnTo>
                  <a:pt x="743457" y="87630"/>
                </a:lnTo>
                <a:lnTo>
                  <a:pt x="746759" y="88011"/>
                </a:lnTo>
                <a:lnTo>
                  <a:pt x="748537" y="88773"/>
                </a:lnTo>
                <a:lnTo>
                  <a:pt x="750442" y="89408"/>
                </a:lnTo>
                <a:lnTo>
                  <a:pt x="751712" y="90424"/>
                </a:lnTo>
                <a:lnTo>
                  <a:pt x="753363" y="92583"/>
                </a:lnTo>
                <a:lnTo>
                  <a:pt x="753745" y="93980"/>
                </a:lnTo>
                <a:lnTo>
                  <a:pt x="753745" y="100203"/>
                </a:lnTo>
                <a:lnTo>
                  <a:pt x="752855" y="104521"/>
                </a:lnTo>
                <a:lnTo>
                  <a:pt x="750951" y="108966"/>
                </a:lnTo>
                <a:lnTo>
                  <a:pt x="717930" y="190754"/>
                </a:lnTo>
                <a:lnTo>
                  <a:pt x="732226" y="190754"/>
                </a:lnTo>
                <a:lnTo>
                  <a:pt x="765175" y="109982"/>
                </a:lnTo>
                <a:lnTo>
                  <a:pt x="767841" y="103124"/>
                </a:lnTo>
                <a:lnTo>
                  <a:pt x="769747" y="99060"/>
                </a:lnTo>
                <a:lnTo>
                  <a:pt x="787019" y="87630"/>
                </a:lnTo>
                <a:lnTo>
                  <a:pt x="787019" y="81661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1" name="object 5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229029" y="4271771"/>
            <a:ext cx="235135" cy="228980"/>
          </a:xfrm>
          <a:prstGeom prst="rect">
            <a:avLst/>
          </a:prstGeom>
        </p:spPr>
      </p:pic>
      <p:sp>
        <p:nvSpPr>
          <p:cNvPr id="52" name="object 52"/>
          <p:cNvSpPr/>
          <p:nvPr/>
        </p:nvSpPr>
        <p:spPr>
          <a:xfrm>
            <a:off x="10624782" y="4271771"/>
            <a:ext cx="693420" cy="279400"/>
          </a:xfrm>
          <a:custGeom>
            <a:avLst/>
            <a:gdLst/>
            <a:ahLst/>
            <a:cxnLst/>
            <a:rect l="l" t="t" r="r" b="b"/>
            <a:pathLst>
              <a:path w="693420" h="279400">
                <a:moveTo>
                  <a:pt x="145326" y="168148"/>
                </a:moveTo>
                <a:lnTo>
                  <a:pt x="132003" y="131978"/>
                </a:lnTo>
                <a:lnTo>
                  <a:pt x="94284" y="104876"/>
                </a:lnTo>
                <a:lnTo>
                  <a:pt x="80175" y="97155"/>
                </a:lnTo>
                <a:lnTo>
                  <a:pt x="63042" y="87566"/>
                </a:lnTo>
                <a:lnTo>
                  <a:pt x="27851" y="59309"/>
                </a:lnTo>
                <a:lnTo>
                  <a:pt x="25565" y="53213"/>
                </a:lnTo>
                <a:lnTo>
                  <a:pt x="25590" y="46329"/>
                </a:lnTo>
                <a:lnTo>
                  <a:pt x="48958" y="15532"/>
                </a:lnTo>
                <a:lnTo>
                  <a:pt x="64300" y="12954"/>
                </a:lnTo>
                <a:lnTo>
                  <a:pt x="71653" y="13436"/>
                </a:lnTo>
                <a:lnTo>
                  <a:pt x="110261" y="34963"/>
                </a:lnTo>
                <a:lnTo>
                  <a:pt x="124879" y="75819"/>
                </a:lnTo>
                <a:lnTo>
                  <a:pt x="130848" y="75819"/>
                </a:lnTo>
                <a:lnTo>
                  <a:pt x="130848" y="12954"/>
                </a:lnTo>
                <a:lnTo>
                  <a:pt x="130848" y="12700"/>
                </a:lnTo>
                <a:lnTo>
                  <a:pt x="130848" y="0"/>
                </a:lnTo>
                <a:lnTo>
                  <a:pt x="124879" y="0"/>
                </a:lnTo>
                <a:lnTo>
                  <a:pt x="123736" y="5080"/>
                </a:lnTo>
                <a:lnTo>
                  <a:pt x="122339" y="8509"/>
                </a:lnTo>
                <a:lnTo>
                  <a:pt x="118783" y="11811"/>
                </a:lnTo>
                <a:lnTo>
                  <a:pt x="116497" y="12700"/>
                </a:lnTo>
                <a:lnTo>
                  <a:pt x="111290" y="12700"/>
                </a:lnTo>
                <a:lnTo>
                  <a:pt x="106972" y="11303"/>
                </a:lnTo>
                <a:lnTo>
                  <a:pt x="101003" y="8636"/>
                </a:lnTo>
                <a:lnTo>
                  <a:pt x="91325" y="4876"/>
                </a:lnTo>
                <a:lnTo>
                  <a:pt x="81953" y="2184"/>
                </a:lnTo>
                <a:lnTo>
                  <a:pt x="72847" y="546"/>
                </a:lnTo>
                <a:lnTo>
                  <a:pt x="64046" y="0"/>
                </a:lnTo>
                <a:lnTo>
                  <a:pt x="50660" y="1079"/>
                </a:lnTo>
                <a:lnTo>
                  <a:pt x="10033" y="26047"/>
                </a:lnTo>
                <a:lnTo>
                  <a:pt x="0" y="59309"/>
                </a:lnTo>
                <a:lnTo>
                  <a:pt x="292" y="64363"/>
                </a:lnTo>
                <a:lnTo>
                  <a:pt x="18465" y="98463"/>
                </a:lnTo>
                <a:lnTo>
                  <a:pt x="50965" y="120904"/>
                </a:lnTo>
                <a:lnTo>
                  <a:pt x="76682" y="135547"/>
                </a:lnTo>
                <a:lnTo>
                  <a:pt x="86614" y="141351"/>
                </a:lnTo>
                <a:lnTo>
                  <a:pt x="112179" y="164338"/>
                </a:lnTo>
                <a:lnTo>
                  <a:pt x="115100" y="169799"/>
                </a:lnTo>
                <a:lnTo>
                  <a:pt x="116624" y="175260"/>
                </a:lnTo>
                <a:lnTo>
                  <a:pt x="116624" y="180594"/>
                </a:lnTo>
                <a:lnTo>
                  <a:pt x="91097" y="213741"/>
                </a:lnTo>
                <a:lnTo>
                  <a:pt x="73063" y="216408"/>
                </a:lnTo>
                <a:lnTo>
                  <a:pt x="64477" y="215938"/>
                </a:lnTo>
                <a:lnTo>
                  <a:pt x="28257" y="199948"/>
                </a:lnTo>
                <a:lnTo>
                  <a:pt x="10185" y="164998"/>
                </a:lnTo>
                <a:lnTo>
                  <a:pt x="7912" y="153924"/>
                </a:lnTo>
                <a:lnTo>
                  <a:pt x="1943" y="153924"/>
                </a:lnTo>
                <a:lnTo>
                  <a:pt x="1943" y="228981"/>
                </a:lnTo>
                <a:lnTo>
                  <a:pt x="7912" y="228981"/>
                </a:lnTo>
                <a:lnTo>
                  <a:pt x="8674" y="224028"/>
                </a:lnTo>
                <a:lnTo>
                  <a:pt x="9817" y="220599"/>
                </a:lnTo>
                <a:lnTo>
                  <a:pt x="11468" y="219075"/>
                </a:lnTo>
                <a:lnTo>
                  <a:pt x="12992" y="217424"/>
                </a:lnTo>
                <a:lnTo>
                  <a:pt x="15151" y="216662"/>
                </a:lnTo>
                <a:lnTo>
                  <a:pt x="20612" y="216662"/>
                </a:lnTo>
                <a:lnTo>
                  <a:pt x="27216" y="218313"/>
                </a:lnTo>
                <a:lnTo>
                  <a:pt x="37757" y="221742"/>
                </a:lnTo>
                <a:lnTo>
                  <a:pt x="48298" y="225044"/>
                </a:lnTo>
                <a:lnTo>
                  <a:pt x="55156" y="227076"/>
                </a:lnTo>
                <a:lnTo>
                  <a:pt x="58458" y="227584"/>
                </a:lnTo>
                <a:lnTo>
                  <a:pt x="64046" y="228600"/>
                </a:lnTo>
                <a:lnTo>
                  <a:pt x="70015" y="228981"/>
                </a:lnTo>
                <a:lnTo>
                  <a:pt x="76365" y="228981"/>
                </a:lnTo>
                <a:lnTo>
                  <a:pt x="90881" y="227863"/>
                </a:lnTo>
                <a:lnTo>
                  <a:pt x="104000" y="224510"/>
                </a:lnTo>
                <a:lnTo>
                  <a:pt x="115697" y="218909"/>
                </a:lnTo>
                <a:lnTo>
                  <a:pt x="118656" y="216662"/>
                </a:lnTo>
                <a:lnTo>
                  <a:pt x="118999" y="216408"/>
                </a:lnTo>
                <a:lnTo>
                  <a:pt x="126022" y="211074"/>
                </a:lnTo>
                <a:lnTo>
                  <a:pt x="134493" y="201625"/>
                </a:lnTo>
                <a:lnTo>
                  <a:pt x="140525" y="191325"/>
                </a:lnTo>
                <a:lnTo>
                  <a:pt x="144119" y="180187"/>
                </a:lnTo>
                <a:lnTo>
                  <a:pt x="145326" y="168148"/>
                </a:lnTo>
                <a:close/>
              </a:path>
              <a:path w="693420" h="279400">
                <a:moveTo>
                  <a:pt x="317538" y="147320"/>
                </a:moveTo>
                <a:lnTo>
                  <a:pt x="307784" y="108572"/>
                </a:lnTo>
                <a:lnTo>
                  <a:pt x="287439" y="84988"/>
                </a:lnTo>
                <a:lnTo>
                  <a:pt x="287439" y="159766"/>
                </a:lnTo>
                <a:lnTo>
                  <a:pt x="286804" y="174345"/>
                </a:lnTo>
                <a:lnTo>
                  <a:pt x="271868" y="209816"/>
                </a:lnTo>
                <a:lnTo>
                  <a:pt x="251498" y="217043"/>
                </a:lnTo>
                <a:lnTo>
                  <a:pt x="241465" y="215595"/>
                </a:lnTo>
                <a:lnTo>
                  <a:pt x="211988" y="181419"/>
                </a:lnTo>
                <a:lnTo>
                  <a:pt x="204762" y="137922"/>
                </a:lnTo>
                <a:lnTo>
                  <a:pt x="205092" y="128384"/>
                </a:lnTo>
                <a:lnTo>
                  <a:pt x="218351" y="90678"/>
                </a:lnTo>
                <a:lnTo>
                  <a:pt x="226212" y="86118"/>
                </a:lnTo>
                <a:lnTo>
                  <a:pt x="229908" y="83947"/>
                </a:lnTo>
                <a:lnTo>
                  <a:pt x="235623" y="82296"/>
                </a:lnTo>
                <a:lnTo>
                  <a:pt x="241338" y="82296"/>
                </a:lnTo>
                <a:lnTo>
                  <a:pt x="277952" y="110109"/>
                </a:lnTo>
                <a:lnTo>
                  <a:pt x="287439" y="159766"/>
                </a:lnTo>
                <a:lnTo>
                  <a:pt x="287439" y="84988"/>
                </a:lnTo>
                <a:lnTo>
                  <a:pt x="283171" y="82296"/>
                </a:lnTo>
                <a:lnTo>
                  <a:pt x="276555" y="78143"/>
                </a:lnTo>
                <a:lnTo>
                  <a:pt x="262242" y="73355"/>
                </a:lnTo>
                <a:lnTo>
                  <a:pt x="246291" y="71755"/>
                </a:lnTo>
                <a:lnTo>
                  <a:pt x="237185" y="72364"/>
                </a:lnTo>
                <a:lnTo>
                  <a:pt x="196519" y="93611"/>
                </a:lnTo>
                <a:lnTo>
                  <a:pt x="177279" y="131229"/>
                </a:lnTo>
                <a:lnTo>
                  <a:pt x="174790" y="151511"/>
                </a:lnTo>
                <a:lnTo>
                  <a:pt x="175806" y="165163"/>
                </a:lnTo>
                <a:lnTo>
                  <a:pt x="191427" y="201930"/>
                </a:lnTo>
                <a:lnTo>
                  <a:pt x="228676" y="226936"/>
                </a:lnTo>
                <a:lnTo>
                  <a:pt x="244513" y="228600"/>
                </a:lnTo>
                <a:lnTo>
                  <a:pt x="254533" y="227939"/>
                </a:lnTo>
                <a:lnTo>
                  <a:pt x="264071" y="225971"/>
                </a:lnTo>
                <a:lnTo>
                  <a:pt x="273113" y="222707"/>
                </a:lnTo>
                <a:lnTo>
                  <a:pt x="281724" y="218186"/>
                </a:lnTo>
                <a:lnTo>
                  <a:pt x="283286" y="217043"/>
                </a:lnTo>
                <a:lnTo>
                  <a:pt x="289648" y="212407"/>
                </a:lnTo>
                <a:lnTo>
                  <a:pt x="312178" y="177419"/>
                </a:lnTo>
                <a:lnTo>
                  <a:pt x="316941" y="157276"/>
                </a:lnTo>
                <a:lnTo>
                  <a:pt x="317538" y="147320"/>
                </a:lnTo>
                <a:close/>
              </a:path>
              <a:path w="693420" h="279400">
                <a:moveTo>
                  <a:pt x="492163" y="218186"/>
                </a:moveTo>
                <a:lnTo>
                  <a:pt x="485051" y="218186"/>
                </a:lnTo>
                <a:lnTo>
                  <a:pt x="480098" y="217424"/>
                </a:lnTo>
                <a:lnTo>
                  <a:pt x="477431" y="215900"/>
                </a:lnTo>
                <a:lnTo>
                  <a:pt x="474891" y="214503"/>
                </a:lnTo>
                <a:lnTo>
                  <a:pt x="469557" y="127508"/>
                </a:lnTo>
                <a:lnTo>
                  <a:pt x="469315" y="118160"/>
                </a:lnTo>
                <a:lnTo>
                  <a:pt x="468630" y="110083"/>
                </a:lnTo>
                <a:lnTo>
                  <a:pt x="467537" y="103416"/>
                </a:lnTo>
                <a:lnTo>
                  <a:pt x="466001" y="97790"/>
                </a:lnTo>
                <a:lnTo>
                  <a:pt x="463613" y="91567"/>
                </a:lnTo>
                <a:lnTo>
                  <a:pt x="462445" y="88519"/>
                </a:lnTo>
                <a:lnTo>
                  <a:pt x="457873" y="81788"/>
                </a:lnTo>
                <a:lnTo>
                  <a:pt x="452031" y="77851"/>
                </a:lnTo>
                <a:lnTo>
                  <a:pt x="446189" y="73787"/>
                </a:lnTo>
                <a:lnTo>
                  <a:pt x="439331" y="71755"/>
                </a:lnTo>
                <a:lnTo>
                  <a:pt x="431203" y="71755"/>
                </a:lnTo>
                <a:lnTo>
                  <a:pt x="419239" y="73710"/>
                </a:lnTo>
                <a:lnTo>
                  <a:pt x="407009" y="79590"/>
                </a:lnTo>
                <a:lnTo>
                  <a:pt x="394474" y="89382"/>
                </a:lnTo>
                <a:lnTo>
                  <a:pt x="381673" y="103124"/>
                </a:lnTo>
                <a:lnTo>
                  <a:pt x="381673" y="93218"/>
                </a:lnTo>
                <a:lnTo>
                  <a:pt x="381673" y="71755"/>
                </a:lnTo>
                <a:lnTo>
                  <a:pt x="374688" y="71755"/>
                </a:lnTo>
                <a:lnTo>
                  <a:pt x="330111" y="89789"/>
                </a:lnTo>
                <a:lnTo>
                  <a:pt x="332524" y="95631"/>
                </a:lnTo>
                <a:lnTo>
                  <a:pt x="336715" y="93980"/>
                </a:lnTo>
                <a:lnTo>
                  <a:pt x="340398" y="93218"/>
                </a:lnTo>
                <a:lnTo>
                  <a:pt x="346240" y="93218"/>
                </a:lnTo>
                <a:lnTo>
                  <a:pt x="348399" y="93980"/>
                </a:lnTo>
                <a:lnTo>
                  <a:pt x="355003" y="201422"/>
                </a:lnTo>
                <a:lnTo>
                  <a:pt x="353733" y="208661"/>
                </a:lnTo>
                <a:lnTo>
                  <a:pt x="348399" y="216281"/>
                </a:lnTo>
                <a:lnTo>
                  <a:pt x="343319" y="218186"/>
                </a:lnTo>
                <a:lnTo>
                  <a:pt x="332524" y="218186"/>
                </a:lnTo>
                <a:lnTo>
                  <a:pt x="332524" y="224028"/>
                </a:lnTo>
                <a:lnTo>
                  <a:pt x="405676" y="224028"/>
                </a:lnTo>
                <a:lnTo>
                  <a:pt x="405676" y="218186"/>
                </a:lnTo>
                <a:lnTo>
                  <a:pt x="397675" y="218186"/>
                </a:lnTo>
                <a:lnTo>
                  <a:pt x="392341" y="217551"/>
                </a:lnTo>
                <a:lnTo>
                  <a:pt x="389674" y="216027"/>
                </a:lnTo>
                <a:lnTo>
                  <a:pt x="387007" y="214630"/>
                </a:lnTo>
                <a:lnTo>
                  <a:pt x="384975" y="212344"/>
                </a:lnTo>
                <a:lnTo>
                  <a:pt x="382308" y="206756"/>
                </a:lnTo>
                <a:lnTo>
                  <a:pt x="381749" y="201422"/>
                </a:lnTo>
                <a:lnTo>
                  <a:pt x="381698" y="112623"/>
                </a:lnTo>
                <a:lnTo>
                  <a:pt x="391198" y="103416"/>
                </a:lnTo>
                <a:lnTo>
                  <a:pt x="391604" y="103124"/>
                </a:lnTo>
                <a:lnTo>
                  <a:pt x="400735" y="96824"/>
                </a:lnTo>
                <a:lnTo>
                  <a:pt x="410298" y="92887"/>
                </a:lnTo>
                <a:lnTo>
                  <a:pt x="419900" y="91567"/>
                </a:lnTo>
                <a:lnTo>
                  <a:pt x="428155" y="91567"/>
                </a:lnTo>
                <a:lnTo>
                  <a:pt x="442772" y="201422"/>
                </a:lnTo>
                <a:lnTo>
                  <a:pt x="442633" y="204216"/>
                </a:lnTo>
                <a:lnTo>
                  <a:pt x="428917" y="218186"/>
                </a:lnTo>
                <a:lnTo>
                  <a:pt x="419011" y="218186"/>
                </a:lnTo>
                <a:lnTo>
                  <a:pt x="419011" y="224028"/>
                </a:lnTo>
                <a:lnTo>
                  <a:pt x="492163" y="224028"/>
                </a:lnTo>
                <a:lnTo>
                  <a:pt x="492163" y="218186"/>
                </a:lnTo>
                <a:close/>
              </a:path>
              <a:path w="693420" h="279400">
                <a:moveTo>
                  <a:pt x="611365" y="184111"/>
                </a:moveTo>
                <a:lnTo>
                  <a:pt x="592975" y="150126"/>
                </a:lnTo>
                <a:lnTo>
                  <a:pt x="544868" y="125095"/>
                </a:lnTo>
                <a:lnTo>
                  <a:pt x="538010" y="120396"/>
                </a:lnTo>
                <a:lnTo>
                  <a:pt x="534708" y="115951"/>
                </a:lnTo>
                <a:lnTo>
                  <a:pt x="531279" y="111633"/>
                </a:lnTo>
                <a:lnTo>
                  <a:pt x="529501" y="106553"/>
                </a:lnTo>
                <a:lnTo>
                  <a:pt x="529501" y="95631"/>
                </a:lnTo>
                <a:lnTo>
                  <a:pt x="531787" y="91186"/>
                </a:lnTo>
                <a:lnTo>
                  <a:pt x="536486" y="87249"/>
                </a:lnTo>
                <a:lnTo>
                  <a:pt x="541058" y="83312"/>
                </a:lnTo>
                <a:lnTo>
                  <a:pt x="547154" y="81280"/>
                </a:lnTo>
                <a:lnTo>
                  <a:pt x="554774" y="81280"/>
                </a:lnTo>
                <a:lnTo>
                  <a:pt x="587933" y="102171"/>
                </a:lnTo>
                <a:lnTo>
                  <a:pt x="594906" y="122174"/>
                </a:lnTo>
                <a:lnTo>
                  <a:pt x="600240" y="122174"/>
                </a:lnTo>
                <a:lnTo>
                  <a:pt x="600240" y="81280"/>
                </a:lnTo>
                <a:lnTo>
                  <a:pt x="600240" y="77851"/>
                </a:lnTo>
                <a:lnTo>
                  <a:pt x="600240" y="71755"/>
                </a:lnTo>
                <a:lnTo>
                  <a:pt x="594906" y="71755"/>
                </a:lnTo>
                <a:lnTo>
                  <a:pt x="593636" y="74295"/>
                </a:lnTo>
                <a:lnTo>
                  <a:pt x="592493" y="75946"/>
                </a:lnTo>
                <a:lnTo>
                  <a:pt x="591477" y="76708"/>
                </a:lnTo>
                <a:lnTo>
                  <a:pt x="590588" y="77470"/>
                </a:lnTo>
                <a:lnTo>
                  <a:pt x="589191" y="77851"/>
                </a:lnTo>
                <a:lnTo>
                  <a:pt x="585635" y="77851"/>
                </a:lnTo>
                <a:lnTo>
                  <a:pt x="581952" y="77089"/>
                </a:lnTo>
                <a:lnTo>
                  <a:pt x="576491" y="75438"/>
                </a:lnTo>
                <a:lnTo>
                  <a:pt x="568236" y="73025"/>
                </a:lnTo>
                <a:lnTo>
                  <a:pt x="561124" y="71755"/>
                </a:lnTo>
                <a:lnTo>
                  <a:pt x="555409" y="71755"/>
                </a:lnTo>
                <a:lnTo>
                  <a:pt x="517512" y="90551"/>
                </a:lnTo>
                <a:lnTo>
                  <a:pt x="510451" y="114554"/>
                </a:lnTo>
                <a:lnTo>
                  <a:pt x="510451" y="123952"/>
                </a:lnTo>
                <a:lnTo>
                  <a:pt x="537718" y="153085"/>
                </a:lnTo>
                <a:lnTo>
                  <a:pt x="559155" y="164325"/>
                </a:lnTo>
                <a:lnTo>
                  <a:pt x="567944" y="169405"/>
                </a:lnTo>
                <a:lnTo>
                  <a:pt x="574776" y="173990"/>
                </a:lnTo>
                <a:lnTo>
                  <a:pt x="579666" y="178054"/>
                </a:lnTo>
                <a:lnTo>
                  <a:pt x="584873" y="183007"/>
                </a:lnTo>
                <a:lnTo>
                  <a:pt x="587540" y="189357"/>
                </a:lnTo>
                <a:lnTo>
                  <a:pt x="587540" y="202819"/>
                </a:lnTo>
                <a:lnTo>
                  <a:pt x="585127" y="208153"/>
                </a:lnTo>
                <a:lnTo>
                  <a:pt x="575729" y="216789"/>
                </a:lnTo>
                <a:lnTo>
                  <a:pt x="569760" y="219075"/>
                </a:lnTo>
                <a:lnTo>
                  <a:pt x="562267" y="219075"/>
                </a:lnTo>
                <a:lnTo>
                  <a:pt x="527824" y="201117"/>
                </a:lnTo>
                <a:lnTo>
                  <a:pt x="516420" y="173482"/>
                </a:lnTo>
                <a:lnTo>
                  <a:pt x="511086" y="173482"/>
                </a:lnTo>
                <a:lnTo>
                  <a:pt x="511086" y="226314"/>
                </a:lnTo>
                <a:lnTo>
                  <a:pt x="516420" y="226314"/>
                </a:lnTo>
                <a:lnTo>
                  <a:pt x="517817" y="223520"/>
                </a:lnTo>
                <a:lnTo>
                  <a:pt x="519722" y="222123"/>
                </a:lnTo>
                <a:lnTo>
                  <a:pt x="524548" y="222123"/>
                </a:lnTo>
                <a:lnTo>
                  <a:pt x="527469" y="222631"/>
                </a:lnTo>
                <a:lnTo>
                  <a:pt x="531025" y="223647"/>
                </a:lnTo>
                <a:lnTo>
                  <a:pt x="539470" y="225818"/>
                </a:lnTo>
                <a:lnTo>
                  <a:pt x="547471" y="227368"/>
                </a:lnTo>
                <a:lnTo>
                  <a:pt x="554990" y="228295"/>
                </a:lnTo>
                <a:lnTo>
                  <a:pt x="562013" y="228600"/>
                </a:lnTo>
                <a:lnTo>
                  <a:pt x="571220" y="227825"/>
                </a:lnTo>
                <a:lnTo>
                  <a:pt x="579996" y="225475"/>
                </a:lnTo>
                <a:lnTo>
                  <a:pt x="587159" y="222123"/>
                </a:lnTo>
                <a:lnTo>
                  <a:pt x="588314" y="221589"/>
                </a:lnTo>
                <a:lnTo>
                  <a:pt x="591947" y="219075"/>
                </a:lnTo>
                <a:lnTo>
                  <a:pt x="596176" y="216166"/>
                </a:lnTo>
                <a:lnTo>
                  <a:pt x="602830" y="209486"/>
                </a:lnTo>
                <a:lnTo>
                  <a:pt x="607593" y="201853"/>
                </a:lnTo>
                <a:lnTo>
                  <a:pt x="610463" y="193243"/>
                </a:lnTo>
                <a:lnTo>
                  <a:pt x="611365" y="184111"/>
                </a:lnTo>
                <a:close/>
              </a:path>
              <a:path w="693420" h="279400">
                <a:moveTo>
                  <a:pt x="685838" y="84201"/>
                </a:moveTo>
                <a:lnTo>
                  <a:pt x="684060" y="80010"/>
                </a:lnTo>
                <a:lnTo>
                  <a:pt x="680504" y="76581"/>
                </a:lnTo>
                <a:lnTo>
                  <a:pt x="677075" y="73152"/>
                </a:lnTo>
                <a:lnTo>
                  <a:pt x="672884" y="71374"/>
                </a:lnTo>
                <a:lnTo>
                  <a:pt x="662978" y="71374"/>
                </a:lnTo>
                <a:lnTo>
                  <a:pt x="658660" y="73152"/>
                </a:lnTo>
                <a:lnTo>
                  <a:pt x="655231" y="76581"/>
                </a:lnTo>
                <a:lnTo>
                  <a:pt x="651675" y="80010"/>
                </a:lnTo>
                <a:lnTo>
                  <a:pt x="649897" y="84201"/>
                </a:lnTo>
                <a:lnTo>
                  <a:pt x="649897" y="94107"/>
                </a:lnTo>
                <a:lnTo>
                  <a:pt x="651675" y="98425"/>
                </a:lnTo>
                <a:lnTo>
                  <a:pt x="655231" y="101854"/>
                </a:lnTo>
                <a:lnTo>
                  <a:pt x="658660" y="105410"/>
                </a:lnTo>
                <a:lnTo>
                  <a:pt x="662978" y="107061"/>
                </a:lnTo>
                <a:lnTo>
                  <a:pt x="672884" y="107061"/>
                </a:lnTo>
                <a:lnTo>
                  <a:pt x="677075" y="105410"/>
                </a:lnTo>
                <a:lnTo>
                  <a:pt x="680504" y="101854"/>
                </a:lnTo>
                <a:lnTo>
                  <a:pt x="684060" y="98425"/>
                </a:lnTo>
                <a:lnTo>
                  <a:pt x="685838" y="94107"/>
                </a:lnTo>
                <a:lnTo>
                  <a:pt x="685838" y="84201"/>
                </a:lnTo>
                <a:close/>
              </a:path>
              <a:path w="693420" h="279400">
                <a:moveTo>
                  <a:pt x="693229" y="226695"/>
                </a:moveTo>
                <a:lnTo>
                  <a:pt x="673265" y="191770"/>
                </a:lnTo>
                <a:lnTo>
                  <a:pt x="660311" y="191770"/>
                </a:lnTo>
                <a:lnTo>
                  <a:pt x="655358" y="193675"/>
                </a:lnTo>
                <a:lnTo>
                  <a:pt x="651294" y="197358"/>
                </a:lnTo>
                <a:lnTo>
                  <a:pt x="647230" y="201168"/>
                </a:lnTo>
                <a:lnTo>
                  <a:pt x="645325" y="205613"/>
                </a:lnTo>
                <a:lnTo>
                  <a:pt x="645325" y="216408"/>
                </a:lnTo>
                <a:lnTo>
                  <a:pt x="646849" y="220726"/>
                </a:lnTo>
                <a:lnTo>
                  <a:pt x="649897" y="223901"/>
                </a:lnTo>
                <a:lnTo>
                  <a:pt x="653072" y="226949"/>
                </a:lnTo>
                <a:lnTo>
                  <a:pt x="657263" y="228600"/>
                </a:lnTo>
                <a:lnTo>
                  <a:pt x="664756" y="228600"/>
                </a:lnTo>
                <a:lnTo>
                  <a:pt x="666788" y="228092"/>
                </a:lnTo>
                <a:lnTo>
                  <a:pt x="668693" y="227076"/>
                </a:lnTo>
                <a:lnTo>
                  <a:pt x="672630" y="224917"/>
                </a:lnTo>
                <a:lnTo>
                  <a:pt x="675297" y="223901"/>
                </a:lnTo>
                <a:lnTo>
                  <a:pt x="677202" y="223901"/>
                </a:lnTo>
                <a:lnTo>
                  <a:pt x="677964" y="224409"/>
                </a:lnTo>
                <a:lnTo>
                  <a:pt x="678726" y="225298"/>
                </a:lnTo>
                <a:lnTo>
                  <a:pt x="679615" y="226695"/>
                </a:lnTo>
                <a:lnTo>
                  <a:pt x="680008" y="228092"/>
                </a:lnTo>
                <a:lnTo>
                  <a:pt x="680123" y="230505"/>
                </a:lnTo>
                <a:lnTo>
                  <a:pt x="679551" y="236893"/>
                </a:lnTo>
                <a:lnTo>
                  <a:pt x="653135" y="268897"/>
                </a:lnTo>
                <a:lnTo>
                  <a:pt x="645325" y="272034"/>
                </a:lnTo>
                <a:lnTo>
                  <a:pt x="645325" y="279146"/>
                </a:lnTo>
                <a:lnTo>
                  <a:pt x="681901" y="256540"/>
                </a:lnTo>
                <a:lnTo>
                  <a:pt x="692607" y="233832"/>
                </a:lnTo>
                <a:lnTo>
                  <a:pt x="693229" y="226695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375664" y="4727955"/>
            <a:ext cx="723265" cy="278765"/>
          </a:xfrm>
          <a:custGeom>
            <a:avLst/>
            <a:gdLst/>
            <a:ahLst/>
            <a:cxnLst/>
            <a:rect l="l" t="t" r="r" b="b"/>
            <a:pathLst>
              <a:path w="723264" h="278764">
                <a:moveTo>
                  <a:pt x="144526" y="181356"/>
                </a:moveTo>
                <a:lnTo>
                  <a:pt x="138557" y="181356"/>
                </a:lnTo>
                <a:lnTo>
                  <a:pt x="135763" y="186182"/>
                </a:lnTo>
                <a:lnTo>
                  <a:pt x="132461" y="189992"/>
                </a:lnTo>
                <a:lnTo>
                  <a:pt x="103124" y="199136"/>
                </a:lnTo>
                <a:lnTo>
                  <a:pt x="34417" y="199136"/>
                </a:lnTo>
                <a:lnTo>
                  <a:pt x="41262" y="192468"/>
                </a:lnTo>
                <a:lnTo>
                  <a:pt x="51981" y="181356"/>
                </a:lnTo>
                <a:lnTo>
                  <a:pt x="84582" y="146177"/>
                </a:lnTo>
                <a:lnTo>
                  <a:pt x="116459" y="104076"/>
                </a:lnTo>
                <a:lnTo>
                  <a:pt x="130581" y="65849"/>
                </a:lnTo>
                <a:lnTo>
                  <a:pt x="131064" y="57531"/>
                </a:lnTo>
                <a:lnTo>
                  <a:pt x="129959" y="46291"/>
                </a:lnTo>
                <a:lnTo>
                  <a:pt x="126644" y="35826"/>
                </a:lnTo>
                <a:lnTo>
                  <a:pt x="121094" y="26098"/>
                </a:lnTo>
                <a:lnTo>
                  <a:pt x="119926" y="24765"/>
                </a:lnTo>
                <a:lnTo>
                  <a:pt x="113284" y="17145"/>
                </a:lnTo>
                <a:lnTo>
                  <a:pt x="103784" y="9652"/>
                </a:lnTo>
                <a:lnTo>
                  <a:pt x="93192" y="4292"/>
                </a:lnTo>
                <a:lnTo>
                  <a:pt x="81546" y="1079"/>
                </a:lnTo>
                <a:lnTo>
                  <a:pt x="68834" y="0"/>
                </a:lnTo>
                <a:lnTo>
                  <a:pt x="56794" y="1003"/>
                </a:lnTo>
                <a:lnTo>
                  <a:pt x="19469" y="24866"/>
                </a:lnTo>
                <a:lnTo>
                  <a:pt x="6350" y="61849"/>
                </a:lnTo>
                <a:lnTo>
                  <a:pt x="12319" y="61849"/>
                </a:lnTo>
                <a:lnTo>
                  <a:pt x="15786" y="53276"/>
                </a:lnTo>
                <a:lnTo>
                  <a:pt x="20104" y="45821"/>
                </a:lnTo>
                <a:lnTo>
                  <a:pt x="52311" y="25361"/>
                </a:lnTo>
                <a:lnTo>
                  <a:pt x="60198" y="24765"/>
                </a:lnTo>
                <a:lnTo>
                  <a:pt x="68757" y="25603"/>
                </a:lnTo>
                <a:lnTo>
                  <a:pt x="100291" y="53441"/>
                </a:lnTo>
                <a:lnTo>
                  <a:pt x="103505" y="72390"/>
                </a:lnTo>
                <a:lnTo>
                  <a:pt x="102044" y="86372"/>
                </a:lnTo>
                <a:lnTo>
                  <a:pt x="80264" y="132588"/>
                </a:lnTo>
                <a:lnTo>
                  <a:pt x="48552" y="170307"/>
                </a:lnTo>
                <a:lnTo>
                  <a:pt x="0" y="217551"/>
                </a:lnTo>
                <a:lnTo>
                  <a:pt x="0" y="223520"/>
                </a:lnTo>
                <a:lnTo>
                  <a:pt x="129159" y="223520"/>
                </a:lnTo>
                <a:lnTo>
                  <a:pt x="138036" y="199136"/>
                </a:lnTo>
                <a:lnTo>
                  <a:pt x="144526" y="181356"/>
                </a:lnTo>
                <a:close/>
              </a:path>
              <a:path w="723264" h="278764">
                <a:moveTo>
                  <a:pt x="312547" y="111887"/>
                </a:moveTo>
                <a:lnTo>
                  <a:pt x="306273" y="63157"/>
                </a:lnTo>
                <a:lnTo>
                  <a:pt x="287528" y="25654"/>
                </a:lnTo>
                <a:lnTo>
                  <a:pt x="280924" y="18516"/>
                </a:lnTo>
                <a:lnTo>
                  <a:pt x="280924" y="104775"/>
                </a:lnTo>
                <a:lnTo>
                  <a:pt x="280441" y="128663"/>
                </a:lnTo>
                <a:lnTo>
                  <a:pt x="276682" y="167830"/>
                </a:lnTo>
                <a:lnTo>
                  <a:pt x="263715" y="204851"/>
                </a:lnTo>
                <a:lnTo>
                  <a:pt x="247015" y="217170"/>
                </a:lnTo>
                <a:lnTo>
                  <a:pt x="241173" y="217170"/>
                </a:lnTo>
                <a:lnTo>
                  <a:pt x="208876" y="177838"/>
                </a:lnTo>
                <a:lnTo>
                  <a:pt x="202565" y="119380"/>
                </a:lnTo>
                <a:lnTo>
                  <a:pt x="202819" y="105333"/>
                </a:lnTo>
                <a:lnTo>
                  <a:pt x="206756" y="62738"/>
                </a:lnTo>
                <a:lnTo>
                  <a:pt x="222631" y="20574"/>
                </a:lnTo>
                <a:lnTo>
                  <a:pt x="234823" y="10668"/>
                </a:lnTo>
                <a:lnTo>
                  <a:pt x="248412" y="10668"/>
                </a:lnTo>
                <a:lnTo>
                  <a:pt x="273177" y="42291"/>
                </a:lnTo>
                <a:lnTo>
                  <a:pt x="280441" y="86868"/>
                </a:lnTo>
                <a:lnTo>
                  <a:pt x="280924" y="104775"/>
                </a:lnTo>
                <a:lnTo>
                  <a:pt x="280924" y="18516"/>
                </a:lnTo>
                <a:lnTo>
                  <a:pt x="242316" y="0"/>
                </a:lnTo>
                <a:lnTo>
                  <a:pt x="234645" y="673"/>
                </a:lnTo>
                <a:lnTo>
                  <a:pt x="195389" y="27203"/>
                </a:lnTo>
                <a:lnTo>
                  <a:pt x="177317" y="64973"/>
                </a:lnTo>
                <a:lnTo>
                  <a:pt x="170942" y="115316"/>
                </a:lnTo>
                <a:lnTo>
                  <a:pt x="172034" y="136512"/>
                </a:lnTo>
                <a:lnTo>
                  <a:pt x="180848" y="174040"/>
                </a:lnTo>
                <a:lnTo>
                  <a:pt x="212001" y="218160"/>
                </a:lnTo>
                <a:lnTo>
                  <a:pt x="240665" y="227457"/>
                </a:lnTo>
                <a:lnTo>
                  <a:pt x="248653" y="226707"/>
                </a:lnTo>
                <a:lnTo>
                  <a:pt x="256819" y="224434"/>
                </a:lnTo>
                <a:lnTo>
                  <a:pt x="265125" y="220662"/>
                </a:lnTo>
                <a:lnTo>
                  <a:pt x="270700" y="217170"/>
                </a:lnTo>
                <a:lnTo>
                  <a:pt x="273558" y="215392"/>
                </a:lnTo>
                <a:lnTo>
                  <a:pt x="301625" y="176657"/>
                </a:lnTo>
                <a:lnTo>
                  <a:pt x="311848" y="130225"/>
                </a:lnTo>
                <a:lnTo>
                  <a:pt x="312547" y="111887"/>
                </a:lnTo>
                <a:close/>
              </a:path>
              <a:path w="723264" h="278764">
                <a:moveTo>
                  <a:pt x="478663" y="111887"/>
                </a:moveTo>
                <a:lnTo>
                  <a:pt x="472389" y="63157"/>
                </a:lnTo>
                <a:lnTo>
                  <a:pt x="453644" y="25654"/>
                </a:lnTo>
                <a:lnTo>
                  <a:pt x="447040" y="18516"/>
                </a:lnTo>
                <a:lnTo>
                  <a:pt x="447040" y="104775"/>
                </a:lnTo>
                <a:lnTo>
                  <a:pt x="446557" y="128663"/>
                </a:lnTo>
                <a:lnTo>
                  <a:pt x="442798" y="167830"/>
                </a:lnTo>
                <a:lnTo>
                  <a:pt x="429831" y="204851"/>
                </a:lnTo>
                <a:lnTo>
                  <a:pt x="413131" y="217170"/>
                </a:lnTo>
                <a:lnTo>
                  <a:pt x="407289" y="217170"/>
                </a:lnTo>
                <a:lnTo>
                  <a:pt x="374992" y="177838"/>
                </a:lnTo>
                <a:lnTo>
                  <a:pt x="368681" y="119380"/>
                </a:lnTo>
                <a:lnTo>
                  <a:pt x="368935" y="105333"/>
                </a:lnTo>
                <a:lnTo>
                  <a:pt x="372872" y="62738"/>
                </a:lnTo>
                <a:lnTo>
                  <a:pt x="388747" y="20574"/>
                </a:lnTo>
                <a:lnTo>
                  <a:pt x="400939" y="10668"/>
                </a:lnTo>
                <a:lnTo>
                  <a:pt x="414528" y="10668"/>
                </a:lnTo>
                <a:lnTo>
                  <a:pt x="439293" y="42291"/>
                </a:lnTo>
                <a:lnTo>
                  <a:pt x="446557" y="86868"/>
                </a:lnTo>
                <a:lnTo>
                  <a:pt x="447040" y="104775"/>
                </a:lnTo>
                <a:lnTo>
                  <a:pt x="447040" y="18516"/>
                </a:lnTo>
                <a:lnTo>
                  <a:pt x="408432" y="0"/>
                </a:lnTo>
                <a:lnTo>
                  <a:pt x="400761" y="673"/>
                </a:lnTo>
                <a:lnTo>
                  <a:pt x="361505" y="27203"/>
                </a:lnTo>
                <a:lnTo>
                  <a:pt x="343433" y="64973"/>
                </a:lnTo>
                <a:lnTo>
                  <a:pt x="337058" y="115316"/>
                </a:lnTo>
                <a:lnTo>
                  <a:pt x="338150" y="136512"/>
                </a:lnTo>
                <a:lnTo>
                  <a:pt x="346964" y="174040"/>
                </a:lnTo>
                <a:lnTo>
                  <a:pt x="378117" y="218160"/>
                </a:lnTo>
                <a:lnTo>
                  <a:pt x="406781" y="227457"/>
                </a:lnTo>
                <a:lnTo>
                  <a:pt x="414769" y="226707"/>
                </a:lnTo>
                <a:lnTo>
                  <a:pt x="422935" y="224434"/>
                </a:lnTo>
                <a:lnTo>
                  <a:pt x="431241" y="220662"/>
                </a:lnTo>
                <a:lnTo>
                  <a:pt x="436816" y="217170"/>
                </a:lnTo>
                <a:lnTo>
                  <a:pt x="439674" y="215392"/>
                </a:lnTo>
                <a:lnTo>
                  <a:pt x="467741" y="176657"/>
                </a:lnTo>
                <a:lnTo>
                  <a:pt x="477964" y="130225"/>
                </a:lnTo>
                <a:lnTo>
                  <a:pt x="478663" y="111887"/>
                </a:lnTo>
                <a:close/>
              </a:path>
              <a:path w="723264" h="278764">
                <a:moveTo>
                  <a:pt x="637413" y="170180"/>
                </a:moveTo>
                <a:lnTo>
                  <a:pt x="619429" y="129908"/>
                </a:lnTo>
                <a:lnTo>
                  <a:pt x="614807" y="125374"/>
                </a:lnTo>
                <a:lnTo>
                  <a:pt x="614807" y="177165"/>
                </a:lnTo>
                <a:lnTo>
                  <a:pt x="614807" y="184912"/>
                </a:lnTo>
                <a:lnTo>
                  <a:pt x="592048" y="216217"/>
                </a:lnTo>
                <a:lnTo>
                  <a:pt x="576326" y="218694"/>
                </a:lnTo>
                <a:lnTo>
                  <a:pt x="567944" y="217919"/>
                </a:lnTo>
                <a:lnTo>
                  <a:pt x="538848" y="191706"/>
                </a:lnTo>
                <a:lnTo>
                  <a:pt x="535990" y="173609"/>
                </a:lnTo>
                <a:lnTo>
                  <a:pt x="536079" y="170180"/>
                </a:lnTo>
                <a:lnTo>
                  <a:pt x="550595" y="131178"/>
                </a:lnTo>
                <a:lnTo>
                  <a:pt x="562229" y="119380"/>
                </a:lnTo>
                <a:lnTo>
                  <a:pt x="578256" y="132537"/>
                </a:lnTo>
                <a:lnTo>
                  <a:pt x="608584" y="164084"/>
                </a:lnTo>
                <a:lnTo>
                  <a:pt x="614807" y="177165"/>
                </a:lnTo>
                <a:lnTo>
                  <a:pt x="614807" y="125374"/>
                </a:lnTo>
                <a:lnTo>
                  <a:pt x="611225" y="121843"/>
                </a:lnTo>
                <a:lnTo>
                  <a:pt x="608393" y="119380"/>
                </a:lnTo>
                <a:lnTo>
                  <a:pt x="600621" y="112623"/>
                </a:lnTo>
                <a:lnTo>
                  <a:pt x="587629" y="102235"/>
                </a:lnTo>
                <a:lnTo>
                  <a:pt x="597014" y="96012"/>
                </a:lnTo>
                <a:lnTo>
                  <a:pt x="627811" y="65836"/>
                </a:lnTo>
                <a:lnTo>
                  <a:pt x="632714" y="47244"/>
                </a:lnTo>
                <a:lnTo>
                  <a:pt x="631685" y="38265"/>
                </a:lnTo>
                <a:lnTo>
                  <a:pt x="628650" y="29806"/>
                </a:lnTo>
                <a:lnTo>
                  <a:pt x="623595" y="21831"/>
                </a:lnTo>
                <a:lnTo>
                  <a:pt x="616585" y="14351"/>
                </a:lnTo>
                <a:lnTo>
                  <a:pt x="609727" y="9448"/>
                </a:lnTo>
                <a:lnTo>
                  <a:pt x="609727" y="45593"/>
                </a:lnTo>
                <a:lnTo>
                  <a:pt x="609727" y="54102"/>
                </a:lnTo>
                <a:lnTo>
                  <a:pt x="588822" y="87731"/>
                </a:lnTo>
                <a:lnTo>
                  <a:pt x="580009" y="96012"/>
                </a:lnTo>
                <a:lnTo>
                  <a:pt x="553491" y="73964"/>
                </a:lnTo>
                <a:lnTo>
                  <a:pt x="548259" y="68961"/>
                </a:lnTo>
                <a:lnTo>
                  <a:pt x="544195" y="63627"/>
                </a:lnTo>
                <a:lnTo>
                  <a:pt x="541401" y="58039"/>
                </a:lnTo>
                <a:lnTo>
                  <a:pt x="538480" y="52451"/>
                </a:lnTo>
                <a:lnTo>
                  <a:pt x="537171" y="47244"/>
                </a:lnTo>
                <a:lnTo>
                  <a:pt x="537083" y="32766"/>
                </a:lnTo>
                <a:lnTo>
                  <a:pt x="540512" y="25273"/>
                </a:lnTo>
                <a:lnTo>
                  <a:pt x="574294" y="9398"/>
                </a:lnTo>
                <a:lnTo>
                  <a:pt x="582053" y="10007"/>
                </a:lnTo>
                <a:lnTo>
                  <a:pt x="609130" y="37579"/>
                </a:lnTo>
                <a:lnTo>
                  <a:pt x="609727" y="45593"/>
                </a:lnTo>
                <a:lnTo>
                  <a:pt x="609727" y="9448"/>
                </a:lnTo>
                <a:lnTo>
                  <a:pt x="573913" y="0"/>
                </a:lnTo>
                <a:lnTo>
                  <a:pt x="560959" y="977"/>
                </a:lnTo>
                <a:lnTo>
                  <a:pt x="522922" y="23571"/>
                </a:lnTo>
                <a:lnTo>
                  <a:pt x="513715" y="52197"/>
                </a:lnTo>
                <a:lnTo>
                  <a:pt x="514159" y="59093"/>
                </a:lnTo>
                <a:lnTo>
                  <a:pt x="533298" y="94043"/>
                </a:lnTo>
                <a:lnTo>
                  <a:pt x="554736" y="113284"/>
                </a:lnTo>
                <a:lnTo>
                  <a:pt x="543636" y="121691"/>
                </a:lnTo>
                <a:lnTo>
                  <a:pt x="516763" y="151955"/>
                </a:lnTo>
                <a:lnTo>
                  <a:pt x="511302" y="173609"/>
                </a:lnTo>
                <a:lnTo>
                  <a:pt x="512152" y="182740"/>
                </a:lnTo>
                <a:lnTo>
                  <a:pt x="534733" y="216420"/>
                </a:lnTo>
                <a:lnTo>
                  <a:pt x="573786" y="227457"/>
                </a:lnTo>
                <a:lnTo>
                  <a:pt x="587375" y="226415"/>
                </a:lnTo>
                <a:lnTo>
                  <a:pt x="627621" y="202349"/>
                </a:lnTo>
                <a:lnTo>
                  <a:pt x="637413" y="172847"/>
                </a:lnTo>
                <a:lnTo>
                  <a:pt x="637413" y="170180"/>
                </a:lnTo>
                <a:close/>
              </a:path>
              <a:path w="723264" h="278764">
                <a:moveTo>
                  <a:pt x="723265" y="225171"/>
                </a:moveTo>
                <a:lnTo>
                  <a:pt x="703072" y="191262"/>
                </a:lnTo>
                <a:lnTo>
                  <a:pt x="690118" y="191262"/>
                </a:lnTo>
                <a:lnTo>
                  <a:pt x="685165" y="193167"/>
                </a:lnTo>
                <a:lnTo>
                  <a:pt x="677164" y="200660"/>
                </a:lnTo>
                <a:lnTo>
                  <a:pt x="675132" y="205105"/>
                </a:lnTo>
                <a:lnTo>
                  <a:pt x="675132" y="215900"/>
                </a:lnTo>
                <a:lnTo>
                  <a:pt x="676656" y="220218"/>
                </a:lnTo>
                <a:lnTo>
                  <a:pt x="682879" y="226441"/>
                </a:lnTo>
                <a:lnTo>
                  <a:pt x="687070" y="228092"/>
                </a:lnTo>
                <a:lnTo>
                  <a:pt x="694563" y="228092"/>
                </a:lnTo>
                <a:lnTo>
                  <a:pt x="696595" y="227584"/>
                </a:lnTo>
                <a:lnTo>
                  <a:pt x="702564" y="224409"/>
                </a:lnTo>
                <a:lnTo>
                  <a:pt x="705104" y="223393"/>
                </a:lnTo>
                <a:lnTo>
                  <a:pt x="707009" y="223393"/>
                </a:lnTo>
                <a:lnTo>
                  <a:pt x="707771" y="223901"/>
                </a:lnTo>
                <a:lnTo>
                  <a:pt x="709549" y="226187"/>
                </a:lnTo>
                <a:lnTo>
                  <a:pt x="710057" y="227965"/>
                </a:lnTo>
                <a:lnTo>
                  <a:pt x="710057" y="229997"/>
                </a:lnTo>
                <a:lnTo>
                  <a:pt x="689876" y="264477"/>
                </a:lnTo>
                <a:lnTo>
                  <a:pt x="675132" y="271526"/>
                </a:lnTo>
                <a:lnTo>
                  <a:pt x="675132" y="278638"/>
                </a:lnTo>
                <a:lnTo>
                  <a:pt x="711708" y="256032"/>
                </a:lnTo>
                <a:lnTo>
                  <a:pt x="722528" y="233324"/>
                </a:lnTo>
                <a:lnTo>
                  <a:pt x="723265" y="225171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02815" y="4727447"/>
            <a:ext cx="843280" cy="229235"/>
          </a:xfrm>
          <a:custGeom>
            <a:avLst/>
            <a:gdLst/>
            <a:ahLst/>
            <a:cxnLst/>
            <a:rect l="l" t="t" r="r" b="b"/>
            <a:pathLst>
              <a:path w="843280" h="229235">
                <a:moveTo>
                  <a:pt x="93853" y="5080"/>
                </a:moveTo>
                <a:lnTo>
                  <a:pt x="0" y="5080"/>
                </a:lnTo>
                <a:lnTo>
                  <a:pt x="0" y="11049"/>
                </a:lnTo>
                <a:lnTo>
                  <a:pt x="12954" y="11049"/>
                </a:lnTo>
                <a:lnTo>
                  <a:pt x="17907" y="12319"/>
                </a:lnTo>
                <a:lnTo>
                  <a:pt x="22606" y="14859"/>
                </a:lnTo>
                <a:lnTo>
                  <a:pt x="25908" y="16891"/>
                </a:lnTo>
                <a:lnTo>
                  <a:pt x="28194" y="19177"/>
                </a:lnTo>
                <a:lnTo>
                  <a:pt x="29210" y="21844"/>
                </a:lnTo>
                <a:lnTo>
                  <a:pt x="30607" y="25400"/>
                </a:lnTo>
                <a:lnTo>
                  <a:pt x="31369" y="32766"/>
                </a:lnTo>
                <a:lnTo>
                  <a:pt x="31369" y="198374"/>
                </a:lnTo>
                <a:lnTo>
                  <a:pt x="29972" y="206756"/>
                </a:lnTo>
                <a:lnTo>
                  <a:pt x="27432" y="210185"/>
                </a:lnTo>
                <a:lnTo>
                  <a:pt x="23368" y="215392"/>
                </a:lnTo>
                <a:lnTo>
                  <a:pt x="16764" y="218059"/>
                </a:lnTo>
                <a:lnTo>
                  <a:pt x="0" y="218059"/>
                </a:lnTo>
                <a:lnTo>
                  <a:pt x="0" y="224028"/>
                </a:lnTo>
                <a:lnTo>
                  <a:pt x="93853" y="224028"/>
                </a:lnTo>
                <a:lnTo>
                  <a:pt x="93853" y="218059"/>
                </a:lnTo>
                <a:lnTo>
                  <a:pt x="80772" y="218059"/>
                </a:lnTo>
                <a:lnTo>
                  <a:pt x="75819" y="216789"/>
                </a:lnTo>
                <a:lnTo>
                  <a:pt x="71247" y="214122"/>
                </a:lnTo>
                <a:lnTo>
                  <a:pt x="67691" y="212217"/>
                </a:lnTo>
                <a:lnTo>
                  <a:pt x="65532" y="209931"/>
                </a:lnTo>
                <a:lnTo>
                  <a:pt x="64389" y="207264"/>
                </a:lnTo>
                <a:lnTo>
                  <a:pt x="62992" y="203708"/>
                </a:lnTo>
                <a:lnTo>
                  <a:pt x="62357" y="196342"/>
                </a:lnTo>
                <a:lnTo>
                  <a:pt x="62357" y="30734"/>
                </a:lnTo>
                <a:lnTo>
                  <a:pt x="63627" y="22352"/>
                </a:lnTo>
                <a:lnTo>
                  <a:pt x="66294" y="18923"/>
                </a:lnTo>
                <a:lnTo>
                  <a:pt x="70485" y="13716"/>
                </a:lnTo>
                <a:lnTo>
                  <a:pt x="76962" y="11049"/>
                </a:lnTo>
                <a:lnTo>
                  <a:pt x="93853" y="11049"/>
                </a:lnTo>
                <a:lnTo>
                  <a:pt x="93853" y="5080"/>
                </a:lnTo>
                <a:close/>
              </a:path>
              <a:path w="843280" h="229235">
                <a:moveTo>
                  <a:pt x="267589" y="168148"/>
                </a:moveTo>
                <a:lnTo>
                  <a:pt x="254266" y="131978"/>
                </a:lnTo>
                <a:lnTo>
                  <a:pt x="216547" y="104876"/>
                </a:lnTo>
                <a:lnTo>
                  <a:pt x="202438" y="97155"/>
                </a:lnTo>
                <a:lnTo>
                  <a:pt x="185305" y="87566"/>
                </a:lnTo>
                <a:lnTo>
                  <a:pt x="150114" y="59309"/>
                </a:lnTo>
                <a:lnTo>
                  <a:pt x="147828" y="53213"/>
                </a:lnTo>
                <a:lnTo>
                  <a:pt x="147853" y="46329"/>
                </a:lnTo>
                <a:lnTo>
                  <a:pt x="171221" y="15532"/>
                </a:lnTo>
                <a:lnTo>
                  <a:pt x="186563" y="12954"/>
                </a:lnTo>
                <a:lnTo>
                  <a:pt x="193916" y="13436"/>
                </a:lnTo>
                <a:lnTo>
                  <a:pt x="232524" y="34963"/>
                </a:lnTo>
                <a:lnTo>
                  <a:pt x="247142" y="75819"/>
                </a:lnTo>
                <a:lnTo>
                  <a:pt x="253111" y="75819"/>
                </a:lnTo>
                <a:lnTo>
                  <a:pt x="253111" y="12954"/>
                </a:lnTo>
                <a:lnTo>
                  <a:pt x="253111" y="12700"/>
                </a:lnTo>
                <a:lnTo>
                  <a:pt x="253111" y="0"/>
                </a:lnTo>
                <a:lnTo>
                  <a:pt x="247142" y="0"/>
                </a:lnTo>
                <a:lnTo>
                  <a:pt x="245999" y="5080"/>
                </a:lnTo>
                <a:lnTo>
                  <a:pt x="244602" y="8509"/>
                </a:lnTo>
                <a:lnTo>
                  <a:pt x="241046" y="11811"/>
                </a:lnTo>
                <a:lnTo>
                  <a:pt x="238760" y="12700"/>
                </a:lnTo>
                <a:lnTo>
                  <a:pt x="233553" y="12700"/>
                </a:lnTo>
                <a:lnTo>
                  <a:pt x="229235" y="11303"/>
                </a:lnTo>
                <a:lnTo>
                  <a:pt x="223266" y="8636"/>
                </a:lnTo>
                <a:lnTo>
                  <a:pt x="213588" y="4876"/>
                </a:lnTo>
                <a:lnTo>
                  <a:pt x="204216" y="2184"/>
                </a:lnTo>
                <a:lnTo>
                  <a:pt x="195110" y="546"/>
                </a:lnTo>
                <a:lnTo>
                  <a:pt x="186309" y="0"/>
                </a:lnTo>
                <a:lnTo>
                  <a:pt x="172923" y="1079"/>
                </a:lnTo>
                <a:lnTo>
                  <a:pt x="132295" y="26047"/>
                </a:lnTo>
                <a:lnTo>
                  <a:pt x="122262" y="59309"/>
                </a:lnTo>
                <a:lnTo>
                  <a:pt x="122555" y="64363"/>
                </a:lnTo>
                <a:lnTo>
                  <a:pt x="140728" y="98463"/>
                </a:lnTo>
                <a:lnTo>
                  <a:pt x="173228" y="120904"/>
                </a:lnTo>
                <a:lnTo>
                  <a:pt x="198945" y="135547"/>
                </a:lnTo>
                <a:lnTo>
                  <a:pt x="208876" y="141351"/>
                </a:lnTo>
                <a:lnTo>
                  <a:pt x="234442" y="164338"/>
                </a:lnTo>
                <a:lnTo>
                  <a:pt x="237363" y="169799"/>
                </a:lnTo>
                <a:lnTo>
                  <a:pt x="238887" y="175260"/>
                </a:lnTo>
                <a:lnTo>
                  <a:pt x="238887" y="180594"/>
                </a:lnTo>
                <a:lnTo>
                  <a:pt x="213360" y="213741"/>
                </a:lnTo>
                <a:lnTo>
                  <a:pt x="195326" y="216408"/>
                </a:lnTo>
                <a:lnTo>
                  <a:pt x="186740" y="215938"/>
                </a:lnTo>
                <a:lnTo>
                  <a:pt x="150520" y="199948"/>
                </a:lnTo>
                <a:lnTo>
                  <a:pt x="132448" y="164998"/>
                </a:lnTo>
                <a:lnTo>
                  <a:pt x="130175" y="153924"/>
                </a:lnTo>
                <a:lnTo>
                  <a:pt x="124206" y="153924"/>
                </a:lnTo>
                <a:lnTo>
                  <a:pt x="124206" y="228981"/>
                </a:lnTo>
                <a:lnTo>
                  <a:pt x="130175" y="228981"/>
                </a:lnTo>
                <a:lnTo>
                  <a:pt x="130937" y="224028"/>
                </a:lnTo>
                <a:lnTo>
                  <a:pt x="132080" y="220599"/>
                </a:lnTo>
                <a:lnTo>
                  <a:pt x="133731" y="219075"/>
                </a:lnTo>
                <a:lnTo>
                  <a:pt x="135255" y="217424"/>
                </a:lnTo>
                <a:lnTo>
                  <a:pt x="137414" y="216662"/>
                </a:lnTo>
                <a:lnTo>
                  <a:pt x="142875" y="216662"/>
                </a:lnTo>
                <a:lnTo>
                  <a:pt x="149479" y="218313"/>
                </a:lnTo>
                <a:lnTo>
                  <a:pt x="160020" y="221742"/>
                </a:lnTo>
                <a:lnTo>
                  <a:pt x="170561" y="225044"/>
                </a:lnTo>
                <a:lnTo>
                  <a:pt x="177419" y="227076"/>
                </a:lnTo>
                <a:lnTo>
                  <a:pt x="180721" y="227584"/>
                </a:lnTo>
                <a:lnTo>
                  <a:pt x="186309" y="228600"/>
                </a:lnTo>
                <a:lnTo>
                  <a:pt x="192278" y="228981"/>
                </a:lnTo>
                <a:lnTo>
                  <a:pt x="198628" y="228981"/>
                </a:lnTo>
                <a:lnTo>
                  <a:pt x="213144" y="227863"/>
                </a:lnTo>
                <a:lnTo>
                  <a:pt x="226263" y="224510"/>
                </a:lnTo>
                <a:lnTo>
                  <a:pt x="237959" y="218909"/>
                </a:lnTo>
                <a:lnTo>
                  <a:pt x="240919" y="216662"/>
                </a:lnTo>
                <a:lnTo>
                  <a:pt x="241261" y="216408"/>
                </a:lnTo>
                <a:lnTo>
                  <a:pt x="248285" y="211074"/>
                </a:lnTo>
                <a:lnTo>
                  <a:pt x="256755" y="201625"/>
                </a:lnTo>
                <a:lnTo>
                  <a:pt x="262788" y="191325"/>
                </a:lnTo>
                <a:lnTo>
                  <a:pt x="266382" y="180187"/>
                </a:lnTo>
                <a:lnTo>
                  <a:pt x="267589" y="168148"/>
                </a:lnTo>
                <a:close/>
              </a:path>
              <a:path w="843280" h="229235">
                <a:moveTo>
                  <a:pt x="488315" y="164084"/>
                </a:moveTo>
                <a:lnTo>
                  <a:pt x="472694" y="127762"/>
                </a:lnTo>
                <a:lnTo>
                  <a:pt x="450850" y="115684"/>
                </a:lnTo>
                <a:lnTo>
                  <a:pt x="450850" y="166878"/>
                </a:lnTo>
                <a:lnTo>
                  <a:pt x="449897" y="176199"/>
                </a:lnTo>
                <a:lnTo>
                  <a:pt x="416750" y="209283"/>
                </a:lnTo>
                <a:lnTo>
                  <a:pt x="391033" y="212598"/>
                </a:lnTo>
                <a:lnTo>
                  <a:pt x="381863" y="212318"/>
                </a:lnTo>
                <a:lnTo>
                  <a:pt x="372643" y="211480"/>
                </a:lnTo>
                <a:lnTo>
                  <a:pt x="363385" y="210083"/>
                </a:lnTo>
                <a:lnTo>
                  <a:pt x="354076" y="208153"/>
                </a:lnTo>
                <a:lnTo>
                  <a:pt x="354076" y="118364"/>
                </a:lnTo>
                <a:lnTo>
                  <a:pt x="356870" y="117856"/>
                </a:lnTo>
                <a:lnTo>
                  <a:pt x="360807" y="117475"/>
                </a:lnTo>
                <a:lnTo>
                  <a:pt x="365506" y="117348"/>
                </a:lnTo>
                <a:lnTo>
                  <a:pt x="370205" y="117094"/>
                </a:lnTo>
                <a:lnTo>
                  <a:pt x="375920" y="116967"/>
                </a:lnTo>
                <a:lnTo>
                  <a:pt x="382651" y="116967"/>
                </a:lnTo>
                <a:lnTo>
                  <a:pt x="421386" y="123698"/>
                </a:lnTo>
                <a:lnTo>
                  <a:pt x="449135" y="154393"/>
                </a:lnTo>
                <a:lnTo>
                  <a:pt x="450850" y="166878"/>
                </a:lnTo>
                <a:lnTo>
                  <a:pt x="450850" y="115684"/>
                </a:lnTo>
                <a:lnTo>
                  <a:pt x="449287" y="115087"/>
                </a:lnTo>
                <a:lnTo>
                  <a:pt x="438658" y="112268"/>
                </a:lnTo>
                <a:lnTo>
                  <a:pt x="447789" y="108699"/>
                </a:lnTo>
                <a:lnTo>
                  <a:pt x="453047" y="105791"/>
                </a:lnTo>
                <a:lnTo>
                  <a:pt x="455803" y="104267"/>
                </a:lnTo>
                <a:lnTo>
                  <a:pt x="462597" y="99034"/>
                </a:lnTo>
                <a:lnTo>
                  <a:pt x="478155" y="63500"/>
                </a:lnTo>
                <a:lnTo>
                  <a:pt x="477354" y="54165"/>
                </a:lnTo>
                <a:lnTo>
                  <a:pt x="449834" y="16992"/>
                </a:lnTo>
                <a:lnTo>
                  <a:pt x="444500" y="14528"/>
                </a:lnTo>
                <a:lnTo>
                  <a:pt x="444500" y="62230"/>
                </a:lnTo>
                <a:lnTo>
                  <a:pt x="444500" y="70485"/>
                </a:lnTo>
                <a:lnTo>
                  <a:pt x="419989" y="100711"/>
                </a:lnTo>
                <a:lnTo>
                  <a:pt x="384556" y="105791"/>
                </a:lnTo>
                <a:lnTo>
                  <a:pt x="378460" y="105791"/>
                </a:lnTo>
                <a:lnTo>
                  <a:pt x="372745" y="105664"/>
                </a:lnTo>
                <a:lnTo>
                  <a:pt x="362585" y="104902"/>
                </a:lnTo>
                <a:lnTo>
                  <a:pt x="358013" y="104267"/>
                </a:lnTo>
                <a:lnTo>
                  <a:pt x="354076" y="103505"/>
                </a:lnTo>
                <a:lnTo>
                  <a:pt x="354076" y="19431"/>
                </a:lnTo>
                <a:lnTo>
                  <a:pt x="360680" y="17868"/>
                </a:lnTo>
                <a:lnTo>
                  <a:pt x="367741" y="16751"/>
                </a:lnTo>
                <a:lnTo>
                  <a:pt x="375196" y="16103"/>
                </a:lnTo>
                <a:lnTo>
                  <a:pt x="383032" y="15875"/>
                </a:lnTo>
                <a:lnTo>
                  <a:pt x="397256" y="16751"/>
                </a:lnTo>
                <a:lnTo>
                  <a:pt x="435597" y="36588"/>
                </a:lnTo>
                <a:lnTo>
                  <a:pt x="444500" y="62230"/>
                </a:lnTo>
                <a:lnTo>
                  <a:pt x="444500" y="14528"/>
                </a:lnTo>
                <a:lnTo>
                  <a:pt x="398538" y="5321"/>
                </a:lnTo>
                <a:lnTo>
                  <a:pt x="385953" y="5080"/>
                </a:lnTo>
                <a:lnTo>
                  <a:pt x="291338" y="5080"/>
                </a:lnTo>
                <a:lnTo>
                  <a:pt x="291338" y="11049"/>
                </a:lnTo>
                <a:lnTo>
                  <a:pt x="307848" y="11049"/>
                </a:lnTo>
                <a:lnTo>
                  <a:pt x="314198" y="13462"/>
                </a:lnTo>
                <a:lnTo>
                  <a:pt x="322961" y="43815"/>
                </a:lnTo>
                <a:lnTo>
                  <a:pt x="322961" y="197485"/>
                </a:lnTo>
                <a:lnTo>
                  <a:pt x="321818" y="205613"/>
                </a:lnTo>
                <a:lnTo>
                  <a:pt x="319278" y="209296"/>
                </a:lnTo>
                <a:lnTo>
                  <a:pt x="315341" y="215138"/>
                </a:lnTo>
                <a:lnTo>
                  <a:pt x="308737" y="218059"/>
                </a:lnTo>
                <a:lnTo>
                  <a:pt x="291338" y="218059"/>
                </a:lnTo>
                <a:lnTo>
                  <a:pt x="291338" y="224028"/>
                </a:lnTo>
                <a:lnTo>
                  <a:pt x="394716" y="224028"/>
                </a:lnTo>
                <a:lnTo>
                  <a:pt x="412000" y="223608"/>
                </a:lnTo>
                <a:lnTo>
                  <a:pt x="449707" y="217170"/>
                </a:lnTo>
                <a:lnTo>
                  <a:pt x="459181" y="212598"/>
                </a:lnTo>
                <a:lnTo>
                  <a:pt x="465772" y="208305"/>
                </a:lnTo>
                <a:lnTo>
                  <a:pt x="487667" y="172186"/>
                </a:lnTo>
                <a:lnTo>
                  <a:pt x="488315" y="164084"/>
                </a:lnTo>
                <a:close/>
              </a:path>
              <a:path w="843280" h="229235">
                <a:moveTo>
                  <a:pt x="741045" y="5080"/>
                </a:moveTo>
                <a:lnTo>
                  <a:pt x="664845" y="5080"/>
                </a:lnTo>
                <a:lnTo>
                  <a:pt x="664845" y="11049"/>
                </a:lnTo>
                <a:lnTo>
                  <a:pt x="680974" y="11049"/>
                </a:lnTo>
                <a:lnTo>
                  <a:pt x="687324" y="13335"/>
                </a:lnTo>
                <a:lnTo>
                  <a:pt x="695833" y="43053"/>
                </a:lnTo>
                <a:lnTo>
                  <a:pt x="695833" y="169291"/>
                </a:lnTo>
                <a:lnTo>
                  <a:pt x="599655" y="51308"/>
                </a:lnTo>
                <a:lnTo>
                  <a:pt x="561975" y="5080"/>
                </a:lnTo>
                <a:lnTo>
                  <a:pt x="502539" y="5080"/>
                </a:lnTo>
                <a:lnTo>
                  <a:pt x="502539" y="11049"/>
                </a:lnTo>
                <a:lnTo>
                  <a:pt x="508889" y="11049"/>
                </a:lnTo>
                <a:lnTo>
                  <a:pt x="513588" y="11557"/>
                </a:lnTo>
                <a:lnTo>
                  <a:pt x="545592" y="33782"/>
                </a:lnTo>
                <a:lnTo>
                  <a:pt x="545592" y="198374"/>
                </a:lnTo>
                <a:lnTo>
                  <a:pt x="544449" y="206248"/>
                </a:lnTo>
                <a:lnTo>
                  <a:pt x="542036" y="209677"/>
                </a:lnTo>
                <a:lnTo>
                  <a:pt x="538226" y="215265"/>
                </a:lnTo>
                <a:lnTo>
                  <a:pt x="531622" y="218059"/>
                </a:lnTo>
                <a:lnTo>
                  <a:pt x="514604" y="218059"/>
                </a:lnTo>
                <a:lnTo>
                  <a:pt x="514604" y="224028"/>
                </a:lnTo>
                <a:lnTo>
                  <a:pt x="590804" y="224028"/>
                </a:lnTo>
                <a:lnTo>
                  <a:pt x="590804" y="218059"/>
                </a:lnTo>
                <a:lnTo>
                  <a:pt x="574548" y="218059"/>
                </a:lnTo>
                <a:lnTo>
                  <a:pt x="568325" y="215773"/>
                </a:lnTo>
                <a:lnTo>
                  <a:pt x="559816" y="186055"/>
                </a:lnTo>
                <a:lnTo>
                  <a:pt x="559816" y="51308"/>
                </a:lnTo>
                <a:lnTo>
                  <a:pt x="704215" y="227584"/>
                </a:lnTo>
                <a:lnTo>
                  <a:pt x="710057" y="227584"/>
                </a:lnTo>
                <a:lnTo>
                  <a:pt x="710057" y="169291"/>
                </a:lnTo>
                <a:lnTo>
                  <a:pt x="710057" y="30734"/>
                </a:lnTo>
                <a:lnTo>
                  <a:pt x="711200" y="22860"/>
                </a:lnTo>
                <a:lnTo>
                  <a:pt x="713486" y="19431"/>
                </a:lnTo>
                <a:lnTo>
                  <a:pt x="717423" y="13843"/>
                </a:lnTo>
                <a:lnTo>
                  <a:pt x="724027" y="11049"/>
                </a:lnTo>
                <a:lnTo>
                  <a:pt x="741045" y="11049"/>
                </a:lnTo>
                <a:lnTo>
                  <a:pt x="741045" y="5080"/>
                </a:lnTo>
                <a:close/>
              </a:path>
              <a:path w="843280" h="229235">
                <a:moveTo>
                  <a:pt x="843064" y="137680"/>
                </a:moveTo>
                <a:lnTo>
                  <a:pt x="759587" y="137680"/>
                </a:lnTo>
                <a:lnTo>
                  <a:pt x="759587" y="162052"/>
                </a:lnTo>
                <a:lnTo>
                  <a:pt x="843064" y="162052"/>
                </a:lnTo>
                <a:lnTo>
                  <a:pt x="843064" y="13768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097402" y="4727955"/>
            <a:ext cx="265430" cy="227965"/>
          </a:xfrm>
          <a:custGeom>
            <a:avLst/>
            <a:gdLst/>
            <a:ahLst/>
            <a:cxnLst/>
            <a:rect l="l" t="t" r="r" b="b"/>
            <a:pathLst>
              <a:path w="265429" h="227964">
                <a:moveTo>
                  <a:pt x="58674" y="26035"/>
                </a:moveTo>
                <a:lnTo>
                  <a:pt x="21844" y="26035"/>
                </a:lnTo>
                <a:lnTo>
                  <a:pt x="24257" y="26797"/>
                </a:lnTo>
                <a:lnTo>
                  <a:pt x="26289" y="28448"/>
                </a:lnTo>
                <a:lnTo>
                  <a:pt x="32004" y="198120"/>
                </a:lnTo>
                <a:lnTo>
                  <a:pt x="31369" y="205994"/>
                </a:lnTo>
                <a:lnTo>
                  <a:pt x="30226" y="208534"/>
                </a:lnTo>
                <a:lnTo>
                  <a:pt x="29083" y="211201"/>
                </a:lnTo>
                <a:lnTo>
                  <a:pt x="26924" y="213360"/>
                </a:lnTo>
                <a:lnTo>
                  <a:pt x="23876" y="214884"/>
                </a:lnTo>
                <a:lnTo>
                  <a:pt x="20955" y="216408"/>
                </a:lnTo>
                <a:lnTo>
                  <a:pt x="14224" y="217297"/>
                </a:lnTo>
                <a:lnTo>
                  <a:pt x="3937" y="217551"/>
                </a:lnTo>
                <a:lnTo>
                  <a:pt x="3937" y="223520"/>
                </a:lnTo>
                <a:lnTo>
                  <a:pt x="86233" y="223520"/>
                </a:lnTo>
                <a:lnTo>
                  <a:pt x="86233" y="217551"/>
                </a:lnTo>
                <a:lnTo>
                  <a:pt x="76327" y="217297"/>
                </a:lnTo>
                <a:lnTo>
                  <a:pt x="69723" y="216408"/>
                </a:lnTo>
                <a:lnTo>
                  <a:pt x="66548" y="214757"/>
                </a:lnTo>
                <a:lnTo>
                  <a:pt x="63373" y="213233"/>
                </a:lnTo>
                <a:lnTo>
                  <a:pt x="61214" y="210820"/>
                </a:lnTo>
                <a:lnTo>
                  <a:pt x="60198" y="207899"/>
                </a:lnTo>
                <a:lnTo>
                  <a:pt x="59182" y="204851"/>
                </a:lnTo>
                <a:lnTo>
                  <a:pt x="58733" y="198120"/>
                </a:lnTo>
                <a:lnTo>
                  <a:pt x="58674" y="26035"/>
                </a:lnTo>
                <a:close/>
              </a:path>
              <a:path w="265429" h="227964">
                <a:moveTo>
                  <a:pt x="58674" y="0"/>
                </a:moveTo>
                <a:lnTo>
                  <a:pt x="53340" y="0"/>
                </a:lnTo>
                <a:lnTo>
                  <a:pt x="0" y="26035"/>
                </a:lnTo>
                <a:lnTo>
                  <a:pt x="2413" y="30988"/>
                </a:lnTo>
                <a:lnTo>
                  <a:pt x="9525" y="27686"/>
                </a:lnTo>
                <a:lnTo>
                  <a:pt x="15113" y="26035"/>
                </a:lnTo>
                <a:lnTo>
                  <a:pt x="58674" y="26035"/>
                </a:lnTo>
                <a:lnTo>
                  <a:pt x="58674" y="0"/>
                </a:lnTo>
                <a:close/>
              </a:path>
              <a:path w="265429" h="227964">
                <a:moveTo>
                  <a:pt x="156337" y="198374"/>
                </a:moveTo>
                <a:lnTo>
                  <a:pt x="150114" y="198374"/>
                </a:lnTo>
                <a:lnTo>
                  <a:pt x="147066" y="199517"/>
                </a:lnTo>
                <a:lnTo>
                  <a:pt x="144526" y="201930"/>
                </a:lnTo>
                <a:lnTo>
                  <a:pt x="141986" y="204216"/>
                </a:lnTo>
                <a:lnTo>
                  <a:pt x="140843" y="207010"/>
                </a:lnTo>
                <a:lnTo>
                  <a:pt x="140843" y="214376"/>
                </a:lnTo>
                <a:lnTo>
                  <a:pt x="178943" y="227457"/>
                </a:lnTo>
                <a:lnTo>
                  <a:pt x="199939" y="225746"/>
                </a:lnTo>
                <a:lnTo>
                  <a:pt x="218328" y="220630"/>
                </a:lnTo>
                <a:lnTo>
                  <a:pt x="231802" y="213360"/>
                </a:lnTo>
                <a:lnTo>
                  <a:pt x="195961" y="213360"/>
                </a:lnTo>
                <a:lnTo>
                  <a:pt x="191770" y="212725"/>
                </a:lnTo>
                <a:lnTo>
                  <a:pt x="187833" y="211582"/>
                </a:lnTo>
                <a:lnTo>
                  <a:pt x="185293" y="210947"/>
                </a:lnTo>
                <a:lnTo>
                  <a:pt x="180848" y="208915"/>
                </a:lnTo>
                <a:lnTo>
                  <a:pt x="174371" y="205486"/>
                </a:lnTo>
                <a:lnTo>
                  <a:pt x="163830" y="200152"/>
                </a:lnTo>
                <a:lnTo>
                  <a:pt x="161925" y="199644"/>
                </a:lnTo>
                <a:lnTo>
                  <a:pt x="159131" y="198755"/>
                </a:lnTo>
                <a:lnTo>
                  <a:pt x="156337" y="198374"/>
                </a:lnTo>
                <a:close/>
              </a:path>
              <a:path w="265429" h="227964">
                <a:moveTo>
                  <a:pt x="247305" y="21971"/>
                </a:moveTo>
                <a:lnTo>
                  <a:pt x="191388" y="21971"/>
                </a:lnTo>
                <a:lnTo>
                  <a:pt x="198794" y="22613"/>
                </a:lnTo>
                <a:lnTo>
                  <a:pt x="205581" y="24542"/>
                </a:lnTo>
                <a:lnTo>
                  <a:pt x="227711" y="59182"/>
                </a:lnTo>
                <a:lnTo>
                  <a:pt x="227711" y="67691"/>
                </a:lnTo>
                <a:lnTo>
                  <a:pt x="203200" y="100838"/>
                </a:lnTo>
                <a:lnTo>
                  <a:pt x="177546" y="109982"/>
                </a:lnTo>
                <a:lnTo>
                  <a:pt x="177546" y="114808"/>
                </a:lnTo>
                <a:lnTo>
                  <a:pt x="191135" y="114808"/>
                </a:lnTo>
                <a:lnTo>
                  <a:pt x="199389" y="116586"/>
                </a:lnTo>
                <a:lnTo>
                  <a:pt x="232918" y="139446"/>
                </a:lnTo>
                <a:lnTo>
                  <a:pt x="241426" y="170434"/>
                </a:lnTo>
                <a:lnTo>
                  <a:pt x="240665" y="178816"/>
                </a:lnTo>
                <a:lnTo>
                  <a:pt x="215931" y="210137"/>
                </a:lnTo>
                <a:lnTo>
                  <a:pt x="200533" y="213360"/>
                </a:lnTo>
                <a:lnTo>
                  <a:pt x="231802" y="213360"/>
                </a:lnTo>
                <a:lnTo>
                  <a:pt x="260746" y="177546"/>
                </a:lnTo>
                <a:lnTo>
                  <a:pt x="265302" y="151003"/>
                </a:lnTo>
                <a:lnTo>
                  <a:pt x="264658" y="141408"/>
                </a:lnTo>
                <a:lnTo>
                  <a:pt x="242125" y="103489"/>
                </a:lnTo>
                <a:lnTo>
                  <a:pt x="224409" y="93853"/>
                </a:lnTo>
                <a:lnTo>
                  <a:pt x="237577" y="81186"/>
                </a:lnTo>
                <a:lnTo>
                  <a:pt x="246983" y="68722"/>
                </a:lnTo>
                <a:lnTo>
                  <a:pt x="252626" y="56473"/>
                </a:lnTo>
                <a:lnTo>
                  <a:pt x="254508" y="44450"/>
                </a:lnTo>
                <a:lnTo>
                  <a:pt x="253885" y="37786"/>
                </a:lnTo>
                <a:lnTo>
                  <a:pt x="253775" y="37080"/>
                </a:lnTo>
                <a:lnTo>
                  <a:pt x="251840" y="30368"/>
                </a:lnTo>
                <a:lnTo>
                  <a:pt x="248507" y="23643"/>
                </a:lnTo>
                <a:lnTo>
                  <a:pt x="247305" y="21971"/>
                </a:lnTo>
                <a:close/>
              </a:path>
              <a:path w="265429" h="227964">
                <a:moveTo>
                  <a:pt x="203454" y="0"/>
                </a:moveTo>
                <a:lnTo>
                  <a:pt x="160986" y="18706"/>
                </a:lnTo>
                <a:lnTo>
                  <a:pt x="144145" y="46228"/>
                </a:lnTo>
                <a:lnTo>
                  <a:pt x="149479" y="48768"/>
                </a:lnTo>
                <a:lnTo>
                  <a:pt x="158384" y="37080"/>
                </a:lnTo>
                <a:lnTo>
                  <a:pt x="168338" y="28702"/>
                </a:lnTo>
                <a:lnTo>
                  <a:pt x="179339" y="23657"/>
                </a:lnTo>
                <a:lnTo>
                  <a:pt x="191388" y="21971"/>
                </a:lnTo>
                <a:lnTo>
                  <a:pt x="247305" y="21971"/>
                </a:lnTo>
                <a:lnTo>
                  <a:pt x="243839" y="17145"/>
                </a:lnTo>
                <a:lnTo>
                  <a:pt x="236029" y="9644"/>
                </a:lnTo>
                <a:lnTo>
                  <a:pt x="226695" y="4286"/>
                </a:lnTo>
                <a:lnTo>
                  <a:pt x="215836" y="1071"/>
                </a:lnTo>
                <a:lnTo>
                  <a:pt x="203454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419347" y="4799076"/>
            <a:ext cx="36195" cy="157480"/>
          </a:xfrm>
          <a:custGeom>
            <a:avLst/>
            <a:gdLst/>
            <a:ahLst/>
            <a:cxnLst/>
            <a:rect l="l" t="t" r="r" b="b"/>
            <a:pathLst>
              <a:path w="36195" h="157479">
                <a:moveTo>
                  <a:pt x="23113" y="0"/>
                </a:moveTo>
                <a:lnTo>
                  <a:pt x="13207" y="0"/>
                </a:lnTo>
                <a:lnTo>
                  <a:pt x="9016" y="1650"/>
                </a:lnTo>
                <a:lnTo>
                  <a:pt x="5587" y="5206"/>
                </a:lnTo>
                <a:lnTo>
                  <a:pt x="2031" y="8762"/>
                </a:lnTo>
                <a:lnTo>
                  <a:pt x="253" y="12954"/>
                </a:lnTo>
                <a:lnTo>
                  <a:pt x="253" y="22860"/>
                </a:lnTo>
                <a:lnTo>
                  <a:pt x="2031" y="27050"/>
                </a:lnTo>
                <a:lnTo>
                  <a:pt x="9016" y="34036"/>
                </a:lnTo>
                <a:lnTo>
                  <a:pt x="13207" y="35813"/>
                </a:lnTo>
                <a:lnTo>
                  <a:pt x="23113" y="35813"/>
                </a:lnTo>
                <a:lnTo>
                  <a:pt x="27431" y="34036"/>
                </a:lnTo>
                <a:lnTo>
                  <a:pt x="34416" y="27050"/>
                </a:lnTo>
                <a:lnTo>
                  <a:pt x="36194" y="22860"/>
                </a:lnTo>
                <a:lnTo>
                  <a:pt x="36194" y="12954"/>
                </a:lnTo>
                <a:lnTo>
                  <a:pt x="34416" y="8762"/>
                </a:lnTo>
                <a:lnTo>
                  <a:pt x="30861" y="5206"/>
                </a:lnTo>
                <a:lnTo>
                  <a:pt x="27431" y="1650"/>
                </a:lnTo>
                <a:lnTo>
                  <a:pt x="23113" y="0"/>
                </a:lnTo>
                <a:close/>
              </a:path>
              <a:path w="36195" h="157479">
                <a:moveTo>
                  <a:pt x="22987" y="120904"/>
                </a:moveTo>
                <a:lnTo>
                  <a:pt x="12953" y="120904"/>
                </a:lnTo>
                <a:lnTo>
                  <a:pt x="8762" y="122681"/>
                </a:lnTo>
                <a:lnTo>
                  <a:pt x="5206" y="126237"/>
                </a:lnTo>
                <a:lnTo>
                  <a:pt x="1777" y="129793"/>
                </a:lnTo>
                <a:lnTo>
                  <a:pt x="0" y="133985"/>
                </a:lnTo>
                <a:lnTo>
                  <a:pt x="0" y="143891"/>
                </a:lnTo>
                <a:lnTo>
                  <a:pt x="1777" y="148209"/>
                </a:lnTo>
                <a:lnTo>
                  <a:pt x="8762" y="155194"/>
                </a:lnTo>
                <a:lnTo>
                  <a:pt x="12953" y="156972"/>
                </a:lnTo>
                <a:lnTo>
                  <a:pt x="22860" y="156972"/>
                </a:lnTo>
                <a:lnTo>
                  <a:pt x="27050" y="155194"/>
                </a:lnTo>
                <a:lnTo>
                  <a:pt x="30606" y="151637"/>
                </a:lnTo>
                <a:lnTo>
                  <a:pt x="34162" y="148209"/>
                </a:lnTo>
                <a:lnTo>
                  <a:pt x="35940" y="143891"/>
                </a:lnTo>
                <a:lnTo>
                  <a:pt x="35940" y="133985"/>
                </a:lnTo>
                <a:lnTo>
                  <a:pt x="34289" y="129793"/>
                </a:lnTo>
                <a:lnTo>
                  <a:pt x="27177" y="122681"/>
                </a:lnTo>
                <a:lnTo>
                  <a:pt x="22987" y="120904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574669" y="4727955"/>
            <a:ext cx="582295" cy="228600"/>
          </a:xfrm>
          <a:custGeom>
            <a:avLst/>
            <a:gdLst/>
            <a:ahLst/>
            <a:cxnLst/>
            <a:rect l="l" t="t" r="r" b="b"/>
            <a:pathLst>
              <a:path w="582295" h="228600">
                <a:moveTo>
                  <a:pt x="138049" y="90424"/>
                </a:moveTo>
                <a:lnTo>
                  <a:pt x="124752" y="36982"/>
                </a:lnTo>
                <a:lnTo>
                  <a:pt x="107442" y="15570"/>
                </a:lnTo>
                <a:lnTo>
                  <a:pt x="107442" y="81915"/>
                </a:lnTo>
                <a:lnTo>
                  <a:pt x="107251" y="88734"/>
                </a:lnTo>
                <a:lnTo>
                  <a:pt x="86614" y="125476"/>
                </a:lnTo>
                <a:lnTo>
                  <a:pt x="79756" y="127889"/>
                </a:lnTo>
                <a:lnTo>
                  <a:pt x="73914" y="129032"/>
                </a:lnTo>
                <a:lnTo>
                  <a:pt x="68961" y="129032"/>
                </a:lnTo>
                <a:lnTo>
                  <a:pt x="36791" y="104648"/>
                </a:lnTo>
                <a:lnTo>
                  <a:pt x="28702" y="61849"/>
                </a:lnTo>
                <a:lnTo>
                  <a:pt x="29387" y="49885"/>
                </a:lnTo>
                <a:lnTo>
                  <a:pt x="51244" y="13779"/>
                </a:lnTo>
                <a:lnTo>
                  <a:pt x="64770" y="10541"/>
                </a:lnTo>
                <a:lnTo>
                  <a:pt x="73025" y="10541"/>
                </a:lnTo>
                <a:lnTo>
                  <a:pt x="99148" y="39535"/>
                </a:lnTo>
                <a:lnTo>
                  <a:pt x="107442" y="81915"/>
                </a:lnTo>
                <a:lnTo>
                  <a:pt x="107442" y="15570"/>
                </a:lnTo>
                <a:lnTo>
                  <a:pt x="68326" y="0"/>
                </a:lnTo>
                <a:lnTo>
                  <a:pt x="53086" y="1714"/>
                </a:lnTo>
                <a:lnTo>
                  <a:pt x="16510" y="27305"/>
                </a:lnTo>
                <a:lnTo>
                  <a:pt x="1016" y="64516"/>
                </a:lnTo>
                <a:lnTo>
                  <a:pt x="0" y="78486"/>
                </a:lnTo>
                <a:lnTo>
                  <a:pt x="1016" y="92532"/>
                </a:lnTo>
                <a:lnTo>
                  <a:pt x="25120" y="133692"/>
                </a:lnTo>
                <a:lnTo>
                  <a:pt x="56007" y="143764"/>
                </a:lnTo>
                <a:lnTo>
                  <a:pt x="66573" y="142748"/>
                </a:lnTo>
                <a:lnTo>
                  <a:pt x="77736" y="139674"/>
                </a:lnTo>
                <a:lnTo>
                  <a:pt x="89484" y="134556"/>
                </a:lnTo>
                <a:lnTo>
                  <a:pt x="98996" y="129032"/>
                </a:lnTo>
                <a:lnTo>
                  <a:pt x="101854" y="127381"/>
                </a:lnTo>
                <a:lnTo>
                  <a:pt x="86182" y="167233"/>
                </a:lnTo>
                <a:lnTo>
                  <a:pt x="61226" y="199313"/>
                </a:lnTo>
                <a:lnTo>
                  <a:pt x="24638" y="219481"/>
                </a:lnTo>
                <a:lnTo>
                  <a:pt x="4318" y="222123"/>
                </a:lnTo>
                <a:lnTo>
                  <a:pt x="4318" y="228092"/>
                </a:lnTo>
                <a:lnTo>
                  <a:pt x="13589" y="228092"/>
                </a:lnTo>
                <a:lnTo>
                  <a:pt x="28625" y="227025"/>
                </a:lnTo>
                <a:lnTo>
                  <a:pt x="70231" y="210947"/>
                </a:lnTo>
                <a:lnTo>
                  <a:pt x="110299" y="173621"/>
                </a:lnTo>
                <a:lnTo>
                  <a:pt x="133019" y="127381"/>
                </a:lnTo>
                <a:lnTo>
                  <a:pt x="136918" y="108407"/>
                </a:lnTo>
                <a:lnTo>
                  <a:pt x="138049" y="90424"/>
                </a:lnTo>
                <a:close/>
              </a:path>
              <a:path w="582295" h="228600">
                <a:moveTo>
                  <a:pt x="303657" y="4572"/>
                </a:moveTo>
                <a:lnTo>
                  <a:pt x="186309" y="4572"/>
                </a:lnTo>
                <a:lnTo>
                  <a:pt x="165354" y="56388"/>
                </a:lnTo>
                <a:lnTo>
                  <a:pt x="170053" y="58166"/>
                </a:lnTo>
                <a:lnTo>
                  <a:pt x="174472" y="50939"/>
                </a:lnTo>
                <a:lnTo>
                  <a:pt x="179578" y="44678"/>
                </a:lnTo>
                <a:lnTo>
                  <a:pt x="217805" y="30861"/>
                </a:lnTo>
                <a:lnTo>
                  <a:pt x="278003" y="30861"/>
                </a:lnTo>
                <a:lnTo>
                  <a:pt x="212598" y="228092"/>
                </a:lnTo>
                <a:lnTo>
                  <a:pt x="230759" y="228092"/>
                </a:lnTo>
                <a:lnTo>
                  <a:pt x="296875" y="30861"/>
                </a:lnTo>
                <a:lnTo>
                  <a:pt x="303657" y="10668"/>
                </a:lnTo>
                <a:lnTo>
                  <a:pt x="303657" y="4572"/>
                </a:lnTo>
                <a:close/>
              </a:path>
              <a:path w="582295" h="228600">
                <a:moveTo>
                  <a:pt x="465328" y="170180"/>
                </a:moveTo>
                <a:lnTo>
                  <a:pt x="447344" y="129908"/>
                </a:lnTo>
                <a:lnTo>
                  <a:pt x="442722" y="125374"/>
                </a:lnTo>
                <a:lnTo>
                  <a:pt x="442722" y="177165"/>
                </a:lnTo>
                <a:lnTo>
                  <a:pt x="442722" y="184912"/>
                </a:lnTo>
                <a:lnTo>
                  <a:pt x="419963" y="216217"/>
                </a:lnTo>
                <a:lnTo>
                  <a:pt x="404241" y="218694"/>
                </a:lnTo>
                <a:lnTo>
                  <a:pt x="395859" y="217919"/>
                </a:lnTo>
                <a:lnTo>
                  <a:pt x="366763" y="191706"/>
                </a:lnTo>
                <a:lnTo>
                  <a:pt x="363905" y="173609"/>
                </a:lnTo>
                <a:lnTo>
                  <a:pt x="363994" y="170180"/>
                </a:lnTo>
                <a:lnTo>
                  <a:pt x="378523" y="131178"/>
                </a:lnTo>
                <a:lnTo>
                  <a:pt x="390144" y="119380"/>
                </a:lnTo>
                <a:lnTo>
                  <a:pt x="406171" y="132537"/>
                </a:lnTo>
                <a:lnTo>
                  <a:pt x="436499" y="164084"/>
                </a:lnTo>
                <a:lnTo>
                  <a:pt x="442722" y="177165"/>
                </a:lnTo>
                <a:lnTo>
                  <a:pt x="442722" y="125374"/>
                </a:lnTo>
                <a:lnTo>
                  <a:pt x="439140" y="121843"/>
                </a:lnTo>
                <a:lnTo>
                  <a:pt x="436308" y="119380"/>
                </a:lnTo>
                <a:lnTo>
                  <a:pt x="428536" y="112623"/>
                </a:lnTo>
                <a:lnTo>
                  <a:pt x="415544" y="102235"/>
                </a:lnTo>
                <a:lnTo>
                  <a:pt x="424929" y="96012"/>
                </a:lnTo>
                <a:lnTo>
                  <a:pt x="455726" y="65836"/>
                </a:lnTo>
                <a:lnTo>
                  <a:pt x="460629" y="47244"/>
                </a:lnTo>
                <a:lnTo>
                  <a:pt x="459600" y="38265"/>
                </a:lnTo>
                <a:lnTo>
                  <a:pt x="456552" y="29806"/>
                </a:lnTo>
                <a:lnTo>
                  <a:pt x="451510" y="21831"/>
                </a:lnTo>
                <a:lnTo>
                  <a:pt x="444500" y="14351"/>
                </a:lnTo>
                <a:lnTo>
                  <a:pt x="437642" y="9448"/>
                </a:lnTo>
                <a:lnTo>
                  <a:pt x="437642" y="45593"/>
                </a:lnTo>
                <a:lnTo>
                  <a:pt x="437642" y="54102"/>
                </a:lnTo>
                <a:lnTo>
                  <a:pt x="416737" y="87731"/>
                </a:lnTo>
                <a:lnTo>
                  <a:pt x="407924" y="96012"/>
                </a:lnTo>
                <a:lnTo>
                  <a:pt x="381406" y="73964"/>
                </a:lnTo>
                <a:lnTo>
                  <a:pt x="376174" y="68961"/>
                </a:lnTo>
                <a:lnTo>
                  <a:pt x="372110" y="63627"/>
                </a:lnTo>
                <a:lnTo>
                  <a:pt x="369316" y="58039"/>
                </a:lnTo>
                <a:lnTo>
                  <a:pt x="366395" y="52451"/>
                </a:lnTo>
                <a:lnTo>
                  <a:pt x="365086" y="47244"/>
                </a:lnTo>
                <a:lnTo>
                  <a:pt x="364998" y="32766"/>
                </a:lnTo>
                <a:lnTo>
                  <a:pt x="368427" y="25273"/>
                </a:lnTo>
                <a:lnTo>
                  <a:pt x="402209" y="9398"/>
                </a:lnTo>
                <a:lnTo>
                  <a:pt x="409968" y="10007"/>
                </a:lnTo>
                <a:lnTo>
                  <a:pt x="437045" y="37579"/>
                </a:lnTo>
                <a:lnTo>
                  <a:pt x="437642" y="45593"/>
                </a:lnTo>
                <a:lnTo>
                  <a:pt x="437642" y="9448"/>
                </a:lnTo>
                <a:lnTo>
                  <a:pt x="401828" y="0"/>
                </a:lnTo>
                <a:lnTo>
                  <a:pt x="388874" y="977"/>
                </a:lnTo>
                <a:lnTo>
                  <a:pt x="350837" y="23571"/>
                </a:lnTo>
                <a:lnTo>
                  <a:pt x="341630" y="52197"/>
                </a:lnTo>
                <a:lnTo>
                  <a:pt x="342074" y="59093"/>
                </a:lnTo>
                <a:lnTo>
                  <a:pt x="361213" y="94043"/>
                </a:lnTo>
                <a:lnTo>
                  <a:pt x="382651" y="113284"/>
                </a:lnTo>
                <a:lnTo>
                  <a:pt x="371551" y="121691"/>
                </a:lnTo>
                <a:lnTo>
                  <a:pt x="344678" y="151955"/>
                </a:lnTo>
                <a:lnTo>
                  <a:pt x="339217" y="173609"/>
                </a:lnTo>
                <a:lnTo>
                  <a:pt x="340067" y="182740"/>
                </a:lnTo>
                <a:lnTo>
                  <a:pt x="362648" y="216420"/>
                </a:lnTo>
                <a:lnTo>
                  <a:pt x="401701" y="227457"/>
                </a:lnTo>
                <a:lnTo>
                  <a:pt x="415290" y="226415"/>
                </a:lnTo>
                <a:lnTo>
                  <a:pt x="455536" y="202349"/>
                </a:lnTo>
                <a:lnTo>
                  <a:pt x="465328" y="172847"/>
                </a:lnTo>
                <a:lnTo>
                  <a:pt x="465328" y="170180"/>
                </a:lnTo>
                <a:close/>
              </a:path>
              <a:path w="582295" h="228600">
                <a:moveTo>
                  <a:pt x="582206" y="137172"/>
                </a:moveTo>
                <a:lnTo>
                  <a:pt x="498729" y="137172"/>
                </a:lnTo>
                <a:lnTo>
                  <a:pt x="498729" y="161544"/>
                </a:lnTo>
                <a:lnTo>
                  <a:pt x="582206" y="161544"/>
                </a:lnTo>
                <a:lnTo>
                  <a:pt x="582206" y="137172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8" name="object 5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260850" y="4727955"/>
            <a:ext cx="1616455" cy="228092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865708" y="5188203"/>
            <a:ext cx="213106" cy="223519"/>
          </a:xfrm>
          <a:prstGeom prst="rect">
            <a:avLst/>
          </a:prstGeom>
        </p:spPr>
      </p:pic>
      <p:sp>
        <p:nvSpPr>
          <p:cNvPr id="60" name="object 60"/>
          <p:cNvSpPr/>
          <p:nvPr/>
        </p:nvSpPr>
        <p:spPr>
          <a:xfrm>
            <a:off x="1375283" y="5177535"/>
            <a:ext cx="752475" cy="234950"/>
          </a:xfrm>
          <a:custGeom>
            <a:avLst/>
            <a:gdLst/>
            <a:ahLst/>
            <a:cxnLst/>
            <a:rect l="l" t="t" r="r" b="b"/>
            <a:pathLst>
              <a:path w="752475" h="234950">
                <a:moveTo>
                  <a:pt x="19938" y="192912"/>
                </a:moveTo>
                <a:lnTo>
                  <a:pt x="11810" y="192912"/>
                </a:lnTo>
                <a:lnTo>
                  <a:pt x="7619" y="194690"/>
                </a:lnTo>
                <a:lnTo>
                  <a:pt x="4063" y="197992"/>
                </a:lnTo>
                <a:lnTo>
                  <a:pt x="1396" y="200659"/>
                </a:lnTo>
                <a:lnTo>
                  <a:pt x="0" y="204597"/>
                </a:lnTo>
                <a:lnTo>
                  <a:pt x="0" y="216407"/>
                </a:lnTo>
                <a:lnTo>
                  <a:pt x="2920" y="222122"/>
                </a:lnTo>
                <a:lnTo>
                  <a:pt x="8762" y="227075"/>
                </a:lnTo>
                <a:lnTo>
                  <a:pt x="14604" y="232155"/>
                </a:lnTo>
                <a:lnTo>
                  <a:pt x="22605" y="234569"/>
                </a:lnTo>
                <a:lnTo>
                  <a:pt x="32638" y="234569"/>
                </a:lnTo>
                <a:lnTo>
                  <a:pt x="64774" y="223138"/>
                </a:lnTo>
                <a:lnTo>
                  <a:pt x="41909" y="223138"/>
                </a:lnTo>
                <a:lnTo>
                  <a:pt x="38734" y="220217"/>
                </a:lnTo>
                <a:lnTo>
                  <a:pt x="36140" y="214248"/>
                </a:lnTo>
                <a:lnTo>
                  <a:pt x="32003" y="204597"/>
                </a:lnTo>
                <a:lnTo>
                  <a:pt x="28575" y="198627"/>
                </a:lnTo>
                <a:lnTo>
                  <a:pt x="25780" y="196341"/>
                </a:lnTo>
                <a:lnTo>
                  <a:pt x="23113" y="194055"/>
                </a:lnTo>
                <a:lnTo>
                  <a:pt x="19938" y="192912"/>
                </a:lnTo>
                <a:close/>
              </a:path>
              <a:path w="752475" h="234950">
                <a:moveTo>
                  <a:pt x="103123" y="16637"/>
                </a:moveTo>
                <a:lnTo>
                  <a:pt x="39242" y="16637"/>
                </a:lnTo>
                <a:lnTo>
                  <a:pt x="44195" y="17906"/>
                </a:lnTo>
                <a:lnTo>
                  <a:pt x="48767" y="20446"/>
                </a:lnTo>
                <a:lnTo>
                  <a:pt x="57657" y="38353"/>
                </a:lnTo>
                <a:lnTo>
                  <a:pt x="57657" y="208025"/>
                </a:lnTo>
                <a:lnTo>
                  <a:pt x="56387" y="214248"/>
                </a:lnTo>
                <a:lnTo>
                  <a:pt x="53847" y="217804"/>
                </a:lnTo>
                <a:lnTo>
                  <a:pt x="51434" y="221360"/>
                </a:lnTo>
                <a:lnTo>
                  <a:pt x="48640" y="223138"/>
                </a:lnTo>
                <a:lnTo>
                  <a:pt x="64774" y="223138"/>
                </a:lnTo>
                <a:lnTo>
                  <a:pt x="85645" y="188253"/>
                </a:lnTo>
                <a:lnTo>
                  <a:pt x="88645" y="156463"/>
                </a:lnTo>
                <a:lnTo>
                  <a:pt x="88645" y="36321"/>
                </a:lnTo>
                <a:lnTo>
                  <a:pt x="90042" y="27939"/>
                </a:lnTo>
                <a:lnTo>
                  <a:pt x="92582" y="24511"/>
                </a:lnTo>
                <a:lnTo>
                  <a:pt x="96647" y="19303"/>
                </a:lnTo>
                <a:lnTo>
                  <a:pt x="103123" y="16637"/>
                </a:lnTo>
                <a:close/>
              </a:path>
              <a:path w="752475" h="234950">
                <a:moveTo>
                  <a:pt x="120014" y="10668"/>
                </a:moveTo>
                <a:lnTo>
                  <a:pt x="26161" y="10668"/>
                </a:lnTo>
                <a:lnTo>
                  <a:pt x="26161" y="16637"/>
                </a:lnTo>
                <a:lnTo>
                  <a:pt x="120014" y="16637"/>
                </a:lnTo>
                <a:lnTo>
                  <a:pt x="120014" y="10668"/>
                </a:lnTo>
                <a:close/>
              </a:path>
              <a:path w="752475" h="234950">
                <a:moveTo>
                  <a:pt x="231520" y="87248"/>
                </a:moveTo>
                <a:lnTo>
                  <a:pt x="196850" y="87248"/>
                </a:lnTo>
                <a:lnTo>
                  <a:pt x="203707" y="89915"/>
                </a:lnTo>
                <a:lnTo>
                  <a:pt x="208406" y="95376"/>
                </a:lnTo>
                <a:lnTo>
                  <a:pt x="215391" y="131572"/>
                </a:lnTo>
                <a:lnTo>
                  <a:pt x="197699" y="138263"/>
                </a:lnTo>
                <a:lnTo>
                  <a:pt x="182721" y="144430"/>
                </a:lnTo>
                <a:lnTo>
                  <a:pt x="146986" y="165211"/>
                </a:lnTo>
                <a:lnTo>
                  <a:pt x="133095" y="187325"/>
                </a:lnTo>
                <a:lnTo>
                  <a:pt x="133156" y="195357"/>
                </a:lnTo>
                <a:lnTo>
                  <a:pt x="154257" y="230076"/>
                </a:lnTo>
                <a:lnTo>
                  <a:pt x="168275" y="232663"/>
                </a:lnTo>
                <a:lnTo>
                  <a:pt x="174878" y="232663"/>
                </a:lnTo>
                <a:lnTo>
                  <a:pt x="207957" y="213994"/>
                </a:lnTo>
                <a:lnTo>
                  <a:pt x="177164" y="213994"/>
                </a:lnTo>
                <a:lnTo>
                  <a:pt x="171830" y="211454"/>
                </a:lnTo>
                <a:lnTo>
                  <a:pt x="162559" y="201167"/>
                </a:lnTo>
                <a:lnTo>
                  <a:pt x="160147" y="194690"/>
                </a:lnTo>
                <a:lnTo>
                  <a:pt x="160147" y="180847"/>
                </a:lnTo>
                <a:lnTo>
                  <a:pt x="162051" y="175259"/>
                </a:lnTo>
                <a:lnTo>
                  <a:pt x="165734" y="170052"/>
                </a:lnTo>
                <a:lnTo>
                  <a:pt x="169290" y="164845"/>
                </a:lnTo>
                <a:lnTo>
                  <a:pt x="204291" y="145978"/>
                </a:lnTo>
                <a:lnTo>
                  <a:pt x="215391" y="141477"/>
                </a:lnTo>
                <a:lnTo>
                  <a:pt x="242061" y="141477"/>
                </a:lnTo>
                <a:lnTo>
                  <a:pt x="241969" y="123189"/>
                </a:lnTo>
                <a:lnTo>
                  <a:pt x="236092" y="92582"/>
                </a:lnTo>
                <a:lnTo>
                  <a:pt x="231520" y="87248"/>
                </a:lnTo>
                <a:close/>
              </a:path>
              <a:path w="752475" h="234950">
                <a:moveTo>
                  <a:pt x="243847" y="208279"/>
                </a:moveTo>
                <a:lnTo>
                  <a:pt x="215391" y="208279"/>
                </a:lnTo>
                <a:lnTo>
                  <a:pt x="215519" y="217169"/>
                </a:lnTo>
                <a:lnTo>
                  <a:pt x="217169" y="223392"/>
                </a:lnTo>
                <a:lnTo>
                  <a:pt x="220217" y="227075"/>
                </a:lnTo>
                <a:lnTo>
                  <a:pt x="223392" y="230631"/>
                </a:lnTo>
                <a:lnTo>
                  <a:pt x="227583" y="232536"/>
                </a:lnTo>
                <a:lnTo>
                  <a:pt x="232917" y="232536"/>
                </a:lnTo>
                <a:lnTo>
                  <a:pt x="241226" y="231014"/>
                </a:lnTo>
                <a:lnTo>
                  <a:pt x="249761" y="226456"/>
                </a:lnTo>
                <a:lnTo>
                  <a:pt x="258510" y="218874"/>
                </a:lnTo>
                <a:lnTo>
                  <a:pt x="264135" y="212216"/>
                </a:lnTo>
                <a:lnTo>
                  <a:pt x="248157" y="212216"/>
                </a:lnTo>
                <a:lnTo>
                  <a:pt x="246760" y="211581"/>
                </a:lnTo>
                <a:lnTo>
                  <a:pt x="245490" y="210565"/>
                </a:lnTo>
                <a:lnTo>
                  <a:pt x="244347" y="209422"/>
                </a:lnTo>
                <a:lnTo>
                  <a:pt x="243847" y="208279"/>
                </a:lnTo>
                <a:close/>
              </a:path>
              <a:path w="752475" h="234950">
                <a:moveTo>
                  <a:pt x="242061" y="141477"/>
                </a:moveTo>
                <a:lnTo>
                  <a:pt x="215391" y="141477"/>
                </a:lnTo>
                <a:lnTo>
                  <a:pt x="215391" y="197865"/>
                </a:lnTo>
                <a:lnTo>
                  <a:pt x="205868" y="204886"/>
                </a:lnTo>
                <a:lnTo>
                  <a:pt x="197310" y="209930"/>
                </a:lnTo>
                <a:lnTo>
                  <a:pt x="189728" y="212975"/>
                </a:lnTo>
                <a:lnTo>
                  <a:pt x="183133" y="213994"/>
                </a:lnTo>
                <a:lnTo>
                  <a:pt x="207957" y="213994"/>
                </a:lnTo>
                <a:lnTo>
                  <a:pt x="215391" y="208279"/>
                </a:lnTo>
                <a:lnTo>
                  <a:pt x="243847" y="208279"/>
                </a:lnTo>
                <a:lnTo>
                  <a:pt x="243458" y="207390"/>
                </a:lnTo>
                <a:lnTo>
                  <a:pt x="242109" y="187856"/>
                </a:lnTo>
                <a:lnTo>
                  <a:pt x="242061" y="141477"/>
                </a:lnTo>
                <a:close/>
              </a:path>
              <a:path w="752475" h="234950">
                <a:moveTo>
                  <a:pt x="267461" y="199262"/>
                </a:moveTo>
                <a:lnTo>
                  <a:pt x="260984" y="205739"/>
                </a:lnTo>
                <a:lnTo>
                  <a:pt x="256666" y="209676"/>
                </a:lnTo>
                <a:lnTo>
                  <a:pt x="253110" y="211835"/>
                </a:lnTo>
                <a:lnTo>
                  <a:pt x="251586" y="212216"/>
                </a:lnTo>
                <a:lnTo>
                  <a:pt x="264135" y="212216"/>
                </a:lnTo>
                <a:lnTo>
                  <a:pt x="267461" y="208279"/>
                </a:lnTo>
                <a:lnTo>
                  <a:pt x="267461" y="199262"/>
                </a:lnTo>
                <a:close/>
              </a:path>
              <a:path w="752475" h="234950">
                <a:moveTo>
                  <a:pt x="192785" y="77342"/>
                </a:moveTo>
                <a:lnTo>
                  <a:pt x="152907" y="89026"/>
                </a:lnTo>
                <a:lnTo>
                  <a:pt x="138683" y="114426"/>
                </a:lnTo>
                <a:lnTo>
                  <a:pt x="138768" y="119633"/>
                </a:lnTo>
                <a:lnTo>
                  <a:pt x="139953" y="123189"/>
                </a:lnTo>
                <a:lnTo>
                  <a:pt x="145033" y="128777"/>
                </a:lnTo>
                <a:lnTo>
                  <a:pt x="148335" y="130175"/>
                </a:lnTo>
                <a:lnTo>
                  <a:pt x="156336" y="130175"/>
                </a:lnTo>
                <a:lnTo>
                  <a:pt x="165784" y="107124"/>
                </a:lnTo>
                <a:lnTo>
                  <a:pt x="165821" y="100405"/>
                </a:lnTo>
                <a:lnTo>
                  <a:pt x="167766" y="96392"/>
                </a:lnTo>
                <a:lnTo>
                  <a:pt x="171830" y="92709"/>
                </a:lnTo>
                <a:lnTo>
                  <a:pt x="175767" y="89026"/>
                </a:lnTo>
                <a:lnTo>
                  <a:pt x="181228" y="87248"/>
                </a:lnTo>
                <a:lnTo>
                  <a:pt x="231520" y="87248"/>
                </a:lnTo>
                <a:lnTo>
                  <a:pt x="225138" y="83933"/>
                </a:lnTo>
                <a:lnTo>
                  <a:pt x="218378" y="81039"/>
                </a:lnTo>
                <a:lnTo>
                  <a:pt x="210740" y="78978"/>
                </a:lnTo>
                <a:lnTo>
                  <a:pt x="202221" y="77749"/>
                </a:lnTo>
                <a:lnTo>
                  <a:pt x="192785" y="77342"/>
                </a:lnTo>
                <a:close/>
              </a:path>
              <a:path w="752475" h="234950">
                <a:moveTo>
                  <a:pt x="321691" y="20955"/>
                </a:moveTo>
                <a:lnTo>
                  <a:pt x="286003" y="20955"/>
                </a:lnTo>
                <a:lnTo>
                  <a:pt x="288290" y="21716"/>
                </a:lnTo>
                <a:lnTo>
                  <a:pt x="290067" y="23113"/>
                </a:lnTo>
                <a:lnTo>
                  <a:pt x="294878" y="205994"/>
                </a:lnTo>
                <a:lnTo>
                  <a:pt x="294131" y="211962"/>
                </a:lnTo>
                <a:lnTo>
                  <a:pt x="277875" y="223773"/>
                </a:lnTo>
                <a:lnTo>
                  <a:pt x="270383" y="223773"/>
                </a:lnTo>
                <a:lnTo>
                  <a:pt x="270383" y="229615"/>
                </a:lnTo>
                <a:lnTo>
                  <a:pt x="345566" y="229615"/>
                </a:lnTo>
                <a:lnTo>
                  <a:pt x="345566" y="223773"/>
                </a:lnTo>
                <a:lnTo>
                  <a:pt x="337311" y="223647"/>
                </a:lnTo>
                <a:lnTo>
                  <a:pt x="331850" y="223011"/>
                </a:lnTo>
                <a:lnTo>
                  <a:pt x="329437" y="221741"/>
                </a:lnTo>
                <a:lnTo>
                  <a:pt x="326897" y="220472"/>
                </a:lnTo>
                <a:lnTo>
                  <a:pt x="324992" y="218312"/>
                </a:lnTo>
                <a:lnTo>
                  <a:pt x="323722" y="215264"/>
                </a:lnTo>
                <a:lnTo>
                  <a:pt x="322384" y="212344"/>
                </a:lnTo>
                <a:lnTo>
                  <a:pt x="322300" y="211962"/>
                </a:lnTo>
                <a:lnTo>
                  <a:pt x="321691" y="205994"/>
                </a:lnTo>
                <a:lnTo>
                  <a:pt x="321691" y="147319"/>
                </a:lnTo>
                <a:lnTo>
                  <a:pt x="354409" y="147319"/>
                </a:lnTo>
                <a:lnTo>
                  <a:pt x="354208" y="147065"/>
                </a:lnTo>
                <a:lnTo>
                  <a:pt x="321691" y="147065"/>
                </a:lnTo>
                <a:lnTo>
                  <a:pt x="321691" y="20955"/>
                </a:lnTo>
                <a:close/>
              </a:path>
              <a:path w="752475" h="234950">
                <a:moveTo>
                  <a:pt x="354409" y="147319"/>
                </a:moveTo>
                <a:lnTo>
                  <a:pt x="321691" y="147319"/>
                </a:lnTo>
                <a:lnTo>
                  <a:pt x="367632" y="205994"/>
                </a:lnTo>
                <a:lnTo>
                  <a:pt x="371347" y="210692"/>
                </a:lnTo>
                <a:lnTo>
                  <a:pt x="373506" y="214756"/>
                </a:lnTo>
                <a:lnTo>
                  <a:pt x="373506" y="219201"/>
                </a:lnTo>
                <a:lnTo>
                  <a:pt x="372744" y="220852"/>
                </a:lnTo>
                <a:lnTo>
                  <a:pt x="371347" y="221995"/>
                </a:lnTo>
                <a:lnTo>
                  <a:pt x="369823" y="223138"/>
                </a:lnTo>
                <a:lnTo>
                  <a:pt x="367156" y="223647"/>
                </a:lnTo>
                <a:lnTo>
                  <a:pt x="362966" y="223773"/>
                </a:lnTo>
                <a:lnTo>
                  <a:pt x="362966" y="229615"/>
                </a:lnTo>
                <a:lnTo>
                  <a:pt x="434847" y="229615"/>
                </a:lnTo>
                <a:lnTo>
                  <a:pt x="434847" y="223773"/>
                </a:lnTo>
                <a:lnTo>
                  <a:pt x="428243" y="223773"/>
                </a:lnTo>
                <a:lnTo>
                  <a:pt x="423544" y="223265"/>
                </a:lnTo>
                <a:lnTo>
                  <a:pt x="393215" y="196199"/>
                </a:lnTo>
                <a:lnTo>
                  <a:pt x="385953" y="187197"/>
                </a:lnTo>
                <a:lnTo>
                  <a:pt x="354409" y="147319"/>
                </a:lnTo>
                <a:close/>
              </a:path>
              <a:path w="752475" h="234950">
                <a:moveTo>
                  <a:pt x="427228" y="81660"/>
                </a:moveTo>
                <a:lnTo>
                  <a:pt x="362966" y="81660"/>
                </a:lnTo>
                <a:lnTo>
                  <a:pt x="362966" y="86867"/>
                </a:lnTo>
                <a:lnTo>
                  <a:pt x="367156" y="87122"/>
                </a:lnTo>
                <a:lnTo>
                  <a:pt x="370078" y="88010"/>
                </a:lnTo>
                <a:lnTo>
                  <a:pt x="373634" y="91058"/>
                </a:lnTo>
                <a:lnTo>
                  <a:pt x="374522" y="92963"/>
                </a:lnTo>
                <a:lnTo>
                  <a:pt x="374522" y="96392"/>
                </a:lnTo>
                <a:lnTo>
                  <a:pt x="321691" y="147065"/>
                </a:lnTo>
                <a:lnTo>
                  <a:pt x="354208" y="147065"/>
                </a:lnTo>
                <a:lnTo>
                  <a:pt x="385953" y="104139"/>
                </a:lnTo>
                <a:lnTo>
                  <a:pt x="405256" y="90931"/>
                </a:lnTo>
                <a:lnTo>
                  <a:pt x="411098" y="88391"/>
                </a:lnTo>
                <a:lnTo>
                  <a:pt x="418465" y="87122"/>
                </a:lnTo>
                <a:lnTo>
                  <a:pt x="427228" y="86867"/>
                </a:lnTo>
                <a:lnTo>
                  <a:pt x="427228" y="81660"/>
                </a:lnTo>
                <a:close/>
              </a:path>
              <a:path w="752475" h="234950">
                <a:moveTo>
                  <a:pt x="321691" y="0"/>
                </a:moveTo>
                <a:lnTo>
                  <a:pt x="314197" y="0"/>
                </a:lnTo>
                <a:lnTo>
                  <a:pt x="270383" y="18033"/>
                </a:lnTo>
                <a:lnTo>
                  <a:pt x="273049" y="23749"/>
                </a:lnTo>
                <a:lnTo>
                  <a:pt x="277622" y="21843"/>
                </a:lnTo>
                <a:lnTo>
                  <a:pt x="281050" y="20955"/>
                </a:lnTo>
                <a:lnTo>
                  <a:pt x="321691" y="20955"/>
                </a:lnTo>
                <a:lnTo>
                  <a:pt x="321691" y="0"/>
                </a:lnTo>
                <a:close/>
              </a:path>
              <a:path w="752475" h="234950">
                <a:moveTo>
                  <a:pt x="516381" y="77342"/>
                </a:moveTo>
                <a:lnTo>
                  <a:pt x="473648" y="92424"/>
                </a:lnTo>
                <a:lnTo>
                  <a:pt x="450506" y="126738"/>
                </a:lnTo>
                <a:lnTo>
                  <a:pt x="444880" y="157098"/>
                </a:lnTo>
                <a:lnTo>
                  <a:pt x="445908" y="170745"/>
                </a:lnTo>
                <a:lnTo>
                  <a:pt x="461517" y="207517"/>
                </a:lnTo>
                <a:lnTo>
                  <a:pt x="498772" y="232521"/>
                </a:lnTo>
                <a:lnTo>
                  <a:pt x="514603" y="234187"/>
                </a:lnTo>
                <a:lnTo>
                  <a:pt x="524633" y="233525"/>
                </a:lnTo>
                <a:lnTo>
                  <a:pt x="534161" y="231552"/>
                </a:lnTo>
                <a:lnTo>
                  <a:pt x="543214" y="228294"/>
                </a:lnTo>
                <a:lnTo>
                  <a:pt x="551815" y="223773"/>
                </a:lnTo>
                <a:lnTo>
                  <a:pt x="553382" y="222630"/>
                </a:lnTo>
                <a:lnTo>
                  <a:pt x="521589" y="222630"/>
                </a:lnTo>
                <a:lnTo>
                  <a:pt x="511557" y="221176"/>
                </a:lnTo>
                <a:lnTo>
                  <a:pt x="482086" y="186997"/>
                </a:lnTo>
                <a:lnTo>
                  <a:pt x="474853" y="143509"/>
                </a:lnTo>
                <a:lnTo>
                  <a:pt x="475186" y="133961"/>
                </a:lnTo>
                <a:lnTo>
                  <a:pt x="488441" y="96265"/>
                </a:lnTo>
                <a:lnTo>
                  <a:pt x="496307" y="91701"/>
                </a:lnTo>
                <a:lnTo>
                  <a:pt x="499998" y="89534"/>
                </a:lnTo>
                <a:lnTo>
                  <a:pt x="505714" y="87883"/>
                </a:lnTo>
                <a:lnTo>
                  <a:pt x="553265" y="87883"/>
                </a:lnTo>
                <a:lnTo>
                  <a:pt x="546655" y="83724"/>
                </a:lnTo>
                <a:lnTo>
                  <a:pt x="532334" y="78938"/>
                </a:lnTo>
                <a:lnTo>
                  <a:pt x="516381" y="77342"/>
                </a:lnTo>
                <a:close/>
              </a:path>
              <a:path w="752475" h="234950">
                <a:moveTo>
                  <a:pt x="553265" y="87883"/>
                </a:moveTo>
                <a:lnTo>
                  <a:pt x="511428" y="87883"/>
                </a:lnTo>
                <a:lnTo>
                  <a:pt x="519904" y="88840"/>
                </a:lnTo>
                <a:lnTo>
                  <a:pt x="527605" y="91725"/>
                </a:lnTo>
                <a:lnTo>
                  <a:pt x="553323" y="130127"/>
                </a:lnTo>
                <a:lnTo>
                  <a:pt x="557529" y="165353"/>
                </a:lnTo>
                <a:lnTo>
                  <a:pt x="556906" y="179925"/>
                </a:lnTo>
                <a:lnTo>
                  <a:pt x="541966" y="215397"/>
                </a:lnTo>
                <a:lnTo>
                  <a:pt x="521589" y="222630"/>
                </a:lnTo>
                <a:lnTo>
                  <a:pt x="553382" y="222630"/>
                </a:lnTo>
                <a:lnTo>
                  <a:pt x="578104" y="193166"/>
                </a:lnTo>
                <a:lnTo>
                  <a:pt x="587629" y="152907"/>
                </a:lnTo>
                <a:lnTo>
                  <a:pt x="586537" y="139195"/>
                </a:lnTo>
                <a:lnTo>
                  <a:pt x="583279" y="126269"/>
                </a:lnTo>
                <a:lnTo>
                  <a:pt x="577877" y="114153"/>
                </a:lnTo>
                <a:lnTo>
                  <a:pt x="570356" y="102869"/>
                </a:lnTo>
                <a:lnTo>
                  <a:pt x="559333" y="91701"/>
                </a:lnTo>
                <a:lnTo>
                  <a:pt x="553265" y="87883"/>
                </a:lnTo>
                <a:close/>
              </a:path>
              <a:path w="752475" h="234950">
                <a:moveTo>
                  <a:pt x="649223" y="21208"/>
                </a:moveTo>
                <a:lnTo>
                  <a:pt x="613664" y="21208"/>
                </a:lnTo>
                <a:lnTo>
                  <a:pt x="615822" y="21843"/>
                </a:lnTo>
                <a:lnTo>
                  <a:pt x="617473" y="23240"/>
                </a:lnTo>
                <a:lnTo>
                  <a:pt x="622554" y="215391"/>
                </a:lnTo>
                <a:lnTo>
                  <a:pt x="629461" y="219773"/>
                </a:lnTo>
                <a:lnTo>
                  <a:pt x="669520" y="233882"/>
                </a:lnTo>
                <a:lnTo>
                  <a:pt x="676021" y="234187"/>
                </a:lnTo>
                <a:lnTo>
                  <a:pt x="689500" y="232882"/>
                </a:lnTo>
                <a:lnTo>
                  <a:pt x="702325" y="228980"/>
                </a:lnTo>
                <a:lnTo>
                  <a:pt x="714507" y="222507"/>
                </a:lnTo>
                <a:lnTo>
                  <a:pt x="714675" y="222376"/>
                </a:lnTo>
                <a:lnTo>
                  <a:pt x="678053" y="222376"/>
                </a:lnTo>
                <a:lnTo>
                  <a:pt x="672084" y="220979"/>
                </a:lnTo>
                <a:lnTo>
                  <a:pt x="666241" y="218185"/>
                </a:lnTo>
                <a:lnTo>
                  <a:pt x="660272" y="215519"/>
                </a:lnTo>
                <a:lnTo>
                  <a:pt x="654685" y="211454"/>
                </a:lnTo>
                <a:lnTo>
                  <a:pt x="649223" y="205994"/>
                </a:lnTo>
                <a:lnTo>
                  <a:pt x="649223" y="117601"/>
                </a:lnTo>
                <a:lnTo>
                  <a:pt x="655828" y="111125"/>
                </a:lnTo>
                <a:lnTo>
                  <a:pt x="660807" y="107187"/>
                </a:lnTo>
                <a:lnTo>
                  <a:pt x="649223" y="107187"/>
                </a:lnTo>
                <a:lnTo>
                  <a:pt x="649223" y="21208"/>
                </a:lnTo>
                <a:close/>
              </a:path>
              <a:path w="752475" h="234950">
                <a:moveTo>
                  <a:pt x="737690" y="100329"/>
                </a:moveTo>
                <a:lnTo>
                  <a:pt x="682752" y="100329"/>
                </a:lnTo>
                <a:lnTo>
                  <a:pt x="690614" y="101282"/>
                </a:lnTo>
                <a:lnTo>
                  <a:pt x="698023" y="104139"/>
                </a:lnTo>
                <a:lnTo>
                  <a:pt x="723475" y="145823"/>
                </a:lnTo>
                <a:lnTo>
                  <a:pt x="724280" y="159257"/>
                </a:lnTo>
                <a:lnTo>
                  <a:pt x="723475" y="173761"/>
                </a:lnTo>
                <a:lnTo>
                  <a:pt x="705098" y="213268"/>
                </a:lnTo>
                <a:lnTo>
                  <a:pt x="684148" y="222376"/>
                </a:lnTo>
                <a:lnTo>
                  <a:pt x="714675" y="222376"/>
                </a:lnTo>
                <a:lnTo>
                  <a:pt x="745664" y="185594"/>
                </a:lnTo>
                <a:lnTo>
                  <a:pt x="752221" y="149986"/>
                </a:lnTo>
                <a:lnTo>
                  <a:pt x="751151" y="134010"/>
                </a:lnTo>
                <a:lnTo>
                  <a:pt x="747950" y="119808"/>
                </a:lnTo>
                <a:lnTo>
                  <a:pt x="742630" y="107392"/>
                </a:lnTo>
                <a:lnTo>
                  <a:pt x="737690" y="100329"/>
                </a:lnTo>
                <a:close/>
              </a:path>
              <a:path w="752475" h="234950">
                <a:moveTo>
                  <a:pt x="695452" y="77342"/>
                </a:moveTo>
                <a:lnTo>
                  <a:pt x="683263" y="79202"/>
                </a:lnTo>
                <a:lnTo>
                  <a:pt x="671480" y="84788"/>
                </a:lnTo>
                <a:lnTo>
                  <a:pt x="660126" y="94112"/>
                </a:lnTo>
                <a:lnTo>
                  <a:pt x="649223" y="107187"/>
                </a:lnTo>
                <a:lnTo>
                  <a:pt x="660807" y="107187"/>
                </a:lnTo>
                <a:lnTo>
                  <a:pt x="661289" y="106806"/>
                </a:lnTo>
                <a:lnTo>
                  <a:pt x="665606" y="104647"/>
                </a:lnTo>
                <a:lnTo>
                  <a:pt x="671322" y="101726"/>
                </a:lnTo>
                <a:lnTo>
                  <a:pt x="677036" y="100329"/>
                </a:lnTo>
                <a:lnTo>
                  <a:pt x="737690" y="100329"/>
                </a:lnTo>
                <a:lnTo>
                  <a:pt x="735203" y="96773"/>
                </a:lnTo>
                <a:lnTo>
                  <a:pt x="726366" y="88272"/>
                </a:lnTo>
                <a:lnTo>
                  <a:pt x="716803" y="82200"/>
                </a:lnTo>
                <a:lnTo>
                  <a:pt x="706502" y="78557"/>
                </a:lnTo>
                <a:lnTo>
                  <a:pt x="695452" y="77342"/>
                </a:lnTo>
                <a:close/>
              </a:path>
              <a:path w="752475" h="234950">
                <a:moveTo>
                  <a:pt x="649223" y="0"/>
                </a:moveTo>
                <a:lnTo>
                  <a:pt x="641858" y="0"/>
                </a:lnTo>
                <a:lnTo>
                  <a:pt x="597535" y="18033"/>
                </a:lnTo>
                <a:lnTo>
                  <a:pt x="599693" y="23749"/>
                </a:lnTo>
                <a:lnTo>
                  <a:pt x="604266" y="21970"/>
                </a:lnTo>
                <a:lnTo>
                  <a:pt x="608075" y="21208"/>
                </a:lnTo>
                <a:lnTo>
                  <a:pt x="649223" y="21208"/>
                </a:lnTo>
                <a:lnTo>
                  <a:pt x="649223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92350" y="5177535"/>
            <a:ext cx="1011555" cy="234315"/>
          </a:xfrm>
          <a:custGeom>
            <a:avLst/>
            <a:gdLst/>
            <a:ahLst/>
            <a:cxnLst/>
            <a:rect l="l" t="t" r="r" b="b"/>
            <a:pathLst>
              <a:path w="1011554" h="234314">
                <a:moveTo>
                  <a:pt x="97119" y="56895"/>
                </a:moveTo>
                <a:lnTo>
                  <a:pt x="57276" y="56895"/>
                </a:lnTo>
                <a:lnTo>
                  <a:pt x="201675" y="233172"/>
                </a:lnTo>
                <a:lnTo>
                  <a:pt x="207518" y="233172"/>
                </a:lnTo>
                <a:lnTo>
                  <a:pt x="207518" y="174878"/>
                </a:lnTo>
                <a:lnTo>
                  <a:pt x="193294" y="174878"/>
                </a:lnTo>
                <a:lnTo>
                  <a:pt x="97119" y="56895"/>
                </a:lnTo>
                <a:close/>
              </a:path>
              <a:path w="1011554" h="234314">
                <a:moveTo>
                  <a:pt x="88264" y="223647"/>
                </a:moveTo>
                <a:lnTo>
                  <a:pt x="12064" y="223647"/>
                </a:lnTo>
                <a:lnTo>
                  <a:pt x="12064" y="229615"/>
                </a:lnTo>
                <a:lnTo>
                  <a:pt x="88264" y="229615"/>
                </a:lnTo>
                <a:lnTo>
                  <a:pt x="88264" y="223647"/>
                </a:lnTo>
                <a:close/>
              </a:path>
              <a:path w="1011554" h="234314">
                <a:moveTo>
                  <a:pt x="59436" y="10668"/>
                </a:moveTo>
                <a:lnTo>
                  <a:pt x="0" y="10668"/>
                </a:lnTo>
                <a:lnTo>
                  <a:pt x="0" y="16637"/>
                </a:lnTo>
                <a:lnTo>
                  <a:pt x="6350" y="16637"/>
                </a:lnTo>
                <a:lnTo>
                  <a:pt x="11049" y="17144"/>
                </a:lnTo>
                <a:lnTo>
                  <a:pt x="43052" y="39369"/>
                </a:lnTo>
                <a:lnTo>
                  <a:pt x="43052" y="203961"/>
                </a:lnTo>
                <a:lnTo>
                  <a:pt x="41910" y="211835"/>
                </a:lnTo>
                <a:lnTo>
                  <a:pt x="39497" y="215264"/>
                </a:lnTo>
                <a:lnTo>
                  <a:pt x="35687" y="220852"/>
                </a:lnTo>
                <a:lnTo>
                  <a:pt x="29082" y="223647"/>
                </a:lnTo>
                <a:lnTo>
                  <a:pt x="72008" y="223647"/>
                </a:lnTo>
                <a:lnTo>
                  <a:pt x="65786" y="221360"/>
                </a:lnTo>
                <a:lnTo>
                  <a:pt x="61594" y="216915"/>
                </a:lnTo>
                <a:lnTo>
                  <a:pt x="59688" y="213413"/>
                </a:lnTo>
                <a:lnTo>
                  <a:pt x="58340" y="208041"/>
                </a:lnTo>
                <a:lnTo>
                  <a:pt x="57540" y="200788"/>
                </a:lnTo>
                <a:lnTo>
                  <a:pt x="57276" y="191642"/>
                </a:lnTo>
                <a:lnTo>
                  <a:pt x="57276" y="56895"/>
                </a:lnTo>
                <a:lnTo>
                  <a:pt x="97119" y="56895"/>
                </a:lnTo>
                <a:lnTo>
                  <a:pt x="59436" y="10668"/>
                </a:lnTo>
                <a:close/>
              </a:path>
              <a:path w="1011554" h="234314">
                <a:moveTo>
                  <a:pt x="221487" y="16637"/>
                </a:moveTo>
                <a:lnTo>
                  <a:pt x="178435" y="16637"/>
                </a:lnTo>
                <a:lnTo>
                  <a:pt x="184785" y="18922"/>
                </a:lnTo>
                <a:lnTo>
                  <a:pt x="188722" y="23368"/>
                </a:lnTo>
                <a:lnTo>
                  <a:pt x="190722" y="26870"/>
                </a:lnTo>
                <a:lnTo>
                  <a:pt x="192150" y="32242"/>
                </a:lnTo>
                <a:lnTo>
                  <a:pt x="193008" y="39495"/>
                </a:lnTo>
                <a:lnTo>
                  <a:pt x="193294" y="48640"/>
                </a:lnTo>
                <a:lnTo>
                  <a:pt x="193294" y="174878"/>
                </a:lnTo>
                <a:lnTo>
                  <a:pt x="207518" y="174878"/>
                </a:lnTo>
                <a:lnTo>
                  <a:pt x="207518" y="36321"/>
                </a:lnTo>
                <a:lnTo>
                  <a:pt x="208661" y="28447"/>
                </a:lnTo>
                <a:lnTo>
                  <a:pt x="210947" y="25018"/>
                </a:lnTo>
                <a:lnTo>
                  <a:pt x="214883" y="19431"/>
                </a:lnTo>
                <a:lnTo>
                  <a:pt x="221487" y="16637"/>
                </a:lnTo>
                <a:close/>
              </a:path>
              <a:path w="1011554" h="234314">
                <a:moveTo>
                  <a:pt x="238506" y="10668"/>
                </a:moveTo>
                <a:lnTo>
                  <a:pt x="162306" y="10668"/>
                </a:lnTo>
                <a:lnTo>
                  <a:pt x="162306" y="16637"/>
                </a:lnTo>
                <a:lnTo>
                  <a:pt x="238506" y="16637"/>
                </a:lnTo>
                <a:lnTo>
                  <a:pt x="238506" y="10668"/>
                </a:lnTo>
                <a:close/>
              </a:path>
              <a:path w="1011554" h="234314">
                <a:moveTo>
                  <a:pt x="296037" y="0"/>
                </a:moveTo>
                <a:lnTo>
                  <a:pt x="286893" y="0"/>
                </a:lnTo>
                <a:lnTo>
                  <a:pt x="282956" y="1524"/>
                </a:lnTo>
                <a:lnTo>
                  <a:pt x="276606" y="7874"/>
                </a:lnTo>
                <a:lnTo>
                  <a:pt x="275081" y="11811"/>
                </a:lnTo>
                <a:lnTo>
                  <a:pt x="275081" y="20827"/>
                </a:lnTo>
                <a:lnTo>
                  <a:pt x="276732" y="24637"/>
                </a:lnTo>
                <a:lnTo>
                  <a:pt x="279907" y="27939"/>
                </a:lnTo>
                <a:lnTo>
                  <a:pt x="283210" y="31114"/>
                </a:lnTo>
                <a:lnTo>
                  <a:pt x="287019" y="32765"/>
                </a:lnTo>
                <a:lnTo>
                  <a:pt x="296037" y="32765"/>
                </a:lnTo>
                <a:lnTo>
                  <a:pt x="299974" y="31114"/>
                </a:lnTo>
                <a:lnTo>
                  <a:pt x="303149" y="27939"/>
                </a:lnTo>
                <a:lnTo>
                  <a:pt x="306324" y="24637"/>
                </a:lnTo>
                <a:lnTo>
                  <a:pt x="307848" y="20827"/>
                </a:lnTo>
                <a:lnTo>
                  <a:pt x="307848" y="11811"/>
                </a:lnTo>
                <a:lnTo>
                  <a:pt x="306324" y="7874"/>
                </a:lnTo>
                <a:lnTo>
                  <a:pt x="299974" y="1524"/>
                </a:lnTo>
                <a:lnTo>
                  <a:pt x="296037" y="0"/>
                </a:lnTo>
                <a:close/>
              </a:path>
              <a:path w="1011554" h="234314">
                <a:moveTo>
                  <a:pt x="327406" y="223773"/>
                </a:moveTo>
                <a:lnTo>
                  <a:pt x="255524" y="223773"/>
                </a:lnTo>
                <a:lnTo>
                  <a:pt x="255524" y="229615"/>
                </a:lnTo>
                <a:lnTo>
                  <a:pt x="327406" y="229615"/>
                </a:lnTo>
                <a:lnTo>
                  <a:pt x="327406" y="223773"/>
                </a:lnTo>
                <a:close/>
              </a:path>
              <a:path w="1011554" h="234314">
                <a:moveTo>
                  <a:pt x="304926" y="98805"/>
                </a:moveTo>
                <a:lnTo>
                  <a:pt x="269367" y="98805"/>
                </a:lnTo>
                <a:lnTo>
                  <a:pt x="271525" y="99440"/>
                </a:lnTo>
                <a:lnTo>
                  <a:pt x="273176" y="100837"/>
                </a:lnTo>
                <a:lnTo>
                  <a:pt x="278114" y="205485"/>
                </a:lnTo>
                <a:lnTo>
                  <a:pt x="277368" y="211581"/>
                </a:lnTo>
                <a:lnTo>
                  <a:pt x="262763" y="223773"/>
                </a:lnTo>
                <a:lnTo>
                  <a:pt x="320420" y="223773"/>
                </a:lnTo>
                <a:lnTo>
                  <a:pt x="315594" y="223011"/>
                </a:lnTo>
                <a:lnTo>
                  <a:pt x="312927" y="221487"/>
                </a:lnTo>
                <a:lnTo>
                  <a:pt x="310261" y="220090"/>
                </a:lnTo>
                <a:lnTo>
                  <a:pt x="308356" y="217804"/>
                </a:lnTo>
                <a:lnTo>
                  <a:pt x="306958" y="214629"/>
                </a:lnTo>
                <a:lnTo>
                  <a:pt x="305562" y="211581"/>
                </a:lnTo>
                <a:lnTo>
                  <a:pt x="304926" y="205485"/>
                </a:lnTo>
                <a:lnTo>
                  <a:pt x="304926" y="98805"/>
                </a:lnTo>
                <a:close/>
              </a:path>
              <a:path w="1011554" h="234314">
                <a:moveTo>
                  <a:pt x="304926" y="77342"/>
                </a:moveTo>
                <a:lnTo>
                  <a:pt x="297814" y="77342"/>
                </a:lnTo>
                <a:lnTo>
                  <a:pt x="253237" y="95376"/>
                </a:lnTo>
                <a:lnTo>
                  <a:pt x="255524" y="101218"/>
                </a:lnTo>
                <a:lnTo>
                  <a:pt x="259842" y="99567"/>
                </a:lnTo>
                <a:lnTo>
                  <a:pt x="263525" y="98805"/>
                </a:lnTo>
                <a:lnTo>
                  <a:pt x="304926" y="98805"/>
                </a:lnTo>
                <a:lnTo>
                  <a:pt x="304926" y="77342"/>
                </a:lnTo>
                <a:close/>
              </a:path>
              <a:path w="1011554" h="234314">
                <a:moveTo>
                  <a:pt x="415544" y="77215"/>
                </a:moveTo>
                <a:lnTo>
                  <a:pt x="377110" y="89110"/>
                </a:lnTo>
                <a:lnTo>
                  <a:pt x="352202" y="123825"/>
                </a:lnTo>
                <a:lnTo>
                  <a:pt x="347344" y="157606"/>
                </a:lnTo>
                <a:lnTo>
                  <a:pt x="348515" y="174230"/>
                </a:lnTo>
                <a:lnTo>
                  <a:pt x="366268" y="213359"/>
                </a:lnTo>
                <a:lnTo>
                  <a:pt x="399022" y="232880"/>
                </a:lnTo>
                <a:lnTo>
                  <a:pt x="411861" y="234187"/>
                </a:lnTo>
                <a:lnTo>
                  <a:pt x="423626" y="233046"/>
                </a:lnTo>
                <a:lnTo>
                  <a:pt x="434355" y="229631"/>
                </a:lnTo>
                <a:lnTo>
                  <a:pt x="444061" y="223954"/>
                </a:lnTo>
                <a:lnTo>
                  <a:pt x="452755" y="216026"/>
                </a:lnTo>
                <a:lnTo>
                  <a:pt x="459232" y="207772"/>
                </a:lnTo>
                <a:lnTo>
                  <a:pt x="424180" y="207772"/>
                </a:lnTo>
                <a:lnTo>
                  <a:pt x="413603" y="206605"/>
                </a:lnTo>
                <a:lnTo>
                  <a:pt x="379134" y="178865"/>
                </a:lnTo>
                <a:lnTo>
                  <a:pt x="370205" y="137413"/>
                </a:lnTo>
                <a:lnTo>
                  <a:pt x="472439" y="137413"/>
                </a:lnTo>
                <a:lnTo>
                  <a:pt x="471718" y="128015"/>
                </a:lnTo>
                <a:lnTo>
                  <a:pt x="370205" y="128015"/>
                </a:lnTo>
                <a:lnTo>
                  <a:pt x="371683" y="119276"/>
                </a:lnTo>
                <a:lnTo>
                  <a:pt x="400026" y="89290"/>
                </a:lnTo>
                <a:lnTo>
                  <a:pt x="406526" y="88645"/>
                </a:lnTo>
                <a:lnTo>
                  <a:pt x="450529" y="88645"/>
                </a:lnTo>
                <a:lnTo>
                  <a:pt x="447887" y="86431"/>
                </a:lnTo>
                <a:lnTo>
                  <a:pt x="438229" y="81311"/>
                </a:lnTo>
                <a:lnTo>
                  <a:pt x="427452" y="78239"/>
                </a:lnTo>
                <a:lnTo>
                  <a:pt x="415544" y="77215"/>
                </a:lnTo>
                <a:close/>
              </a:path>
              <a:path w="1011554" h="234314">
                <a:moveTo>
                  <a:pt x="467487" y="172465"/>
                </a:moveTo>
                <a:lnTo>
                  <a:pt x="443807" y="203271"/>
                </a:lnTo>
                <a:lnTo>
                  <a:pt x="424180" y="207772"/>
                </a:lnTo>
                <a:lnTo>
                  <a:pt x="459232" y="207772"/>
                </a:lnTo>
                <a:lnTo>
                  <a:pt x="460140" y="206605"/>
                </a:lnTo>
                <a:lnTo>
                  <a:pt x="465836" y="196786"/>
                </a:lnTo>
                <a:lnTo>
                  <a:pt x="469935" y="186451"/>
                </a:lnTo>
                <a:lnTo>
                  <a:pt x="472439" y="175640"/>
                </a:lnTo>
                <a:lnTo>
                  <a:pt x="467487" y="172465"/>
                </a:lnTo>
                <a:close/>
              </a:path>
              <a:path w="1011554" h="234314">
                <a:moveTo>
                  <a:pt x="450529" y="88645"/>
                </a:moveTo>
                <a:lnTo>
                  <a:pt x="412369" y="88645"/>
                </a:lnTo>
                <a:lnTo>
                  <a:pt x="417956" y="90423"/>
                </a:lnTo>
                <a:lnTo>
                  <a:pt x="428625" y="97281"/>
                </a:lnTo>
                <a:lnTo>
                  <a:pt x="438657" y="128015"/>
                </a:lnTo>
                <a:lnTo>
                  <a:pt x="471718" y="128015"/>
                </a:lnTo>
                <a:lnTo>
                  <a:pt x="471439" y="124388"/>
                </a:lnTo>
                <a:lnTo>
                  <a:pt x="468439" y="112744"/>
                </a:lnTo>
                <a:lnTo>
                  <a:pt x="463438" y="102481"/>
                </a:lnTo>
                <a:lnTo>
                  <a:pt x="456438" y="93598"/>
                </a:lnTo>
                <a:lnTo>
                  <a:pt x="450529" y="88645"/>
                </a:lnTo>
                <a:close/>
              </a:path>
              <a:path w="1011554" h="234314">
                <a:moveTo>
                  <a:pt x="566419" y="223773"/>
                </a:moveTo>
                <a:lnTo>
                  <a:pt x="493902" y="223773"/>
                </a:lnTo>
                <a:lnTo>
                  <a:pt x="493902" y="229615"/>
                </a:lnTo>
                <a:lnTo>
                  <a:pt x="566419" y="229615"/>
                </a:lnTo>
                <a:lnTo>
                  <a:pt x="566419" y="223773"/>
                </a:lnTo>
                <a:close/>
              </a:path>
              <a:path w="1011554" h="234314">
                <a:moveTo>
                  <a:pt x="542544" y="21208"/>
                </a:moveTo>
                <a:lnTo>
                  <a:pt x="507111" y="21208"/>
                </a:lnTo>
                <a:lnTo>
                  <a:pt x="509269" y="21843"/>
                </a:lnTo>
                <a:lnTo>
                  <a:pt x="512572" y="24637"/>
                </a:lnTo>
                <a:lnTo>
                  <a:pt x="515731" y="205485"/>
                </a:lnTo>
                <a:lnTo>
                  <a:pt x="514985" y="211581"/>
                </a:lnTo>
                <a:lnTo>
                  <a:pt x="500761" y="223773"/>
                </a:lnTo>
                <a:lnTo>
                  <a:pt x="558800" y="223773"/>
                </a:lnTo>
                <a:lnTo>
                  <a:pt x="544576" y="214629"/>
                </a:lnTo>
                <a:lnTo>
                  <a:pt x="543179" y="211581"/>
                </a:lnTo>
                <a:lnTo>
                  <a:pt x="542544" y="205485"/>
                </a:lnTo>
                <a:lnTo>
                  <a:pt x="542544" y="21208"/>
                </a:lnTo>
                <a:close/>
              </a:path>
              <a:path w="1011554" h="234314">
                <a:moveTo>
                  <a:pt x="542544" y="0"/>
                </a:moveTo>
                <a:lnTo>
                  <a:pt x="535305" y="0"/>
                </a:lnTo>
                <a:lnTo>
                  <a:pt x="491236" y="18033"/>
                </a:lnTo>
                <a:lnTo>
                  <a:pt x="493902" y="23749"/>
                </a:lnTo>
                <a:lnTo>
                  <a:pt x="498220" y="21970"/>
                </a:lnTo>
                <a:lnTo>
                  <a:pt x="501776" y="21208"/>
                </a:lnTo>
                <a:lnTo>
                  <a:pt x="542544" y="21208"/>
                </a:lnTo>
                <a:lnTo>
                  <a:pt x="542544" y="0"/>
                </a:lnTo>
                <a:close/>
              </a:path>
              <a:path w="1011554" h="234314">
                <a:moveTo>
                  <a:pt x="665609" y="227710"/>
                </a:moveTo>
                <a:lnTo>
                  <a:pt x="602995" y="227710"/>
                </a:lnTo>
                <a:lnTo>
                  <a:pt x="605917" y="228219"/>
                </a:lnTo>
                <a:lnTo>
                  <a:pt x="609473" y="229234"/>
                </a:lnTo>
                <a:lnTo>
                  <a:pt x="617922" y="231401"/>
                </a:lnTo>
                <a:lnTo>
                  <a:pt x="625919" y="232949"/>
                </a:lnTo>
                <a:lnTo>
                  <a:pt x="633440" y="233878"/>
                </a:lnTo>
                <a:lnTo>
                  <a:pt x="640461" y="234187"/>
                </a:lnTo>
                <a:lnTo>
                  <a:pt x="649674" y="233404"/>
                </a:lnTo>
                <a:lnTo>
                  <a:pt x="658447" y="231060"/>
                </a:lnTo>
                <a:lnTo>
                  <a:pt x="665609" y="227710"/>
                </a:lnTo>
                <a:close/>
              </a:path>
              <a:path w="1011554" h="234314">
                <a:moveTo>
                  <a:pt x="594868" y="179069"/>
                </a:moveTo>
                <a:lnTo>
                  <a:pt x="589533" y="179069"/>
                </a:lnTo>
                <a:lnTo>
                  <a:pt x="589533" y="231901"/>
                </a:lnTo>
                <a:lnTo>
                  <a:pt x="594868" y="231901"/>
                </a:lnTo>
                <a:lnTo>
                  <a:pt x="596264" y="229107"/>
                </a:lnTo>
                <a:lnTo>
                  <a:pt x="598169" y="227710"/>
                </a:lnTo>
                <a:lnTo>
                  <a:pt x="665609" y="227710"/>
                </a:lnTo>
                <a:lnTo>
                  <a:pt x="666767" y="227169"/>
                </a:lnTo>
                <a:lnTo>
                  <a:pt x="670395" y="224662"/>
                </a:lnTo>
                <a:lnTo>
                  <a:pt x="640714" y="224662"/>
                </a:lnTo>
                <a:lnTo>
                  <a:pt x="632999" y="223928"/>
                </a:lnTo>
                <a:lnTo>
                  <a:pt x="601427" y="198828"/>
                </a:lnTo>
                <a:lnTo>
                  <a:pt x="597656" y="189692"/>
                </a:lnTo>
                <a:lnTo>
                  <a:pt x="594868" y="179069"/>
                </a:lnTo>
                <a:close/>
              </a:path>
              <a:path w="1011554" h="234314">
                <a:moveTo>
                  <a:pt x="639572" y="77342"/>
                </a:moveTo>
                <a:lnTo>
                  <a:pt x="633857" y="77342"/>
                </a:lnTo>
                <a:lnTo>
                  <a:pt x="624332" y="78106"/>
                </a:lnTo>
                <a:lnTo>
                  <a:pt x="592042" y="103378"/>
                </a:lnTo>
                <a:lnTo>
                  <a:pt x="588899" y="120141"/>
                </a:lnTo>
                <a:lnTo>
                  <a:pt x="588899" y="129539"/>
                </a:lnTo>
                <a:lnTo>
                  <a:pt x="616176" y="158670"/>
                </a:lnTo>
                <a:lnTo>
                  <a:pt x="637611" y="169908"/>
                </a:lnTo>
                <a:lnTo>
                  <a:pt x="646398" y="174990"/>
                </a:lnTo>
                <a:lnTo>
                  <a:pt x="653232" y="179572"/>
                </a:lnTo>
                <a:lnTo>
                  <a:pt x="658113" y="183641"/>
                </a:lnTo>
                <a:lnTo>
                  <a:pt x="663320" y="188594"/>
                </a:lnTo>
                <a:lnTo>
                  <a:pt x="665988" y="194944"/>
                </a:lnTo>
                <a:lnTo>
                  <a:pt x="665988" y="208406"/>
                </a:lnTo>
                <a:lnTo>
                  <a:pt x="663575" y="213740"/>
                </a:lnTo>
                <a:lnTo>
                  <a:pt x="654176" y="222376"/>
                </a:lnTo>
                <a:lnTo>
                  <a:pt x="648207" y="224662"/>
                </a:lnTo>
                <a:lnTo>
                  <a:pt x="670395" y="224662"/>
                </a:lnTo>
                <a:lnTo>
                  <a:pt x="689818" y="189692"/>
                </a:lnTo>
                <a:lnTo>
                  <a:pt x="689759" y="188594"/>
                </a:lnTo>
                <a:lnTo>
                  <a:pt x="657098" y="147065"/>
                </a:lnTo>
                <a:lnTo>
                  <a:pt x="623316" y="130682"/>
                </a:lnTo>
                <a:lnTo>
                  <a:pt x="616457" y="125983"/>
                </a:lnTo>
                <a:lnTo>
                  <a:pt x="613156" y="121538"/>
                </a:lnTo>
                <a:lnTo>
                  <a:pt x="609726" y="117220"/>
                </a:lnTo>
                <a:lnTo>
                  <a:pt x="607949" y="112140"/>
                </a:lnTo>
                <a:lnTo>
                  <a:pt x="607949" y="101218"/>
                </a:lnTo>
                <a:lnTo>
                  <a:pt x="610235" y="96773"/>
                </a:lnTo>
                <a:lnTo>
                  <a:pt x="614933" y="92836"/>
                </a:lnTo>
                <a:lnTo>
                  <a:pt x="619506" y="88900"/>
                </a:lnTo>
                <a:lnTo>
                  <a:pt x="625601" y="86867"/>
                </a:lnTo>
                <a:lnTo>
                  <a:pt x="678688" y="86867"/>
                </a:lnTo>
                <a:lnTo>
                  <a:pt x="678688" y="83438"/>
                </a:lnTo>
                <a:lnTo>
                  <a:pt x="664082" y="83438"/>
                </a:lnTo>
                <a:lnTo>
                  <a:pt x="660400" y="82676"/>
                </a:lnTo>
                <a:lnTo>
                  <a:pt x="654938" y="81025"/>
                </a:lnTo>
                <a:lnTo>
                  <a:pt x="646683" y="78612"/>
                </a:lnTo>
                <a:lnTo>
                  <a:pt x="639572" y="77342"/>
                </a:lnTo>
                <a:close/>
              </a:path>
              <a:path w="1011554" h="234314">
                <a:moveTo>
                  <a:pt x="678688" y="86867"/>
                </a:moveTo>
                <a:lnTo>
                  <a:pt x="633222" y="86867"/>
                </a:lnTo>
                <a:lnTo>
                  <a:pt x="640318" y="87393"/>
                </a:lnTo>
                <a:lnTo>
                  <a:pt x="646747" y="88979"/>
                </a:lnTo>
                <a:lnTo>
                  <a:pt x="673354" y="127761"/>
                </a:lnTo>
                <a:lnTo>
                  <a:pt x="678688" y="127761"/>
                </a:lnTo>
                <a:lnTo>
                  <a:pt x="678688" y="86867"/>
                </a:lnTo>
                <a:close/>
              </a:path>
              <a:path w="1011554" h="234314">
                <a:moveTo>
                  <a:pt x="678688" y="77342"/>
                </a:moveTo>
                <a:lnTo>
                  <a:pt x="673354" y="77342"/>
                </a:lnTo>
                <a:lnTo>
                  <a:pt x="672083" y="79882"/>
                </a:lnTo>
                <a:lnTo>
                  <a:pt x="670941" y="81533"/>
                </a:lnTo>
                <a:lnTo>
                  <a:pt x="669925" y="82295"/>
                </a:lnTo>
                <a:lnTo>
                  <a:pt x="669036" y="83057"/>
                </a:lnTo>
                <a:lnTo>
                  <a:pt x="667638" y="83438"/>
                </a:lnTo>
                <a:lnTo>
                  <a:pt x="678688" y="83438"/>
                </a:lnTo>
                <a:lnTo>
                  <a:pt x="678688" y="77342"/>
                </a:lnTo>
                <a:close/>
              </a:path>
              <a:path w="1011554" h="234314">
                <a:moveTo>
                  <a:pt x="781304" y="77215"/>
                </a:moveTo>
                <a:lnTo>
                  <a:pt x="742870" y="89110"/>
                </a:lnTo>
                <a:lnTo>
                  <a:pt x="717962" y="123825"/>
                </a:lnTo>
                <a:lnTo>
                  <a:pt x="713105" y="157606"/>
                </a:lnTo>
                <a:lnTo>
                  <a:pt x="714275" y="174230"/>
                </a:lnTo>
                <a:lnTo>
                  <a:pt x="732027" y="213359"/>
                </a:lnTo>
                <a:lnTo>
                  <a:pt x="764782" y="232880"/>
                </a:lnTo>
                <a:lnTo>
                  <a:pt x="777620" y="234187"/>
                </a:lnTo>
                <a:lnTo>
                  <a:pt x="789386" y="233046"/>
                </a:lnTo>
                <a:lnTo>
                  <a:pt x="800115" y="229631"/>
                </a:lnTo>
                <a:lnTo>
                  <a:pt x="809821" y="223954"/>
                </a:lnTo>
                <a:lnTo>
                  <a:pt x="818514" y="216026"/>
                </a:lnTo>
                <a:lnTo>
                  <a:pt x="824992" y="207772"/>
                </a:lnTo>
                <a:lnTo>
                  <a:pt x="789939" y="207772"/>
                </a:lnTo>
                <a:lnTo>
                  <a:pt x="779363" y="206605"/>
                </a:lnTo>
                <a:lnTo>
                  <a:pt x="744894" y="178865"/>
                </a:lnTo>
                <a:lnTo>
                  <a:pt x="735964" y="137413"/>
                </a:lnTo>
                <a:lnTo>
                  <a:pt x="838200" y="137413"/>
                </a:lnTo>
                <a:lnTo>
                  <a:pt x="837478" y="128015"/>
                </a:lnTo>
                <a:lnTo>
                  <a:pt x="735964" y="128015"/>
                </a:lnTo>
                <a:lnTo>
                  <a:pt x="737443" y="119276"/>
                </a:lnTo>
                <a:lnTo>
                  <a:pt x="765786" y="89290"/>
                </a:lnTo>
                <a:lnTo>
                  <a:pt x="772287" y="88645"/>
                </a:lnTo>
                <a:lnTo>
                  <a:pt x="816289" y="88645"/>
                </a:lnTo>
                <a:lnTo>
                  <a:pt x="813647" y="86431"/>
                </a:lnTo>
                <a:lnTo>
                  <a:pt x="803989" y="81311"/>
                </a:lnTo>
                <a:lnTo>
                  <a:pt x="793212" y="78239"/>
                </a:lnTo>
                <a:lnTo>
                  <a:pt x="781304" y="77215"/>
                </a:lnTo>
                <a:close/>
              </a:path>
              <a:path w="1011554" h="234314">
                <a:moveTo>
                  <a:pt x="833247" y="172465"/>
                </a:moveTo>
                <a:lnTo>
                  <a:pt x="809567" y="203271"/>
                </a:lnTo>
                <a:lnTo>
                  <a:pt x="789939" y="207772"/>
                </a:lnTo>
                <a:lnTo>
                  <a:pt x="824992" y="207772"/>
                </a:lnTo>
                <a:lnTo>
                  <a:pt x="825900" y="206605"/>
                </a:lnTo>
                <a:lnTo>
                  <a:pt x="831595" y="196786"/>
                </a:lnTo>
                <a:lnTo>
                  <a:pt x="835695" y="186451"/>
                </a:lnTo>
                <a:lnTo>
                  <a:pt x="838200" y="175640"/>
                </a:lnTo>
                <a:lnTo>
                  <a:pt x="833247" y="172465"/>
                </a:lnTo>
                <a:close/>
              </a:path>
              <a:path w="1011554" h="234314">
                <a:moveTo>
                  <a:pt x="816289" y="88645"/>
                </a:moveTo>
                <a:lnTo>
                  <a:pt x="778129" y="88645"/>
                </a:lnTo>
                <a:lnTo>
                  <a:pt x="783717" y="90423"/>
                </a:lnTo>
                <a:lnTo>
                  <a:pt x="794385" y="97281"/>
                </a:lnTo>
                <a:lnTo>
                  <a:pt x="804418" y="128015"/>
                </a:lnTo>
                <a:lnTo>
                  <a:pt x="837478" y="128015"/>
                </a:lnTo>
                <a:lnTo>
                  <a:pt x="837199" y="124388"/>
                </a:lnTo>
                <a:lnTo>
                  <a:pt x="834199" y="112744"/>
                </a:lnTo>
                <a:lnTo>
                  <a:pt x="829198" y="102481"/>
                </a:lnTo>
                <a:lnTo>
                  <a:pt x="822198" y="93598"/>
                </a:lnTo>
                <a:lnTo>
                  <a:pt x="816289" y="88645"/>
                </a:lnTo>
                <a:close/>
              </a:path>
              <a:path w="1011554" h="234314">
                <a:moveTo>
                  <a:pt x="924560" y="223773"/>
                </a:moveTo>
                <a:lnTo>
                  <a:pt x="851407" y="223773"/>
                </a:lnTo>
                <a:lnTo>
                  <a:pt x="851407" y="229615"/>
                </a:lnTo>
                <a:lnTo>
                  <a:pt x="924560" y="229615"/>
                </a:lnTo>
                <a:lnTo>
                  <a:pt x="924560" y="223773"/>
                </a:lnTo>
                <a:close/>
              </a:path>
              <a:path w="1011554" h="234314">
                <a:moveTo>
                  <a:pt x="1011047" y="223773"/>
                </a:moveTo>
                <a:lnTo>
                  <a:pt x="937894" y="223773"/>
                </a:lnTo>
                <a:lnTo>
                  <a:pt x="937894" y="229615"/>
                </a:lnTo>
                <a:lnTo>
                  <a:pt x="1011047" y="229615"/>
                </a:lnTo>
                <a:lnTo>
                  <a:pt x="1011047" y="223773"/>
                </a:lnTo>
                <a:close/>
              </a:path>
              <a:path w="1011554" h="234314">
                <a:moveTo>
                  <a:pt x="900557" y="98805"/>
                </a:moveTo>
                <a:lnTo>
                  <a:pt x="865124" y="98805"/>
                </a:lnTo>
                <a:lnTo>
                  <a:pt x="867282" y="99567"/>
                </a:lnTo>
                <a:lnTo>
                  <a:pt x="870585" y="102361"/>
                </a:lnTo>
                <a:lnTo>
                  <a:pt x="873887" y="207009"/>
                </a:lnTo>
                <a:lnTo>
                  <a:pt x="872617" y="214248"/>
                </a:lnTo>
                <a:lnTo>
                  <a:pt x="867282" y="221869"/>
                </a:lnTo>
                <a:lnTo>
                  <a:pt x="862202" y="223773"/>
                </a:lnTo>
                <a:lnTo>
                  <a:pt x="916558" y="223773"/>
                </a:lnTo>
                <a:lnTo>
                  <a:pt x="911225" y="223138"/>
                </a:lnTo>
                <a:lnTo>
                  <a:pt x="908557" y="221614"/>
                </a:lnTo>
                <a:lnTo>
                  <a:pt x="905891" y="220217"/>
                </a:lnTo>
                <a:lnTo>
                  <a:pt x="903858" y="217931"/>
                </a:lnTo>
                <a:lnTo>
                  <a:pt x="901192" y="212344"/>
                </a:lnTo>
                <a:lnTo>
                  <a:pt x="900636" y="207009"/>
                </a:lnTo>
                <a:lnTo>
                  <a:pt x="900589" y="118205"/>
                </a:lnTo>
                <a:lnTo>
                  <a:pt x="910083" y="108995"/>
                </a:lnTo>
                <a:lnTo>
                  <a:pt x="910494" y="108711"/>
                </a:lnTo>
                <a:lnTo>
                  <a:pt x="900557" y="108711"/>
                </a:lnTo>
                <a:lnTo>
                  <a:pt x="900557" y="98805"/>
                </a:lnTo>
                <a:close/>
              </a:path>
              <a:path w="1011554" h="234314">
                <a:moveTo>
                  <a:pt x="982498" y="97154"/>
                </a:moveTo>
                <a:lnTo>
                  <a:pt x="947038" y="97154"/>
                </a:lnTo>
                <a:lnTo>
                  <a:pt x="953007" y="100202"/>
                </a:lnTo>
                <a:lnTo>
                  <a:pt x="956437" y="106298"/>
                </a:lnTo>
                <a:lnTo>
                  <a:pt x="961656" y="207009"/>
                </a:lnTo>
                <a:lnTo>
                  <a:pt x="961516" y="209803"/>
                </a:lnTo>
                <a:lnTo>
                  <a:pt x="947801" y="223773"/>
                </a:lnTo>
                <a:lnTo>
                  <a:pt x="1003935" y="223773"/>
                </a:lnTo>
                <a:lnTo>
                  <a:pt x="998982" y="223011"/>
                </a:lnTo>
                <a:lnTo>
                  <a:pt x="996314" y="221487"/>
                </a:lnTo>
                <a:lnTo>
                  <a:pt x="993775" y="220090"/>
                </a:lnTo>
                <a:lnTo>
                  <a:pt x="988440" y="133095"/>
                </a:lnTo>
                <a:lnTo>
                  <a:pt x="988206" y="123737"/>
                </a:lnTo>
                <a:lnTo>
                  <a:pt x="987520" y="115665"/>
                </a:lnTo>
                <a:lnTo>
                  <a:pt x="986424" y="108995"/>
                </a:lnTo>
                <a:lnTo>
                  <a:pt x="984885" y="103377"/>
                </a:lnTo>
                <a:lnTo>
                  <a:pt x="982498" y="97154"/>
                </a:lnTo>
                <a:close/>
              </a:path>
              <a:path w="1011554" h="234314">
                <a:moveTo>
                  <a:pt x="958214" y="77342"/>
                </a:moveTo>
                <a:lnTo>
                  <a:pt x="950087" y="77342"/>
                </a:lnTo>
                <a:lnTo>
                  <a:pt x="938133" y="79297"/>
                </a:lnTo>
                <a:lnTo>
                  <a:pt x="925893" y="85169"/>
                </a:lnTo>
                <a:lnTo>
                  <a:pt x="913368" y="94970"/>
                </a:lnTo>
                <a:lnTo>
                  <a:pt x="900557" y="108711"/>
                </a:lnTo>
                <a:lnTo>
                  <a:pt x="910494" y="108711"/>
                </a:lnTo>
                <a:lnTo>
                  <a:pt x="919622" y="102409"/>
                </a:lnTo>
                <a:lnTo>
                  <a:pt x="929185" y="98466"/>
                </a:lnTo>
                <a:lnTo>
                  <a:pt x="938783" y="97154"/>
                </a:lnTo>
                <a:lnTo>
                  <a:pt x="982498" y="97154"/>
                </a:lnTo>
                <a:lnTo>
                  <a:pt x="981328" y="94106"/>
                </a:lnTo>
                <a:lnTo>
                  <a:pt x="976757" y="87375"/>
                </a:lnTo>
                <a:lnTo>
                  <a:pt x="970914" y="83438"/>
                </a:lnTo>
                <a:lnTo>
                  <a:pt x="965073" y="79375"/>
                </a:lnTo>
                <a:lnTo>
                  <a:pt x="958214" y="77342"/>
                </a:lnTo>
                <a:close/>
              </a:path>
              <a:path w="1011554" h="234314">
                <a:moveTo>
                  <a:pt x="900557" y="77342"/>
                </a:moveTo>
                <a:lnTo>
                  <a:pt x="893572" y="77342"/>
                </a:lnTo>
                <a:lnTo>
                  <a:pt x="848994" y="95376"/>
                </a:lnTo>
                <a:lnTo>
                  <a:pt x="851407" y="101218"/>
                </a:lnTo>
                <a:lnTo>
                  <a:pt x="855599" y="99567"/>
                </a:lnTo>
                <a:lnTo>
                  <a:pt x="859282" y="98805"/>
                </a:lnTo>
                <a:lnTo>
                  <a:pt x="900557" y="98805"/>
                </a:lnTo>
                <a:lnTo>
                  <a:pt x="900557" y="77342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474339" y="5177535"/>
            <a:ext cx="465455" cy="234315"/>
          </a:xfrm>
          <a:custGeom>
            <a:avLst/>
            <a:gdLst/>
            <a:ahLst/>
            <a:cxnLst/>
            <a:rect l="l" t="t" r="r" b="b"/>
            <a:pathLst>
              <a:path w="465454" h="234314">
                <a:moveTo>
                  <a:pt x="98425" y="87248"/>
                </a:moveTo>
                <a:lnTo>
                  <a:pt x="63753" y="87248"/>
                </a:lnTo>
                <a:lnTo>
                  <a:pt x="70612" y="89915"/>
                </a:lnTo>
                <a:lnTo>
                  <a:pt x="75311" y="95376"/>
                </a:lnTo>
                <a:lnTo>
                  <a:pt x="82296" y="131572"/>
                </a:lnTo>
                <a:lnTo>
                  <a:pt x="64603" y="138263"/>
                </a:lnTo>
                <a:lnTo>
                  <a:pt x="49625" y="144430"/>
                </a:lnTo>
                <a:lnTo>
                  <a:pt x="13890" y="165211"/>
                </a:lnTo>
                <a:lnTo>
                  <a:pt x="0" y="187325"/>
                </a:lnTo>
                <a:lnTo>
                  <a:pt x="60" y="195357"/>
                </a:lnTo>
                <a:lnTo>
                  <a:pt x="21161" y="230076"/>
                </a:lnTo>
                <a:lnTo>
                  <a:pt x="35178" y="232663"/>
                </a:lnTo>
                <a:lnTo>
                  <a:pt x="41783" y="232663"/>
                </a:lnTo>
                <a:lnTo>
                  <a:pt x="74861" y="213994"/>
                </a:lnTo>
                <a:lnTo>
                  <a:pt x="44069" y="213994"/>
                </a:lnTo>
                <a:lnTo>
                  <a:pt x="38735" y="211454"/>
                </a:lnTo>
                <a:lnTo>
                  <a:pt x="29463" y="201167"/>
                </a:lnTo>
                <a:lnTo>
                  <a:pt x="27050" y="194690"/>
                </a:lnTo>
                <a:lnTo>
                  <a:pt x="27050" y="180847"/>
                </a:lnTo>
                <a:lnTo>
                  <a:pt x="28956" y="175259"/>
                </a:lnTo>
                <a:lnTo>
                  <a:pt x="32638" y="170052"/>
                </a:lnTo>
                <a:lnTo>
                  <a:pt x="36195" y="164845"/>
                </a:lnTo>
                <a:lnTo>
                  <a:pt x="71195" y="145978"/>
                </a:lnTo>
                <a:lnTo>
                  <a:pt x="82296" y="141477"/>
                </a:lnTo>
                <a:lnTo>
                  <a:pt x="108965" y="141477"/>
                </a:lnTo>
                <a:lnTo>
                  <a:pt x="108873" y="123189"/>
                </a:lnTo>
                <a:lnTo>
                  <a:pt x="102997" y="92582"/>
                </a:lnTo>
                <a:lnTo>
                  <a:pt x="98425" y="87248"/>
                </a:lnTo>
                <a:close/>
              </a:path>
              <a:path w="465454" h="234314">
                <a:moveTo>
                  <a:pt x="110751" y="208279"/>
                </a:moveTo>
                <a:lnTo>
                  <a:pt x="82296" y="208279"/>
                </a:lnTo>
                <a:lnTo>
                  <a:pt x="82423" y="217169"/>
                </a:lnTo>
                <a:lnTo>
                  <a:pt x="84074" y="223392"/>
                </a:lnTo>
                <a:lnTo>
                  <a:pt x="87122" y="227075"/>
                </a:lnTo>
                <a:lnTo>
                  <a:pt x="90297" y="230631"/>
                </a:lnTo>
                <a:lnTo>
                  <a:pt x="94487" y="232536"/>
                </a:lnTo>
                <a:lnTo>
                  <a:pt x="99822" y="232536"/>
                </a:lnTo>
                <a:lnTo>
                  <a:pt x="108130" y="231014"/>
                </a:lnTo>
                <a:lnTo>
                  <a:pt x="116665" y="226456"/>
                </a:lnTo>
                <a:lnTo>
                  <a:pt x="125414" y="218874"/>
                </a:lnTo>
                <a:lnTo>
                  <a:pt x="131039" y="212216"/>
                </a:lnTo>
                <a:lnTo>
                  <a:pt x="115062" y="212216"/>
                </a:lnTo>
                <a:lnTo>
                  <a:pt x="113664" y="211581"/>
                </a:lnTo>
                <a:lnTo>
                  <a:pt x="112395" y="210565"/>
                </a:lnTo>
                <a:lnTo>
                  <a:pt x="111251" y="209422"/>
                </a:lnTo>
                <a:lnTo>
                  <a:pt x="110751" y="208279"/>
                </a:lnTo>
                <a:close/>
              </a:path>
              <a:path w="465454" h="234314">
                <a:moveTo>
                  <a:pt x="108965" y="141477"/>
                </a:moveTo>
                <a:lnTo>
                  <a:pt x="82296" y="141477"/>
                </a:lnTo>
                <a:lnTo>
                  <a:pt x="82296" y="197865"/>
                </a:lnTo>
                <a:lnTo>
                  <a:pt x="72772" y="204886"/>
                </a:lnTo>
                <a:lnTo>
                  <a:pt x="64214" y="209930"/>
                </a:lnTo>
                <a:lnTo>
                  <a:pt x="56632" y="212975"/>
                </a:lnTo>
                <a:lnTo>
                  <a:pt x="50037" y="213994"/>
                </a:lnTo>
                <a:lnTo>
                  <a:pt x="74861" y="213994"/>
                </a:lnTo>
                <a:lnTo>
                  <a:pt x="82296" y="208279"/>
                </a:lnTo>
                <a:lnTo>
                  <a:pt x="110751" y="208279"/>
                </a:lnTo>
                <a:lnTo>
                  <a:pt x="110362" y="207390"/>
                </a:lnTo>
                <a:lnTo>
                  <a:pt x="109013" y="187856"/>
                </a:lnTo>
                <a:lnTo>
                  <a:pt x="108965" y="141477"/>
                </a:lnTo>
                <a:close/>
              </a:path>
              <a:path w="465454" h="234314">
                <a:moveTo>
                  <a:pt x="134365" y="199262"/>
                </a:moveTo>
                <a:lnTo>
                  <a:pt x="127888" y="205739"/>
                </a:lnTo>
                <a:lnTo>
                  <a:pt x="123571" y="209676"/>
                </a:lnTo>
                <a:lnTo>
                  <a:pt x="120014" y="211835"/>
                </a:lnTo>
                <a:lnTo>
                  <a:pt x="118490" y="212216"/>
                </a:lnTo>
                <a:lnTo>
                  <a:pt x="131039" y="212216"/>
                </a:lnTo>
                <a:lnTo>
                  <a:pt x="134365" y="208279"/>
                </a:lnTo>
                <a:lnTo>
                  <a:pt x="134365" y="199262"/>
                </a:lnTo>
                <a:close/>
              </a:path>
              <a:path w="465454" h="234314">
                <a:moveTo>
                  <a:pt x="59689" y="77342"/>
                </a:moveTo>
                <a:lnTo>
                  <a:pt x="19812" y="89026"/>
                </a:lnTo>
                <a:lnTo>
                  <a:pt x="5587" y="114426"/>
                </a:lnTo>
                <a:lnTo>
                  <a:pt x="5672" y="119633"/>
                </a:lnTo>
                <a:lnTo>
                  <a:pt x="6858" y="123189"/>
                </a:lnTo>
                <a:lnTo>
                  <a:pt x="11937" y="128777"/>
                </a:lnTo>
                <a:lnTo>
                  <a:pt x="15239" y="130175"/>
                </a:lnTo>
                <a:lnTo>
                  <a:pt x="23240" y="130175"/>
                </a:lnTo>
                <a:lnTo>
                  <a:pt x="32688" y="107124"/>
                </a:lnTo>
                <a:lnTo>
                  <a:pt x="32725" y="100405"/>
                </a:lnTo>
                <a:lnTo>
                  <a:pt x="34671" y="96392"/>
                </a:lnTo>
                <a:lnTo>
                  <a:pt x="38735" y="92709"/>
                </a:lnTo>
                <a:lnTo>
                  <a:pt x="42672" y="89026"/>
                </a:lnTo>
                <a:lnTo>
                  <a:pt x="48133" y="87248"/>
                </a:lnTo>
                <a:lnTo>
                  <a:pt x="98425" y="87248"/>
                </a:lnTo>
                <a:lnTo>
                  <a:pt x="92042" y="83933"/>
                </a:lnTo>
                <a:lnTo>
                  <a:pt x="85282" y="81039"/>
                </a:lnTo>
                <a:lnTo>
                  <a:pt x="77644" y="78978"/>
                </a:lnTo>
                <a:lnTo>
                  <a:pt x="69125" y="77749"/>
                </a:lnTo>
                <a:lnTo>
                  <a:pt x="59689" y="77342"/>
                </a:lnTo>
                <a:close/>
              </a:path>
              <a:path w="465454" h="234314">
                <a:moveTo>
                  <a:pt x="211962" y="223773"/>
                </a:moveTo>
                <a:lnTo>
                  <a:pt x="138811" y="223773"/>
                </a:lnTo>
                <a:lnTo>
                  <a:pt x="138811" y="229615"/>
                </a:lnTo>
                <a:lnTo>
                  <a:pt x="211962" y="229615"/>
                </a:lnTo>
                <a:lnTo>
                  <a:pt x="211962" y="223773"/>
                </a:lnTo>
                <a:close/>
              </a:path>
              <a:path w="465454" h="234314">
                <a:moveTo>
                  <a:pt x="298450" y="223773"/>
                </a:moveTo>
                <a:lnTo>
                  <a:pt x="225298" y="223773"/>
                </a:lnTo>
                <a:lnTo>
                  <a:pt x="225298" y="229615"/>
                </a:lnTo>
                <a:lnTo>
                  <a:pt x="298450" y="229615"/>
                </a:lnTo>
                <a:lnTo>
                  <a:pt x="298450" y="223773"/>
                </a:lnTo>
                <a:close/>
              </a:path>
              <a:path w="465454" h="234314">
                <a:moveTo>
                  <a:pt x="187960" y="98805"/>
                </a:moveTo>
                <a:lnTo>
                  <a:pt x="152526" y="98805"/>
                </a:lnTo>
                <a:lnTo>
                  <a:pt x="154686" y="99567"/>
                </a:lnTo>
                <a:lnTo>
                  <a:pt x="157987" y="102361"/>
                </a:lnTo>
                <a:lnTo>
                  <a:pt x="161289" y="207009"/>
                </a:lnTo>
                <a:lnTo>
                  <a:pt x="160020" y="214248"/>
                </a:lnTo>
                <a:lnTo>
                  <a:pt x="154686" y="221869"/>
                </a:lnTo>
                <a:lnTo>
                  <a:pt x="149606" y="223773"/>
                </a:lnTo>
                <a:lnTo>
                  <a:pt x="203962" y="223773"/>
                </a:lnTo>
                <a:lnTo>
                  <a:pt x="198627" y="223138"/>
                </a:lnTo>
                <a:lnTo>
                  <a:pt x="195961" y="221614"/>
                </a:lnTo>
                <a:lnTo>
                  <a:pt x="193294" y="220217"/>
                </a:lnTo>
                <a:lnTo>
                  <a:pt x="191262" y="217931"/>
                </a:lnTo>
                <a:lnTo>
                  <a:pt x="188595" y="212344"/>
                </a:lnTo>
                <a:lnTo>
                  <a:pt x="188039" y="207009"/>
                </a:lnTo>
                <a:lnTo>
                  <a:pt x="187992" y="118205"/>
                </a:lnTo>
                <a:lnTo>
                  <a:pt x="197486" y="108995"/>
                </a:lnTo>
                <a:lnTo>
                  <a:pt x="197897" y="108711"/>
                </a:lnTo>
                <a:lnTo>
                  <a:pt x="187960" y="108711"/>
                </a:lnTo>
                <a:lnTo>
                  <a:pt x="187960" y="98805"/>
                </a:lnTo>
                <a:close/>
              </a:path>
              <a:path w="465454" h="234314">
                <a:moveTo>
                  <a:pt x="269901" y="97154"/>
                </a:moveTo>
                <a:lnTo>
                  <a:pt x="234441" y="97154"/>
                </a:lnTo>
                <a:lnTo>
                  <a:pt x="240411" y="100202"/>
                </a:lnTo>
                <a:lnTo>
                  <a:pt x="243839" y="106298"/>
                </a:lnTo>
                <a:lnTo>
                  <a:pt x="249059" y="207009"/>
                </a:lnTo>
                <a:lnTo>
                  <a:pt x="248920" y="209803"/>
                </a:lnTo>
                <a:lnTo>
                  <a:pt x="235203" y="223773"/>
                </a:lnTo>
                <a:lnTo>
                  <a:pt x="291338" y="223773"/>
                </a:lnTo>
                <a:lnTo>
                  <a:pt x="286385" y="223011"/>
                </a:lnTo>
                <a:lnTo>
                  <a:pt x="283718" y="221487"/>
                </a:lnTo>
                <a:lnTo>
                  <a:pt x="281177" y="220090"/>
                </a:lnTo>
                <a:lnTo>
                  <a:pt x="275844" y="133095"/>
                </a:lnTo>
                <a:lnTo>
                  <a:pt x="275609" y="123737"/>
                </a:lnTo>
                <a:lnTo>
                  <a:pt x="274923" y="115665"/>
                </a:lnTo>
                <a:lnTo>
                  <a:pt x="273827" y="108995"/>
                </a:lnTo>
                <a:lnTo>
                  <a:pt x="272288" y="103377"/>
                </a:lnTo>
                <a:lnTo>
                  <a:pt x="269901" y="97154"/>
                </a:lnTo>
                <a:close/>
              </a:path>
              <a:path w="465454" h="234314">
                <a:moveTo>
                  <a:pt x="245618" y="77342"/>
                </a:moveTo>
                <a:lnTo>
                  <a:pt x="237489" y="77342"/>
                </a:lnTo>
                <a:lnTo>
                  <a:pt x="225536" y="79297"/>
                </a:lnTo>
                <a:lnTo>
                  <a:pt x="213296" y="85169"/>
                </a:lnTo>
                <a:lnTo>
                  <a:pt x="200771" y="94970"/>
                </a:lnTo>
                <a:lnTo>
                  <a:pt x="187960" y="108711"/>
                </a:lnTo>
                <a:lnTo>
                  <a:pt x="197897" y="108711"/>
                </a:lnTo>
                <a:lnTo>
                  <a:pt x="207025" y="102409"/>
                </a:lnTo>
                <a:lnTo>
                  <a:pt x="216588" y="98466"/>
                </a:lnTo>
                <a:lnTo>
                  <a:pt x="226187" y="97154"/>
                </a:lnTo>
                <a:lnTo>
                  <a:pt x="269901" y="97154"/>
                </a:lnTo>
                <a:lnTo>
                  <a:pt x="268732" y="94106"/>
                </a:lnTo>
                <a:lnTo>
                  <a:pt x="264160" y="87375"/>
                </a:lnTo>
                <a:lnTo>
                  <a:pt x="258318" y="83438"/>
                </a:lnTo>
                <a:lnTo>
                  <a:pt x="252475" y="79375"/>
                </a:lnTo>
                <a:lnTo>
                  <a:pt x="245618" y="77342"/>
                </a:lnTo>
                <a:close/>
              </a:path>
              <a:path w="465454" h="234314">
                <a:moveTo>
                  <a:pt x="187960" y="77342"/>
                </a:moveTo>
                <a:lnTo>
                  <a:pt x="180975" y="77342"/>
                </a:lnTo>
                <a:lnTo>
                  <a:pt x="136398" y="95376"/>
                </a:lnTo>
                <a:lnTo>
                  <a:pt x="138811" y="101218"/>
                </a:lnTo>
                <a:lnTo>
                  <a:pt x="143001" y="99567"/>
                </a:lnTo>
                <a:lnTo>
                  <a:pt x="146685" y="98805"/>
                </a:lnTo>
                <a:lnTo>
                  <a:pt x="187960" y="98805"/>
                </a:lnTo>
                <a:lnTo>
                  <a:pt x="187960" y="77342"/>
                </a:lnTo>
                <a:close/>
              </a:path>
              <a:path w="465454" h="234314">
                <a:moveTo>
                  <a:pt x="381635" y="77215"/>
                </a:moveTo>
                <a:lnTo>
                  <a:pt x="340790" y="92057"/>
                </a:lnTo>
                <a:lnTo>
                  <a:pt x="315039" y="131333"/>
                </a:lnTo>
                <a:lnTo>
                  <a:pt x="310007" y="161797"/>
                </a:lnTo>
                <a:lnTo>
                  <a:pt x="311148" y="176988"/>
                </a:lnTo>
                <a:lnTo>
                  <a:pt x="328168" y="213867"/>
                </a:lnTo>
                <a:lnTo>
                  <a:pt x="370459" y="234187"/>
                </a:lnTo>
                <a:lnTo>
                  <a:pt x="378460" y="234187"/>
                </a:lnTo>
                <a:lnTo>
                  <a:pt x="410366" y="216407"/>
                </a:lnTo>
                <a:lnTo>
                  <a:pt x="385445" y="216407"/>
                </a:lnTo>
                <a:lnTo>
                  <a:pt x="376967" y="215314"/>
                </a:lnTo>
                <a:lnTo>
                  <a:pt x="347581" y="189388"/>
                </a:lnTo>
                <a:lnTo>
                  <a:pt x="339598" y="149097"/>
                </a:lnTo>
                <a:lnTo>
                  <a:pt x="340524" y="133881"/>
                </a:lnTo>
                <a:lnTo>
                  <a:pt x="360064" y="94374"/>
                </a:lnTo>
                <a:lnTo>
                  <a:pt x="379602" y="87248"/>
                </a:lnTo>
                <a:lnTo>
                  <a:pt x="410895" y="87248"/>
                </a:lnTo>
                <a:lnTo>
                  <a:pt x="407084" y="84181"/>
                </a:lnTo>
                <a:lnTo>
                  <a:pt x="399430" y="80295"/>
                </a:lnTo>
                <a:lnTo>
                  <a:pt x="390943" y="77981"/>
                </a:lnTo>
                <a:lnTo>
                  <a:pt x="381635" y="77215"/>
                </a:lnTo>
                <a:close/>
              </a:path>
              <a:path w="465454" h="234314">
                <a:moveTo>
                  <a:pt x="463423" y="210184"/>
                </a:moveTo>
                <a:lnTo>
                  <a:pt x="458597" y="212089"/>
                </a:lnTo>
                <a:lnTo>
                  <a:pt x="454787" y="212978"/>
                </a:lnTo>
                <a:lnTo>
                  <a:pt x="413893" y="212978"/>
                </a:lnTo>
                <a:lnTo>
                  <a:pt x="413893" y="234187"/>
                </a:lnTo>
                <a:lnTo>
                  <a:pt x="421386" y="234187"/>
                </a:lnTo>
                <a:lnTo>
                  <a:pt x="465200" y="215900"/>
                </a:lnTo>
                <a:lnTo>
                  <a:pt x="463423" y="210184"/>
                </a:lnTo>
                <a:close/>
              </a:path>
              <a:path w="465454" h="234314">
                <a:moveTo>
                  <a:pt x="410895" y="87248"/>
                </a:moveTo>
                <a:lnTo>
                  <a:pt x="384683" y="87248"/>
                </a:lnTo>
                <a:lnTo>
                  <a:pt x="389889" y="88772"/>
                </a:lnTo>
                <a:lnTo>
                  <a:pt x="400558" y="94868"/>
                </a:lnTo>
                <a:lnTo>
                  <a:pt x="404875" y="99440"/>
                </a:lnTo>
                <a:lnTo>
                  <a:pt x="408050" y="105409"/>
                </a:lnTo>
                <a:lnTo>
                  <a:pt x="411352" y="111505"/>
                </a:lnTo>
                <a:lnTo>
                  <a:pt x="413258" y="118109"/>
                </a:lnTo>
                <a:lnTo>
                  <a:pt x="413893" y="125475"/>
                </a:lnTo>
                <a:lnTo>
                  <a:pt x="413893" y="201675"/>
                </a:lnTo>
                <a:lnTo>
                  <a:pt x="406965" y="208103"/>
                </a:lnTo>
                <a:lnTo>
                  <a:pt x="399907" y="212709"/>
                </a:lnTo>
                <a:lnTo>
                  <a:pt x="392729" y="215481"/>
                </a:lnTo>
                <a:lnTo>
                  <a:pt x="385445" y="216407"/>
                </a:lnTo>
                <a:lnTo>
                  <a:pt x="410366" y="216407"/>
                </a:lnTo>
                <a:lnTo>
                  <a:pt x="413893" y="212978"/>
                </a:lnTo>
                <a:lnTo>
                  <a:pt x="449452" y="212978"/>
                </a:lnTo>
                <a:lnTo>
                  <a:pt x="447421" y="212216"/>
                </a:lnTo>
                <a:lnTo>
                  <a:pt x="440563" y="89661"/>
                </a:lnTo>
                <a:lnTo>
                  <a:pt x="413893" y="89661"/>
                </a:lnTo>
                <a:lnTo>
                  <a:pt x="410895" y="87248"/>
                </a:lnTo>
                <a:close/>
              </a:path>
              <a:path w="465454" h="234314">
                <a:moveTo>
                  <a:pt x="440563" y="21208"/>
                </a:moveTo>
                <a:lnTo>
                  <a:pt x="405002" y="21208"/>
                </a:lnTo>
                <a:lnTo>
                  <a:pt x="407162" y="21843"/>
                </a:lnTo>
                <a:lnTo>
                  <a:pt x="408939" y="23240"/>
                </a:lnTo>
                <a:lnTo>
                  <a:pt x="413893" y="89661"/>
                </a:lnTo>
                <a:lnTo>
                  <a:pt x="440563" y="89661"/>
                </a:lnTo>
                <a:lnTo>
                  <a:pt x="440563" y="21208"/>
                </a:lnTo>
                <a:close/>
              </a:path>
              <a:path w="465454" h="234314">
                <a:moveTo>
                  <a:pt x="440563" y="0"/>
                </a:moveTo>
                <a:lnTo>
                  <a:pt x="433324" y="0"/>
                </a:lnTo>
                <a:lnTo>
                  <a:pt x="389127" y="18033"/>
                </a:lnTo>
                <a:lnTo>
                  <a:pt x="391287" y="23749"/>
                </a:lnTo>
                <a:lnTo>
                  <a:pt x="395859" y="21970"/>
                </a:lnTo>
                <a:lnTo>
                  <a:pt x="399669" y="21208"/>
                </a:lnTo>
                <a:lnTo>
                  <a:pt x="440563" y="21208"/>
                </a:lnTo>
                <a:lnTo>
                  <a:pt x="440563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3" name="object 63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102100" y="5177535"/>
            <a:ext cx="911733" cy="234187"/>
          </a:xfrm>
          <a:prstGeom prst="rect">
            <a:avLst/>
          </a:prstGeom>
        </p:spPr>
      </p:pic>
      <p:sp>
        <p:nvSpPr>
          <p:cNvPr id="64" name="object 64"/>
          <p:cNvSpPr/>
          <p:nvPr/>
        </p:nvSpPr>
        <p:spPr>
          <a:xfrm>
            <a:off x="5176393" y="5177535"/>
            <a:ext cx="869950" cy="285115"/>
          </a:xfrm>
          <a:custGeom>
            <a:avLst/>
            <a:gdLst/>
            <a:ahLst/>
            <a:cxnLst/>
            <a:rect l="l" t="t" r="r" b="b"/>
            <a:pathLst>
              <a:path w="869950" h="285114">
                <a:moveTo>
                  <a:pt x="196977" y="169672"/>
                </a:moveTo>
                <a:lnTo>
                  <a:pt x="181356" y="133350"/>
                </a:lnTo>
                <a:lnTo>
                  <a:pt x="159512" y="121272"/>
                </a:lnTo>
                <a:lnTo>
                  <a:pt x="159512" y="172466"/>
                </a:lnTo>
                <a:lnTo>
                  <a:pt x="158546" y="181787"/>
                </a:lnTo>
                <a:lnTo>
                  <a:pt x="125412" y="214871"/>
                </a:lnTo>
                <a:lnTo>
                  <a:pt x="99695" y="218186"/>
                </a:lnTo>
                <a:lnTo>
                  <a:pt x="90525" y="217906"/>
                </a:lnTo>
                <a:lnTo>
                  <a:pt x="81305" y="217068"/>
                </a:lnTo>
                <a:lnTo>
                  <a:pt x="72047" y="215671"/>
                </a:lnTo>
                <a:lnTo>
                  <a:pt x="62738" y="213741"/>
                </a:lnTo>
                <a:lnTo>
                  <a:pt x="62738" y="123952"/>
                </a:lnTo>
                <a:lnTo>
                  <a:pt x="65532" y="123444"/>
                </a:lnTo>
                <a:lnTo>
                  <a:pt x="69469" y="123063"/>
                </a:lnTo>
                <a:lnTo>
                  <a:pt x="74168" y="122936"/>
                </a:lnTo>
                <a:lnTo>
                  <a:pt x="78867" y="122682"/>
                </a:lnTo>
                <a:lnTo>
                  <a:pt x="84582" y="122555"/>
                </a:lnTo>
                <a:lnTo>
                  <a:pt x="91313" y="122555"/>
                </a:lnTo>
                <a:lnTo>
                  <a:pt x="130048" y="129286"/>
                </a:lnTo>
                <a:lnTo>
                  <a:pt x="157797" y="159981"/>
                </a:lnTo>
                <a:lnTo>
                  <a:pt x="159512" y="172466"/>
                </a:lnTo>
                <a:lnTo>
                  <a:pt x="159512" y="121272"/>
                </a:lnTo>
                <a:lnTo>
                  <a:pt x="157949" y="120675"/>
                </a:lnTo>
                <a:lnTo>
                  <a:pt x="147320" y="117856"/>
                </a:lnTo>
                <a:lnTo>
                  <a:pt x="156451" y="114287"/>
                </a:lnTo>
                <a:lnTo>
                  <a:pt x="161709" y="111379"/>
                </a:lnTo>
                <a:lnTo>
                  <a:pt x="164465" y="109855"/>
                </a:lnTo>
                <a:lnTo>
                  <a:pt x="171259" y="104622"/>
                </a:lnTo>
                <a:lnTo>
                  <a:pt x="186817" y="69088"/>
                </a:lnTo>
                <a:lnTo>
                  <a:pt x="186016" y="59753"/>
                </a:lnTo>
                <a:lnTo>
                  <a:pt x="158496" y="22580"/>
                </a:lnTo>
                <a:lnTo>
                  <a:pt x="153162" y="20116"/>
                </a:lnTo>
                <a:lnTo>
                  <a:pt x="153162" y="67818"/>
                </a:lnTo>
                <a:lnTo>
                  <a:pt x="153162" y="76073"/>
                </a:lnTo>
                <a:lnTo>
                  <a:pt x="128651" y="106299"/>
                </a:lnTo>
                <a:lnTo>
                  <a:pt x="93218" y="111379"/>
                </a:lnTo>
                <a:lnTo>
                  <a:pt x="87122" y="111379"/>
                </a:lnTo>
                <a:lnTo>
                  <a:pt x="81407" y="111252"/>
                </a:lnTo>
                <a:lnTo>
                  <a:pt x="71247" y="110490"/>
                </a:lnTo>
                <a:lnTo>
                  <a:pt x="66675" y="109855"/>
                </a:lnTo>
                <a:lnTo>
                  <a:pt x="62738" y="109093"/>
                </a:lnTo>
                <a:lnTo>
                  <a:pt x="62738" y="25019"/>
                </a:lnTo>
                <a:lnTo>
                  <a:pt x="69342" y="23456"/>
                </a:lnTo>
                <a:lnTo>
                  <a:pt x="76403" y="22339"/>
                </a:lnTo>
                <a:lnTo>
                  <a:pt x="83858" y="21691"/>
                </a:lnTo>
                <a:lnTo>
                  <a:pt x="91694" y="21463"/>
                </a:lnTo>
                <a:lnTo>
                  <a:pt x="105918" y="22339"/>
                </a:lnTo>
                <a:lnTo>
                  <a:pt x="144259" y="42176"/>
                </a:lnTo>
                <a:lnTo>
                  <a:pt x="153162" y="67818"/>
                </a:lnTo>
                <a:lnTo>
                  <a:pt x="153162" y="20116"/>
                </a:lnTo>
                <a:lnTo>
                  <a:pt x="107200" y="10909"/>
                </a:lnTo>
                <a:lnTo>
                  <a:pt x="94615" y="10668"/>
                </a:lnTo>
                <a:lnTo>
                  <a:pt x="0" y="10668"/>
                </a:lnTo>
                <a:lnTo>
                  <a:pt x="0" y="16649"/>
                </a:lnTo>
                <a:lnTo>
                  <a:pt x="16510" y="16649"/>
                </a:lnTo>
                <a:lnTo>
                  <a:pt x="22860" y="19050"/>
                </a:lnTo>
                <a:lnTo>
                  <a:pt x="31623" y="49403"/>
                </a:lnTo>
                <a:lnTo>
                  <a:pt x="31623" y="203073"/>
                </a:lnTo>
                <a:lnTo>
                  <a:pt x="30480" y="211201"/>
                </a:lnTo>
                <a:lnTo>
                  <a:pt x="27940" y="214884"/>
                </a:lnTo>
                <a:lnTo>
                  <a:pt x="24003" y="220726"/>
                </a:lnTo>
                <a:lnTo>
                  <a:pt x="17399" y="223647"/>
                </a:lnTo>
                <a:lnTo>
                  <a:pt x="0" y="223647"/>
                </a:lnTo>
                <a:lnTo>
                  <a:pt x="0" y="229616"/>
                </a:lnTo>
                <a:lnTo>
                  <a:pt x="103378" y="229616"/>
                </a:lnTo>
                <a:lnTo>
                  <a:pt x="120662" y="229196"/>
                </a:lnTo>
                <a:lnTo>
                  <a:pt x="158369" y="222758"/>
                </a:lnTo>
                <a:lnTo>
                  <a:pt x="167843" y="218186"/>
                </a:lnTo>
                <a:lnTo>
                  <a:pt x="174434" y="213893"/>
                </a:lnTo>
                <a:lnTo>
                  <a:pt x="196329" y="177774"/>
                </a:lnTo>
                <a:lnTo>
                  <a:pt x="196977" y="169672"/>
                </a:lnTo>
                <a:close/>
              </a:path>
              <a:path w="869950" h="285114">
                <a:moveTo>
                  <a:pt x="380365" y="215900"/>
                </a:moveTo>
                <a:lnTo>
                  <a:pt x="379196" y="212979"/>
                </a:lnTo>
                <a:lnTo>
                  <a:pt x="378079" y="210185"/>
                </a:lnTo>
                <a:lnTo>
                  <a:pt x="373888" y="212090"/>
                </a:lnTo>
                <a:lnTo>
                  <a:pt x="370205" y="212979"/>
                </a:lnTo>
                <a:lnTo>
                  <a:pt x="364490" y="212979"/>
                </a:lnTo>
                <a:lnTo>
                  <a:pt x="355473" y="81661"/>
                </a:lnTo>
                <a:lnTo>
                  <a:pt x="305181" y="81661"/>
                </a:lnTo>
                <a:lnTo>
                  <a:pt x="305181" y="87630"/>
                </a:lnTo>
                <a:lnTo>
                  <a:pt x="314833" y="87884"/>
                </a:lnTo>
                <a:lnTo>
                  <a:pt x="321183" y="89535"/>
                </a:lnTo>
                <a:lnTo>
                  <a:pt x="327279" y="95377"/>
                </a:lnTo>
                <a:lnTo>
                  <a:pt x="328930" y="101092"/>
                </a:lnTo>
                <a:lnTo>
                  <a:pt x="328930" y="193294"/>
                </a:lnTo>
                <a:lnTo>
                  <a:pt x="296799" y="214249"/>
                </a:lnTo>
                <a:lnTo>
                  <a:pt x="285496" y="214249"/>
                </a:lnTo>
                <a:lnTo>
                  <a:pt x="267716" y="81661"/>
                </a:lnTo>
                <a:lnTo>
                  <a:pt x="215900" y="81661"/>
                </a:lnTo>
                <a:lnTo>
                  <a:pt x="215900" y="87630"/>
                </a:lnTo>
                <a:lnTo>
                  <a:pt x="223647" y="87630"/>
                </a:lnTo>
                <a:lnTo>
                  <a:pt x="228981" y="88265"/>
                </a:lnTo>
                <a:lnTo>
                  <a:pt x="241007" y="180721"/>
                </a:lnTo>
                <a:lnTo>
                  <a:pt x="241134" y="186245"/>
                </a:lnTo>
                <a:lnTo>
                  <a:pt x="257048" y="226949"/>
                </a:lnTo>
                <a:lnTo>
                  <a:pt x="270383" y="234188"/>
                </a:lnTo>
                <a:lnTo>
                  <a:pt x="286131" y="234188"/>
                </a:lnTo>
                <a:lnTo>
                  <a:pt x="317766" y="214249"/>
                </a:lnTo>
                <a:lnTo>
                  <a:pt x="320027" y="212090"/>
                </a:lnTo>
                <a:lnTo>
                  <a:pt x="328930" y="202819"/>
                </a:lnTo>
                <a:lnTo>
                  <a:pt x="328930" y="234188"/>
                </a:lnTo>
                <a:lnTo>
                  <a:pt x="336169" y="234188"/>
                </a:lnTo>
                <a:lnTo>
                  <a:pt x="380365" y="215900"/>
                </a:lnTo>
                <a:close/>
              </a:path>
              <a:path w="869950" h="285114">
                <a:moveTo>
                  <a:pt x="546227" y="215900"/>
                </a:moveTo>
                <a:lnTo>
                  <a:pt x="544449" y="210185"/>
                </a:lnTo>
                <a:lnTo>
                  <a:pt x="539623" y="212090"/>
                </a:lnTo>
                <a:lnTo>
                  <a:pt x="535813" y="212979"/>
                </a:lnTo>
                <a:lnTo>
                  <a:pt x="530479" y="212979"/>
                </a:lnTo>
                <a:lnTo>
                  <a:pt x="528447" y="212217"/>
                </a:lnTo>
                <a:lnTo>
                  <a:pt x="521589" y="89662"/>
                </a:lnTo>
                <a:lnTo>
                  <a:pt x="521589" y="21209"/>
                </a:lnTo>
                <a:lnTo>
                  <a:pt x="521589" y="0"/>
                </a:lnTo>
                <a:lnTo>
                  <a:pt x="514350" y="0"/>
                </a:lnTo>
                <a:lnTo>
                  <a:pt x="470154" y="18034"/>
                </a:lnTo>
                <a:lnTo>
                  <a:pt x="472313" y="23761"/>
                </a:lnTo>
                <a:lnTo>
                  <a:pt x="476885" y="21971"/>
                </a:lnTo>
                <a:lnTo>
                  <a:pt x="480695" y="21209"/>
                </a:lnTo>
                <a:lnTo>
                  <a:pt x="486029" y="21209"/>
                </a:lnTo>
                <a:lnTo>
                  <a:pt x="488188" y="21844"/>
                </a:lnTo>
                <a:lnTo>
                  <a:pt x="494919" y="89662"/>
                </a:lnTo>
                <a:lnTo>
                  <a:pt x="494919" y="125476"/>
                </a:lnTo>
                <a:lnTo>
                  <a:pt x="494919" y="201676"/>
                </a:lnTo>
                <a:lnTo>
                  <a:pt x="487984" y="208114"/>
                </a:lnTo>
                <a:lnTo>
                  <a:pt x="480923" y="212712"/>
                </a:lnTo>
                <a:lnTo>
                  <a:pt x="473748" y="215493"/>
                </a:lnTo>
                <a:lnTo>
                  <a:pt x="466471" y="216408"/>
                </a:lnTo>
                <a:lnTo>
                  <a:pt x="457987" y="215315"/>
                </a:lnTo>
                <a:lnTo>
                  <a:pt x="428599" y="189395"/>
                </a:lnTo>
                <a:lnTo>
                  <a:pt x="420624" y="149098"/>
                </a:lnTo>
                <a:lnTo>
                  <a:pt x="421538" y="133883"/>
                </a:lnTo>
                <a:lnTo>
                  <a:pt x="441083" y="94386"/>
                </a:lnTo>
                <a:lnTo>
                  <a:pt x="460629" y="87249"/>
                </a:lnTo>
                <a:lnTo>
                  <a:pt x="465709" y="87249"/>
                </a:lnTo>
                <a:lnTo>
                  <a:pt x="470916" y="88773"/>
                </a:lnTo>
                <a:lnTo>
                  <a:pt x="481584" y="94869"/>
                </a:lnTo>
                <a:lnTo>
                  <a:pt x="485902" y="99441"/>
                </a:lnTo>
                <a:lnTo>
                  <a:pt x="489077" y="105410"/>
                </a:lnTo>
                <a:lnTo>
                  <a:pt x="492379" y="111506"/>
                </a:lnTo>
                <a:lnTo>
                  <a:pt x="494284" y="118110"/>
                </a:lnTo>
                <a:lnTo>
                  <a:pt x="494919" y="125476"/>
                </a:lnTo>
                <a:lnTo>
                  <a:pt x="494919" y="89662"/>
                </a:lnTo>
                <a:lnTo>
                  <a:pt x="491909" y="87249"/>
                </a:lnTo>
                <a:lnTo>
                  <a:pt x="488099" y="84188"/>
                </a:lnTo>
                <a:lnTo>
                  <a:pt x="480453" y="80302"/>
                </a:lnTo>
                <a:lnTo>
                  <a:pt x="471957" y="77990"/>
                </a:lnTo>
                <a:lnTo>
                  <a:pt x="462661" y="77216"/>
                </a:lnTo>
                <a:lnTo>
                  <a:pt x="447573" y="78867"/>
                </a:lnTo>
                <a:lnTo>
                  <a:pt x="411099" y="103632"/>
                </a:lnTo>
                <a:lnTo>
                  <a:pt x="392290" y="146227"/>
                </a:lnTo>
                <a:lnTo>
                  <a:pt x="391033" y="161798"/>
                </a:lnTo>
                <a:lnTo>
                  <a:pt x="392163" y="176999"/>
                </a:lnTo>
                <a:lnTo>
                  <a:pt x="409194" y="213868"/>
                </a:lnTo>
                <a:lnTo>
                  <a:pt x="451485" y="234188"/>
                </a:lnTo>
                <a:lnTo>
                  <a:pt x="459486" y="234188"/>
                </a:lnTo>
                <a:lnTo>
                  <a:pt x="491388" y="216408"/>
                </a:lnTo>
                <a:lnTo>
                  <a:pt x="494919" y="212979"/>
                </a:lnTo>
                <a:lnTo>
                  <a:pt x="494919" y="234188"/>
                </a:lnTo>
                <a:lnTo>
                  <a:pt x="502412" y="234188"/>
                </a:lnTo>
                <a:lnTo>
                  <a:pt x="546227" y="215900"/>
                </a:lnTo>
                <a:close/>
              </a:path>
              <a:path w="869950" h="285114">
                <a:moveTo>
                  <a:pt x="610489" y="11811"/>
                </a:moveTo>
                <a:lnTo>
                  <a:pt x="608965" y="7874"/>
                </a:lnTo>
                <a:lnTo>
                  <a:pt x="602615" y="1524"/>
                </a:lnTo>
                <a:lnTo>
                  <a:pt x="598678" y="0"/>
                </a:lnTo>
                <a:lnTo>
                  <a:pt x="589534" y="0"/>
                </a:lnTo>
                <a:lnTo>
                  <a:pt x="585597" y="1524"/>
                </a:lnTo>
                <a:lnTo>
                  <a:pt x="579247" y="7874"/>
                </a:lnTo>
                <a:lnTo>
                  <a:pt x="577723" y="11811"/>
                </a:lnTo>
                <a:lnTo>
                  <a:pt x="577723" y="20828"/>
                </a:lnTo>
                <a:lnTo>
                  <a:pt x="579374" y="24638"/>
                </a:lnTo>
                <a:lnTo>
                  <a:pt x="582549" y="27940"/>
                </a:lnTo>
                <a:lnTo>
                  <a:pt x="585851" y="31115"/>
                </a:lnTo>
                <a:lnTo>
                  <a:pt x="589661" y="32766"/>
                </a:lnTo>
                <a:lnTo>
                  <a:pt x="598678" y="32766"/>
                </a:lnTo>
                <a:lnTo>
                  <a:pt x="602615" y="31115"/>
                </a:lnTo>
                <a:lnTo>
                  <a:pt x="605790" y="27940"/>
                </a:lnTo>
                <a:lnTo>
                  <a:pt x="608965" y="24638"/>
                </a:lnTo>
                <a:lnTo>
                  <a:pt x="610489" y="20828"/>
                </a:lnTo>
                <a:lnTo>
                  <a:pt x="610489" y="11811"/>
                </a:lnTo>
                <a:close/>
              </a:path>
              <a:path w="869950" h="285114">
                <a:moveTo>
                  <a:pt x="630047" y="223774"/>
                </a:moveTo>
                <a:lnTo>
                  <a:pt x="623062" y="223774"/>
                </a:lnTo>
                <a:lnTo>
                  <a:pt x="618236" y="223012"/>
                </a:lnTo>
                <a:lnTo>
                  <a:pt x="615569" y="221488"/>
                </a:lnTo>
                <a:lnTo>
                  <a:pt x="612902" y="220091"/>
                </a:lnTo>
                <a:lnTo>
                  <a:pt x="610997" y="217805"/>
                </a:lnTo>
                <a:lnTo>
                  <a:pt x="609600" y="214630"/>
                </a:lnTo>
                <a:lnTo>
                  <a:pt x="608203" y="211582"/>
                </a:lnTo>
                <a:lnTo>
                  <a:pt x="607568" y="205486"/>
                </a:lnTo>
                <a:lnTo>
                  <a:pt x="607568" y="98806"/>
                </a:lnTo>
                <a:lnTo>
                  <a:pt x="607568" y="77343"/>
                </a:lnTo>
                <a:lnTo>
                  <a:pt x="600456" y="77343"/>
                </a:lnTo>
                <a:lnTo>
                  <a:pt x="555879" y="95377"/>
                </a:lnTo>
                <a:lnTo>
                  <a:pt x="558165" y="101219"/>
                </a:lnTo>
                <a:lnTo>
                  <a:pt x="562483" y="99568"/>
                </a:lnTo>
                <a:lnTo>
                  <a:pt x="566166" y="98806"/>
                </a:lnTo>
                <a:lnTo>
                  <a:pt x="572008" y="98806"/>
                </a:lnTo>
                <a:lnTo>
                  <a:pt x="574167" y="99441"/>
                </a:lnTo>
                <a:lnTo>
                  <a:pt x="580745" y="205486"/>
                </a:lnTo>
                <a:lnTo>
                  <a:pt x="580009" y="211582"/>
                </a:lnTo>
                <a:lnTo>
                  <a:pt x="565404" y="223774"/>
                </a:lnTo>
                <a:lnTo>
                  <a:pt x="558165" y="223774"/>
                </a:lnTo>
                <a:lnTo>
                  <a:pt x="558165" y="229616"/>
                </a:lnTo>
                <a:lnTo>
                  <a:pt x="630047" y="229616"/>
                </a:lnTo>
                <a:lnTo>
                  <a:pt x="630047" y="223774"/>
                </a:lnTo>
                <a:close/>
              </a:path>
              <a:path w="869950" h="285114">
                <a:moveTo>
                  <a:pt x="802513" y="215900"/>
                </a:moveTo>
                <a:lnTo>
                  <a:pt x="801344" y="212979"/>
                </a:lnTo>
                <a:lnTo>
                  <a:pt x="800227" y="210185"/>
                </a:lnTo>
                <a:lnTo>
                  <a:pt x="796036" y="212090"/>
                </a:lnTo>
                <a:lnTo>
                  <a:pt x="792353" y="212979"/>
                </a:lnTo>
                <a:lnTo>
                  <a:pt x="786638" y="212979"/>
                </a:lnTo>
                <a:lnTo>
                  <a:pt x="777621" y="81661"/>
                </a:lnTo>
                <a:lnTo>
                  <a:pt x="727329" y="81661"/>
                </a:lnTo>
                <a:lnTo>
                  <a:pt x="727329" y="87630"/>
                </a:lnTo>
                <a:lnTo>
                  <a:pt x="736981" y="87884"/>
                </a:lnTo>
                <a:lnTo>
                  <a:pt x="743331" y="89535"/>
                </a:lnTo>
                <a:lnTo>
                  <a:pt x="746379" y="92456"/>
                </a:lnTo>
                <a:lnTo>
                  <a:pt x="749554" y="95377"/>
                </a:lnTo>
                <a:lnTo>
                  <a:pt x="751078" y="101092"/>
                </a:lnTo>
                <a:lnTo>
                  <a:pt x="751078" y="193294"/>
                </a:lnTo>
                <a:lnTo>
                  <a:pt x="745185" y="198920"/>
                </a:lnTo>
                <a:lnTo>
                  <a:pt x="718947" y="214249"/>
                </a:lnTo>
                <a:lnTo>
                  <a:pt x="707644" y="214249"/>
                </a:lnTo>
                <a:lnTo>
                  <a:pt x="689864" y="81661"/>
                </a:lnTo>
                <a:lnTo>
                  <a:pt x="638048" y="81661"/>
                </a:lnTo>
                <a:lnTo>
                  <a:pt x="638048" y="87630"/>
                </a:lnTo>
                <a:lnTo>
                  <a:pt x="645795" y="87630"/>
                </a:lnTo>
                <a:lnTo>
                  <a:pt x="651129" y="88265"/>
                </a:lnTo>
                <a:lnTo>
                  <a:pt x="663155" y="180721"/>
                </a:lnTo>
                <a:lnTo>
                  <a:pt x="663282" y="186245"/>
                </a:lnTo>
                <a:lnTo>
                  <a:pt x="679196" y="226949"/>
                </a:lnTo>
                <a:lnTo>
                  <a:pt x="692531" y="234188"/>
                </a:lnTo>
                <a:lnTo>
                  <a:pt x="708279" y="234188"/>
                </a:lnTo>
                <a:lnTo>
                  <a:pt x="739914" y="214249"/>
                </a:lnTo>
                <a:lnTo>
                  <a:pt x="742175" y="212090"/>
                </a:lnTo>
                <a:lnTo>
                  <a:pt x="751078" y="202819"/>
                </a:lnTo>
                <a:lnTo>
                  <a:pt x="751078" y="234188"/>
                </a:lnTo>
                <a:lnTo>
                  <a:pt x="758317" y="234188"/>
                </a:lnTo>
                <a:lnTo>
                  <a:pt x="802513" y="215900"/>
                </a:lnTo>
                <a:close/>
              </a:path>
              <a:path w="869950" h="285114">
                <a:moveTo>
                  <a:pt x="869696" y="231267"/>
                </a:moveTo>
                <a:lnTo>
                  <a:pt x="849503" y="197358"/>
                </a:lnTo>
                <a:lnTo>
                  <a:pt x="836549" y="197358"/>
                </a:lnTo>
                <a:lnTo>
                  <a:pt x="831596" y="199263"/>
                </a:lnTo>
                <a:lnTo>
                  <a:pt x="823595" y="206756"/>
                </a:lnTo>
                <a:lnTo>
                  <a:pt x="821563" y="211201"/>
                </a:lnTo>
                <a:lnTo>
                  <a:pt x="821563" y="221996"/>
                </a:lnTo>
                <a:lnTo>
                  <a:pt x="823087" y="226314"/>
                </a:lnTo>
                <a:lnTo>
                  <a:pt x="829310" y="232537"/>
                </a:lnTo>
                <a:lnTo>
                  <a:pt x="833501" y="234188"/>
                </a:lnTo>
                <a:lnTo>
                  <a:pt x="840994" y="234188"/>
                </a:lnTo>
                <a:lnTo>
                  <a:pt x="843026" y="233680"/>
                </a:lnTo>
                <a:lnTo>
                  <a:pt x="848995" y="230505"/>
                </a:lnTo>
                <a:lnTo>
                  <a:pt x="851535" y="229489"/>
                </a:lnTo>
                <a:lnTo>
                  <a:pt x="853440" y="229489"/>
                </a:lnTo>
                <a:lnTo>
                  <a:pt x="854202" y="229997"/>
                </a:lnTo>
                <a:lnTo>
                  <a:pt x="855980" y="232283"/>
                </a:lnTo>
                <a:lnTo>
                  <a:pt x="856488" y="234061"/>
                </a:lnTo>
                <a:lnTo>
                  <a:pt x="856488" y="236093"/>
                </a:lnTo>
                <a:lnTo>
                  <a:pt x="836307" y="270573"/>
                </a:lnTo>
                <a:lnTo>
                  <a:pt x="821563" y="277622"/>
                </a:lnTo>
                <a:lnTo>
                  <a:pt x="821563" y="284734"/>
                </a:lnTo>
                <a:lnTo>
                  <a:pt x="858139" y="262128"/>
                </a:lnTo>
                <a:lnTo>
                  <a:pt x="868959" y="239420"/>
                </a:lnTo>
                <a:lnTo>
                  <a:pt x="869696" y="231267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224904" y="5177535"/>
            <a:ext cx="939800" cy="234315"/>
          </a:xfrm>
          <a:custGeom>
            <a:avLst/>
            <a:gdLst/>
            <a:ahLst/>
            <a:cxnLst/>
            <a:rect l="l" t="t" r="r" b="b"/>
            <a:pathLst>
              <a:path w="939800" h="234314">
                <a:moveTo>
                  <a:pt x="76200" y="223647"/>
                </a:moveTo>
                <a:lnTo>
                  <a:pt x="0" y="223647"/>
                </a:lnTo>
                <a:lnTo>
                  <a:pt x="0" y="229615"/>
                </a:lnTo>
                <a:lnTo>
                  <a:pt x="76200" y="229615"/>
                </a:lnTo>
                <a:lnTo>
                  <a:pt x="76200" y="223647"/>
                </a:lnTo>
                <a:close/>
              </a:path>
              <a:path w="939800" h="234314">
                <a:moveTo>
                  <a:pt x="78064" y="45338"/>
                </a:moveTo>
                <a:lnTo>
                  <a:pt x="45212" y="45338"/>
                </a:lnTo>
                <a:lnTo>
                  <a:pt x="129921" y="229615"/>
                </a:lnTo>
                <a:lnTo>
                  <a:pt x="135128" y="229615"/>
                </a:lnTo>
                <a:lnTo>
                  <a:pt x="156954" y="181990"/>
                </a:lnTo>
                <a:lnTo>
                  <a:pt x="141478" y="181990"/>
                </a:lnTo>
                <a:lnTo>
                  <a:pt x="78064" y="45338"/>
                </a:lnTo>
                <a:close/>
              </a:path>
              <a:path w="939800" h="234314">
                <a:moveTo>
                  <a:pt x="281686" y="223647"/>
                </a:moveTo>
                <a:lnTo>
                  <a:pt x="188595" y="223647"/>
                </a:lnTo>
                <a:lnTo>
                  <a:pt x="188595" y="229615"/>
                </a:lnTo>
                <a:lnTo>
                  <a:pt x="281686" y="229615"/>
                </a:lnTo>
                <a:lnTo>
                  <a:pt x="281686" y="223647"/>
                </a:lnTo>
                <a:close/>
              </a:path>
              <a:path w="939800" h="234314">
                <a:moveTo>
                  <a:pt x="61975" y="10668"/>
                </a:moveTo>
                <a:lnTo>
                  <a:pt x="0" y="10668"/>
                </a:lnTo>
                <a:lnTo>
                  <a:pt x="0" y="16637"/>
                </a:lnTo>
                <a:lnTo>
                  <a:pt x="9017" y="16637"/>
                </a:lnTo>
                <a:lnTo>
                  <a:pt x="15494" y="17652"/>
                </a:lnTo>
                <a:lnTo>
                  <a:pt x="19431" y="19812"/>
                </a:lnTo>
                <a:lnTo>
                  <a:pt x="23495" y="21843"/>
                </a:lnTo>
                <a:lnTo>
                  <a:pt x="26289" y="24511"/>
                </a:lnTo>
                <a:lnTo>
                  <a:pt x="29972" y="31876"/>
                </a:lnTo>
                <a:lnTo>
                  <a:pt x="30987" y="38862"/>
                </a:lnTo>
                <a:lnTo>
                  <a:pt x="30987" y="203961"/>
                </a:lnTo>
                <a:lnTo>
                  <a:pt x="29845" y="211835"/>
                </a:lnTo>
                <a:lnTo>
                  <a:pt x="27432" y="215264"/>
                </a:lnTo>
                <a:lnTo>
                  <a:pt x="23622" y="220852"/>
                </a:lnTo>
                <a:lnTo>
                  <a:pt x="17018" y="223647"/>
                </a:lnTo>
                <a:lnTo>
                  <a:pt x="59944" y="223647"/>
                </a:lnTo>
                <a:lnTo>
                  <a:pt x="53594" y="221360"/>
                </a:lnTo>
                <a:lnTo>
                  <a:pt x="49657" y="216915"/>
                </a:lnTo>
                <a:lnTo>
                  <a:pt x="47730" y="213413"/>
                </a:lnTo>
                <a:lnTo>
                  <a:pt x="46339" y="208041"/>
                </a:lnTo>
                <a:lnTo>
                  <a:pt x="45495" y="200788"/>
                </a:lnTo>
                <a:lnTo>
                  <a:pt x="45212" y="191642"/>
                </a:lnTo>
                <a:lnTo>
                  <a:pt x="45212" y="45338"/>
                </a:lnTo>
                <a:lnTo>
                  <a:pt x="78064" y="45338"/>
                </a:lnTo>
                <a:lnTo>
                  <a:pt x="61975" y="10668"/>
                </a:lnTo>
                <a:close/>
              </a:path>
              <a:path w="939800" h="234314">
                <a:moveTo>
                  <a:pt x="250698" y="45338"/>
                </a:moveTo>
                <a:lnTo>
                  <a:pt x="219583" y="45338"/>
                </a:lnTo>
                <a:lnTo>
                  <a:pt x="219583" y="203961"/>
                </a:lnTo>
                <a:lnTo>
                  <a:pt x="218440" y="211835"/>
                </a:lnTo>
                <a:lnTo>
                  <a:pt x="216027" y="215264"/>
                </a:lnTo>
                <a:lnTo>
                  <a:pt x="212344" y="220852"/>
                </a:lnTo>
                <a:lnTo>
                  <a:pt x="205740" y="223647"/>
                </a:lnTo>
                <a:lnTo>
                  <a:pt x="265430" y="223647"/>
                </a:lnTo>
                <a:lnTo>
                  <a:pt x="259207" y="221360"/>
                </a:lnTo>
                <a:lnTo>
                  <a:pt x="255143" y="216915"/>
                </a:lnTo>
                <a:lnTo>
                  <a:pt x="253162" y="213413"/>
                </a:lnTo>
                <a:lnTo>
                  <a:pt x="251777" y="208041"/>
                </a:lnTo>
                <a:lnTo>
                  <a:pt x="250963" y="200788"/>
                </a:lnTo>
                <a:lnTo>
                  <a:pt x="250698" y="191642"/>
                </a:lnTo>
                <a:lnTo>
                  <a:pt x="250698" y="45338"/>
                </a:lnTo>
                <a:close/>
              </a:path>
              <a:path w="939800" h="234314">
                <a:moveTo>
                  <a:pt x="281686" y="10668"/>
                </a:moveTo>
                <a:lnTo>
                  <a:pt x="219583" y="10668"/>
                </a:lnTo>
                <a:lnTo>
                  <a:pt x="141478" y="181990"/>
                </a:lnTo>
                <a:lnTo>
                  <a:pt x="156954" y="181990"/>
                </a:lnTo>
                <a:lnTo>
                  <a:pt x="219583" y="45338"/>
                </a:lnTo>
                <a:lnTo>
                  <a:pt x="250698" y="45338"/>
                </a:lnTo>
                <a:lnTo>
                  <a:pt x="250698" y="36321"/>
                </a:lnTo>
                <a:lnTo>
                  <a:pt x="251841" y="28447"/>
                </a:lnTo>
                <a:lnTo>
                  <a:pt x="254254" y="25018"/>
                </a:lnTo>
                <a:lnTo>
                  <a:pt x="258064" y="19431"/>
                </a:lnTo>
                <a:lnTo>
                  <a:pt x="264668" y="16637"/>
                </a:lnTo>
                <a:lnTo>
                  <a:pt x="281686" y="16637"/>
                </a:lnTo>
                <a:lnTo>
                  <a:pt x="281686" y="10668"/>
                </a:lnTo>
                <a:close/>
              </a:path>
              <a:path w="939800" h="234314">
                <a:moveTo>
                  <a:pt x="371348" y="77342"/>
                </a:moveTo>
                <a:lnTo>
                  <a:pt x="328614" y="92424"/>
                </a:lnTo>
                <a:lnTo>
                  <a:pt x="305472" y="126738"/>
                </a:lnTo>
                <a:lnTo>
                  <a:pt x="299847" y="157098"/>
                </a:lnTo>
                <a:lnTo>
                  <a:pt x="300874" y="170745"/>
                </a:lnTo>
                <a:lnTo>
                  <a:pt x="316484" y="207517"/>
                </a:lnTo>
                <a:lnTo>
                  <a:pt x="353738" y="232521"/>
                </a:lnTo>
                <a:lnTo>
                  <a:pt x="369570" y="234187"/>
                </a:lnTo>
                <a:lnTo>
                  <a:pt x="379599" y="233525"/>
                </a:lnTo>
                <a:lnTo>
                  <a:pt x="389128" y="231552"/>
                </a:lnTo>
                <a:lnTo>
                  <a:pt x="398180" y="228294"/>
                </a:lnTo>
                <a:lnTo>
                  <a:pt x="406780" y="223773"/>
                </a:lnTo>
                <a:lnTo>
                  <a:pt x="408348" y="222630"/>
                </a:lnTo>
                <a:lnTo>
                  <a:pt x="376554" y="222630"/>
                </a:lnTo>
                <a:lnTo>
                  <a:pt x="366523" y="221176"/>
                </a:lnTo>
                <a:lnTo>
                  <a:pt x="337052" y="186997"/>
                </a:lnTo>
                <a:lnTo>
                  <a:pt x="329819" y="143509"/>
                </a:lnTo>
                <a:lnTo>
                  <a:pt x="330152" y="133961"/>
                </a:lnTo>
                <a:lnTo>
                  <a:pt x="343408" y="96265"/>
                </a:lnTo>
                <a:lnTo>
                  <a:pt x="351273" y="91701"/>
                </a:lnTo>
                <a:lnTo>
                  <a:pt x="354965" y="89534"/>
                </a:lnTo>
                <a:lnTo>
                  <a:pt x="360679" y="87883"/>
                </a:lnTo>
                <a:lnTo>
                  <a:pt x="408231" y="87883"/>
                </a:lnTo>
                <a:lnTo>
                  <a:pt x="401621" y="83724"/>
                </a:lnTo>
                <a:lnTo>
                  <a:pt x="387300" y="78938"/>
                </a:lnTo>
                <a:lnTo>
                  <a:pt x="371348" y="77342"/>
                </a:lnTo>
                <a:close/>
              </a:path>
              <a:path w="939800" h="234314">
                <a:moveTo>
                  <a:pt x="408231" y="87883"/>
                </a:moveTo>
                <a:lnTo>
                  <a:pt x="366395" y="87883"/>
                </a:lnTo>
                <a:lnTo>
                  <a:pt x="374870" y="88840"/>
                </a:lnTo>
                <a:lnTo>
                  <a:pt x="382571" y="91725"/>
                </a:lnTo>
                <a:lnTo>
                  <a:pt x="408289" y="130127"/>
                </a:lnTo>
                <a:lnTo>
                  <a:pt x="412496" y="165353"/>
                </a:lnTo>
                <a:lnTo>
                  <a:pt x="411872" y="179925"/>
                </a:lnTo>
                <a:lnTo>
                  <a:pt x="396932" y="215397"/>
                </a:lnTo>
                <a:lnTo>
                  <a:pt x="376554" y="222630"/>
                </a:lnTo>
                <a:lnTo>
                  <a:pt x="408348" y="222630"/>
                </a:lnTo>
                <a:lnTo>
                  <a:pt x="433070" y="193166"/>
                </a:lnTo>
                <a:lnTo>
                  <a:pt x="442595" y="152907"/>
                </a:lnTo>
                <a:lnTo>
                  <a:pt x="441503" y="139195"/>
                </a:lnTo>
                <a:lnTo>
                  <a:pt x="438245" y="126269"/>
                </a:lnTo>
                <a:lnTo>
                  <a:pt x="432843" y="114153"/>
                </a:lnTo>
                <a:lnTo>
                  <a:pt x="425323" y="102869"/>
                </a:lnTo>
                <a:lnTo>
                  <a:pt x="414299" y="91701"/>
                </a:lnTo>
                <a:lnTo>
                  <a:pt x="408231" y="87883"/>
                </a:lnTo>
                <a:close/>
              </a:path>
              <a:path w="939800" h="234314">
                <a:moveTo>
                  <a:pt x="504190" y="21208"/>
                </a:moveTo>
                <a:lnTo>
                  <a:pt x="468629" y="21208"/>
                </a:lnTo>
                <a:lnTo>
                  <a:pt x="470789" y="21843"/>
                </a:lnTo>
                <a:lnTo>
                  <a:pt x="472440" y="23240"/>
                </a:lnTo>
                <a:lnTo>
                  <a:pt x="477520" y="215391"/>
                </a:lnTo>
                <a:lnTo>
                  <a:pt x="484427" y="219773"/>
                </a:lnTo>
                <a:lnTo>
                  <a:pt x="524486" y="233882"/>
                </a:lnTo>
                <a:lnTo>
                  <a:pt x="530987" y="234187"/>
                </a:lnTo>
                <a:lnTo>
                  <a:pt x="544466" y="232882"/>
                </a:lnTo>
                <a:lnTo>
                  <a:pt x="557291" y="228980"/>
                </a:lnTo>
                <a:lnTo>
                  <a:pt x="569473" y="222507"/>
                </a:lnTo>
                <a:lnTo>
                  <a:pt x="569641" y="222376"/>
                </a:lnTo>
                <a:lnTo>
                  <a:pt x="533019" y="222376"/>
                </a:lnTo>
                <a:lnTo>
                  <a:pt x="527050" y="220979"/>
                </a:lnTo>
                <a:lnTo>
                  <a:pt x="521208" y="218185"/>
                </a:lnTo>
                <a:lnTo>
                  <a:pt x="515239" y="215519"/>
                </a:lnTo>
                <a:lnTo>
                  <a:pt x="509650" y="211454"/>
                </a:lnTo>
                <a:lnTo>
                  <a:pt x="504190" y="205994"/>
                </a:lnTo>
                <a:lnTo>
                  <a:pt x="504190" y="117601"/>
                </a:lnTo>
                <a:lnTo>
                  <a:pt x="510794" y="111125"/>
                </a:lnTo>
                <a:lnTo>
                  <a:pt x="515773" y="107187"/>
                </a:lnTo>
                <a:lnTo>
                  <a:pt x="504190" y="107187"/>
                </a:lnTo>
                <a:lnTo>
                  <a:pt x="504190" y="21208"/>
                </a:lnTo>
                <a:close/>
              </a:path>
              <a:path w="939800" h="234314">
                <a:moveTo>
                  <a:pt x="592656" y="100329"/>
                </a:moveTo>
                <a:lnTo>
                  <a:pt x="537718" y="100329"/>
                </a:lnTo>
                <a:lnTo>
                  <a:pt x="545580" y="101282"/>
                </a:lnTo>
                <a:lnTo>
                  <a:pt x="552989" y="104139"/>
                </a:lnTo>
                <a:lnTo>
                  <a:pt x="578441" y="145823"/>
                </a:lnTo>
                <a:lnTo>
                  <a:pt x="579247" y="159257"/>
                </a:lnTo>
                <a:lnTo>
                  <a:pt x="578441" y="173761"/>
                </a:lnTo>
                <a:lnTo>
                  <a:pt x="560064" y="213268"/>
                </a:lnTo>
                <a:lnTo>
                  <a:pt x="539115" y="222376"/>
                </a:lnTo>
                <a:lnTo>
                  <a:pt x="569641" y="222376"/>
                </a:lnTo>
                <a:lnTo>
                  <a:pt x="600630" y="185594"/>
                </a:lnTo>
                <a:lnTo>
                  <a:pt x="607187" y="149986"/>
                </a:lnTo>
                <a:lnTo>
                  <a:pt x="606117" y="134010"/>
                </a:lnTo>
                <a:lnTo>
                  <a:pt x="602916" y="119808"/>
                </a:lnTo>
                <a:lnTo>
                  <a:pt x="597596" y="107392"/>
                </a:lnTo>
                <a:lnTo>
                  <a:pt x="592656" y="100329"/>
                </a:lnTo>
                <a:close/>
              </a:path>
              <a:path w="939800" h="234314">
                <a:moveTo>
                  <a:pt x="550418" y="77342"/>
                </a:moveTo>
                <a:lnTo>
                  <a:pt x="538229" y="79202"/>
                </a:lnTo>
                <a:lnTo>
                  <a:pt x="526446" y="84788"/>
                </a:lnTo>
                <a:lnTo>
                  <a:pt x="515092" y="94112"/>
                </a:lnTo>
                <a:lnTo>
                  <a:pt x="504190" y="107187"/>
                </a:lnTo>
                <a:lnTo>
                  <a:pt x="515773" y="107187"/>
                </a:lnTo>
                <a:lnTo>
                  <a:pt x="516254" y="106806"/>
                </a:lnTo>
                <a:lnTo>
                  <a:pt x="520573" y="104647"/>
                </a:lnTo>
                <a:lnTo>
                  <a:pt x="526288" y="101726"/>
                </a:lnTo>
                <a:lnTo>
                  <a:pt x="532002" y="100329"/>
                </a:lnTo>
                <a:lnTo>
                  <a:pt x="592656" y="100329"/>
                </a:lnTo>
                <a:lnTo>
                  <a:pt x="590169" y="96773"/>
                </a:lnTo>
                <a:lnTo>
                  <a:pt x="581332" y="88272"/>
                </a:lnTo>
                <a:lnTo>
                  <a:pt x="571769" y="82200"/>
                </a:lnTo>
                <a:lnTo>
                  <a:pt x="561468" y="78557"/>
                </a:lnTo>
                <a:lnTo>
                  <a:pt x="550418" y="77342"/>
                </a:lnTo>
                <a:close/>
              </a:path>
              <a:path w="939800" h="234314">
                <a:moveTo>
                  <a:pt x="504190" y="0"/>
                </a:moveTo>
                <a:lnTo>
                  <a:pt x="496824" y="0"/>
                </a:lnTo>
                <a:lnTo>
                  <a:pt x="452500" y="18033"/>
                </a:lnTo>
                <a:lnTo>
                  <a:pt x="454660" y="23749"/>
                </a:lnTo>
                <a:lnTo>
                  <a:pt x="459231" y="21970"/>
                </a:lnTo>
                <a:lnTo>
                  <a:pt x="463042" y="21208"/>
                </a:lnTo>
                <a:lnTo>
                  <a:pt x="504190" y="21208"/>
                </a:lnTo>
                <a:lnTo>
                  <a:pt x="504190" y="0"/>
                </a:lnTo>
                <a:close/>
              </a:path>
              <a:path w="939800" h="234314">
                <a:moveTo>
                  <a:pt x="671829" y="0"/>
                </a:moveTo>
                <a:lnTo>
                  <a:pt x="662686" y="0"/>
                </a:lnTo>
                <a:lnTo>
                  <a:pt x="658749" y="1524"/>
                </a:lnTo>
                <a:lnTo>
                  <a:pt x="652399" y="7874"/>
                </a:lnTo>
                <a:lnTo>
                  <a:pt x="650875" y="11811"/>
                </a:lnTo>
                <a:lnTo>
                  <a:pt x="650875" y="20827"/>
                </a:lnTo>
                <a:lnTo>
                  <a:pt x="652526" y="24637"/>
                </a:lnTo>
                <a:lnTo>
                  <a:pt x="655701" y="27939"/>
                </a:lnTo>
                <a:lnTo>
                  <a:pt x="659002" y="31114"/>
                </a:lnTo>
                <a:lnTo>
                  <a:pt x="662813" y="32765"/>
                </a:lnTo>
                <a:lnTo>
                  <a:pt x="671829" y="32765"/>
                </a:lnTo>
                <a:lnTo>
                  <a:pt x="675767" y="31114"/>
                </a:lnTo>
                <a:lnTo>
                  <a:pt x="678942" y="27939"/>
                </a:lnTo>
                <a:lnTo>
                  <a:pt x="682117" y="24637"/>
                </a:lnTo>
                <a:lnTo>
                  <a:pt x="683641" y="20827"/>
                </a:lnTo>
                <a:lnTo>
                  <a:pt x="683641" y="11811"/>
                </a:lnTo>
                <a:lnTo>
                  <a:pt x="682117" y="7874"/>
                </a:lnTo>
                <a:lnTo>
                  <a:pt x="675767" y="1524"/>
                </a:lnTo>
                <a:lnTo>
                  <a:pt x="671829" y="0"/>
                </a:lnTo>
                <a:close/>
              </a:path>
              <a:path w="939800" h="234314">
                <a:moveTo>
                  <a:pt x="703199" y="223773"/>
                </a:moveTo>
                <a:lnTo>
                  <a:pt x="631317" y="223773"/>
                </a:lnTo>
                <a:lnTo>
                  <a:pt x="631317" y="229615"/>
                </a:lnTo>
                <a:lnTo>
                  <a:pt x="703199" y="229615"/>
                </a:lnTo>
                <a:lnTo>
                  <a:pt x="703199" y="223773"/>
                </a:lnTo>
                <a:close/>
              </a:path>
              <a:path w="939800" h="234314">
                <a:moveTo>
                  <a:pt x="680720" y="98805"/>
                </a:moveTo>
                <a:lnTo>
                  <a:pt x="645160" y="98805"/>
                </a:lnTo>
                <a:lnTo>
                  <a:pt x="647319" y="99440"/>
                </a:lnTo>
                <a:lnTo>
                  <a:pt x="648970" y="100837"/>
                </a:lnTo>
                <a:lnTo>
                  <a:pt x="653907" y="205485"/>
                </a:lnTo>
                <a:lnTo>
                  <a:pt x="653161" y="211581"/>
                </a:lnTo>
                <a:lnTo>
                  <a:pt x="638555" y="223773"/>
                </a:lnTo>
                <a:lnTo>
                  <a:pt x="696214" y="223773"/>
                </a:lnTo>
                <a:lnTo>
                  <a:pt x="691388" y="223011"/>
                </a:lnTo>
                <a:lnTo>
                  <a:pt x="688721" y="221487"/>
                </a:lnTo>
                <a:lnTo>
                  <a:pt x="686053" y="220090"/>
                </a:lnTo>
                <a:lnTo>
                  <a:pt x="684149" y="217804"/>
                </a:lnTo>
                <a:lnTo>
                  <a:pt x="682751" y="214629"/>
                </a:lnTo>
                <a:lnTo>
                  <a:pt x="681354" y="211581"/>
                </a:lnTo>
                <a:lnTo>
                  <a:pt x="680720" y="205485"/>
                </a:lnTo>
                <a:lnTo>
                  <a:pt x="680720" y="98805"/>
                </a:lnTo>
                <a:close/>
              </a:path>
              <a:path w="939800" h="234314">
                <a:moveTo>
                  <a:pt x="680720" y="77342"/>
                </a:moveTo>
                <a:lnTo>
                  <a:pt x="673608" y="77342"/>
                </a:lnTo>
                <a:lnTo>
                  <a:pt x="629030" y="95376"/>
                </a:lnTo>
                <a:lnTo>
                  <a:pt x="631317" y="101218"/>
                </a:lnTo>
                <a:lnTo>
                  <a:pt x="635635" y="99567"/>
                </a:lnTo>
                <a:lnTo>
                  <a:pt x="639318" y="98805"/>
                </a:lnTo>
                <a:lnTo>
                  <a:pt x="680720" y="98805"/>
                </a:lnTo>
                <a:lnTo>
                  <a:pt x="680720" y="77342"/>
                </a:lnTo>
                <a:close/>
              </a:path>
              <a:path w="939800" h="234314">
                <a:moveTo>
                  <a:pt x="795909" y="223773"/>
                </a:moveTo>
                <a:lnTo>
                  <a:pt x="723392" y="223773"/>
                </a:lnTo>
                <a:lnTo>
                  <a:pt x="723392" y="229615"/>
                </a:lnTo>
                <a:lnTo>
                  <a:pt x="795909" y="229615"/>
                </a:lnTo>
                <a:lnTo>
                  <a:pt x="795909" y="223773"/>
                </a:lnTo>
                <a:close/>
              </a:path>
              <a:path w="939800" h="234314">
                <a:moveTo>
                  <a:pt x="772033" y="21208"/>
                </a:moveTo>
                <a:lnTo>
                  <a:pt x="736600" y="21208"/>
                </a:lnTo>
                <a:lnTo>
                  <a:pt x="738759" y="21843"/>
                </a:lnTo>
                <a:lnTo>
                  <a:pt x="742061" y="24637"/>
                </a:lnTo>
                <a:lnTo>
                  <a:pt x="745220" y="205485"/>
                </a:lnTo>
                <a:lnTo>
                  <a:pt x="744474" y="211581"/>
                </a:lnTo>
                <a:lnTo>
                  <a:pt x="730250" y="223773"/>
                </a:lnTo>
                <a:lnTo>
                  <a:pt x="788289" y="223773"/>
                </a:lnTo>
                <a:lnTo>
                  <a:pt x="774065" y="214629"/>
                </a:lnTo>
                <a:lnTo>
                  <a:pt x="772668" y="211581"/>
                </a:lnTo>
                <a:lnTo>
                  <a:pt x="772033" y="205485"/>
                </a:lnTo>
                <a:lnTo>
                  <a:pt x="772033" y="21208"/>
                </a:lnTo>
                <a:close/>
              </a:path>
              <a:path w="939800" h="234314">
                <a:moveTo>
                  <a:pt x="772033" y="0"/>
                </a:moveTo>
                <a:lnTo>
                  <a:pt x="764794" y="0"/>
                </a:lnTo>
                <a:lnTo>
                  <a:pt x="720725" y="18033"/>
                </a:lnTo>
                <a:lnTo>
                  <a:pt x="723392" y="23749"/>
                </a:lnTo>
                <a:lnTo>
                  <a:pt x="727710" y="21970"/>
                </a:lnTo>
                <a:lnTo>
                  <a:pt x="731266" y="21208"/>
                </a:lnTo>
                <a:lnTo>
                  <a:pt x="772033" y="21208"/>
                </a:lnTo>
                <a:lnTo>
                  <a:pt x="772033" y="0"/>
                </a:lnTo>
                <a:close/>
              </a:path>
              <a:path w="939800" h="234314">
                <a:moveTo>
                  <a:pt x="882776" y="77215"/>
                </a:moveTo>
                <a:lnTo>
                  <a:pt x="844343" y="89110"/>
                </a:lnTo>
                <a:lnTo>
                  <a:pt x="819435" y="123825"/>
                </a:lnTo>
                <a:lnTo>
                  <a:pt x="814577" y="157606"/>
                </a:lnTo>
                <a:lnTo>
                  <a:pt x="815748" y="174230"/>
                </a:lnTo>
                <a:lnTo>
                  <a:pt x="833501" y="213359"/>
                </a:lnTo>
                <a:lnTo>
                  <a:pt x="866255" y="232880"/>
                </a:lnTo>
                <a:lnTo>
                  <a:pt x="879094" y="234187"/>
                </a:lnTo>
                <a:lnTo>
                  <a:pt x="890859" y="233046"/>
                </a:lnTo>
                <a:lnTo>
                  <a:pt x="901588" y="229631"/>
                </a:lnTo>
                <a:lnTo>
                  <a:pt x="911294" y="223954"/>
                </a:lnTo>
                <a:lnTo>
                  <a:pt x="919988" y="216026"/>
                </a:lnTo>
                <a:lnTo>
                  <a:pt x="926465" y="207772"/>
                </a:lnTo>
                <a:lnTo>
                  <a:pt x="891413" y="207772"/>
                </a:lnTo>
                <a:lnTo>
                  <a:pt x="880836" y="206605"/>
                </a:lnTo>
                <a:lnTo>
                  <a:pt x="846367" y="178865"/>
                </a:lnTo>
                <a:lnTo>
                  <a:pt x="837438" y="137413"/>
                </a:lnTo>
                <a:lnTo>
                  <a:pt x="939673" y="137413"/>
                </a:lnTo>
                <a:lnTo>
                  <a:pt x="938951" y="128015"/>
                </a:lnTo>
                <a:lnTo>
                  <a:pt x="837438" y="128015"/>
                </a:lnTo>
                <a:lnTo>
                  <a:pt x="838916" y="119276"/>
                </a:lnTo>
                <a:lnTo>
                  <a:pt x="867259" y="89290"/>
                </a:lnTo>
                <a:lnTo>
                  <a:pt x="873760" y="88645"/>
                </a:lnTo>
                <a:lnTo>
                  <a:pt x="917762" y="88645"/>
                </a:lnTo>
                <a:lnTo>
                  <a:pt x="915120" y="86431"/>
                </a:lnTo>
                <a:lnTo>
                  <a:pt x="905462" y="81311"/>
                </a:lnTo>
                <a:lnTo>
                  <a:pt x="894685" y="78239"/>
                </a:lnTo>
                <a:lnTo>
                  <a:pt x="882776" y="77215"/>
                </a:lnTo>
                <a:close/>
              </a:path>
              <a:path w="939800" h="234314">
                <a:moveTo>
                  <a:pt x="934720" y="172465"/>
                </a:moveTo>
                <a:lnTo>
                  <a:pt x="911040" y="203271"/>
                </a:lnTo>
                <a:lnTo>
                  <a:pt x="891413" y="207772"/>
                </a:lnTo>
                <a:lnTo>
                  <a:pt x="926465" y="207772"/>
                </a:lnTo>
                <a:lnTo>
                  <a:pt x="927373" y="206605"/>
                </a:lnTo>
                <a:lnTo>
                  <a:pt x="933069" y="196786"/>
                </a:lnTo>
                <a:lnTo>
                  <a:pt x="937168" y="186451"/>
                </a:lnTo>
                <a:lnTo>
                  <a:pt x="939673" y="175640"/>
                </a:lnTo>
                <a:lnTo>
                  <a:pt x="934720" y="172465"/>
                </a:lnTo>
                <a:close/>
              </a:path>
              <a:path w="939800" h="234314">
                <a:moveTo>
                  <a:pt x="917762" y="88645"/>
                </a:moveTo>
                <a:lnTo>
                  <a:pt x="879601" y="88645"/>
                </a:lnTo>
                <a:lnTo>
                  <a:pt x="885190" y="90423"/>
                </a:lnTo>
                <a:lnTo>
                  <a:pt x="895858" y="97281"/>
                </a:lnTo>
                <a:lnTo>
                  <a:pt x="905891" y="128015"/>
                </a:lnTo>
                <a:lnTo>
                  <a:pt x="938951" y="128015"/>
                </a:lnTo>
                <a:lnTo>
                  <a:pt x="938672" y="124388"/>
                </a:lnTo>
                <a:lnTo>
                  <a:pt x="935672" y="112744"/>
                </a:lnTo>
                <a:lnTo>
                  <a:pt x="930671" y="102481"/>
                </a:lnTo>
                <a:lnTo>
                  <a:pt x="923671" y="93598"/>
                </a:lnTo>
                <a:lnTo>
                  <a:pt x="917762" y="88645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6" name="object 6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7332218" y="5177535"/>
            <a:ext cx="1254287" cy="300989"/>
          </a:xfrm>
          <a:prstGeom prst="rect">
            <a:avLst/>
          </a:prstGeom>
        </p:spPr>
      </p:pic>
      <p:sp>
        <p:nvSpPr>
          <p:cNvPr id="67" name="object 67"/>
          <p:cNvSpPr/>
          <p:nvPr/>
        </p:nvSpPr>
        <p:spPr>
          <a:xfrm>
            <a:off x="8755633" y="5188203"/>
            <a:ext cx="624205" cy="223520"/>
          </a:xfrm>
          <a:custGeom>
            <a:avLst/>
            <a:gdLst/>
            <a:ahLst/>
            <a:cxnLst/>
            <a:rect l="l" t="t" r="r" b="b"/>
            <a:pathLst>
              <a:path w="624204" h="223520">
                <a:moveTo>
                  <a:pt x="97119" y="46228"/>
                </a:moveTo>
                <a:lnTo>
                  <a:pt x="57276" y="46228"/>
                </a:lnTo>
                <a:lnTo>
                  <a:pt x="201675" y="222504"/>
                </a:lnTo>
                <a:lnTo>
                  <a:pt x="207518" y="222504"/>
                </a:lnTo>
                <a:lnTo>
                  <a:pt x="207518" y="164211"/>
                </a:lnTo>
                <a:lnTo>
                  <a:pt x="193294" y="164211"/>
                </a:lnTo>
                <a:lnTo>
                  <a:pt x="97119" y="46228"/>
                </a:lnTo>
                <a:close/>
              </a:path>
              <a:path w="624204" h="223520">
                <a:moveTo>
                  <a:pt x="88265" y="212979"/>
                </a:moveTo>
                <a:lnTo>
                  <a:pt x="12065" y="212979"/>
                </a:lnTo>
                <a:lnTo>
                  <a:pt x="12065" y="218948"/>
                </a:lnTo>
                <a:lnTo>
                  <a:pt x="88265" y="218948"/>
                </a:lnTo>
                <a:lnTo>
                  <a:pt x="88265" y="212979"/>
                </a:lnTo>
                <a:close/>
              </a:path>
              <a:path w="624204" h="223520">
                <a:moveTo>
                  <a:pt x="59436" y="0"/>
                </a:moveTo>
                <a:lnTo>
                  <a:pt x="0" y="0"/>
                </a:lnTo>
                <a:lnTo>
                  <a:pt x="0" y="5969"/>
                </a:lnTo>
                <a:lnTo>
                  <a:pt x="6350" y="5969"/>
                </a:lnTo>
                <a:lnTo>
                  <a:pt x="11049" y="6477"/>
                </a:lnTo>
                <a:lnTo>
                  <a:pt x="43052" y="28702"/>
                </a:lnTo>
                <a:lnTo>
                  <a:pt x="43052" y="193294"/>
                </a:lnTo>
                <a:lnTo>
                  <a:pt x="41910" y="201168"/>
                </a:lnTo>
                <a:lnTo>
                  <a:pt x="39497" y="204597"/>
                </a:lnTo>
                <a:lnTo>
                  <a:pt x="35687" y="210185"/>
                </a:lnTo>
                <a:lnTo>
                  <a:pt x="29083" y="212979"/>
                </a:lnTo>
                <a:lnTo>
                  <a:pt x="72009" y="212979"/>
                </a:lnTo>
                <a:lnTo>
                  <a:pt x="65786" y="210693"/>
                </a:lnTo>
                <a:lnTo>
                  <a:pt x="61595" y="206248"/>
                </a:lnTo>
                <a:lnTo>
                  <a:pt x="59688" y="202745"/>
                </a:lnTo>
                <a:lnTo>
                  <a:pt x="58340" y="197373"/>
                </a:lnTo>
                <a:lnTo>
                  <a:pt x="57540" y="190120"/>
                </a:lnTo>
                <a:lnTo>
                  <a:pt x="57276" y="180975"/>
                </a:lnTo>
                <a:lnTo>
                  <a:pt x="57276" y="46228"/>
                </a:lnTo>
                <a:lnTo>
                  <a:pt x="97119" y="46228"/>
                </a:lnTo>
                <a:lnTo>
                  <a:pt x="59436" y="0"/>
                </a:lnTo>
                <a:close/>
              </a:path>
              <a:path w="624204" h="223520">
                <a:moveTo>
                  <a:pt x="221488" y="5969"/>
                </a:moveTo>
                <a:lnTo>
                  <a:pt x="178435" y="5969"/>
                </a:lnTo>
                <a:lnTo>
                  <a:pt x="184785" y="8255"/>
                </a:lnTo>
                <a:lnTo>
                  <a:pt x="188722" y="12700"/>
                </a:lnTo>
                <a:lnTo>
                  <a:pt x="190722" y="16202"/>
                </a:lnTo>
                <a:lnTo>
                  <a:pt x="192150" y="21574"/>
                </a:lnTo>
                <a:lnTo>
                  <a:pt x="193008" y="28827"/>
                </a:lnTo>
                <a:lnTo>
                  <a:pt x="193294" y="37973"/>
                </a:lnTo>
                <a:lnTo>
                  <a:pt x="193294" y="164211"/>
                </a:lnTo>
                <a:lnTo>
                  <a:pt x="207518" y="164211"/>
                </a:lnTo>
                <a:lnTo>
                  <a:pt x="207518" y="25654"/>
                </a:lnTo>
                <a:lnTo>
                  <a:pt x="208661" y="17780"/>
                </a:lnTo>
                <a:lnTo>
                  <a:pt x="210947" y="14351"/>
                </a:lnTo>
                <a:lnTo>
                  <a:pt x="214884" y="8763"/>
                </a:lnTo>
                <a:lnTo>
                  <a:pt x="221488" y="5969"/>
                </a:lnTo>
                <a:close/>
              </a:path>
              <a:path w="624204" h="223520">
                <a:moveTo>
                  <a:pt x="238506" y="0"/>
                </a:moveTo>
                <a:lnTo>
                  <a:pt x="162306" y="0"/>
                </a:lnTo>
                <a:lnTo>
                  <a:pt x="162306" y="5969"/>
                </a:lnTo>
                <a:lnTo>
                  <a:pt x="238506" y="5969"/>
                </a:lnTo>
                <a:lnTo>
                  <a:pt x="238506" y="0"/>
                </a:lnTo>
                <a:close/>
              </a:path>
              <a:path w="624204" h="223520">
                <a:moveTo>
                  <a:pt x="324104" y="66548"/>
                </a:moveTo>
                <a:lnTo>
                  <a:pt x="285670" y="78442"/>
                </a:lnTo>
                <a:lnTo>
                  <a:pt x="260762" y="113157"/>
                </a:lnTo>
                <a:lnTo>
                  <a:pt x="255905" y="146939"/>
                </a:lnTo>
                <a:lnTo>
                  <a:pt x="257075" y="163562"/>
                </a:lnTo>
                <a:lnTo>
                  <a:pt x="274827" y="202692"/>
                </a:lnTo>
                <a:lnTo>
                  <a:pt x="307582" y="222212"/>
                </a:lnTo>
                <a:lnTo>
                  <a:pt x="320421" y="223520"/>
                </a:lnTo>
                <a:lnTo>
                  <a:pt x="332186" y="222378"/>
                </a:lnTo>
                <a:lnTo>
                  <a:pt x="342915" y="218963"/>
                </a:lnTo>
                <a:lnTo>
                  <a:pt x="352621" y="213286"/>
                </a:lnTo>
                <a:lnTo>
                  <a:pt x="361315" y="205359"/>
                </a:lnTo>
                <a:lnTo>
                  <a:pt x="367792" y="197104"/>
                </a:lnTo>
                <a:lnTo>
                  <a:pt x="332740" y="197104"/>
                </a:lnTo>
                <a:lnTo>
                  <a:pt x="322163" y="195937"/>
                </a:lnTo>
                <a:lnTo>
                  <a:pt x="287694" y="168197"/>
                </a:lnTo>
                <a:lnTo>
                  <a:pt x="278765" y="126746"/>
                </a:lnTo>
                <a:lnTo>
                  <a:pt x="381000" y="126746"/>
                </a:lnTo>
                <a:lnTo>
                  <a:pt x="380278" y="117348"/>
                </a:lnTo>
                <a:lnTo>
                  <a:pt x="278765" y="117348"/>
                </a:lnTo>
                <a:lnTo>
                  <a:pt x="280243" y="108608"/>
                </a:lnTo>
                <a:lnTo>
                  <a:pt x="308586" y="78622"/>
                </a:lnTo>
                <a:lnTo>
                  <a:pt x="315087" y="77978"/>
                </a:lnTo>
                <a:lnTo>
                  <a:pt x="359089" y="77978"/>
                </a:lnTo>
                <a:lnTo>
                  <a:pt x="356447" y="75763"/>
                </a:lnTo>
                <a:lnTo>
                  <a:pt x="346789" y="70643"/>
                </a:lnTo>
                <a:lnTo>
                  <a:pt x="336012" y="67571"/>
                </a:lnTo>
                <a:lnTo>
                  <a:pt x="324104" y="66548"/>
                </a:lnTo>
                <a:close/>
              </a:path>
              <a:path w="624204" h="223520">
                <a:moveTo>
                  <a:pt x="376047" y="161798"/>
                </a:moveTo>
                <a:lnTo>
                  <a:pt x="352367" y="192603"/>
                </a:lnTo>
                <a:lnTo>
                  <a:pt x="332740" y="197104"/>
                </a:lnTo>
                <a:lnTo>
                  <a:pt x="367792" y="197104"/>
                </a:lnTo>
                <a:lnTo>
                  <a:pt x="368700" y="195937"/>
                </a:lnTo>
                <a:lnTo>
                  <a:pt x="374396" y="186118"/>
                </a:lnTo>
                <a:lnTo>
                  <a:pt x="378495" y="175783"/>
                </a:lnTo>
                <a:lnTo>
                  <a:pt x="381000" y="164973"/>
                </a:lnTo>
                <a:lnTo>
                  <a:pt x="376047" y="161798"/>
                </a:lnTo>
                <a:close/>
              </a:path>
              <a:path w="624204" h="223520">
                <a:moveTo>
                  <a:pt x="359089" y="77978"/>
                </a:moveTo>
                <a:lnTo>
                  <a:pt x="320929" y="77978"/>
                </a:lnTo>
                <a:lnTo>
                  <a:pt x="326517" y="79756"/>
                </a:lnTo>
                <a:lnTo>
                  <a:pt x="337185" y="86614"/>
                </a:lnTo>
                <a:lnTo>
                  <a:pt x="347218" y="117348"/>
                </a:lnTo>
                <a:lnTo>
                  <a:pt x="380278" y="117348"/>
                </a:lnTo>
                <a:lnTo>
                  <a:pt x="379999" y="113720"/>
                </a:lnTo>
                <a:lnTo>
                  <a:pt x="376999" y="102076"/>
                </a:lnTo>
                <a:lnTo>
                  <a:pt x="371998" y="91813"/>
                </a:lnTo>
                <a:lnTo>
                  <a:pt x="364998" y="82931"/>
                </a:lnTo>
                <a:lnTo>
                  <a:pt x="359089" y="77978"/>
                </a:lnTo>
                <a:close/>
              </a:path>
              <a:path w="624204" h="223520">
                <a:moveTo>
                  <a:pt x="452500" y="70993"/>
                </a:moveTo>
                <a:lnTo>
                  <a:pt x="390525" y="70993"/>
                </a:lnTo>
                <a:lnTo>
                  <a:pt x="390525" y="76962"/>
                </a:lnTo>
                <a:lnTo>
                  <a:pt x="396875" y="78359"/>
                </a:lnTo>
                <a:lnTo>
                  <a:pt x="401700" y="80518"/>
                </a:lnTo>
                <a:lnTo>
                  <a:pt x="407670" y="85979"/>
                </a:lnTo>
                <a:lnTo>
                  <a:pt x="410718" y="91313"/>
                </a:lnTo>
                <a:lnTo>
                  <a:pt x="413893" y="99187"/>
                </a:lnTo>
                <a:lnTo>
                  <a:pt x="461391" y="223520"/>
                </a:lnTo>
                <a:lnTo>
                  <a:pt x="467360" y="223520"/>
                </a:lnTo>
                <a:lnTo>
                  <a:pt x="485240" y="184277"/>
                </a:lnTo>
                <a:lnTo>
                  <a:pt x="472948" y="184277"/>
                </a:lnTo>
                <a:lnTo>
                  <a:pt x="441325" y="99187"/>
                </a:lnTo>
                <a:lnTo>
                  <a:pt x="439547" y="94361"/>
                </a:lnTo>
                <a:lnTo>
                  <a:pt x="438531" y="90297"/>
                </a:lnTo>
                <a:lnTo>
                  <a:pt x="438531" y="83947"/>
                </a:lnTo>
                <a:lnTo>
                  <a:pt x="439420" y="81661"/>
                </a:lnTo>
                <a:lnTo>
                  <a:pt x="441198" y="80137"/>
                </a:lnTo>
                <a:lnTo>
                  <a:pt x="442975" y="78486"/>
                </a:lnTo>
                <a:lnTo>
                  <a:pt x="446786" y="77470"/>
                </a:lnTo>
                <a:lnTo>
                  <a:pt x="452500" y="76962"/>
                </a:lnTo>
                <a:lnTo>
                  <a:pt x="452500" y="70993"/>
                </a:lnTo>
                <a:close/>
              </a:path>
              <a:path w="624204" h="223520">
                <a:moveTo>
                  <a:pt x="538048" y="129032"/>
                </a:moveTo>
                <a:lnTo>
                  <a:pt x="510413" y="129032"/>
                </a:lnTo>
                <a:lnTo>
                  <a:pt x="547370" y="223520"/>
                </a:lnTo>
                <a:lnTo>
                  <a:pt x="554101" y="223520"/>
                </a:lnTo>
                <a:lnTo>
                  <a:pt x="570585" y="180975"/>
                </a:lnTo>
                <a:lnTo>
                  <a:pt x="558546" y="180975"/>
                </a:lnTo>
                <a:lnTo>
                  <a:pt x="538048" y="129032"/>
                </a:lnTo>
                <a:close/>
              </a:path>
              <a:path w="624204" h="223520">
                <a:moveTo>
                  <a:pt x="543433" y="70993"/>
                </a:moveTo>
                <a:lnTo>
                  <a:pt x="472948" y="70993"/>
                </a:lnTo>
                <a:lnTo>
                  <a:pt x="472948" y="76962"/>
                </a:lnTo>
                <a:lnTo>
                  <a:pt x="479425" y="77343"/>
                </a:lnTo>
                <a:lnTo>
                  <a:pt x="483870" y="78232"/>
                </a:lnTo>
                <a:lnTo>
                  <a:pt x="486283" y="79756"/>
                </a:lnTo>
                <a:lnTo>
                  <a:pt x="490474" y="82169"/>
                </a:lnTo>
                <a:lnTo>
                  <a:pt x="493775" y="86741"/>
                </a:lnTo>
                <a:lnTo>
                  <a:pt x="496492" y="93345"/>
                </a:lnTo>
                <a:lnTo>
                  <a:pt x="504825" y="114935"/>
                </a:lnTo>
                <a:lnTo>
                  <a:pt x="472948" y="184277"/>
                </a:lnTo>
                <a:lnTo>
                  <a:pt x="485240" y="184277"/>
                </a:lnTo>
                <a:lnTo>
                  <a:pt x="510413" y="129032"/>
                </a:lnTo>
                <a:lnTo>
                  <a:pt x="538048" y="129032"/>
                </a:lnTo>
                <a:lnTo>
                  <a:pt x="525018" y="96012"/>
                </a:lnTo>
                <a:lnTo>
                  <a:pt x="524129" y="93853"/>
                </a:lnTo>
                <a:lnTo>
                  <a:pt x="523621" y="91567"/>
                </a:lnTo>
                <a:lnTo>
                  <a:pt x="523621" y="85725"/>
                </a:lnTo>
                <a:lnTo>
                  <a:pt x="543433" y="76962"/>
                </a:lnTo>
                <a:lnTo>
                  <a:pt x="543433" y="70993"/>
                </a:lnTo>
                <a:close/>
              </a:path>
              <a:path w="624204" h="223520">
                <a:moveTo>
                  <a:pt x="624077" y="70993"/>
                </a:moveTo>
                <a:lnTo>
                  <a:pt x="577469" y="70993"/>
                </a:lnTo>
                <a:lnTo>
                  <a:pt x="577469" y="76962"/>
                </a:lnTo>
                <a:lnTo>
                  <a:pt x="583565" y="77216"/>
                </a:lnTo>
                <a:lnTo>
                  <a:pt x="587756" y="78105"/>
                </a:lnTo>
                <a:lnTo>
                  <a:pt x="589788" y="79756"/>
                </a:lnTo>
                <a:lnTo>
                  <a:pt x="591947" y="81407"/>
                </a:lnTo>
                <a:lnTo>
                  <a:pt x="592963" y="83185"/>
                </a:lnTo>
                <a:lnTo>
                  <a:pt x="592963" y="88646"/>
                </a:lnTo>
                <a:lnTo>
                  <a:pt x="591820" y="93345"/>
                </a:lnTo>
                <a:lnTo>
                  <a:pt x="589788" y="99187"/>
                </a:lnTo>
                <a:lnTo>
                  <a:pt x="558546" y="180975"/>
                </a:lnTo>
                <a:lnTo>
                  <a:pt x="570585" y="180975"/>
                </a:lnTo>
                <a:lnTo>
                  <a:pt x="603504" y="96012"/>
                </a:lnTo>
                <a:lnTo>
                  <a:pt x="624077" y="76962"/>
                </a:lnTo>
                <a:lnTo>
                  <a:pt x="624077" y="70993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545828" y="5177535"/>
            <a:ext cx="844550" cy="234315"/>
          </a:xfrm>
          <a:custGeom>
            <a:avLst/>
            <a:gdLst/>
            <a:ahLst/>
            <a:cxnLst/>
            <a:rect l="l" t="t" r="r" b="b"/>
            <a:pathLst>
              <a:path w="844550" h="234314">
                <a:moveTo>
                  <a:pt x="93852" y="223647"/>
                </a:moveTo>
                <a:lnTo>
                  <a:pt x="0" y="223647"/>
                </a:lnTo>
                <a:lnTo>
                  <a:pt x="0" y="229615"/>
                </a:lnTo>
                <a:lnTo>
                  <a:pt x="93852" y="229615"/>
                </a:lnTo>
                <a:lnTo>
                  <a:pt x="93852" y="223647"/>
                </a:lnTo>
                <a:close/>
              </a:path>
              <a:path w="844550" h="234314">
                <a:moveTo>
                  <a:pt x="119987" y="127253"/>
                </a:moveTo>
                <a:lnTo>
                  <a:pt x="85344" y="127253"/>
                </a:lnTo>
                <a:lnTo>
                  <a:pt x="159385" y="229615"/>
                </a:lnTo>
                <a:lnTo>
                  <a:pt x="217931" y="229615"/>
                </a:lnTo>
                <a:lnTo>
                  <a:pt x="217931" y="223647"/>
                </a:lnTo>
                <a:lnTo>
                  <a:pt x="209387" y="222363"/>
                </a:lnTo>
                <a:lnTo>
                  <a:pt x="201675" y="220424"/>
                </a:lnTo>
                <a:lnTo>
                  <a:pt x="169632" y="195734"/>
                </a:lnTo>
                <a:lnTo>
                  <a:pt x="162178" y="185800"/>
                </a:lnTo>
                <a:lnTo>
                  <a:pt x="119987" y="127253"/>
                </a:lnTo>
                <a:close/>
              </a:path>
              <a:path w="844550" h="234314">
                <a:moveTo>
                  <a:pt x="79882" y="10668"/>
                </a:moveTo>
                <a:lnTo>
                  <a:pt x="0" y="10668"/>
                </a:lnTo>
                <a:lnTo>
                  <a:pt x="0" y="16637"/>
                </a:lnTo>
                <a:lnTo>
                  <a:pt x="16637" y="16637"/>
                </a:lnTo>
                <a:lnTo>
                  <a:pt x="22860" y="19050"/>
                </a:lnTo>
                <a:lnTo>
                  <a:pt x="31430" y="203834"/>
                </a:lnTo>
                <a:lnTo>
                  <a:pt x="30479" y="211200"/>
                </a:lnTo>
                <a:lnTo>
                  <a:pt x="28194" y="214629"/>
                </a:lnTo>
                <a:lnTo>
                  <a:pt x="24129" y="220598"/>
                </a:lnTo>
                <a:lnTo>
                  <a:pt x="17525" y="223647"/>
                </a:lnTo>
                <a:lnTo>
                  <a:pt x="77089" y="223647"/>
                </a:lnTo>
                <a:lnTo>
                  <a:pt x="62356" y="190880"/>
                </a:lnTo>
                <a:lnTo>
                  <a:pt x="62356" y="127253"/>
                </a:lnTo>
                <a:lnTo>
                  <a:pt x="119987" y="127253"/>
                </a:lnTo>
                <a:lnTo>
                  <a:pt x="116967" y="123062"/>
                </a:lnTo>
                <a:lnTo>
                  <a:pt x="129873" y="119467"/>
                </a:lnTo>
                <a:lnTo>
                  <a:pt x="135186" y="117220"/>
                </a:lnTo>
                <a:lnTo>
                  <a:pt x="69215" y="117220"/>
                </a:lnTo>
                <a:lnTo>
                  <a:pt x="67691" y="117093"/>
                </a:lnTo>
                <a:lnTo>
                  <a:pt x="62356" y="117093"/>
                </a:lnTo>
                <a:lnTo>
                  <a:pt x="62356" y="26034"/>
                </a:lnTo>
                <a:lnTo>
                  <a:pt x="69951" y="24681"/>
                </a:lnTo>
                <a:lnTo>
                  <a:pt x="76723" y="23685"/>
                </a:lnTo>
                <a:lnTo>
                  <a:pt x="82663" y="23070"/>
                </a:lnTo>
                <a:lnTo>
                  <a:pt x="87756" y="22859"/>
                </a:lnTo>
                <a:lnTo>
                  <a:pt x="146317" y="22859"/>
                </a:lnTo>
                <a:lnTo>
                  <a:pt x="139221" y="18843"/>
                </a:lnTo>
                <a:lnTo>
                  <a:pt x="131318" y="15747"/>
                </a:lnTo>
                <a:lnTo>
                  <a:pt x="121888" y="13507"/>
                </a:lnTo>
                <a:lnTo>
                  <a:pt x="110172" y="11922"/>
                </a:lnTo>
                <a:lnTo>
                  <a:pt x="96170" y="10979"/>
                </a:lnTo>
                <a:lnTo>
                  <a:pt x="79882" y="10668"/>
                </a:lnTo>
                <a:close/>
              </a:path>
              <a:path w="844550" h="234314">
                <a:moveTo>
                  <a:pt x="85344" y="127253"/>
                </a:moveTo>
                <a:lnTo>
                  <a:pt x="62356" y="127253"/>
                </a:lnTo>
                <a:lnTo>
                  <a:pt x="64135" y="127380"/>
                </a:lnTo>
                <a:lnTo>
                  <a:pt x="65786" y="127380"/>
                </a:lnTo>
                <a:lnTo>
                  <a:pt x="67437" y="127507"/>
                </a:lnTo>
                <a:lnTo>
                  <a:pt x="79882" y="127507"/>
                </a:lnTo>
                <a:lnTo>
                  <a:pt x="85344" y="127253"/>
                </a:lnTo>
                <a:close/>
              </a:path>
              <a:path w="844550" h="234314">
                <a:moveTo>
                  <a:pt x="146317" y="22859"/>
                </a:moveTo>
                <a:lnTo>
                  <a:pt x="87756" y="22859"/>
                </a:lnTo>
                <a:lnTo>
                  <a:pt x="97866" y="23685"/>
                </a:lnTo>
                <a:lnTo>
                  <a:pt x="106822" y="26098"/>
                </a:lnTo>
                <a:lnTo>
                  <a:pt x="133812" y="59299"/>
                </a:lnTo>
                <a:lnTo>
                  <a:pt x="134620" y="69087"/>
                </a:lnTo>
                <a:lnTo>
                  <a:pt x="133619" y="79111"/>
                </a:lnTo>
                <a:lnTo>
                  <a:pt x="109735" y="109559"/>
                </a:lnTo>
                <a:lnTo>
                  <a:pt x="71374" y="117220"/>
                </a:lnTo>
                <a:lnTo>
                  <a:pt x="135186" y="117220"/>
                </a:lnTo>
                <a:lnTo>
                  <a:pt x="167624" y="85915"/>
                </a:lnTo>
                <a:lnTo>
                  <a:pt x="170942" y="67055"/>
                </a:lnTo>
                <a:lnTo>
                  <a:pt x="170207" y="57884"/>
                </a:lnTo>
                <a:lnTo>
                  <a:pt x="146542" y="22987"/>
                </a:lnTo>
                <a:lnTo>
                  <a:pt x="146317" y="22859"/>
                </a:lnTo>
                <a:close/>
              </a:path>
              <a:path w="844550" h="234314">
                <a:moveTo>
                  <a:pt x="267843" y="0"/>
                </a:moveTo>
                <a:lnTo>
                  <a:pt x="258699" y="0"/>
                </a:lnTo>
                <a:lnTo>
                  <a:pt x="254762" y="1524"/>
                </a:lnTo>
                <a:lnTo>
                  <a:pt x="248412" y="7874"/>
                </a:lnTo>
                <a:lnTo>
                  <a:pt x="246888" y="11811"/>
                </a:lnTo>
                <a:lnTo>
                  <a:pt x="246888" y="20827"/>
                </a:lnTo>
                <a:lnTo>
                  <a:pt x="248539" y="24637"/>
                </a:lnTo>
                <a:lnTo>
                  <a:pt x="251714" y="27939"/>
                </a:lnTo>
                <a:lnTo>
                  <a:pt x="255016" y="31114"/>
                </a:lnTo>
                <a:lnTo>
                  <a:pt x="258825" y="32765"/>
                </a:lnTo>
                <a:lnTo>
                  <a:pt x="267843" y="32765"/>
                </a:lnTo>
                <a:lnTo>
                  <a:pt x="271779" y="31114"/>
                </a:lnTo>
                <a:lnTo>
                  <a:pt x="274954" y="27939"/>
                </a:lnTo>
                <a:lnTo>
                  <a:pt x="278129" y="24637"/>
                </a:lnTo>
                <a:lnTo>
                  <a:pt x="279653" y="20827"/>
                </a:lnTo>
                <a:lnTo>
                  <a:pt x="279653" y="11811"/>
                </a:lnTo>
                <a:lnTo>
                  <a:pt x="278129" y="7874"/>
                </a:lnTo>
                <a:lnTo>
                  <a:pt x="271779" y="1524"/>
                </a:lnTo>
                <a:lnTo>
                  <a:pt x="267843" y="0"/>
                </a:lnTo>
                <a:close/>
              </a:path>
              <a:path w="844550" h="234314">
                <a:moveTo>
                  <a:pt x="299212" y="223773"/>
                </a:moveTo>
                <a:lnTo>
                  <a:pt x="227329" y="223773"/>
                </a:lnTo>
                <a:lnTo>
                  <a:pt x="227329" y="229615"/>
                </a:lnTo>
                <a:lnTo>
                  <a:pt x="299212" y="229615"/>
                </a:lnTo>
                <a:lnTo>
                  <a:pt x="299212" y="223773"/>
                </a:lnTo>
                <a:close/>
              </a:path>
              <a:path w="844550" h="234314">
                <a:moveTo>
                  <a:pt x="276732" y="98805"/>
                </a:moveTo>
                <a:lnTo>
                  <a:pt x="241173" y="98805"/>
                </a:lnTo>
                <a:lnTo>
                  <a:pt x="243331" y="99440"/>
                </a:lnTo>
                <a:lnTo>
                  <a:pt x="244982" y="100837"/>
                </a:lnTo>
                <a:lnTo>
                  <a:pt x="249920" y="205485"/>
                </a:lnTo>
                <a:lnTo>
                  <a:pt x="249174" y="211581"/>
                </a:lnTo>
                <a:lnTo>
                  <a:pt x="234569" y="223773"/>
                </a:lnTo>
                <a:lnTo>
                  <a:pt x="292226" y="223773"/>
                </a:lnTo>
                <a:lnTo>
                  <a:pt x="287400" y="223011"/>
                </a:lnTo>
                <a:lnTo>
                  <a:pt x="284733" y="221487"/>
                </a:lnTo>
                <a:lnTo>
                  <a:pt x="282067" y="220090"/>
                </a:lnTo>
                <a:lnTo>
                  <a:pt x="280162" y="217804"/>
                </a:lnTo>
                <a:lnTo>
                  <a:pt x="278765" y="214629"/>
                </a:lnTo>
                <a:lnTo>
                  <a:pt x="277368" y="211581"/>
                </a:lnTo>
                <a:lnTo>
                  <a:pt x="276732" y="205485"/>
                </a:lnTo>
                <a:lnTo>
                  <a:pt x="276732" y="98805"/>
                </a:lnTo>
                <a:close/>
              </a:path>
              <a:path w="844550" h="234314">
                <a:moveTo>
                  <a:pt x="276732" y="77342"/>
                </a:moveTo>
                <a:lnTo>
                  <a:pt x="269621" y="77342"/>
                </a:lnTo>
                <a:lnTo>
                  <a:pt x="225044" y="95376"/>
                </a:lnTo>
                <a:lnTo>
                  <a:pt x="227329" y="101218"/>
                </a:lnTo>
                <a:lnTo>
                  <a:pt x="231648" y="99567"/>
                </a:lnTo>
                <a:lnTo>
                  <a:pt x="235330" y="98805"/>
                </a:lnTo>
                <a:lnTo>
                  <a:pt x="276732" y="98805"/>
                </a:lnTo>
                <a:lnTo>
                  <a:pt x="276732" y="77342"/>
                </a:lnTo>
                <a:close/>
              </a:path>
              <a:path w="844550" h="234314">
                <a:moveTo>
                  <a:pt x="389381" y="77215"/>
                </a:moveTo>
                <a:lnTo>
                  <a:pt x="348537" y="92057"/>
                </a:lnTo>
                <a:lnTo>
                  <a:pt x="322786" y="131333"/>
                </a:lnTo>
                <a:lnTo>
                  <a:pt x="317753" y="161797"/>
                </a:lnTo>
                <a:lnTo>
                  <a:pt x="318895" y="176988"/>
                </a:lnTo>
                <a:lnTo>
                  <a:pt x="335915" y="213867"/>
                </a:lnTo>
                <a:lnTo>
                  <a:pt x="378205" y="234187"/>
                </a:lnTo>
                <a:lnTo>
                  <a:pt x="386206" y="234187"/>
                </a:lnTo>
                <a:lnTo>
                  <a:pt x="418113" y="216407"/>
                </a:lnTo>
                <a:lnTo>
                  <a:pt x="393192" y="216407"/>
                </a:lnTo>
                <a:lnTo>
                  <a:pt x="384714" y="215314"/>
                </a:lnTo>
                <a:lnTo>
                  <a:pt x="355328" y="189388"/>
                </a:lnTo>
                <a:lnTo>
                  <a:pt x="347345" y="149097"/>
                </a:lnTo>
                <a:lnTo>
                  <a:pt x="348271" y="133881"/>
                </a:lnTo>
                <a:lnTo>
                  <a:pt x="367811" y="94374"/>
                </a:lnTo>
                <a:lnTo>
                  <a:pt x="387350" y="87248"/>
                </a:lnTo>
                <a:lnTo>
                  <a:pt x="418642" y="87248"/>
                </a:lnTo>
                <a:lnTo>
                  <a:pt x="414831" y="84181"/>
                </a:lnTo>
                <a:lnTo>
                  <a:pt x="407177" y="80295"/>
                </a:lnTo>
                <a:lnTo>
                  <a:pt x="398690" y="77981"/>
                </a:lnTo>
                <a:lnTo>
                  <a:pt x="389381" y="77215"/>
                </a:lnTo>
                <a:close/>
              </a:path>
              <a:path w="844550" h="234314">
                <a:moveTo>
                  <a:pt x="471170" y="210184"/>
                </a:moveTo>
                <a:lnTo>
                  <a:pt x="466344" y="212089"/>
                </a:lnTo>
                <a:lnTo>
                  <a:pt x="462533" y="212978"/>
                </a:lnTo>
                <a:lnTo>
                  <a:pt x="421640" y="212978"/>
                </a:lnTo>
                <a:lnTo>
                  <a:pt x="421640" y="234187"/>
                </a:lnTo>
                <a:lnTo>
                  <a:pt x="429132" y="234187"/>
                </a:lnTo>
                <a:lnTo>
                  <a:pt x="472948" y="215900"/>
                </a:lnTo>
                <a:lnTo>
                  <a:pt x="471170" y="210184"/>
                </a:lnTo>
                <a:close/>
              </a:path>
              <a:path w="844550" h="234314">
                <a:moveTo>
                  <a:pt x="418642" y="87248"/>
                </a:moveTo>
                <a:lnTo>
                  <a:pt x="392429" y="87248"/>
                </a:lnTo>
                <a:lnTo>
                  <a:pt x="397637" y="88772"/>
                </a:lnTo>
                <a:lnTo>
                  <a:pt x="408304" y="94868"/>
                </a:lnTo>
                <a:lnTo>
                  <a:pt x="412623" y="99440"/>
                </a:lnTo>
                <a:lnTo>
                  <a:pt x="415798" y="105409"/>
                </a:lnTo>
                <a:lnTo>
                  <a:pt x="419100" y="111505"/>
                </a:lnTo>
                <a:lnTo>
                  <a:pt x="421004" y="118109"/>
                </a:lnTo>
                <a:lnTo>
                  <a:pt x="421640" y="125475"/>
                </a:lnTo>
                <a:lnTo>
                  <a:pt x="421640" y="201675"/>
                </a:lnTo>
                <a:lnTo>
                  <a:pt x="414712" y="208103"/>
                </a:lnTo>
                <a:lnTo>
                  <a:pt x="407654" y="212709"/>
                </a:lnTo>
                <a:lnTo>
                  <a:pt x="400476" y="215481"/>
                </a:lnTo>
                <a:lnTo>
                  <a:pt x="393192" y="216407"/>
                </a:lnTo>
                <a:lnTo>
                  <a:pt x="418113" y="216407"/>
                </a:lnTo>
                <a:lnTo>
                  <a:pt x="421640" y="212978"/>
                </a:lnTo>
                <a:lnTo>
                  <a:pt x="457200" y="212978"/>
                </a:lnTo>
                <a:lnTo>
                  <a:pt x="455168" y="212216"/>
                </a:lnTo>
                <a:lnTo>
                  <a:pt x="448310" y="89661"/>
                </a:lnTo>
                <a:lnTo>
                  <a:pt x="421640" y="89661"/>
                </a:lnTo>
                <a:lnTo>
                  <a:pt x="418642" y="87248"/>
                </a:lnTo>
                <a:close/>
              </a:path>
              <a:path w="844550" h="234314">
                <a:moveTo>
                  <a:pt x="448310" y="21208"/>
                </a:moveTo>
                <a:lnTo>
                  <a:pt x="412750" y="21208"/>
                </a:lnTo>
                <a:lnTo>
                  <a:pt x="414908" y="21843"/>
                </a:lnTo>
                <a:lnTo>
                  <a:pt x="416687" y="23240"/>
                </a:lnTo>
                <a:lnTo>
                  <a:pt x="421640" y="89661"/>
                </a:lnTo>
                <a:lnTo>
                  <a:pt x="448310" y="89661"/>
                </a:lnTo>
                <a:lnTo>
                  <a:pt x="448310" y="21208"/>
                </a:lnTo>
                <a:close/>
              </a:path>
              <a:path w="844550" h="234314">
                <a:moveTo>
                  <a:pt x="448310" y="0"/>
                </a:moveTo>
                <a:lnTo>
                  <a:pt x="441071" y="0"/>
                </a:lnTo>
                <a:lnTo>
                  <a:pt x="396875" y="18033"/>
                </a:lnTo>
                <a:lnTo>
                  <a:pt x="399033" y="23749"/>
                </a:lnTo>
                <a:lnTo>
                  <a:pt x="403605" y="21970"/>
                </a:lnTo>
                <a:lnTo>
                  <a:pt x="407416" y="21208"/>
                </a:lnTo>
                <a:lnTo>
                  <a:pt x="448310" y="21208"/>
                </a:lnTo>
                <a:lnTo>
                  <a:pt x="448310" y="0"/>
                </a:lnTo>
                <a:close/>
              </a:path>
              <a:path w="844550" h="234314">
                <a:moveTo>
                  <a:pt x="553466" y="77215"/>
                </a:moveTo>
                <a:lnTo>
                  <a:pt x="515032" y="89110"/>
                </a:lnTo>
                <a:lnTo>
                  <a:pt x="490124" y="123825"/>
                </a:lnTo>
                <a:lnTo>
                  <a:pt x="485267" y="157606"/>
                </a:lnTo>
                <a:lnTo>
                  <a:pt x="486437" y="174230"/>
                </a:lnTo>
                <a:lnTo>
                  <a:pt x="504190" y="213359"/>
                </a:lnTo>
                <a:lnTo>
                  <a:pt x="536944" y="232880"/>
                </a:lnTo>
                <a:lnTo>
                  <a:pt x="549782" y="234187"/>
                </a:lnTo>
                <a:lnTo>
                  <a:pt x="561548" y="233046"/>
                </a:lnTo>
                <a:lnTo>
                  <a:pt x="572277" y="229631"/>
                </a:lnTo>
                <a:lnTo>
                  <a:pt x="581983" y="223954"/>
                </a:lnTo>
                <a:lnTo>
                  <a:pt x="590676" y="216026"/>
                </a:lnTo>
                <a:lnTo>
                  <a:pt x="597154" y="207772"/>
                </a:lnTo>
                <a:lnTo>
                  <a:pt x="562101" y="207772"/>
                </a:lnTo>
                <a:lnTo>
                  <a:pt x="551525" y="206605"/>
                </a:lnTo>
                <a:lnTo>
                  <a:pt x="517056" y="178865"/>
                </a:lnTo>
                <a:lnTo>
                  <a:pt x="508126" y="137413"/>
                </a:lnTo>
                <a:lnTo>
                  <a:pt x="610362" y="137413"/>
                </a:lnTo>
                <a:lnTo>
                  <a:pt x="609640" y="128015"/>
                </a:lnTo>
                <a:lnTo>
                  <a:pt x="508126" y="128015"/>
                </a:lnTo>
                <a:lnTo>
                  <a:pt x="509605" y="119276"/>
                </a:lnTo>
                <a:lnTo>
                  <a:pt x="537948" y="89290"/>
                </a:lnTo>
                <a:lnTo>
                  <a:pt x="544449" y="88645"/>
                </a:lnTo>
                <a:lnTo>
                  <a:pt x="588451" y="88645"/>
                </a:lnTo>
                <a:lnTo>
                  <a:pt x="585809" y="86431"/>
                </a:lnTo>
                <a:lnTo>
                  <a:pt x="576151" y="81311"/>
                </a:lnTo>
                <a:lnTo>
                  <a:pt x="565374" y="78239"/>
                </a:lnTo>
                <a:lnTo>
                  <a:pt x="553466" y="77215"/>
                </a:lnTo>
                <a:close/>
              </a:path>
              <a:path w="844550" h="234314">
                <a:moveTo>
                  <a:pt x="605408" y="172465"/>
                </a:moveTo>
                <a:lnTo>
                  <a:pt x="581729" y="203271"/>
                </a:lnTo>
                <a:lnTo>
                  <a:pt x="562101" y="207772"/>
                </a:lnTo>
                <a:lnTo>
                  <a:pt x="597154" y="207772"/>
                </a:lnTo>
                <a:lnTo>
                  <a:pt x="598062" y="206605"/>
                </a:lnTo>
                <a:lnTo>
                  <a:pt x="603757" y="196786"/>
                </a:lnTo>
                <a:lnTo>
                  <a:pt x="607857" y="186451"/>
                </a:lnTo>
                <a:lnTo>
                  <a:pt x="610362" y="175640"/>
                </a:lnTo>
                <a:lnTo>
                  <a:pt x="605408" y="172465"/>
                </a:lnTo>
                <a:close/>
              </a:path>
              <a:path w="844550" h="234314">
                <a:moveTo>
                  <a:pt x="588451" y="88645"/>
                </a:moveTo>
                <a:lnTo>
                  <a:pt x="550291" y="88645"/>
                </a:lnTo>
                <a:lnTo>
                  <a:pt x="555878" y="90423"/>
                </a:lnTo>
                <a:lnTo>
                  <a:pt x="566547" y="97281"/>
                </a:lnTo>
                <a:lnTo>
                  <a:pt x="576579" y="128015"/>
                </a:lnTo>
                <a:lnTo>
                  <a:pt x="609640" y="128015"/>
                </a:lnTo>
                <a:lnTo>
                  <a:pt x="609361" y="124388"/>
                </a:lnTo>
                <a:lnTo>
                  <a:pt x="606361" y="112744"/>
                </a:lnTo>
                <a:lnTo>
                  <a:pt x="601360" y="102481"/>
                </a:lnTo>
                <a:lnTo>
                  <a:pt x="594360" y="93598"/>
                </a:lnTo>
                <a:lnTo>
                  <a:pt x="588451" y="88645"/>
                </a:lnTo>
                <a:close/>
              </a:path>
              <a:path w="844550" h="234314">
                <a:moveTo>
                  <a:pt x="698753" y="223773"/>
                </a:moveTo>
                <a:lnTo>
                  <a:pt x="622935" y="223773"/>
                </a:lnTo>
                <a:lnTo>
                  <a:pt x="622935" y="229615"/>
                </a:lnTo>
                <a:lnTo>
                  <a:pt x="698753" y="229615"/>
                </a:lnTo>
                <a:lnTo>
                  <a:pt x="698753" y="223773"/>
                </a:lnTo>
                <a:close/>
              </a:path>
              <a:path w="844550" h="234314">
                <a:moveTo>
                  <a:pt x="672846" y="98805"/>
                </a:moveTo>
                <a:lnTo>
                  <a:pt x="637031" y="98805"/>
                </a:lnTo>
                <a:lnTo>
                  <a:pt x="639445" y="99567"/>
                </a:lnTo>
                <a:lnTo>
                  <a:pt x="641350" y="101091"/>
                </a:lnTo>
                <a:lnTo>
                  <a:pt x="646176" y="204977"/>
                </a:lnTo>
                <a:lnTo>
                  <a:pt x="645922" y="210184"/>
                </a:lnTo>
                <a:lnTo>
                  <a:pt x="645414" y="211962"/>
                </a:lnTo>
                <a:lnTo>
                  <a:pt x="644398" y="215772"/>
                </a:lnTo>
                <a:lnTo>
                  <a:pt x="642493" y="218566"/>
                </a:lnTo>
                <a:lnTo>
                  <a:pt x="639699" y="220217"/>
                </a:lnTo>
                <a:lnTo>
                  <a:pt x="636143" y="222630"/>
                </a:lnTo>
                <a:lnTo>
                  <a:pt x="630554" y="223773"/>
                </a:lnTo>
                <a:lnTo>
                  <a:pt x="692023" y="223773"/>
                </a:lnTo>
                <a:lnTo>
                  <a:pt x="686943" y="222884"/>
                </a:lnTo>
                <a:lnTo>
                  <a:pt x="683387" y="220852"/>
                </a:lnTo>
                <a:lnTo>
                  <a:pt x="679830" y="218947"/>
                </a:lnTo>
                <a:lnTo>
                  <a:pt x="677291" y="216534"/>
                </a:lnTo>
                <a:lnTo>
                  <a:pt x="673862" y="209422"/>
                </a:lnTo>
                <a:lnTo>
                  <a:pt x="672846" y="203200"/>
                </a:lnTo>
                <a:lnTo>
                  <a:pt x="672846" y="124205"/>
                </a:lnTo>
                <a:lnTo>
                  <a:pt x="676705" y="117131"/>
                </a:lnTo>
                <a:lnTo>
                  <a:pt x="680481" y="111140"/>
                </a:lnTo>
                <a:lnTo>
                  <a:pt x="680876" y="110616"/>
                </a:lnTo>
                <a:lnTo>
                  <a:pt x="672846" y="110616"/>
                </a:lnTo>
                <a:lnTo>
                  <a:pt x="672846" y="98805"/>
                </a:lnTo>
                <a:close/>
              </a:path>
              <a:path w="844550" h="234314">
                <a:moveTo>
                  <a:pt x="716915" y="77342"/>
                </a:moveTo>
                <a:lnTo>
                  <a:pt x="710946" y="77342"/>
                </a:lnTo>
                <a:lnTo>
                  <a:pt x="701278" y="79416"/>
                </a:lnTo>
                <a:lnTo>
                  <a:pt x="691705" y="85645"/>
                </a:lnTo>
                <a:lnTo>
                  <a:pt x="682228" y="96041"/>
                </a:lnTo>
                <a:lnTo>
                  <a:pt x="672846" y="110616"/>
                </a:lnTo>
                <a:lnTo>
                  <a:pt x="680876" y="110616"/>
                </a:lnTo>
                <a:lnTo>
                  <a:pt x="684186" y="106221"/>
                </a:lnTo>
                <a:lnTo>
                  <a:pt x="687831" y="102361"/>
                </a:lnTo>
                <a:lnTo>
                  <a:pt x="690118" y="100202"/>
                </a:lnTo>
                <a:lnTo>
                  <a:pt x="692276" y="99186"/>
                </a:lnTo>
                <a:lnTo>
                  <a:pt x="731520" y="99186"/>
                </a:lnTo>
                <a:lnTo>
                  <a:pt x="731520" y="90550"/>
                </a:lnTo>
                <a:lnTo>
                  <a:pt x="729488" y="86359"/>
                </a:lnTo>
                <a:lnTo>
                  <a:pt x="721741" y="79120"/>
                </a:lnTo>
                <a:lnTo>
                  <a:pt x="716915" y="77342"/>
                </a:lnTo>
                <a:close/>
              </a:path>
              <a:path w="844550" h="234314">
                <a:moveTo>
                  <a:pt x="731520" y="99186"/>
                </a:moveTo>
                <a:lnTo>
                  <a:pt x="696468" y="99186"/>
                </a:lnTo>
                <a:lnTo>
                  <a:pt x="699897" y="100964"/>
                </a:lnTo>
                <a:lnTo>
                  <a:pt x="704596" y="104775"/>
                </a:lnTo>
                <a:lnTo>
                  <a:pt x="709295" y="108457"/>
                </a:lnTo>
                <a:lnTo>
                  <a:pt x="713486" y="110235"/>
                </a:lnTo>
                <a:lnTo>
                  <a:pt x="721105" y="110235"/>
                </a:lnTo>
                <a:lnTo>
                  <a:pt x="724535" y="108838"/>
                </a:lnTo>
                <a:lnTo>
                  <a:pt x="730123" y="102997"/>
                </a:lnTo>
                <a:lnTo>
                  <a:pt x="731470" y="99567"/>
                </a:lnTo>
                <a:lnTo>
                  <a:pt x="731520" y="99186"/>
                </a:lnTo>
                <a:close/>
              </a:path>
              <a:path w="844550" h="234314">
                <a:moveTo>
                  <a:pt x="672846" y="77342"/>
                </a:moveTo>
                <a:lnTo>
                  <a:pt x="666115" y="77342"/>
                </a:lnTo>
                <a:lnTo>
                  <a:pt x="621411" y="95376"/>
                </a:lnTo>
                <a:lnTo>
                  <a:pt x="622935" y="101218"/>
                </a:lnTo>
                <a:lnTo>
                  <a:pt x="627126" y="99567"/>
                </a:lnTo>
                <a:lnTo>
                  <a:pt x="630936" y="98805"/>
                </a:lnTo>
                <a:lnTo>
                  <a:pt x="672846" y="98805"/>
                </a:lnTo>
                <a:lnTo>
                  <a:pt x="672846" y="77342"/>
                </a:lnTo>
                <a:close/>
              </a:path>
              <a:path w="844550" h="234314">
                <a:moveTo>
                  <a:pt x="820295" y="227710"/>
                </a:moveTo>
                <a:lnTo>
                  <a:pt x="757681" y="227710"/>
                </a:lnTo>
                <a:lnTo>
                  <a:pt x="760602" y="228219"/>
                </a:lnTo>
                <a:lnTo>
                  <a:pt x="764158" y="229234"/>
                </a:lnTo>
                <a:lnTo>
                  <a:pt x="772608" y="231401"/>
                </a:lnTo>
                <a:lnTo>
                  <a:pt x="780605" y="232949"/>
                </a:lnTo>
                <a:lnTo>
                  <a:pt x="788126" y="233878"/>
                </a:lnTo>
                <a:lnTo>
                  <a:pt x="795147" y="234187"/>
                </a:lnTo>
                <a:lnTo>
                  <a:pt x="804360" y="233404"/>
                </a:lnTo>
                <a:lnTo>
                  <a:pt x="813133" y="231060"/>
                </a:lnTo>
                <a:lnTo>
                  <a:pt x="820295" y="227710"/>
                </a:lnTo>
                <a:close/>
              </a:path>
              <a:path w="844550" h="234314">
                <a:moveTo>
                  <a:pt x="749553" y="179069"/>
                </a:moveTo>
                <a:lnTo>
                  <a:pt x="744220" y="179069"/>
                </a:lnTo>
                <a:lnTo>
                  <a:pt x="744220" y="231901"/>
                </a:lnTo>
                <a:lnTo>
                  <a:pt x="749553" y="231901"/>
                </a:lnTo>
                <a:lnTo>
                  <a:pt x="750951" y="229107"/>
                </a:lnTo>
                <a:lnTo>
                  <a:pt x="752855" y="227710"/>
                </a:lnTo>
                <a:lnTo>
                  <a:pt x="820295" y="227710"/>
                </a:lnTo>
                <a:lnTo>
                  <a:pt x="821453" y="227169"/>
                </a:lnTo>
                <a:lnTo>
                  <a:pt x="825081" y="224662"/>
                </a:lnTo>
                <a:lnTo>
                  <a:pt x="795401" y="224662"/>
                </a:lnTo>
                <a:lnTo>
                  <a:pt x="787685" y="223928"/>
                </a:lnTo>
                <a:lnTo>
                  <a:pt x="756113" y="198828"/>
                </a:lnTo>
                <a:lnTo>
                  <a:pt x="752342" y="189692"/>
                </a:lnTo>
                <a:lnTo>
                  <a:pt x="749553" y="179069"/>
                </a:lnTo>
                <a:close/>
              </a:path>
              <a:path w="844550" h="234314">
                <a:moveTo>
                  <a:pt x="794257" y="77342"/>
                </a:moveTo>
                <a:lnTo>
                  <a:pt x="788543" y="77342"/>
                </a:lnTo>
                <a:lnTo>
                  <a:pt x="779018" y="78106"/>
                </a:lnTo>
                <a:lnTo>
                  <a:pt x="746728" y="103378"/>
                </a:lnTo>
                <a:lnTo>
                  <a:pt x="743585" y="120141"/>
                </a:lnTo>
                <a:lnTo>
                  <a:pt x="743585" y="129539"/>
                </a:lnTo>
                <a:lnTo>
                  <a:pt x="770862" y="158670"/>
                </a:lnTo>
                <a:lnTo>
                  <a:pt x="792297" y="169908"/>
                </a:lnTo>
                <a:lnTo>
                  <a:pt x="801084" y="174990"/>
                </a:lnTo>
                <a:lnTo>
                  <a:pt x="807918" y="179572"/>
                </a:lnTo>
                <a:lnTo>
                  <a:pt x="812800" y="183641"/>
                </a:lnTo>
                <a:lnTo>
                  <a:pt x="818006" y="188594"/>
                </a:lnTo>
                <a:lnTo>
                  <a:pt x="820674" y="194944"/>
                </a:lnTo>
                <a:lnTo>
                  <a:pt x="820674" y="208406"/>
                </a:lnTo>
                <a:lnTo>
                  <a:pt x="818261" y="213740"/>
                </a:lnTo>
                <a:lnTo>
                  <a:pt x="808863" y="222376"/>
                </a:lnTo>
                <a:lnTo>
                  <a:pt x="802894" y="224662"/>
                </a:lnTo>
                <a:lnTo>
                  <a:pt x="825081" y="224662"/>
                </a:lnTo>
                <a:lnTo>
                  <a:pt x="844504" y="189692"/>
                </a:lnTo>
                <a:lnTo>
                  <a:pt x="844445" y="188594"/>
                </a:lnTo>
                <a:lnTo>
                  <a:pt x="811783" y="147065"/>
                </a:lnTo>
                <a:lnTo>
                  <a:pt x="778001" y="130682"/>
                </a:lnTo>
                <a:lnTo>
                  <a:pt x="771144" y="125983"/>
                </a:lnTo>
                <a:lnTo>
                  <a:pt x="767842" y="121538"/>
                </a:lnTo>
                <a:lnTo>
                  <a:pt x="764413" y="117220"/>
                </a:lnTo>
                <a:lnTo>
                  <a:pt x="762635" y="112140"/>
                </a:lnTo>
                <a:lnTo>
                  <a:pt x="762635" y="101218"/>
                </a:lnTo>
                <a:lnTo>
                  <a:pt x="764921" y="96773"/>
                </a:lnTo>
                <a:lnTo>
                  <a:pt x="769620" y="92836"/>
                </a:lnTo>
                <a:lnTo>
                  <a:pt x="774192" y="88900"/>
                </a:lnTo>
                <a:lnTo>
                  <a:pt x="780288" y="86867"/>
                </a:lnTo>
                <a:lnTo>
                  <a:pt x="833374" y="86867"/>
                </a:lnTo>
                <a:lnTo>
                  <a:pt x="833374" y="83438"/>
                </a:lnTo>
                <a:lnTo>
                  <a:pt x="818769" y="83438"/>
                </a:lnTo>
                <a:lnTo>
                  <a:pt x="815086" y="82676"/>
                </a:lnTo>
                <a:lnTo>
                  <a:pt x="809625" y="81025"/>
                </a:lnTo>
                <a:lnTo>
                  <a:pt x="801370" y="78612"/>
                </a:lnTo>
                <a:lnTo>
                  <a:pt x="794257" y="77342"/>
                </a:lnTo>
                <a:close/>
              </a:path>
              <a:path w="844550" h="234314">
                <a:moveTo>
                  <a:pt x="833374" y="86867"/>
                </a:moveTo>
                <a:lnTo>
                  <a:pt x="787907" y="86867"/>
                </a:lnTo>
                <a:lnTo>
                  <a:pt x="795004" y="87393"/>
                </a:lnTo>
                <a:lnTo>
                  <a:pt x="801433" y="88979"/>
                </a:lnTo>
                <a:lnTo>
                  <a:pt x="828040" y="127761"/>
                </a:lnTo>
                <a:lnTo>
                  <a:pt x="833374" y="127761"/>
                </a:lnTo>
                <a:lnTo>
                  <a:pt x="833374" y="86867"/>
                </a:lnTo>
                <a:close/>
              </a:path>
              <a:path w="844550" h="234314">
                <a:moveTo>
                  <a:pt x="833374" y="77342"/>
                </a:moveTo>
                <a:lnTo>
                  <a:pt x="828040" y="77342"/>
                </a:lnTo>
                <a:lnTo>
                  <a:pt x="826770" y="79882"/>
                </a:lnTo>
                <a:lnTo>
                  <a:pt x="825626" y="81533"/>
                </a:lnTo>
                <a:lnTo>
                  <a:pt x="824611" y="82295"/>
                </a:lnTo>
                <a:lnTo>
                  <a:pt x="823722" y="83057"/>
                </a:lnTo>
                <a:lnTo>
                  <a:pt x="822325" y="83438"/>
                </a:lnTo>
                <a:lnTo>
                  <a:pt x="833374" y="83438"/>
                </a:lnTo>
                <a:lnTo>
                  <a:pt x="833374" y="77342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0563732" y="5188203"/>
            <a:ext cx="756920" cy="274320"/>
          </a:xfrm>
          <a:custGeom>
            <a:avLst/>
            <a:gdLst/>
            <a:ahLst/>
            <a:cxnLst/>
            <a:rect l="l" t="t" r="r" b="b"/>
            <a:pathLst>
              <a:path w="756920" h="274320">
                <a:moveTo>
                  <a:pt x="93852" y="212979"/>
                </a:moveTo>
                <a:lnTo>
                  <a:pt x="0" y="212979"/>
                </a:lnTo>
                <a:lnTo>
                  <a:pt x="0" y="218948"/>
                </a:lnTo>
                <a:lnTo>
                  <a:pt x="93852" y="218948"/>
                </a:lnTo>
                <a:lnTo>
                  <a:pt x="93852" y="212979"/>
                </a:lnTo>
                <a:close/>
              </a:path>
              <a:path w="756920" h="274320">
                <a:moveTo>
                  <a:pt x="80264" y="0"/>
                </a:moveTo>
                <a:lnTo>
                  <a:pt x="0" y="0"/>
                </a:lnTo>
                <a:lnTo>
                  <a:pt x="0" y="5969"/>
                </a:lnTo>
                <a:lnTo>
                  <a:pt x="16510" y="5969"/>
                </a:lnTo>
                <a:lnTo>
                  <a:pt x="22860" y="8382"/>
                </a:lnTo>
                <a:lnTo>
                  <a:pt x="31369" y="192659"/>
                </a:lnTo>
                <a:lnTo>
                  <a:pt x="30225" y="200533"/>
                </a:lnTo>
                <a:lnTo>
                  <a:pt x="28067" y="203962"/>
                </a:lnTo>
                <a:lnTo>
                  <a:pt x="24130" y="209931"/>
                </a:lnTo>
                <a:lnTo>
                  <a:pt x="17525" y="212979"/>
                </a:lnTo>
                <a:lnTo>
                  <a:pt x="77216" y="212979"/>
                </a:lnTo>
                <a:lnTo>
                  <a:pt x="62357" y="180213"/>
                </a:lnTo>
                <a:lnTo>
                  <a:pt x="62357" y="116459"/>
                </a:lnTo>
                <a:lnTo>
                  <a:pt x="128371" y="116459"/>
                </a:lnTo>
                <a:lnTo>
                  <a:pt x="139388" y="111474"/>
                </a:lnTo>
                <a:lnTo>
                  <a:pt x="140691" y="110490"/>
                </a:lnTo>
                <a:lnTo>
                  <a:pt x="85725" y="110490"/>
                </a:lnTo>
                <a:lnTo>
                  <a:pt x="81915" y="110109"/>
                </a:lnTo>
                <a:lnTo>
                  <a:pt x="73151" y="109093"/>
                </a:lnTo>
                <a:lnTo>
                  <a:pt x="68072" y="108331"/>
                </a:lnTo>
                <a:lnTo>
                  <a:pt x="62357" y="107188"/>
                </a:lnTo>
                <a:lnTo>
                  <a:pt x="62357" y="16129"/>
                </a:lnTo>
                <a:lnTo>
                  <a:pt x="70993" y="14097"/>
                </a:lnTo>
                <a:lnTo>
                  <a:pt x="77977" y="13081"/>
                </a:lnTo>
                <a:lnTo>
                  <a:pt x="140473" y="13081"/>
                </a:lnTo>
                <a:lnTo>
                  <a:pt x="134762" y="9592"/>
                </a:lnTo>
                <a:lnTo>
                  <a:pt x="126619" y="6096"/>
                </a:lnTo>
                <a:lnTo>
                  <a:pt x="117357" y="3429"/>
                </a:lnTo>
                <a:lnTo>
                  <a:pt x="106537" y="1524"/>
                </a:lnTo>
                <a:lnTo>
                  <a:pt x="94168" y="381"/>
                </a:lnTo>
                <a:lnTo>
                  <a:pt x="80264" y="0"/>
                </a:lnTo>
                <a:close/>
              </a:path>
              <a:path w="756920" h="274320">
                <a:moveTo>
                  <a:pt x="128371" y="116459"/>
                </a:moveTo>
                <a:lnTo>
                  <a:pt x="62357" y="116459"/>
                </a:lnTo>
                <a:lnTo>
                  <a:pt x="69342" y="117856"/>
                </a:lnTo>
                <a:lnTo>
                  <a:pt x="75946" y="118999"/>
                </a:lnTo>
                <a:lnTo>
                  <a:pt x="88138" y="120523"/>
                </a:lnTo>
                <a:lnTo>
                  <a:pt x="93852" y="120904"/>
                </a:lnTo>
                <a:lnTo>
                  <a:pt x="99187" y="120904"/>
                </a:lnTo>
                <a:lnTo>
                  <a:pt x="114397" y="119856"/>
                </a:lnTo>
                <a:lnTo>
                  <a:pt x="127809" y="116713"/>
                </a:lnTo>
                <a:lnTo>
                  <a:pt x="128371" y="116459"/>
                </a:lnTo>
                <a:close/>
              </a:path>
              <a:path w="756920" h="274320">
                <a:moveTo>
                  <a:pt x="140473" y="13081"/>
                </a:moveTo>
                <a:lnTo>
                  <a:pt x="92583" y="13081"/>
                </a:lnTo>
                <a:lnTo>
                  <a:pt x="100584" y="15113"/>
                </a:lnTo>
                <a:lnTo>
                  <a:pt x="107696" y="19177"/>
                </a:lnTo>
                <a:lnTo>
                  <a:pt x="129688" y="56804"/>
                </a:lnTo>
                <a:lnTo>
                  <a:pt x="130048" y="63754"/>
                </a:lnTo>
                <a:lnTo>
                  <a:pt x="129285" y="73638"/>
                </a:lnTo>
                <a:lnTo>
                  <a:pt x="104521" y="107188"/>
                </a:lnTo>
                <a:lnTo>
                  <a:pt x="88900" y="110490"/>
                </a:lnTo>
                <a:lnTo>
                  <a:pt x="140691" y="110490"/>
                </a:lnTo>
                <a:lnTo>
                  <a:pt x="165760" y="73314"/>
                </a:lnTo>
                <a:lnTo>
                  <a:pt x="166877" y="60579"/>
                </a:lnTo>
                <a:lnTo>
                  <a:pt x="166141" y="51026"/>
                </a:lnTo>
                <a:lnTo>
                  <a:pt x="142240" y="14160"/>
                </a:lnTo>
                <a:lnTo>
                  <a:pt x="140473" y="13081"/>
                </a:lnTo>
                <a:close/>
              </a:path>
              <a:path w="756920" h="274320">
                <a:moveTo>
                  <a:pt x="258445" y="213106"/>
                </a:moveTo>
                <a:lnTo>
                  <a:pt x="182625" y="213106"/>
                </a:lnTo>
                <a:lnTo>
                  <a:pt x="182625" y="218948"/>
                </a:lnTo>
                <a:lnTo>
                  <a:pt x="258445" y="218948"/>
                </a:lnTo>
                <a:lnTo>
                  <a:pt x="258445" y="213106"/>
                </a:lnTo>
                <a:close/>
              </a:path>
              <a:path w="756920" h="274320">
                <a:moveTo>
                  <a:pt x="232537" y="88138"/>
                </a:moveTo>
                <a:lnTo>
                  <a:pt x="196723" y="88138"/>
                </a:lnTo>
                <a:lnTo>
                  <a:pt x="199136" y="88900"/>
                </a:lnTo>
                <a:lnTo>
                  <a:pt x="201041" y="90424"/>
                </a:lnTo>
                <a:lnTo>
                  <a:pt x="205867" y="194310"/>
                </a:lnTo>
                <a:lnTo>
                  <a:pt x="205613" y="199517"/>
                </a:lnTo>
                <a:lnTo>
                  <a:pt x="205105" y="201295"/>
                </a:lnTo>
                <a:lnTo>
                  <a:pt x="203962" y="205105"/>
                </a:lnTo>
                <a:lnTo>
                  <a:pt x="202184" y="207899"/>
                </a:lnTo>
                <a:lnTo>
                  <a:pt x="199390" y="209550"/>
                </a:lnTo>
                <a:lnTo>
                  <a:pt x="195834" y="211963"/>
                </a:lnTo>
                <a:lnTo>
                  <a:pt x="190246" y="213106"/>
                </a:lnTo>
                <a:lnTo>
                  <a:pt x="251714" y="213106"/>
                </a:lnTo>
                <a:lnTo>
                  <a:pt x="246634" y="212217"/>
                </a:lnTo>
                <a:lnTo>
                  <a:pt x="243077" y="210185"/>
                </a:lnTo>
                <a:lnTo>
                  <a:pt x="239522" y="208280"/>
                </a:lnTo>
                <a:lnTo>
                  <a:pt x="236982" y="205867"/>
                </a:lnTo>
                <a:lnTo>
                  <a:pt x="233552" y="198755"/>
                </a:lnTo>
                <a:lnTo>
                  <a:pt x="232537" y="192532"/>
                </a:lnTo>
                <a:lnTo>
                  <a:pt x="232537" y="113538"/>
                </a:lnTo>
                <a:lnTo>
                  <a:pt x="236396" y="106463"/>
                </a:lnTo>
                <a:lnTo>
                  <a:pt x="240172" y="100472"/>
                </a:lnTo>
                <a:lnTo>
                  <a:pt x="240567" y="99949"/>
                </a:lnTo>
                <a:lnTo>
                  <a:pt x="232537" y="99949"/>
                </a:lnTo>
                <a:lnTo>
                  <a:pt x="232537" y="88138"/>
                </a:lnTo>
                <a:close/>
              </a:path>
              <a:path w="756920" h="274320">
                <a:moveTo>
                  <a:pt x="276606" y="66675"/>
                </a:moveTo>
                <a:lnTo>
                  <a:pt x="270637" y="66675"/>
                </a:lnTo>
                <a:lnTo>
                  <a:pt x="260969" y="68748"/>
                </a:lnTo>
                <a:lnTo>
                  <a:pt x="251396" y="74977"/>
                </a:lnTo>
                <a:lnTo>
                  <a:pt x="241919" y="85373"/>
                </a:lnTo>
                <a:lnTo>
                  <a:pt x="232537" y="99949"/>
                </a:lnTo>
                <a:lnTo>
                  <a:pt x="240567" y="99949"/>
                </a:lnTo>
                <a:lnTo>
                  <a:pt x="243877" y="95553"/>
                </a:lnTo>
                <a:lnTo>
                  <a:pt x="247523" y="91694"/>
                </a:lnTo>
                <a:lnTo>
                  <a:pt x="249809" y="89535"/>
                </a:lnTo>
                <a:lnTo>
                  <a:pt x="251968" y="88519"/>
                </a:lnTo>
                <a:lnTo>
                  <a:pt x="291211" y="88519"/>
                </a:lnTo>
                <a:lnTo>
                  <a:pt x="291211" y="79883"/>
                </a:lnTo>
                <a:lnTo>
                  <a:pt x="289178" y="75692"/>
                </a:lnTo>
                <a:lnTo>
                  <a:pt x="281432" y="68453"/>
                </a:lnTo>
                <a:lnTo>
                  <a:pt x="276606" y="66675"/>
                </a:lnTo>
                <a:close/>
              </a:path>
              <a:path w="756920" h="274320">
                <a:moveTo>
                  <a:pt x="291211" y="88519"/>
                </a:moveTo>
                <a:lnTo>
                  <a:pt x="256159" y="88519"/>
                </a:lnTo>
                <a:lnTo>
                  <a:pt x="259588" y="90297"/>
                </a:lnTo>
                <a:lnTo>
                  <a:pt x="264287" y="94107"/>
                </a:lnTo>
                <a:lnTo>
                  <a:pt x="268986" y="97790"/>
                </a:lnTo>
                <a:lnTo>
                  <a:pt x="273176" y="99568"/>
                </a:lnTo>
                <a:lnTo>
                  <a:pt x="280797" y="99568"/>
                </a:lnTo>
                <a:lnTo>
                  <a:pt x="284225" y="98171"/>
                </a:lnTo>
                <a:lnTo>
                  <a:pt x="289814" y="92329"/>
                </a:lnTo>
                <a:lnTo>
                  <a:pt x="291161" y="88900"/>
                </a:lnTo>
                <a:lnTo>
                  <a:pt x="291211" y="88519"/>
                </a:lnTo>
                <a:close/>
              </a:path>
              <a:path w="756920" h="274320">
                <a:moveTo>
                  <a:pt x="232537" y="66675"/>
                </a:moveTo>
                <a:lnTo>
                  <a:pt x="225806" y="66675"/>
                </a:lnTo>
                <a:lnTo>
                  <a:pt x="181101" y="84709"/>
                </a:lnTo>
                <a:lnTo>
                  <a:pt x="182625" y="90551"/>
                </a:lnTo>
                <a:lnTo>
                  <a:pt x="186817" y="88900"/>
                </a:lnTo>
                <a:lnTo>
                  <a:pt x="190626" y="88138"/>
                </a:lnTo>
                <a:lnTo>
                  <a:pt x="232537" y="88138"/>
                </a:lnTo>
                <a:lnTo>
                  <a:pt x="232537" y="66675"/>
                </a:lnTo>
                <a:close/>
              </a:path>
              <a:path w="756920" h="274320">
                <a:moveTo>
                  <a:pt x="369189" y="66548"/>
                </a:moveTo>
                <a:lnTo>
                  <a:pt x="330755" y="78442"/>
                </a:lnTo>
                <a:lnTo>
                  <a:pt x="305847" y="113157"/>
                </a:lnTo>
                <a:lnTo>
                  <a:pt x="300990" y="146939"/>
                </a:lnTo>
                <a:lnTo>
                  <a:pt x="302160" y="163562"/>
                </a:lnTo>
                <a:lnTo>
                  <a:pt x="319913" y="202692"/>
                </a:lnTo>
                <a:lnTo>
                  <a:pt x="352667" y="222212"/>
                </a:lnTo>
                <a:lnTo>
                  <a:pt x="365506" y="223520"/>
                </a:lnTo>
                <a:lnTo>
                  <a:pt x="377271" y="222378"/>
                </a:lnTo>
                <a:lnTo>
                  <a:pt x="388000" y="218963"/>
                </a:lnTo>
                <a:lnTo>
                  <a:pt x="397706" y="213286"/>
                </a:lnTo>
                <a:lnTo>
                  <a:pt x="406400" y="205359"/>
                </a:lnTo>
                <a:lnTo>
                  <a:pt x="412877" y="197104"/>
                </a:lnTo>
                <a:lnTo>
                  <a:pt x="377825" y="197104"/>
                </a:lnTo>
                <a:lnTo>
                  <a:pt x="367248" y="195937"/>
                </a:lnTo>
                <a:lnTo>
                  <a:pt x="332779" y="168197"/>
                </a:lnTo>
                <a:lnTo>
                  <a:pt x="323850" y="126746"/>
                </a:lnTo>
                <a:lnTo>
                  <a:pt x="426085" y="126746"/>
                </a:lnTo>
                <a:lnTo>
                  <a:pt x="425363" y="117348"/>
                </a:lnTo>
                <a:lnTo>
                  <a:pt x="323850" y="117348"/>
                </a:lnTo>
                <a:lnTo>
                  <a:pt x="325328" y="108608"/>
                </a:lnTo>
                <a:lnTo>
                  <a:pt x="353671" y="78622"/>
                </a:lnTo>
                <a:lnTo>
                  <a:pt x="360172" y="77978"/>
                </a:lnTo>
                <a:lnTo>
                  <a:pt x="404174" y="77978"/>
                </a:lnTo>
                <a:lnTo>
                  <a:pt x="401532" y="75763"/>
                </a:lnTo>
                <a:lnTo>
                  <a:pt x="391874" y="70643"/>
                </a:lnTo>
                <a:lnTo>
                  <a:pt x="381097" y="67571"/>
                </a:lnTo>
                <a:lnTo>
                  <a:pt x="369189" y="66548"/>
                </a:lnTo>
                <a:close/>
              </a:path>
              <a:path w="756920" h="274320">
                <a:moveTo>
                  <a:pt x="421132" y="161798"/>
                </a:moveTo>
                <a:lnTo>
                  <a:pt x="397452" y="192603"/>
                </a:lnTo>
                <a:lnTo>
                  <a:pt x="377825" y="197104"/>
                </a:lnTo>
                <a:lnTo>
                  <a:pt x="412877" y="197104"/>
                </a:lnTo>
                <a:lnTo>
                  <a:pt x="413785" y="195937"/>
                </a:lnTo>
                <a:lnTo>
                  <a:pt x="419480" y="186118"/>
                </a:lnTo>
                <a:lnTo>
                  <a:pt x="423580" y="175783"/>
                </a:lnTo>
                <a:lnTo>
                  <a:pt x="426085" y="164973"/>
                </a:lnTo>
                <a:lnTo>
                  <a:pt x="421132" y="161798"/>
                </a:lnTo>
                <a:close/>
              </a:path>
              <a:path w="756920" h="274320">
                <a:moveTo>
                  <a:pt x="404174" y="77978"/>
                </a:moveTo>
                <a:lnTo>
                  <a:pt x="366014" y="77978"/>
                </a:lnTo>
                <a:lnTo>
                  <a:pt x="371601" y="79756"/>
                </a:lnTo>
                <a:lnTo>
                  <a:pt x="382270" y="86614"/>
                </a:lnTo>
                <a:lnTo>
                  <a:pt x="392302" y="117348"/>
                </a:lnTo>
                <a:lnTo>
                  <a:pt x="425363" y="117348"/>
                </a:lnTo>
                <a:lnTo>
                  <a:pt x="425084" y="113720"/>
                </a:lnTo>
                <a:lnTo>
                  <a:pt x="422084" y="102076"/>
                </a:lnTo>
                <a:lnTo>
                  <a:pt x="417083" y="91813"/>
                </a:lnTo>
                <a:lnTo>
                  <a:pt x="410083" y="82931"/>
                </a:lnTo>
                <a:lnTo>
                  <a:pt x="404174" y="77978"/>
                </a:lnTo>
                <a:close/>
              </a:path>
              <a:path w="756920" h="274320">
                <a:moveTo>
                  <a:pt x="527814" y="217043"/>
                </a:moveTo>
                <a:lnTo>
                  <a:pt x="465200" y="217043"/>
                </a:lnTo>
                <a:lnTo>
                  <a:pt x="468122" y="217551"/>
                </a:lnTo>
                <a:lnTo>
                  <a:pt x="471677" y="218567"/>
                </a:lnTo>
                <a:lnTo>
                  <a:pt x="480127" y="220733"/>
                </a:lnTo>
                <a:lnTo>
                  <a:pt x="488124" y="222281"/>
                </a:lnTo>
                <a:lnTo>
                  <a:pt x="495645" y="223210"/>
                </a:lnTo>
                <a:lnTo>
                  <a:pt x="502666" y="223520"/>
                </a:lnTo>
                <a:lnTo>
                  <a:pt x="511879" y="222736"/>
                </a:lnTo>
                <a:lnTo>
                  <a:pt x="520652" y="220392"/>
                </a:lnTo>
                <a:lnTo>
                  <a:pt x="527814" y="217043"/>
                </a:lnTo>
                <a:close/>
              </a:path>
              <a:path w="756920" h="274320">
                <a:moveTo>
                  <a:pt x="457073" y="168402"/>
                </a:moveTo>
                <a:lnTo>
                  <a:pt x="451739" y="168402"/>
                </a:lnTo>
                <a:lnTo>
                  <a:pt x="451739" y="221234"/>
                </a:lnTo>
                <a:lnTo>
                  <a:pt x="457073" y="221234"/>
                </a:lnTo>
                <a:lnTo>
                  <a:pt x="458470" y="218440"/>
                </a:lnTo>
                <a:lnTo>
                  <a:pt x="460375" y="217043"/>
                </a:lnTo>
                <a:lnTo>
                  <a:pt x="527814" y="217043"/>
                </a:lnTo>
                <a:lnTo>
                  <a:pt x="528972" y="216501"/>
                </a:lnTo>
                <a:lnTo>
                  <a:pt x="532600" y="213995"/>
                </a:lnTo>
                <a:lnTo>
                  <a:pt x="502920" y="213995"/>
                </a:lnTo>
                <a:lnTo>
                  <a:pt x="495204" y="213260"/>
                </a:lnTo>
                <a:lnTo>
                  <a:pt x="463632" y="188160"/>
                </a:lnTo>
                <a:lnTo>
                  <a:pt x="459861" y="179024"/>
                </a:lnTo>
                <a:lnTo>
                  <a:pt x="457073" y="168402"/>
                </a:lnTo>
                <a:close/>
              </a:path>
              <a:path w="756920" h="274320">
                <a:moveTo>
                  <a:pt x="501776" y="66675"/>
                </a:moveTo>
                <a:lnTo>
                  <a:pt x="496062" y="66675"/>
                </a:lnTo>
                <a:lnTo>
                  <a:pt x="486537" y="67438"/>
                </a:lnTo>
                <a:lnTo>
                  <a:pt x="454247" y="92710"/>
                </a:lnTo>
                <a:lnTo>
                  <a:pt x="451103" y="109474"/>
                </a:lnTo>
                <a:lnTo>
                  <a:pt x="451103" y="118872"/>
                </a:lnTo>
                <a:lnTo>
                  <a:pt x="478381" y="148002"/>
                </a:lnTo>
                <a:lnTo>
                  <a:pt x="499816" y="159240"/>
                </a:lnTo>
                <a:lnTo>
                  <a:pt x="508603" y="164322"/>
                </a:lnTo>
                <a:lnTo>
                  <a:pt x="515437" y="168904"/>
                </a:lnTo>
                <a:lnTo>
                  <a:pt x="520319" y="172974"/>
                </a:lnTo>
                <a:lnTo>
                  <a:pt x="525526" y="177927"/>
                </a:lnTo>
                <a:lnTo>
                  <a:pt x="528193" y="184277"/>
                </a:lnTo>
                <a:lnTo>
                  <a:pt x="528193" y="197739"/>
                </a:lnTo>
                <a:lnTo>
                  <a:pt x="525780" y="203073"/>
                </a:lnTo>
                <a:lnTo>
                  <a:pt x="516382" y="211709"/>
                </a:lnTo>
                <a:lnTo>
                  <a:pt x="510413" y="213995"/>
                </a:lnTo>
                <a:lnTo>
                  <a:pt x="532600" y="213995"/>
                </a:lnTo>
                <a:lnTo>
                  <a:pt x="552023" y="179024"/>
                </a:lnTo>
                <a:lnTo>
                  <a:pt x="551964" y="177927"/>
                </a:lnTo>
                <a:lnTo>
                  <a:pt x="519302" y="136398"/>
                </a:lnTo>
                <a:lnTo>
                  <a:pt x="485521" y="120015"/>
                </a:lnTo>
                <a:lnTo>
                  <a:pt x="478663" y="115316"/>
                </a:lnTo>
                <a:lnTo>
                  <a:pt x="475361" y="110871"/>
                </a:lnTo>
                <a:lnTo>
                  <a:pt x="471932" y="106553"/>
                </a:lnTo>
                <a:lnTo>
                  <a:pt x="470153" y="101473"/>
                </a:lnTo>
                <a:lnTo>
                  <a:pt x="470153" y="90551"/>
                </a:lnTo>
                <a:lnTo>
                  <a:pt x="472440" y="86106"/>
                </a:lnTo>
                <a:lnTo>
                  <a:pt x="477139" y="82169"/>
                </a:lnTo>
                <a:lnTo>
                  <a:pt x="481711" y="78232"/>
                </a:lnTo>
                <a:lnTo>
                  <a:pt x="487807" y="76200"/>
                </a:lnTo>
                <a:lnTo>
                  <a:pt x="540893" y="76200"/>
                </a:lnTo>
                <a:lnTo>
                  <a:pt x="540893" y="72771"/>
                </a:lnTo>
                <a:lnTo>
                  <a:pt x="526288" y="72771"/>
                </a:lnTo>
                <a:lnTo>
                  <a:pt x="522605" y="72009"/>
                </a:lnTo>
                <a:lnTo>
                  <a:pt x="517144" y="70358"/>
                </a:lnTo>
                <a:lnTo>
                  <a:pt x="508889" y="67945"/>
                </a:lnTo>
                <a:lnTo>
                  <a:pt x="501776" y="66675"/>
                </a:lnTo>
                <a:close/>
              </a:path>
              <a:path w="756920" h="274320">
                <a:moveTo>
                  <a:pt x="540893" y="76200"/>
                </a:moveTo>
                <a:lnTo>
                  <a:pt x="495426" y="76200"/>
                </a:lnTo>
                <a:lnTo>
                  <a:pt x="502523" y="76725"/>
                </a:lnTo>
                <a:lnTo>
                  <a:pt x="508952" y="78311"/>
                </a:lnTo>
                <a:lnTo>
                  <a:pt x="535559" y="117094"/>
                </a:lnTo>
                <a:lnTo>
                  <a:pt x="540893" y="117094"/>
                </a:lnTo>
                <a:lnTo>
                  <a:pt x="540893" y="76200"/>
                </a:lnTo>
                <a:close/>
              </a:path>
              <a:path w="756920" h="274320">
                <a:moveTo>
                  <a:pt x="540893" y="66675"/>
                </a:moveTo>
                <a:lnTo>
                  <a:pt x="535559" y="66675"/>
                </a:lnTo>
                <a:lnTo>
                  <a:pt x="534289" y="69215"/>
                </a:lnTo>
                <a:lnTo>
                  <a:pt x="533146" y="70866"/>
                </a:lnTo>
                <a:lnTo>
                  <a:pt x="532130" y="71628"/>
                </a:lnTo>
                <a:lnTo>
                  <a:pt x="531241" y="72390"/>
                </a:lnTo>
                <a:lnTo>
                  <a:pt x="529844" y="72771"/>
                </a:lnTo>
                <a:lnTo>
                  <a:pt x="540893" y="72771"/>
                </a:lnTo>
                <a:lnTo>
                  <a:pt x="540893" y="66675"/>
                </a:lnTo>
                <a:close/>
              </a:path>
              <a:path w="756920" h="274320">
                <a:moveTo>
                  <a:pt x="655830" y="217043"/>
                </a:moveTo>
                <a:lnTo>
                  <a:pt x="593217" y="217043"/>
                </a:lnTo>
                <a:lnTo>
                  <a:pt x="596138" y="217551"/>
                </a:lnTo>
                <a:lnTo>
                  <a:pt x="599694" y="218567"/>
                </a:lnTo>
                <a:lnTo>
                  <a:pt x="608143" y="220733"/>
                </a:lnTo>
                <a:lnTo>
                  <a:pt x="616140" y="222281"/>
                </a:lnTo>
                <a:lnTo>
                  <a:pt x="623661" y="223210"/>
                </a:lnTo>
                <a:lnTo>
                  <a:pt x="630682" y="223520"/>
                </a:lnTo>
                <a:lnTo>
                  <a:pt x="639895" y="222736"/>
                </a:lnTo>
                <a:lnTo>
                  <a:pt x="648668" y="220392"/>
                </a:lnTo>
                <a:lnTo>
                  <a:pt x="655830" y="217043"/>
                </a:lnTo>
                <a:close/>
              </a:path>
              <a:path w="756920" h="274320">
                <a:moveTo>
                  <a:pt x="585089" y="168402"/>
                </a:moveTo>
                <a:lnTo>
                  <a:pt x="579755" y="168402"/>
                </a:lnTo>
                <a:lnTo>
                  <a:pt x="579755" y="221234"/>
                </a:lnTo>
                <a:lnTo>
                  <a:pt x="585089" y="221234"/>
                </a:lnTo>
                <a:lnTo>
                  <a:pt x="586486" y="218440"/>
                </a:lnTo>
                <a:lnTo>
                  <a:pt x="588391" y="217043"/>
                </a:lnTo>
                <a:lnTo>
                  <a:pt x="655830" y="217043"/>
                </a:lnTo>
                <a:lnTo>
                  <a:pt x="656988" y="216501"/>
                </a:lnTo>
                <a:lnTo>
                  <a:pt x="660616" y="213995"/>
                </a:lnTo>
                <a:lnTo>
                  <a:pt x="630936" y="213995"/>
                </a:lnTo>
                <a:lnTo>
                  <a:pt x="623220" y="213260"/>
                </a:lnTo>
                <a:lnTo>
                  <a:pt x="591648" y="188160"/>
                </a:lnTo>
                <a:lnTo>
                  <a:pt x="587877" y="179024"/>
                </a:lnTo>
                <a:lnTo>
                  <a:pt x="585089" y="168402"/>
                </a:lnTo>
                <a:close/>
              </a:path>
              <a:path w="756920" h="274320">
                <a:moveTo>
                  <a:pt x="629793" y="66675"/>
                </a:moveTo>
                <a:lnTo>
                  <a:pt x="624077" y="66675"/>
                </a:lnTo>
                <a:lnTo>
                  <a:pt x="614552" y="67438"/>
                </a:lnTo>
                <a:lnTo>
                  <a:pt x="582263" y="92710"/>
                </a:lnTo>
                <a:lnTo>
                  <a:pt x="579120" y="109474"/>
                </a:lnTo>
                <a:lnTo>
                  <a:pt x="579120" y="118872"/>
                </a:lnTo>
                <a:lnTo>
                  <a:pt x="606397" y="148002"/>
                </a:lnTo>
                <a:lnTo>
                  <a:pt x="627832" y="159240"/>
                </a:lnTo>
                <a:lnTo>
                  <a:pt x="636619" y="164322"/>
                </a:lnTo>
                <a:lnTo>
                  <a:pt x="643453" y="168904"/>
                </a:lnTo>
                <a:lnTo>
                  <a:pt x="648335" y="172974"/>
                </a:lnTo>
                <a:lnTo>
                  <a:pt x="653542" y="177927"/>
                </a:lnTo>
                <a:lnTo>
                  <a:pt x="656209" y="184277"/>
                </a:lnTo>
                <a:lnTo>
                  <a:pt x="656209" y="197739"/>
                </a:lnTo>
                <a:lnTo>
                  <a:pt x="653796" y="203073"/>
                </a:lnTo>
                <a:lnTo>
                  <a:pt x="644398" y="211709"/>
                </a:lnTo>
                <a:lnTo>
                  <a:pt x="638428" y="213995"/>
                </a:lnTo>
                <a:lnTo>
                  <a:pt x="660616" y="213995"/>
                </a:lnTo>
                <a:lnTo>
                  <a:pt x="680039" y="179024"/>
                </a:lnTo>
                <a:lnTo>
                  <a:pt x="679980" y="177927"/>
                </a:lnTo>
                <a:lnTo>
                  <a:pt x="647319" y="136398"/>
                </a:lnTo>
                <a:lnTo>
                  <a:pt x="613537" y="120015"/>
                </a:lnTo>
                <a:lnTo>
                  <a:pt x="606678" y="115316"/>
                </a:lnTo>
                <a:lnTo>
                  <a:pt x="603376" y="110871"/>
                </a:lnTo>
                <a:lnTo>
                  <a:pt x="599948" y="106553"/>
                </a:lnTo>
                <a:lnTo>
                  <a:pt x="598170" y="101473"/>
                </a:lnTo>
                <a:lnTo>
                  <a:pt x="598170" y="90551"/>
                </a:lnTo>
                <a:lnTo>
                  <a:pt x="600456" y="86106"/>
                </a:lnTo>
                <a:lnTo>
                  <a:pt x="605155" y="82169"/>
                </a:lnTo>
                <a:lnTo>
                  <a:pt x="609726" y="78232"/>
                </a:lnTo>
                <a:lnTo>
                  <a:pt x="615823" y="76200"/>
                </a:lnTo>
                <a:lnTo>
                  <a:pt x="668909" y="76200"/>
                </a:lnTo>
                <a:lnTo>
                  <a:pt x="668909" y="72771"/>
                </a:lnTo>
                <a:lnTo>
                  <a:pt x="654303" y="72771"/>
                </a:lnTo>
                <a:lnTo>
                  <a:pt x="650621" y="72009"/>
                </a:lnTo>
                <a:lnTo>
                  <a:pt x="645160" y="70358"/>
                </a:lnTo>
                <a:lnTo>
                  <a:pt x="636905" y="67945"/>
                </a:lnTo>
                <a:lnTo>
                  <a:pt x="629793" y="66675"/>
                </a:lnTo>
                <a:close/>
              </a:path>
              <a:path w="756920" h="274320">
                <a:moveTo>
                  <a:pt x="668909" y="76200"/>
                </a:moveTo>
                <a:lnTo>
                  <a:pt x="623443" y="76200"/>
                </a:lnTo>
                <a:lnTo>
                  <a:pt x="630539" y="76725"/>
                </a:lnTo>
                <a:lnTo>
                  <a:pt x="636968" y="78311"/>
                </a:lnTo>
                <a:lnTo>
                  <a:pt x="663575" y="117094"/>
                </a:lnTo>
                <a:lnTo>
                  <a:pt x="668909" y="117094"/>
                </a:lnTo>
                <a:lnTo>
                  <a:pt x="668909" y="76200"/>
                </a:lnTo>
                <a:close/>
              </a:path>
              <a:path w="756920" h="274320">
                <a:moveTo>
                  <a:pt x="668909" y="66675"/>
                </a:moveTo>
                <a:lnTo>
                  <a:pt x="663575" y="66675"/>
                </a:lnTo>
                <a:lnTo>
                  <a:pt x="662305" y="69215"/>
                </a:lnTo>
                <a:lnTo>
                  <a:pt x="661162" y="70866"/>
                </a:lnTo>
                <a:lnTo>
                  <a:pt x="660146" y="71628"/>
                </a:lnTo>
                <a:lnTo>
                  <a:pt x="659257" y="72390"/>
                </a:lnTo>
                <a:lnTo>
                  <a:pt x="657860" y="72771"/>
                </a:lnTo>
                <a:lnTo>
                  <a:pt x="668909" y="72771"/>
                </a:lnTo>
                <a:lnTo>
                  <a:pt x="668909" y="66675"/>
                </a:lnTo>
                <a:close/>
              </a:path>
              <a:path w="756920" h="274320">
                <a:moveTo>
                  <a:pt x="756792" y="218821"/>
                </a:moveTo>
                <a:lnTo>
                  <a:pt x="740664" y="218821"/>
                </a:lnTo>
                <a:lnTo>
                  <a:pt x="741426" y="219329"/>
                </a:lnTo>
                <a:lnTo>
                  <a:pt x="742188" y="220218"/>
                </a:lnTo>
                <a:lnTo>
                  <a:pt x="743203" y="221615"/>
                </a:lnTo>
                <a:lnTo>
                  <a:pt x="743503" y="223012"/>
                </a:lnTo>
                <a:lnTo>
                  <a:pt x="743585" y="225425"/>
                </a:lnTo>
                <a:lnTo>
                  <a:pt x="743033" y="231806"/>
                </a:lnTo>
                <a:lnTo>
                  <a:pt x="716619" y="263810"/>
                </a:lnTo>
                <a:lnTo>
                  <a:pt x="708787" y="266954"/>
                </a:lnTo>
                <a:lnTo>
                  <a:pt x="708787" y="274066"/>
                </a:lnTo>
                <a:lnTo>
                  <a:pt x="745363" y="251460"/>
                </a:lnTo>
                <a:lnTo>
                  <a:pt x="756828" y="221615"/>
                </a:lnTo>
                <a:lnTo>
                  <a:pt x="756792" y="218821"/>
                </a:lnTo>
                <a:close/>
              </a:path>
              <a:path w="756920" h="274320">
                <a:moveTo>
                  <a:pt x="736726" y="186690"/>
                </a:moveTo>
                <a:lnTo>
                  <a:pt x="723773" y="186690"/>
                </a:lnTo>
                <a:lnTo>
                  <a:pt x="718820" y="188595"/>
                </a:lnTo>
                <a:lnTo>
                  <a:pt x="710819" y="196088"/>
                </a:lnTo>
                <a:lnTo>
                  <a:pt x="708787" y="200533"/>
                </a:lnTo>
                <a:lnTo>
                  <a:pt x="708787" y="211328"/>
                </a:lnTo>
                <a:lnTo>
                  <a:pt x="710311" y="215646"/>
                </a:lnTo>
                <a:lnTo>
                  <a:pt x="716534" y="221869"/>
                </a:lnTo>
                <a:lnTo>
                  <a:pt x="720725" y="223520"/>
                </a:lnTo>
                <a:lnTo>
                  <a:pt x="728218" y="223520"/>
                </a:lnTo>
                <a:lnTo>
                  <a:pt x="730250" y="223012"/>
                </a:lnTo>
                <a:lnTo>
                  <a:pt x="736219" y="219837"/>
                </a:lnTo>
                <a:lnTo>
                  <a:pt x="738759" y="218821"/>
                </a:lnTo>
                <a:lnTo>
                  <a:pt x="756792" y="218821"/>
                </a:lnTo>
                <a:lnTo>
                  <a:pt x="756396" y="213284"/>
                </a:lnTo>
                <a:lnTo>
                  <a:pt x="754824" y="206756"/>
                </a:lnTo>
                <a:lnTo>
                  <a:pt x="752205" y="200989"/>
                </a:lnTo>
                <a:lnTo>
                  <a:pt x="748538" y="195961"/>
                </a:lnTo>
                <a:lnTo>
                  <a:pt x="743076" y="189738"/>
                </a:lnTo>
                <a:lnTo>
                  <a:pt x="736726" y="18669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375664" y="5639346"/>
            <a:ext cx="723265" cy="278765"/>
          </a:xfrm>
          <a:custGeom>
            <a:avLst/>
            <a:gdLst/>
            <a:ahLst/>
            <a:cxnLst/>
            <a:rect l="l" t="t" r="r" b="b"/>
            <a:pathLst>
              <a:path w="723264" h="278764">
                <a:moveTo>
                  <a:pt x="144526" y="181330"/>
                </a:moveTo>
                <a:lnTo>
                  <a:pt x="138544" y="181343"/>
                </a:lnTo>
                <a:lnTo>
                  <a:pt x="135763" y="186182"/>
                </a:lnTo>
                <a:lnTo>
                  <a:pt x="132461" y="189915"/>
                </a:lnTo>
                <a:lnTo>
                  <a:pt x="128651" y="192557"/>
                </a:lnTo>
                <a:lnTo>
                  <a:pt x="124968" y="195199"/>
                </a:lnTo>
                <a:lnTo>
                  <a:pt x="120650" y="196951"/>
                </a:lnTo>
                <a:lnTo>
                  <a:pt x="111379" y="198666"/>
                </a:lnTo>
                <a:lnTo>
                  <a:pt x="103124" y="199097"/>
                </a:lnTo>
                <a:lnTo>
                  <a:pt x="34417" y="199097"/>
                </a:lnTo>
                <a:lnTo>
                  <a:pt x="41262" y="192405"/>
                </a:lnTo>
                <a:lnTo>
                  <a:pt x="51917" y="181330"/>
                </a:lnTo>
                <a:lnTo>
                  <a:pt x="84582" y="146138"/>
                </a:lnTo>
                <a:lnTo>
                  <a:pt x="116459" y="104025"/>
                </a:lnTo>
                <a:lnTo>
                  <a:pt x="130581" y="65798"/>
                </a:lnTo>
                <a:lnTo>
                  <a:pt x="131064" y="57480"/>
                </a:lnTo>
                <a:lnTo>
                  <a:pt x="129959" y="46253"/>
                </a:lnTo>
                <a:lnTo>
                  <a:pt x="103784" y="9626"/>
                </a:lnTo>
                <a:lnTo>
                  <a:pt x="68834" y="0"/>
                </a:lnTo>
                <a:lnTo>
                  <a:pt x="56794" y="1003"/>
                </a:lnTo>
                <a:lnTo>
                  <a:pt x="19469" y="24853"/>
                </a:lnTo>
                <a:lnTo>
                  <a:pt x="6350" y="61836"/>
                </a:lnTo>
                <a:lnTo>
                  <a:pt x="12319" y="61836"/>
                </a:lnTo>
                <a:lnTo>
                  <a:pt x="15786" y="53276"/>
                </a:lnTo>
                <a:lnTo>
                  <a:pt x="20104" y="45808"/>
                </a:lnTo>
                <a:lnTo>
                  <a:pt x="52311" y="25298"/>
                </a:lnTo>
                <a:lnTo>
                  <a:pt x="60198" y="24701"/>
                </a:lnTo>
                <a:lnTo>
                  <a:pt x="68757" y="25539"/>
                </a:lnTo>
                <a:lnTo>
                  <a:pt x="100291" y="53365"/>
                </a:lnTo>
                <a:lnTo>
                  <a:pt x="103505" y="72339"/>
                </a:lnTo>
                <a:lnTo>
                  <a:pt x="102044" y="86334"/>
                </a:lnTo>
                <a:lnTo>
                  <a:pt x="80264" y="132575"/>
                </a:lnTo>
                <a:lnTo>
                  <a:pt x="48552" y="170281"/>
                </a:lnTo>
                <a:lnTo>
                  <a:pt x="0" y="217512"/>
                </a:lnTo>
                <a:lnTo>
                  <a:pt x="0" y="223481"/>
                </a:lnTo>
                <a:lnTo>
                  <a:pt x="129159" y="223481"/>
                </a:lnTo>
                <a:lnTo>
                  <a:pt x="138036" y="199097"/>
                </a:lnTo>
                <a:lnTo>
                  <a:pt x="144526" y="181330"/>
                </a:lnTo>
                <a:close/>
              </a:path>
              <a:path w="723264" h="278764">
                <a:moveTo>
                  <a:pt x="312547" y="111899"/>
                </a:moveTo>
                <a:lnTo>
                  <a:pt x="306273" y="63131"/>
                </a:lnTo>
                <a:lnTo>
                  <a:pt x="287528" y="25666"/>
                </a:lnTo>
                <a:lnTo>
                  <a:pt x="280924" y="18503"/>
                </a:lnTo>
                <a:lnTo>
                  <a:pt x="280924" y="104800"/>
                </a:lnTo>
                <a:lnTo>
                  <a:pt x="280441" y="128651"/>
                </a:lnTo>
                <a:lnTo>
                  <a:pt x="276682" y="167805"/>
                </a:lnTo>
                <a:lnTo>
                  <a:pt x="263715" y="204774"/>
                </a:lnTo>
                <a:lnTo>
                  <a:pt x="247015" y="217182"/>
                </a:lnTo>
                <a:lnTo>
                  <a:pt x="241173" y="217182"/>
                </a:lnTo>
                <a:lnTo>
                  <a:pt x="208876" y="177800"/>
                </a:lnTo>
                <a:lnTo>
                  <a:pt x="202565" y="119329"/>
                </a:lnTo>
                <a:lnTo>
                  <a:pt x="202819" y="105308"/>
                </a:lnTo>
                <a:lnTo>
                  <a:pt x="206756" y="62649"/>
                </a:lnTo>
                <a:lnTo>
                  <a:pt x="222631" y="20497"/>
                </a:lnTo>
                <a:lnTo>
                  <a:pt x="234823" y="10655"/>
                </a:lnTo>
                <a:lnTo>
                  <a:pt x="248412" y="10655"/>
                </a:lnTo>
                <a:lnTo>
                  <a:pt x="273177" y="42303"/>
                </a:lnTo>
                <a:lnTo>
                  <a:pt x="280441" y="86855"/>
                </a:lnTo>
                <a:lnTo>
                  <a:pt x="280924" y="104800"/>
                </a:lnTo>
                <a:lnTo>
                  <a:pt x="280924" y="18503"/>
                </a:lnTo>
                <a:lnTo>
                  <a:pt x="242316" y="0"/>
                </a:lnTo>
                <a:lnTo>
                  <a:pt x="234645" y="660"/>
                </a:lnTo>
                <a:lnTo>
                  <a:pt x="195389" y="27190"/>
                </a:lnTo>
                <a:lnTo>
                  <a:pt x="177317" y="64960"/>
                </a:lnTo>
                <a:lnTo>
                  <a:pt x="170942" y="115290"/>
                </a:lnTo>
                <a:lnTo>
                  <a:pt x="172034" y="136461"/>
                </a:lnTo>
                <a:lnTo>
                  <a:pt x="180848" y="174002"/>
                </a:lnTo>
                <a:lnTo>
                  <a:pt x="212001" y="218122"/>
                </a:lnTo>
                <a:lnTo>
                  <a:pt x="240665" y="227355"/>
                </a:lnTo>
                <a:lnTo>
                  <a:pt x="248653" y="226606"/>
                </a:lnTo>
                <a:lnTo>
                  <a:pt x="256819" y="224358"/>
                </a:lnTo>
                <a:lnTo>
                  <a:pt x="265125" y="220599"/>
                </a:lnTo>
                <a:lnTo>
                  <a:pt x="270586" y="217182"/>
                </a:lnTo>
                <a:lnTo>
                  <a:pt x="273558" y="215328"/>
                </a:lnTo>
                <a:lnTo>
                  <a:pt x="301625" y="176657"/>
                </a:lnTo>
                <a:lnTo>
                  <a:pt x="311848" y="130238"/>
                </a:lnTo>
                <a:lnTo>
                  <a:pt x="312547" y="111899"/>
                </a:lnTo>
                <a:close/>
              </a:path>
              <a:path w="723264" h="278764">
                <a:moveTo>
                  <a:pt x="450088" y="217512"/>
                </a:moveTo>
                <a:lnTo>
                  <a:pt x="422529" y="25996"/>
                </a:lnTo>
                <a:lnTo>
                  <a:pt x="422529" y="0"/>
                </a:lnTo>
                <a:lnTo>
                  <a:pt x="417195" y="0"/>
                </a:lnTo>
                <a:lnTo>
                  <a:pt x="363855" y="25996"/>
                </a:lnTo>
                <a:lnTo>
                  <a:pt x="366268" y="31000"/>
                </a:lnTo>
                <a:lnTo>
                  <a:pt x="373380" y="27660"/>
                </a:lnTo>
                <a:lnTo>
                  <a:pt x="378968" y="25996"/>
                </a:lnTo>
                <a:lnTo>
                  <a:pt x="385699" y="25996"/>
                </a:lnTo>
                <a:lnTo>
                  <a:pt x="388112" y="26797"/>
                </a:lnTo>
                <a:lnTo>
                  <a:pt x="395859" y="198018"/>
                </a:lnTo>
                <a:lnTo>
                  <a:pt x="395224" y="205905"/>
                </a:lnTo>
                <a:lnTo>
                  <a:pt x="392938" y="211188"/>
                </a:lnTo>
                <a:lnTo>
                  <a:pt x="390779" y="213283"/>
                </a:lnTo>
                <a:lnTo>
                  <a:pt x="387731" y="214845"/>
                </a:lnTo>
                <a:lnTo>
                  <a:pt x="384810" y="216408"/>
                </a:lnTo>
                <a:lnTo>
                  <a:pt x="378079" y="217297"/>
                </a:lnTo>
                <a:lnTo>
                  <a:pt x="367792" y="217512"/>
                </a:lnTo>
                <a:lnTo>
                  <a:pt x="367792" y="223481"/>
                </a:lnTo>
                <a:lnTo>
                  <a:pt x="450088" y="223481"/>
                </a:lnTo>
                <a:lnTo>
                  <a:pt x="450088" y="217512"/>
                </a:lnTo>
                <a:close/>
              </a:path>
              <a:path w="723264" h="278764">
                <a:moveTo>
                  <a:pt x="642874" y="181330"/>
                </a:moveTo>
                <a:lnTo>
                  <a:pt x="636892" y="181343"/>
                </a:lnTo>
                <a:lnTo>
                  <a:pt x="634111" y="186182"/>
                </a:lnTo>
                <a:lnTo>
                  <a:pt x="630809" y="189915"/>
                </a:lnTo>
                <a:lnTo>
                  <a:pt x="626999" y="192557"/>
                </a:lnTo>
                <a:lnTo>
                  <a:pt x="623316" y="195199"/>
                </a:lnTo>
                <a:lnTo>
                  <a:pt x="618998" y="196951"/>
                </a:lnTo>
                <a:lnTo>
                  <a:pt x="609727" y="198666"/>
                </a:lnTo>
                <a:lnTo>
                  <a:pt x="601472" y="199097"/>
                </a:lnTo>
                <a:lnTo>
                  <a:pt x="532765" y="199097"/>
                </a:lnTo>
                <a:lnTo>
                  <a:pt x="539610" y="192405"/>
                </a:lnTo>
                <a:lnTo>
                  <a:pt x="550265" y="181330"/>
                </a:lnTo>
                <a:lnTo>
                  <a:pt x="582930" y="146138"/>
                </a:lnTo>
                <a:lnTo>
                  <a:pt x="614807" y="104025"/>
                </a:lnTo>
                <a:lnTo>
                  <a:pt x="628929" y="65798"/>
                </a:lnTo>
                <a:lnTo>
                  <a:pt x="629412" y="57480"/>
                </a:lnTo>
                <a:lnTo>
                  <a:pt x="628307" y="46253"/>
                </a:lnTo>
                <a:lnTo>
                  <a:pt x="602132" y="9626"/>
                </a:lnTo>
                <a:lnTo>
                  <a:pt x="567182" y="0"/>
                </a:lnTo>
                <a:lnTo>
                  <a:pt x="555142" y="1003"/>
                </a:lnTo>
                <a:lnTo>
                  <a:pt x="517817" y="24853"/>
                </a:lnTo>
                <a:lnTo>
                  <a:pt x="504698" y="61836"/>
                </a:lnTo>
                <a:lnTo>
                  <a:pt x="510667" y="61836"/>
                </a:lnTo>
                <a:lnTo>
                  <a:pt x="514134" y="53276"/>
                </a:lnTo>
                <a:lnTo>
                  <a:pt x="518452" y="45808"/>
                </a:lnTo>
                <a:lnTo>
                  <a:pt x="550659" y="25298"/>
                </a:lnTo>
                <a:lnTo>
                  <a:pt x="558546" y="24701"/>
                </a:lnTo>
                <a:lnTo>
                  <a:pt x="567105" y="25539"/>
                </a:lnTo>
                <a:lnTo>
                  <a:pt x="598639" y="53365"/>
                </a:lnTo>
                <a:lnTo>
                  <a:pt x="601853" y="72339"/>
                </a:lnTo>
                <a:lnTo>
                  <a:pt x="600392" y="86334"/>
                </a:lnTo>
                <a:lnTo>
                  <a:pt x="578612" y="132575"/>
                </a:lnTo>
                <a:lnTo>
                  <a:pt x="546900" y="170281"/>
                </a:lnTo>
                <a:lnTo>
                  <a:pt x="498348" y="217512"/>
                </a:lnTo>
                <a:lnTo>
                  <a:pt x="498348" y="223481"/>
                </a:lnTo>
                <a:lnTo>
                  <a:pt x="627507" y="223481"/>
                </a:lnTo>
                <a:lnTo>
                  <a:pt x="636384" y="199097"/>
                </a:lnTo>
                <a:lnTo>
                  <a:pt x="642874" y="181330"/>
                </a:lnTo>
                <a:close/>
              </a:path>
              <a:path w="723264" h="278764">
                <a:moveTo>
                  <a:pt x="723265" y="225094"/>
                </a:moveTo>
                <a:lnTo>
                  <a:pt x="703072" y="191185"/>
                </a:lnTo>
                <a:lnTo>
                  <a:pt x="690118" y="191185"/>
                </a:lnTo>
                <a:lnTo>
                  <a:pt x="685165" y="193065"/>
                </a:lnTo>
                <a:lnTo>
                  <a:pt x="677164" y="200609"/>
                </a:lnTo>
                <a:lnTo>
                  <a:pt x="675132" y="205130"/>
                </a:lnTo>
                <a:lnTo>
                  <a:pt x="675132" y="215887"/>
                </a:lnTo>
                <a:lnTo>
                  <a:pt x="676656" y="220192"/>
                </a:lnTo>
                <a:lnTo>
                  <a:pt x="682879" y="226441"/>
                </a:lnTo>
                <a:lnTo>
                  <a:pt x="687070" y="228003"/>
                </a:lnTo>
                <a:lnTo>
                  <a:pt x="694563" y="228003"/>
                </a:lnTo>
                <a:lnTo>
                  <a:pt x="696595" y="227520"/>
                </a:lnTo>
                <a:lnTo>
                  <a:pt x="702564" y="224396"/>
                </a:lnTo>
                <a:lnTo>
                  <a:pt x="705104" y="223316"/>
                </a:lnTo>
                <a:lnTo>
                  <a:pt x="707009" y="223316"/>
                </a:lnTo>
                <a:lnTo>
                  <a:pt x="707771" y="223799"/>
                </a:lnTo>
                <a:lnTo>
                  <a:pt x="709549" y="226174"/>
                </a:lnTo>
                <a:lnTo>
                  <a:pt x="710057" y="227901"/>
                </a:lnTo>
                <a:lnTo>
                  <a:pt x="710057" y="229946"/>
                </a:lnTo>
                <a:lnTo>
                  <a:pt x="689876" y="264439"/>
                </a:lnTo>
                <a:lnTo>
                  <a:pt x="675132" y="271437"/>
                </a:lnTo>
                <a:lnTo>
                  <a:pt x="675132" y="278549"/>
                </a:lnTo>
                <a:lnTo>
                  <a:pt x="711708" y="256019"/>
                </a:lnTo>
                <a:lnTo>
                  <a:pt x="722528" y="233273"/>
                </a:lnTo>
                <a:lnTo>
                  <a:pt x="723265" y="225094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202815" y="5638850"/>
            <a:ext cx="843280" cy="229235"/>
          </a:xfrm>
          <a:custGeom>
            <a:avLst/>
            <a:gdLst/>
            <a:ahLst/>
            <a:cxnLst/>
            <a:rect l="l" t="t" r="r" b="b"/>
            <a:pathLst>
              <a:path w="843280" h="229235">
                <a:moveTo>
                  <a:pt x="93853" y="5016"/>
                </a:moveTo>
                <a:lnTo>
                  <a:pt x="0" y="5016"/>
                </a:lnTo>
                <a:lnTo>
                  <a:pt x="0" y="10985"/>
                </a:lnTo>
                <a:lnTo>
                  <a:pt x="12954" y="10985"/>
                </a:lnTo>
                <a:lnTo>
                  <a:pt x="17907" y="12280"/>
                </a:lnTo>
                <a:lnTo>
                  <a:pt x="22606" y="14859"/>
                </a:lnTo>
                <a:lnTo>
                  <a:pt x="25908" y="16802"/>
                </a:lnTo>
                <a:lnTo>
                  <a:pt x="28194" y="19113"/>
                </a:lnTo>
                <a:lnTo>
                  <a:pt x="29210" y="21805"/>
                </a:lnTo>
                <a:lnTo>
                  <a:pt x="30607" y="25361"/>
                </a:lnTo>
                <a:lnTo>
                  <a:pt x="31369" y="32677"/>
                </a:lnTo>
                <a:lnTo>
                  <a:pt x="31369" y="198361"/>
                </a:lnTo>
                <a:lnTo>
                  <a:pt x="29972" y="206641"/>
                </a:lnTo>
                <a:lnTo>
                  <a:pt x="27432" y="210096"/>
                </a:lnTo>
                <a:lnTo>
                  <a:pt x="23368" y="215366"/>
                </a:lnTo>
                <a:lnTo>
                  <a:pt x="16764" y="218008"/>
                </a:lnTo>
                <a:lnTo>
                  <a:pt x="0" y="218008"/>
                </a:lnTo>
                <a:lnTo>
                  <a:pt x="0" y="223977"/>
                </a:lnTo>
                <a:lnTo>
                  <a:pt x="93853" y="223977"/>
                </a:lnTo>
                <a:lnTo>
                  <a:pt x="93853" y="218008"/>
                </a:lnTo>
                <a:lnTo>
                  <a:pt x="80772" y="218008"/>
                </a:lnTo>
                <a:lnTo>
                  <a:pt x="75819" y="216712"/>
                </a:lnTo>
                <a:lnTo>
                  <a:pt x="71247" y="214122"/>
                </a:lnTo>
                <a:lnTo>
                  <a:pt x="67691" y="212191"/>
                </a:lnTo>
                <a:lnTo>
                  <a:pt x="65532" y="209880"/>
                </a:lnTo>
                <a:lnTo>
                  <a:pt x="64389" y="207187"/>
                </a:lnTo>
                <a:lnTo>
                  <a:pt x="62992" y="203631"/>
                </a:lnTo>
                <a:lnTo>
                  <a:pt x="62357" y="196316"/>
                </a:lnTo>
                <a:lnTo>
                  <a:pt x="62357" y="30632"/>
                </a:lnTo>
                <a:lnTo>
                  <a:pt x="63627" y="22339"/>
                </a:lnTo>
                <a:lnTo>
                  <a:pt x="66294" y="18897"/>
                </a:lnTo>
                <a:lnTo>
                  <a:pt x="70485" y="13627"/>
                </a:lnTo>
                <a:lnTo>
                  <a:pt x="76962" y="10985"/>
                </a:lnTo>
                <a:lnTo>
                  <a:pt x="93853" y="10985"/>
                </a:lnTo>
                <a:lnTo>
                  <a:pt x="93853" y="5016"/>
                </a:lnTo>
                <a:close/>
              </a:path>
              <a:path w="843280" h="229235">
                <a:moveTo>
                  <a:pt x="267589" y="168109"/>
                </a:moveTo>
                <a:lnTo>
                  <a:pt x="254266" y="131927"/>
                </a:lnTo>
                <a:lnTo>
                  <a:pt x="216547" y="104813"/>
                </a:lnTo>
                <a:lnTo>
                  <a:pt x="202438" y="97053"/>
                </a:lnTo>
                <a:lnTo>
                  <a:pt x="185305" y="87477"/>
                </a:lnTo>
                <a:lnTo>
                  <a:pt x="150114" y="59270"/>
                </a:lnTo>
                <a:lnTo>
                  <a:pt x="147828" y="53187"/>
                </a:lnTo>
                <a:lnTo>
                  <a:pt x="147840" y="46278"/>
                </a:lnTo>
                <a:lnTo>
                  <a:pt x="171221" y="15494"/>
                </a:lnTo>
                <a:lnTo>
                  <a:pt x="186563" y="12928"/>
                </a:lnTo>
                <a:lnTo>
                  <a:pt x="193916" y="13411"/>
                </a:lnTo>
                <a:lnTo>
                  <a:pt x="232524" y="34899"/>
                </a:lnTo>
                <a:lnTo>
                  <a:pt x="247142" y="75742"/>
                </a:lnTo>
                <a:lnTo>
                  <a:pt x="253111" y="75742"/>
                </a:lnTo>
                <a:lnTo>
                  <a:pt x="253111" y="12928"/>
                </a:lnTo>
                <a:lnTo>
                  <a:pt x="253111" y="12598"/>
                </a:lnTo>
                <a:lnTo>
                  <a:pt x="253111" y="0"/>
                </a:lnTo>
                <a:lnTo>
                  <a:pt x="247142" y="0"/>
                </a:lnTo>
                <a:lnTo>
                  <a:pt x="245999" y="5067"/>
                </a:lnTo>
                <a:lnTo>
                  <a:pt x="244602" y="8432"/>
                </a:lnTo>
                <a:lnTo>
                  <a:pt x="241046" y="11772"/>
                </a:lnTo>
                <a:lnTo>
                  <a:pt x="238760" y="12598"/>
                </a:lnTo>
                <a:lnTo>
                  <a:pt x="233553" y="12598"/>
                </a:lnTo>
                <a:lnTo>
                  <a:pt x="229235" y="11252"/>
                </a:lnTo>
                <a:lnTo>
                  <a:pt x="223266" y="8559"/>
                </a:lnTo>
                <a:lnTo>
                  <a:pt x="213588" y="4826"/>
                </a:lnTo>
                <a:lnTo>
                  <a:pt x="204216" y="2146"/>
                </a:lnTo>
                <a:lnTo>
                  <a:pt x="195110" y="546"/>
                </a:lnTo>
                <a:lnTo>
                  <a:pt x="186309" y="0"/>
                </a:lnTo>
                <a:lnTo>
                  <a:pt x="172923" y="1066"/>
                </a:lnTo>
                <a:lnTo>
                  <a:pt x="132295" y="25971"/>
                </a:lnTo>
                <a:lnTo>
                  <a:pt x="122262" y="59270"/>
                </a:lnTo>
                <a:lnTo>
                  <a:pt x="122555" y="64300"/>
                </a:lnTo>
                <a:lnTo>
                  <a:pt x="140728" y="98399"/>
                </a:lnTo>
                <a:lnTo>
                  <a:pt x="173228" y="120827"/>
                </a:lnTo>
                <a:lnTo>
                  <a:pt x="198945" y="135496"/>
                </a:lnTo>
                <a:lnTo>
                  <a:pt x="208876" y="141325"/>
                </a:lnTo>
                <a:lnTo>
                  <a:pt x="237363" y="169722"/>
                </a:lnTo>
                <a:lnTo>
                  <a:pt x="238887" y="175158"/>
                </a:lnTo>
                <a:lnTo>
                  <a:pt x="238887" y="180543"/>
                </a:lnTo>
                <a:lnTo>
                  <a:pt x="213360" y="213728"/>
                </a:lnTo>
                <a:lnTo>
                  <a:pt x="195326" y="216382"/>
                </a:lnTo>
                <a:lnTo>
                  <a:pt x="186740" y="215900"/>
                </a:lnTo>
                <a:lnTo>
                  <a:pt x="150520" y="199898"/>
                </a:lnTo>
                <a:lnTo>
                  <a:pt x="132448" y="164947"/>
                </a:lnTo>
                <a:lnTo>
                  <a:pt x="130175" y="153898"/>
                </a:lnTo>
                <a:lnTo>
                  <a:pt x="124206" y="153898"/>
                </a:lnTo>
                <a:lnTo>
                  <a:pt x="124206" y="228981"/>
                </a:lnTo>
                <a:lnTo>
                  <a:pt x="130175" y="228981"/>
                </a:lnTo>
                <a:lnTo>
                  <a:pt x="130937" y="223926"/>
                </a:lnTo>
                <a:lnTo>
                  <a:pt x="132080" y="220586"/>
                </a:lnTo>
                <a:lnTo>
                  <a:pt x="133832" y="218859"/>
                </a:lnTo>
                <a:lnTo>
                  <a:pt x="135255" y="217360"/>
                </a:lnTo>
                <a:lnTo>
                  <a:pt x="137414" y="216547"/>
                </a:lnTo>
                <a:lnTo>
                  <a:pt x="142875" y="216547"/>
                </a:lnTo>
                <a:lnTo>
                  <a:pt x="149479" y="218249"/>
                </a:lnTo>
                <a:lnTo>
                  <a:pt x="170561" y="225031"/>
                </a:lnTo>
                <a:lnTo>
                  <a:pt x="177419" y="226987"/>
                </a:lnTo>
                <a:lnTo>
                  <a:pt x="186309" y="228498"/>
                </a:lnTo>
                <a:lnTo>
                  <a:pt x="192278" y="228981"/>
                </a:lnTo>
                <a:lnTo>
                  <a:pt x="198628" y="228981"/>
                </a:lnTo>
                <a:lnTo>
                  <a:pt x="213144" y="227863"/>
                </a:lnTo>
                <a:lnTo>
                  <a:pt x="226263" y="224485"/>
                </a:lnTo>
                <a:lnTo>
                  <a:pt x="237959" y="218859"/>
                </a:lnTo>
                <a:lnTo>
                  <a:pt x="240982" y="216547"/>
                </a:lnTo>
                <a:lnTo>
                  <a:pt x="241198" y="216382"/>
                </a:lnTo>
                <a:lnTo>
                  <a:pt x="248285" y="210972"/>
                </a:lnTo>
                <a:lnTo>
                  <a:pt x="256755" y="201549"/>
                </a:lnTo>
                <a:lnTo>
                  <a:pt x="262788" y="191262"/>
                </a:lnTo>
                <a:lnTo>
                  <a:pt x="266382" y="180111"/>
                </a:lnTo>
                <a:lnTo>
                  <a:pt x="267589" y="168109"/>
                </a:lnTo>
                <a:close/>
              </a:path>
              <a:path w="843280" h="229235">
                <a:moveTo>
                  <a:pt x="488315" y="164071"/>
                </a:moveTo>
                <a:lnTo>
                  <a:pt x="472694" y="127736"/>
                </a:lnTo>
                <a:lnTo>
                  <a:pt x="450850" y="115620"/>
                </a:lnTo>
                <a:lnTo>
                  <a:pt x="450850" y="166814"/>
                </a:lnTo>
                <a:lnTo>
                  <a:pt x="449897" y="176123"/>
                </a:lnTo>
                <a:lnTo>
                  <a:pt x="416750" y="209232"/>
                </a:lnTo>
                <a:lnTo>
                  <a:pt x="391033" y="212509"/>
                </a:lnTo>
                <a:lnTo>
                  <a:pt x="381863" y="212242"/>
                </a:lnTo>
                <a:lnTo>
                  <a:pt x="372643" y="211429"/>
                </a:lnTo>
                <a:lnTo>
                  <a:pt x="363385" y="210070"/>
                </a:lnTo>
                <a:lnTo>
                  <a:pt x="354076" y="208153"/>
                </a:lnTo>
                <a:lnTo>
                  <a:pt x="354076" y="118364"/>
                </a:lnTo>
                <a:lnTo>
                  <a:pt x="356870" y="117830"/>
                </a:lnTo>
                <a:lnTo>
                  <a:pt x="360807" y="117449"/>
                </a:lnTo>
                <a:lnTo>
                  <a:pt x="370205" y="117030"/>
                </a:lnTo>
                <a:lnTo>
                  <a:pt x="375920" y="116916"/>
                </a:lnTo>
                <a:lnTo>
                  <a:pt x="382651" y="116916"/>
                </a:lnTo>
                <a:lnTo>
                  <a:pt x="421386" y="123698"/>
                </a:lnTo>
                <a:lnTo>
                  <a:pt x="449135" y="154305"/>
                </a:lnTo>
                <a:lnTo>
                  <a:pt x="450850" y="166814"/>
                </a:lnTo>
                <a:lnTo>
                  <a:pt x="450850" y="115620"/>
                </a:lnTo>
                <a:lnTo>
                  <a:pt x="449287" y="115023"/>
                </a:lnTo>
                <a:lnTo>
                  <a:pt x="438658" y="112229"/>
                </a:lnTo>
                <a:lnTo>
                  <a:pt x="447789" y="108673"/>
                </a:lnTo>
                <a:lnTo>
                  <a:pt x="453034" y="105778"/>
                </a:lnTo>
                <a:lnTo>
                  <a:pt x="455777" y="104267"/>
                </a:lnTo>
                <a:lnTo>
                  <a:pt x="462597" y="99021"/>
                </a:lnTo>
                <a:lnTo>
                  <a:pt x="478155" y="63461"/>
                </a:lnTo>
                <a:lnTo>
                  <a:pt x="477354" y="54140"/>
                </a:lnTo>
                <a:lnTo>
                  <a:pt x="449834" y="16941"/>
                </a:lnTo>
                <a:lnTo>
                  <a:pt x="444500" y="14490"/>
                </a:lnTo>
                <a:lnTo>
                  <a:pt x="444500" y="62179"/>
                </a:lnTo>
                <a:lnTo>
                  <a:pt x="444500" y="70459"/>
                </a:lnTo>
                <a:lnTo>
                  <a:pt x="419989" y="100685"/>
                </a:lnTo>
                <a:lnTo>
                  <a:pt x="384556" y="105778"/>
                </a:lnTo>
                <a:lnTo>
                  <a:pt x="378460" y="105778"/>
                </a:lnTo>
                <a:lnTo>
                  <a:pt x="372745" y="105587"/>
                </a:lnTo>
                <a:lnTo>
                  <a:pt x="362585" y="104838"/>
                </a:lnTo>
                <a:lnTo>
                  <a:pt x="357974" y="104267"/>
                </a:lnTo>
                <a:lnTo>
                  <a:pt x="354076" y="103517"/>
                </a:lnTo>
                <a:lnTo>
                  <a:pt x="354076" y="19380"/>
                </a:lnTo>
                <a:lnTo>
                  <a:pt x="360680" y="17830"/>
                </a:lnTo>
                <a:lnTo>
                  <a:pt x="367741" y="16725"/>
                </a:lnTo>
                <a:lnTo>
                  <a:pt x="375196" y="16065"/>
                </a:lnTo>
                <a:lnTo>
                  <a:pt x="383032" y="15836"/>
                </a:lnTo>
                <a:lnTo>
                  <a:pt x="397167" y="16687"/>
                </a:lnTo>
                <a:lnTo>
                  <a:pt x="435597" y="36537"/>
                </a:lnTo>
                <a:lnTo>
                  <a:pt x="444500" y="62179"/>
                </a:lnTo>
                <a:lnTo>
                  <a:pt x="444500" y="14490"/>
                </a:lnTo>
                <a:lnTo>
                  <a:pt x="398538" y="5257"/>
                </a:lnTo>
                <a:lnTo>
                  <a:pt x="385953" y="5016"/>
                </a:lnTo>
                <a:lnTo>
                  <a:pt x="291338" y="5016"/>
                </a:lnTo>
                <a:lnTo>
                  <a:pt x="291338" y="10985"/>
                </a:lnTo>
                <a:lnTo>
                  <a:pt x="307848" y="10985"/>
                </a:lnTo>
                <a:lnTo>
                  <a:pt x="314198" y="13360"/>
                </a:lnTo>
                <a:lnTo>
                  <a:pt x="322961" y="43764"/>
                </a:lnTo>
                <a:lnTo>
                  <a:pt x="322961" y="197497"/>
                </a:lnTo>
                <a:lnTo>
                  <a:pt x="321818" y="205511"/>
                </a:lnTo>
                <a:lnTo>
                  <a:pt x="315341" y="215099"/>
                </a:lnTo>
                <a:lnTo>
                  <a:pt x="308737" y="218008"/>
                </a:lnTo>
                <a:lnTo>
                  <a:pt x="291338" y="218008"/>
                </a:lnTo>
                <a:lnTo>
                  <a:pt x="291338" y="223977"/>
                </a:lnTo>
                <a:lnTo>
                  <a:pt x="394716" y="223977"/>
                </a:lnTo>
                <a:lnTo>
                  <a:pt x="412000" y="223558"/>
                </a:lnTo>
                <a:lnTo>
                  <a:pt x="449707" y="217119"/>
                </a:lnTo>
                <a:lnTo>
                  <a:pt x="459219" y="212509"/>
                </a:lnTo>
                <a:lnTo>
                  <a:pt x="465772" y="208241"/>
                </a:lnTo>
                <a:lnTo>
                  <a:pt x="487667" y="172148"/>
                </a:lnTo>
                <a:lnTo>
                  <a:pt x="488315" y="164071"/>
                </a:lnTo>
                <a:close/>
              </a:path>
              <a:path w="843280" h="229235">
                <a:moveTo>
                  <a:pt x="741045" y="5016"/>
                </a:moveTo>
                <a:lnTo>
                  <a:pt x="664845" y="5016"/>
                </a:lnTo>
                <a:lnTo>
                  <a:pt x="664845" y="10985"/>
                </a:lnTo>
                <a:lnTo>
                  <a:pt x="680974" y="10985"/>
                </a:lnTo>
                <a:lnTo>
                  <a:pt x="687324" y="13246"/>
                </a:lnTo>
                <a:lnTo>
                  <a:pt x="695833" y="42964"/>
                </a:lnTo>
                <a:lnTo>
                  <a:pt x="695833" y="169240"/>
                </a:lnTo>
                <a:lnTo>
                  <a:pt x="599605" y="51193"/>
                </a:lnTo>
                <a:lnTo>
                  <a:pt x="561975" y="5016"/>
                </a:lnTo>
                <a:lnTo>
                  <a:pt x="502539" y="5016"/>
                </a:lnTo>
                <a:lnTo>
                  <a:pt x="502539" y="10985"/>
                </a:lnTo>
                <a:lnTo>
                  <a:pt x="508889" y="10985"/>
                </a:lnTo>
                <a:lnTo>
                  <a:pt x="513588" y="11468"/>
                </a:lnTo>
                <a:lnTo>
                  <a:pt x="516763" y="12446"/>
                </a:lnTo>
                <a:lnTo>
                  <a:pt x="523113" y="14490"/>
                </a:lnTo>
                <a:lnTo>
                  <a:pt x="527939" y="16687"/>
                </a:lnTo>
                <a:lnTo>
                  <a:pt x="531114" y="19062"/>
                </a:lnTo>
                <a:lnTo>
                  <a:pt x="534416" y="21424"/>
                </a:lnTo>
                <a:lnTo>
                  <a:pt x="539242" y="26327"/>
                </a:lnTo>
                <a:lnTo>
                  <a:pt x="545592" y="33756"/>
                </a:lnTo>
                <a:lnTo>
                  <a:pt x="545592" y="198297"/>
                </a:lnTo>
                <a:lnTo>
                  <a:pt x="544449" y="206159"/>
                </a:lnTo>
                <a:lnTo>
                  <a:pt x="542036" y="209600"/>
                </a:lnTo>
                <a:lnTo>
                  <a:pt x="538226" y="215201"/>
                </a:lnTo>
                <a:lnTo>
                  <a:pt x="531622" y="218008"/>
                </a:lnTo>
                <a:lnTo>
                  <a:pt x="514604" y="218008"/>
                </a:lnTo>
                <a:lnTo>
                  <a:pt x="514604" y="223977"/>
                </a:lnTo>
                <a:lnTo>
                  <a:pt x="590804" y="223977"/>
                </a:lnTo>
                <a:lnTo>
                  <a:pt x="590804" y="218008"/>
                </a:lnTo>
                <a:lnTo>
                  <a:pt x="574548" y="218008"/>
                </a:lnTo>
                <a:lnTo>
                  <a:pt x="568325" y="215747"/>
                </a:lnTo>
                <a:lnTo>
                  <a:pt x="559816" y="186029"/>
                </a:lnTo>
                <a:lnTo>
                  <a:pt x="559816" y="51193"/>
                </a:lnTo>
                <a:lnTo>
                  <a:pt x="704215" y="227533"/>
                </a:lnTo>
                <a:lnTo>
                  <a:pt x="710057" y="227533"/>
                </a:lnTo>
                <a:lnTo>
                  <a:pt x="710057" y="169240"/>
                </a:lnTo>
                <a:lnTo>
                  <a:pt x="710057" y="30683"/>
                </a:lnTo>
                <a:lnTo>
                  <a:pt x="711200" y="22834"/>
                </a:lnTo>
                <a:lnTo>
                  <a:pt x="713486" y="19380"/>
                </a:lnTo>
                <a:lnTo>
                  <a:pt x="717423" y="13792"/>
                </a:lnTo>
                <a:lnTo>
                  <a:pt x="724027" y="10985"/>
                </a:lnTo>
                <a:lnTo>
                  <a:pt x="741045" y="10985"/>
                </a:lnTo>
                <a:lnTo>
                  <a:pt x="741045" y="5016"/>
                </a:lnTo>
                <a:close/>
              </a:path>
              <a:path w="843280" h="229235">
                <a:moveTo>
                  <a:pt x="843064" y="137591"/>
                </a:moveTo>
                <a:lnTo>
                  <a:pt x="759587" y="137591"/>
                </a:lnTo>
                <a:lnTo>
                  <a:pt x="759587" y="161963"/>
                </a:lnTo>
                <a:lnTo>
                  <a:pt x="843064" y="161963"/>
                </a:lnTo>
                <a:lnTo>
                  <a:pt x="843064" y="137591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097402" y="5639346"/>
            <a:ext cx="265430" cy="227965"/>
          </a:xfrm>
          <a:custGeom>
            <a:avLst/>
            <a:gdLst/>
            <a:ahLst/>
            <a:cxnLst/>
            <a:rect l="l" t="t" r="r" b="b"/>
            <a:pathLst>
              <a:path w="265429" h="227964">
                <a:moveTo>
                  <a:pt x="58674" y="25996"/>
                </a:moveTo>
                <a:lnTo>
                  <a:pt x="21844" y="25996"/>
                </a:lnTo>
                <a:lnTo>
                  <a:pt x="24257" y="26796"/>
                </a:lnTo>
                <a:lnTo>
                  <a:pt x="26289" y="28409"/>
                </a:lnTo>
                <a:lnTo>
                  <a:pt x="32004" y="198018"/>
                </a:lnTo>
                <a:lnTo>
                  <a:pt x="31369" y="205905"/>
                </a:lnTo>
                <a:lnTo>
                  <a:pt x="29083" y="211188"/>
                </a:lnTo>
                <a:lnTo>
                  <a:pt x="26924" y="213283"/>
                </a:lnTo>
                <a:lnTo>
                  <a:pt x="23876" y="214845"/>
                </a:lnTo>
                <a:lnTo>
                  <a:pt x="20955" y="216407"/>
                </a:lnTo>
                <a:lnTo>
                  <a:pt x="14224" y="217297"/>
                </a:lnTo>
                <a:lnTo>
                  <a:pt x="3937" y="217512"/>
                </a:lnTo>
                <a:lnTo>
                  <a:pt x="3937" y="223481"/>
                </a:lnTo>
                <a:lnTo>
                  <a:pt x="86233" y="223481"/>
                </a:lnTo>
                <a:lnTo>
                  <a:pt x="86233" y="217512"/>
                </a:lnTo>
                <a:lnTo>
                  <a:pt x="76327" y="217297"/>
                </a:lnTo>
                <a:lnTo>
                  <a:pt x="69723" y="216382"/>
                </a:lnTo>
                <a:lnTo>
                  <a:pt x="63373" y="213144"/>
                </a:lnTo>
                <a:lnTo>
                  <a:pt x="61214" y="210832"/>
                </a:lnTo>
                <a:lnTo>
                  <a:pt x="59182" y="204800"/>
                </a:lnTo>
                <a:lnTo>
                  <a:pt x="58731" y="198018"/>
                </a:lnTo>
                <a:lnTo>
                  <a:pt x="58674" y="25996"/>
                </a:lnTo>
                <a:close/>
              </a:path>
              <a:path w="265429" h="227964">
                <a:moveTo>
                  <a:pt x="58674" y="0"/>
                </a:moveTo>
                <a:lnTo>
                  <a:pt x="53340" y="0"/>
                </a:lnTo>
                <a:lnTo>
                  <a:pt x="0" y="25996"/>
                </a:lnTo>
                <a:lnTo>
                  <a:pt x="2413" y="31000"/>
                </a:lnTo>
                <a:lnTo>
                  <a:pt x="9525" y="27660"/>
                </a:lnTo>
                <a:lnTo>
                  <a:pt x="15113" y="25996"/>
                </a:lnTo>
                <a:lnTo>
                  <a:pt x="58674" y="25996"/>
                </a:lnTo>
                <a:lnTo>
                  <a:pt x="58674" y="0"/>
                </a:lnTo>
                <a:close/>
              </a:path>
              <a:path w="265429" h="227964">
                <a:moveTo>
                  <a:pt x="156337" y="198285"/>
                </a:moveTo>
                <a:lnTo>
                  <a:pt x="150114" y="198285"/>
                </a:lnTo>
                <a:lnTo>
                  <a:pt x="147066" y="199478"/>
                </a:lnTo>
                <a:lnTo>
                  <a:pt x="141986" y="204215"/>
                </a:lnTo>
                <a:lnTo>
                  <a:pt x="140843" y="206959"/>
                </a:lnTo>
                <a:lnTo>
                  <a:pt x="140843" y="214274"/>
                </a:lnTo>
                <a:lnTo>
                  <a:pt x="178943" y="227355"/>
                </a:lnTo>
                <a:lnTo>
                  <a:pt x="199939" y="225659"/>
                </a:lnTo>
                <a:lnTo>
                  <a:pt x="218328" y="220573"/>
                </a:lnTo>
                <a:lnTo>
                  <a:pt x="231822" y="213309"/>
                </a:lnTo>
                <a:lnTo>
                  <a:pt x="195961" y="213309"/>
                </a:lnTo>
                <a:lnTo>
                  <a:pt x="191770" y="212712"/>
                </a:lnTo>
                <a:lnTo>
                  <a:pt x="187833" y="211531"/>
                </a:lnTo>
                <a:lnTo>
                  <a:pt x="185293" y="210883"/>
                </a:lnTo>
                <a:lnTo>
                  <a:pt x="180848" y="208864"/>
                </a:lnTo>
                <a:lnTo>
                  <a:pt x="167894" y="202082"/>
                </a:lnTo>
                <a:lnTo>
                  <a:pt x="163830" y="200126"/>
                </a:lnTo>
                <a:lnTo>
                  <a:pt x="161925" y="199580"/>
                </a:lnTo>
                <a:lnTo>
                  <a:pt x="159131" y="198716"/>
                </a:lnTo>
                <a:lnTo>
                  <a:pt x="156337" y="198285"/>
                </a:lnTo>
                <a:close/>
              </a:path>
              <a:path w="265429" h="227964">
                <a:moveTo>
                  <a:pt x="247328" y="21958"/>
                </a:moveTo>
                <a:lnTo>
                  <a:pt x="191388" y="21958"/>
                </a:lnTo>
                <a:lnTo>
                  <a:pt x="198794" y="22598"/>
                </a:lnTo>
                <a:lnTo>
                  <a:pt x="205581" y="24520"/>
                </a:lnTo>
                <a:lnTo>
                  <a:pt x="227711" y="59093"/>
                </a:lnTo>
                <a:lnTo>
                  <a:pt x="227711" y="67602"/>
                </a:lnTo>
                <a:lnTo>
                  <a:pt x="203200" y="100761"/>
                </a:lnTo>
                <a:lnTo>
                  <a:pt x="177546" y="109956"/>
                </a:lnTo>
                <a:lnTo>
                  <a:pt x="177546" y="114807"/>
                </a:lnTo>
                <a:lnTo>
                  <a:pt x="191135" y="114807"/>
                </a:lnTo>
                <a:lnTo>
                  <a:pt x="199389" y="116560"/>
                </a:lnTo>
                <a:lnTo>
                  <a:pt x="232918" y="139458"/>
                </a:lnTo>
                <a:lnTo>
                  <a:pt x="241426" y="170357"/>
                </a:lnTo>
                <a:lnTo>
                  <a:pt x="240665" y="178782"/>
                </a:lnTo>
                <a:lnTo>
                  <a:pt x="215931" y="210118"/>
                </a:lnTo>
                <a:lnTo>
                  <a:pt x="200533" y="213309"/>
                </a:lnTo>
                <a:lnTo>
                  <a:pt x="231822" y="213309"/>
                </a:lnTo>
                <a:lnTo>
                  <a:pt x="260746" y="177503"/>
                </a:lnTo>
                <a:lnTo>
                  <a:pt x="265302" y="150977"/>
                </a:lnTo>
                <a:lnTo>
                  <a:pt x="264658" y="141366"/>
                </a:lnTo>
                <a:lnTo>
                  <a:pt x="242125" y="103422"/>
                </a:lnTo>
                <a:lnTo>
                  <a:pt x="224409" y="93814"/>
                </a:lnTo>
                <a:lnTo>
                  <a:pt x="237577" y="81160"/>
                </a:lnTo>
                <a:lnTo>
                  <a:pt x="246983" y="68706"/>
                </a:lnTo>
                <a:lnTo>
                  <a:pt x="252626" y="56453"/>
                </a:lnTo>
                <a:lnTo>
                  <a:pt x="254508" y="44399"/>
                </a:lnTo>
                <a:lnTo>
                  <a:pt x="253887" y="37736"/>
                </a:lnTo>
                <a:lnTo>
                  <a:pt x="253781" y="37035"/>
                </a:lnTo>
                <a:lnTo>
                  <a:pt x="251840" y="30310"/>
                </a:lnTo>
                <a:lnTo>
                  <a:pt x="248507" y="23598"/>
                </a:lnTo>
                <a:lnTo>
                  <a:pt x="247328" y="21958"/>
                </a:lnTo>
                <a:close/>
              </a:path>
              <a:path w="265429" h="227964">
                <a:moveTo>
                  <a:pt x="203454" y="0"/>
                </a:moveTo>
                <a:lnTo>
                  <a:pt x="160986" y="18670"/>
                </a:lnTo>
                <a:lnTo>
                  <a:pt x="144145" y="46177"/>
                </a:lnTo>
                <a:lnTo>
                  <a:pt x="149479" y="48767"/>
                </a:lnTo>
                <a:lnTo>
                  <a:pt x="158384" y="37035"/>
                </a:lnTo>
                <a:lnTo>
                  <a:pt x="168338" y="28657"/>
                </a:lnTo>
                <a:lnTo>
                  <a:pt x="179339" y="23632"/>
                </a:lnTo>
                <a:lnTo>
                  <a:pt x="191388" y="21958"/>
                </a:lnTo>
                <a:lnTo>
                  <a:pt x="247328" y="21958"/>
                </a:lnTo>
                <a:lnTo>
                  <a:pt x="243839" y="17106"/>
                </a:lnTo>
                <a:lnTo>
                  <a:pt x="236029" y="9622"/>
                </a:lnTo>
                <a:lnTo>
                  <a:pt x="226695" y="4276"/>
                </a:lnTo>
                <a:lnTo>
                  <a:pt x="215836" y="1069"/>
                </a:lnTo>
                <a:lnTo>
                  <a:pt x="203454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419347" y="5710389"/>
            <a:ext cx="36195" cy="157480"/>
          </a:xfrm>
          <a:custGeom>
            <a:avLst/>
            <a:gdLst/>
            <a:ahLst/>
            <a:cxnLst/>
            <a:rect l="l" t="t" r="r" b="b"/>
            <a:pathLst>
              <a:path w="36195" h="157479">
                <a:moveTo>
                  <a:pt x="23113" y="0"/>
                </a:moveTo>
                <a:lnTo>
                  <a:pt x="13207" y="0"/>
                </a:lnTo>
                <a:lnTo>
                  <a:pt x="9016" y="1752"/>
                </a:lnTo>
                <a:lnTo>
                  <a:pt x="5587" y="5245"/>
                </a:lnTo>
                <a:lnTo>
                  <a:pt x="2031" y="8750"/>
                </a:lnTo>
                <a:lnTo>
                  <a:pt x="253" y="12979"/>
                </a:lnTo>
                <a:lnTo>
                  <a:pt x="253" y="22872"/>
                </a:lnTo>
                <a:lnTo>
                  <a:pt x="2031" y="27101"/>
                </a:lnTo>
                <a:lnTo>
                  <a:pt x="5587" y="30606"/>
                </a:lnTo>
                <a:lnTo>
                  <a:pt x="9016" y="34099"/>
                </a:lnTo>
                <a:lnTo>
                  <a:pt x="13207" y="35852"/>
                </a:lnTo>
                <a:lnTo>
                  <a:pt x="23113" y="35852"/>
                </a:lnTo>
                <a:lnTo>
                  <a:pt x="27431" y="34099"/>
                </a:lnTo>
                <a:lnTo>
                  <a:pt x="30861" y="30606"/>
                </a:lnTo>
                <a:lnTo>
                  <a:pt x="34416" y="27101"/>
                </a:lnTo>
                <a:lnTo>
                  <a:pt x="36194" y="22872"/>
                </a:lnTo>
                <a:lnTo>
                  <a:pt x="36194" y="12979"/>
                </a:lnTo>
                <a:lnTo>
                  <a:pt x="34416" y="8750"/>
                </a:lnTo>
                <a:lnTo>
                  <a:pt x="30861" y="5245"/>
                </a:lnTo>
                <a:lnTo>
                  <a:pt x="27431" y="1752"/>
                </a:lnTo>
                <a:lnTo>
                  <a:pt x="23113" y="0"/>
                </a:lnTo>
                <a:close/>
              </a:path>
              <a:path w="36195" h="157479">
                <a:moveTo>
                  <a:pt x="22987" y="120954"/>
                </a:moveTo>
                <a:lnTo>
                  <a:pt x="12953" y="120954"/>
                </a:lnTo>
                <a:lnTo>
                  <a:pt x="8762" y="122720"/>
                </a:lnTo>
                <a:lnTo>
                  <a:pt x="5206" y="126276"/>
                </a:lnTo>
                <a:lnTo>
                  <a:pt x="1777" y="129832"/>
                </a:lnTo>
                <a:lnTo>
                  <a:pt x="0" y="134086"/>
                </a:lnTo>
                <a:lnTo>
                  <a:pt x="0" y="143992"/>
                </a:lnTo>
                <a:lnTo>
                  <a:pt x="1777" y="148209"/>
                </a:lnTo>
                <a:lnTo>
                  <a:pt x="5206" y="151714"/>
                </a:lnTo>
                <a:lnTo>
                  <a:pt x="8762" y="155206"/>
                </a:lnTo>
                <a:lnTo>
                  <a:pt x="12953" y="156959"/>
                </a:lnTo>
                <a:lnTo>
                  <a:pt x="22860" y="156959"/>
                </a:lnTo>
                <a:lnTo>
                  <a:pt x="27050" y="155206"/>
                </a:lnTo>
                <a:lnTo>
                  <a:pt x="34162" y="148209"/>
                </a:lnTo>
                <a:lnTo>
                  <a:pt x="35940" y="143992"/>
                </a:lnTo>
                <a:lnTo>
                  <a:pt x="35940" y="134086"/>
                </a:lnTo>
                <a:lnTo>
                  <a:pt x="34289" y="129832"/>
                </a:lnTo>
                <a:lnTo>
                  <a:pt x="27177" y="122720"/>
                </a:lnTo>
                <a:lnTo>
                  <a:pt x="22987" y="120954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574669" y="5639346"/>
            <a:ext cx="582295" cy="228600"/>
          </a:xfrm>
          <a:custGeom>
            <a:avLst/>
            <a:gdLst/>
            <a:ahLst/>
            <a:cxnLst/>
            <a:rect l="l" t="t" r="r" b="b"/>
            <a:pathLst>
              <a:path w="582295" h="228600">
                <a:moveTo>
                  <a:pt x="138049" y="90424"/>
                </a:moveTo>
                <a:lnTo>
                  <a:pt x="124752" y="36893"/>
                </a:lnTo>
                <a:lnTo>
                  <a:pt x="107442" y="15506"/>
                </a:lnTo>
                <a:lnTo>
                  <a:pt x="107442" y="81864"/>
                </a:lnTo>
                <a:lnTo>
                  <a:pt x="107251" y="88696"/>
                </a:lnTo>
                <a:lnTo>
                  <a:pt x="79756" y="127838"/>
                </a:lnTo>
                <a:lnTo>
                  <a:pt x="73914" y="129019"/>
                </a:lnTo>
                <a:lnTo>
                  <a:pt x="68961" y="129019"/>
                </a:lnTo>
                <a:lnTo>
                  <a:pt x="36791" y="104597"/>
                </a:lnTo>
                <a:lnTo>
                  <a:pt x="28702" y="61836"/>
                </a:lnTo>
                <a:lnTo>
                  <a:pt x="29387" y="49872"/>
                </a:lnTo>
                <a:lnTo>
                  <a:pt x="51244" y="13716"/>
                </a:lnTo>
                <a:lnTo>
                  <a:pt x="64770" y="10490"/>
                </a:lnTo>
                <a:lnTo>
                  <a:pt x="73025" y="10490"/>
                </a:lnTo>
                <a:lnTo>
                  <a:pt x="99148" y="39484"/>
                </a:lnTo>
                <a:lnTo>
                  <a:pt x="107442" y="81864"/>
                </a:lnTo>
                <a:lnTo>
                  <a:pt x="107442" y="15506"/>
                </a:lnTo>
                <a:lnTo>
                  <a:pt x="104381" y="12534"/>
                </a:lnTo>
                <a:lnTo>
                  <a:pt x="101130" y="10490"/>
                </a:lnTo>
                <a:lnTo>
                  <a:pt x="93319" y="5575"/>
                </a:lnTo>
                <a:lnTo>
                  <a:pt x="81292" y="1397"/>
                </a:lnTo>
                <a:lnTo>
                  <a:pt x="68326" y="0"/>
                </a:lnTo>
                <a:lnTo>
                  <a:pt x="53086" y="1714"/>
                </a:lnTo>
                <a:lnTo>
                  <a:pt x="16510" y="27279"/>
                </a:lnTo>
                <a:lnTo>
                  <a:pt x="1016" y="64503"/>
                </a:lnTo>
                <a:lnTo>
                  <a:pt x="0" y="78473"/>
                </a:lnTo>
                <a:lnTo>
                  <a:pt x="1016" y="92519"/>
                </a:lnTo>
                <a:lnTo>
                  <a:pt x="25120" y="133680"/>
                </a:lnTo>
                <a:lnTo>
                  <a:pt x="56007" y="143713"/>
                </a:lnTo>
                <a:lnTo>
                  <a:pt x="66573" y="142697"/>
                </a:lnTo>
                <a:lnTo>
                  <a:pt x="77736" y="139649"/>
                </a:lnTo>
                <a:lnTo>
                  <a:pt x="89484" y="134543"/>
                </a:lnTo>
                <a:lnTo>
                  <a:pt x="99047" y="129019"/>
                </a:lnTo>
                <a:lnTo>
                  <a:pt x="101854" y="127406"/>
                </a:lnTo>
                <a:lnTo>
                  <a:pt x="86182" y="167170"/>
                </a:lnTo>
                <a:lnTo>
                  <a:pt x="61226" y="199288"/>
                </a:lnTo>
                <a:lnTo>
                  <a:pt x="24638" y="219430"/>
                </a:lnTo>
                <a:lnTo>
                  <a:pt x="4318" y="222034"/>
                </a:lnTo>
                <a:lnTo>
                  <a:pt x="4318" y="228003"/>
                </a:lnTo>
                <a:lnTo>
                  <a:pt x="13589" y="228003"/>
                </a:lnTo>
                <a:lnTo>
                  <a:pt x="28625" y="226936"/>
                </a:lnTo>
                <a:lnTo>
                  <a:pt x="70231" y="210883"/>
                </a:lnTo>
                <a:lnTo>
                  <a:pt x="110299" y="173609"/>
                </a:lnTo>
                <a:lnTo>
                  <a:pt x="132994" y="127406"/>
                </a:lnTo>
                <a:lnTo>
                  <a:pt x="136918" y="108369"/>
                </a:lnTo>
                <a:lnTo>
                  <a:pt x="138049" y="90424"/>
                </a:lnTo>
                <a:close/>
              </a:path>
              <a:path w="582295" h="228600">
                <a:moveTo>
                  <a:pt x="303657" y="4521"/>
                </a:moveTo>
                <a:lnTo>
                  <a:pt x="186309" y="4521"/>
                </a:lnTo>
                <a:lnTo>
                  <a:pt x="165354" y="56349"/>
                </a:lnTo>
                <a:lnTo>
                  <a:pt x="170053" y="58127"/>
                </a:lnTo>
                <a:lnTo>
                  <a:pt x="174472" y="50888"/>
                </a:lnTo>
                <a:lnTo>
                  <a:pt x="179578" y="44640"/>
                </a:lnTo>
                <a:lnTo>
                  <a:pt x="217805" y="30835"/>
                </a:lnTo>
                <a:lnTo>
                  <a:pt x="278003" y="30835"/>
                </a:lnTo>
                <a:lnTo>
                  <a:pt x="212598" y="228003"/>
                </a:lnTo>
                <a:lnTo>
                  <a:pt x="230759" y="228003"/>
                </a:lnTo>
                <a:lnTo>
                  <a:pt x="296887" y="30835"/>
                </a:lnTo>
                <a:lnTo>
                  <a:pt x="303657" y="10655"/>
                </a:lnTo>
                <a:lnTo>
                  <a:pt x="303657" y="4521"/>
                </a:lnTo>
                <a:close/>
              </a:path>
              <a:path w="582295" h="228600">
                <a:moveTo>
                  <a:pt x="465340" y="170192"/>
                </a:moveTo>
                <a:lnTo>
                  <a:pt x="447344" y="129895"/>
                </a:lnTo>
                <a:lnTo>
                  <a:pt x="442722" y="125361"/>
                </a:lnTo>
                <a:lnTo>
                  <a:pt x="442722" y="177139"/>
                </a:lnTo>
                <a:lnTo>
                  <a:pt x="442722" y="184886"/>
                </a:lnTo>
                <a:lnTo>
                  <a:pt x="419963" y="216179"/>
                </a:lnTo>
                <a:lnTo>
                  <a:pt x="404241" y="218643"/>
                </a:lnTo>
                <a:lnTo>
                  <a:pt x="395859" y="217868"/>
                </a:lnTo>
                <a:lnTo>
                  <a:pt x="366763" y="191655"/>
                </a:lnTo>
                <a:lnTo>
                  <a:pt x="363905" y="173583"/>
                </a:lnTo>
                <a:lnTo>
                  <a:pt x="363982" y="170192"/>
                </a:lnTo>
                <a:lnTo>
                  <a:pt x="378523" y="131140"/>
                </a:lnTo>
                <a:lnTo>
                  <a:pt x="390144" y="119329"/>
                </a:lnTo>
                <a:lnTo>
                  <a:pt x="406171" y="132486"/>
                </a:lnTo>
                <a:lnTo>
                  <a:pt x="436499" y="164058"/>
                </a:lnTo>
                <a:lnTo>
                  <a:pt x="442722" y="177139"/>
                </a:lnTo>
                <a:lnTo>
                  <a:pt x="442722" y="125361"/>
                </a:lnTo>
                <a:lnTo>
                  <a:pt x="439140" y="121831"/>
                </a:lnTo>
                <a:lnTo>
                  <a:pt x="436270" y="119329"/>
                </a:lnTo>
                <a:lnTo>
                  <a:pt x="428536" y="112610"/>
                </a:lnTo>
                <a:lnTo>
                  <a:pt x="415544" y="102209"/>
                </a:lnTo>
                <a:lnTo>
                  <a:pt x="425056" y="95910"/>
                </a:lnTo>
                <a:lnTo>
                  <a:pt x="455701" y="65811"/>
                </a:lnTo>
                <a:lnTo>
                  <a:pt x="460629" y="47142"/>
                </a:lnTo>
                <a:lnTo>
                  <a:pt x="459600" y="38201"/>
                </a:lnTo>
                <a:lnTo>
                  <a:pt x="456552" y="29756"/>
                </a:lnTo>
                <a:lnTo>
                  <a:pt x="451510" y="21805"/>
                </a:lnTo>
                <a:lnTo>
                  <a:pt x="444500" y="14363"/>
                </a:lnTo>
                <a:lnTo>
                  <a:pt x="437642" y="9436"/>
                </a:lnTo>
                <a:lnTo>
                  <a:pt x="437642" y="45529"/>
                </a:lnTo>
                <a:lnTo>
                  <a:pt x="437642" y="54038"/>
                </a:lnTo>
                <a:lnTo>
                  <a:pt x="416737" y="87655"/>
                </a:lnTo>
                <a:lnTo>
                  <a:pt x="407924" y="95910"/>
                </a:lnTo>
                <a:lnTo>
                  <a:pt x="381431" y="73888"/>
                </a:lnTo>
                <a:lnTo>
                  <a:pt x="376174" y="68897"/>
                </a:lnTo>
                <a:lnTo>
                  <a:pt x="372110" y="63563"/>
                </a:lnTo>
                <a:lnTo>
                  <a:pt x="369316" y="57962"/>
                </a:lnTo>
                <a:lnTo>
                  <a:pt x="366395" y="52374"/>
                </a:lnTo>
                <a:lnTo>
                  <a:pt x="365086" y="47142"/>
                </a:lnTo>
                <a:lnTo>
                  <a:pt x="364998" y="32664"/>
                </a:lnTo>
                <a:lnTo>
                  <a:pt x="368427" y="25234"/>
                </a:lnTo>
                <a:lnTo>
                  <a:pt x="402209" y="9359"/>
                </a:lnTo>
                <a:lnTo>
                  <a:pt x="409968" y="9969"/>
                </a:lnTo>
                <a:lnTo>
                  <a:pt x="437045" y="37515"/>
                </a:lnTo>
                <a:lnTo>
                  <a:pt x="437642" y="45529"/>
                </a:lnTo>
                <a:lnTo>
                  <a:pt x="437642" y="9436"/>
                </a:lnTo>
                <a:lnTo>
                  <a:pt x="401828" y="0"/>
                </a:lnTo>
                <a:lnTo>
                  <a:pt x="388874" y="965"/>
                </a:lnTo>
                <a:lnTo>
                  <a:pt x="350837" y="23495"/>
                </a:lnTo>
                <a:lnTo>
                  <a:pt x="341630" y="52158"/>
                </a:lnTo>
                <a:lnTo>
                  <a:pt x="342074" y="59042"/>
                </a:lnTo>
                <a:lnTo>
                  <a:pt x="361213" y="93980"/>
                </a:lnTo>
                <a:lnTo>
                  <a:pt x="382651" y="113195"/>
                </a:lnTo>
                <a:lnTo>
                  <a:pt x="371551" y="121653"/>
                </a:lnTo>
                <a:lnTo>
                  <a:pt x="344678" y="151930"/>
                </a:lnTo>
                <a:lnTo>
                  <a:pt x="339217" y="173583"/>
                </a:lnTo>
                <a:lnTo>
                  <a:pt x="340067" y="182689"/>
                </a:lnTo>
                <a:lnTo>
                  <a:pt x="362648" y="216369"/>
                </a:lnTo>
                <a:lnTo>
                  <a:pt x="401701" y="227355"/>
                </a:lnTo>
                <a:lnTo>
                  <a:pt x="415290" y="226339"/>
                </a:lnTo>
                <a:lnTo>
                  <a:pt x="427507" y="223266"/>
                </a:lnTo>
                <a:lnTo>
                  <a:pt x="437273" y="218643"/>
                </a:lnTo>
                <a:lnTo>
                  <a:pt x="438340" y="218147"/>
                </a:lnTo>
                <a:lnTo>
                  <a:pt x="464350" y="182626"/>
                </a:lnTo>
                <a:lnTo>
                  <a:pt x="465315" y="172783"/>
                </a:lnTo>
                <a:lnTo>
                  <a:pt x="465340" y="170192"/>
                </a:lnTo>
                <a:close/>
              </a:path>
              <a:path w="582295" h="228600">
                <a:moveTo>
                  <a:pt x="582206" y="137096"/>
                </a:moveTo>
                <a:lnTo>
                  <a:pt x="498729" y="137096"/>
                </a:lnTo>
                <a:lnTo>
                  <a:pt x="498729" y="161467"/>
                </a:lnTo>
                <a:lnTo>
                  <a:pt x="582206" y="161467"/>
                </a:lnTo>
                <a:lnTo>
                  <a:pt x="582206" y="137096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5" name="object 75"/>
          <p:cNvGrpSpPr/>
          <p:nvPr/>
        </p:nvGrpSpPr>
        <p:grpSpPr>
          <a:xfrm>
            <a:off x="4260850" y="5639346"/>
            <a:ext cx="721360" cy="227965"/>
            <a:chOff x="4260850" y="5639346"/>
            <a:chExt cx="721360" cy="227965"/>
          </a:xfrm>
        </p:grpSpPr>
        <p:pic>
          <p:nvPicPr>
            <p:cNvPr id="76" name="object 7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260850" y="5639346"/>
              <a:ext cx="141604" cy="227355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4428490" y="5639346"/>
              <a:ext cx="553720" cy="227965"/>
            </a:xfrm>
            <a:custGeom>
              <a:avLst/>
              <a:gdLst/>
              <a:ahLst/>
              <a:cxnLst/>
              <a:rect l="l" t="t" r="r" b="b"/>
              <a:pathLst>
                <a:path w="553720" h="227964">
                  <a:moveTo>
                    <a:pt x="83477" y="137096"/>
                  </a:moveTo>
                  <a:lnTo>
                    <a:pt x="0" y="137096"/>
                  </a:lnTo>
                  <a:lnTo>
                    <a:pt x="0" y="161467"/>
                  </a:lnTo>
                  <a:lnTo>
                    <a:pt x="83477" y="161467"/>
                  </a:lnTo>
                  <a:lnTo>
                    <a:pt x="83477" y="137096"/>
                  </a:lnTo>
                  <a:close/>
                </a:path>
                <a:path w="553720" h="227964">
                  <a:moveTo>
                    <a:pt x="234188" y="150977"/>
                  </a:moveTo>
                  <a:lnTo>
                    <a:pt x="218008" y="109499"/>
                  </a:lnTo>
                  <a:lnTo>
                    <a:pt x="193294" y="93814"/>
                  </a:lnTo>
                  <a:lnTo>
                    <a:pt x="206451" y="81165"/>
                  </a:lnTo>
                  <a:lnTo>
                    <a:pt x="215861" y="68707"/>
                  </a:lnTo>
                  <a:lnTo>
                    <a:pt x="221500" y="56464"/>
                  </a:lnTo>
                  <a:lnTo>
                    <a:pt x="223393" y="44399"/>
                  </a:lnTo>
                  <a:lnTo>
                    <a:pt x="222770" y="37744"/>
                  </a:lnTo>
                  <a:lnTo>
                    <a:pt x="195580" y="4279"/>
                  </a:lnTo>
                  <a:lnTo>
                    <a:pt x="172339" y="0"/>
                  </a:lnTo>
                  <a:lnTo>
                    <a:pt x="162115" y="762"/>
                  </a:lnTo>
                  <a:lnTo>
                    <a:pt x="123609" y="26581"/>
                  </a:lnTo>
                  <a:lnTo>
                    <a:pt x="113030" y="46177"/>
                  </a:lnTo>
                  <a:lnTo>
                    <a:pt x="118364" y="48768"/>
                  </a:lnTo>
                  <a:lnTo>
                    <a:pt x="127266" y="37045"/>
                  </a:lnTo>
                  <a:lnTo>
                    <a:pt x="137223" y="28663"/>
                  </a:lnTo>
                  <a:lnTo>
                    <a:pt x="148221" y="23634"/>
                  </a:lnTo>
                  <a:lnTo>
                    <a:pt x="160274" y="21958"/>
                  </a:lnTo>
                  <a:lnTo>
                    <a:pt x="167678" y="22606"/>
                  </a:lnTo>
                  <a:lnTo>
                    <a:pt x="195922" y="51181"/>
                  </a:lnTo>
                  <a:lnTo>
                    <a:pt x="196596" y="59093"/>
                  </a:lnTo>
                  <a:lnTo>
                    <a:pt x="196596" y="67602"/>
                  </a:lnTo>
                  <a:lnTo>
                    <a:pt x="172085" y="100761"/>
                  </a:lnTo>
                  <a:lnTo>
                    <a:pt x="146431" y="109956"/>
                  </a:lnTo>
                  <a:lnTo>
                    <a:pt x="146431" y="114808"/>
                  </a:lnTo>
                  <a:lnTo>
                    <a:pt x="160020" y="114808"/>
                  </a:lnTo>
                  <a:lnTo>
                    <a:pt x="168275" y="116560"/>
                  </a:lnTo>
                  <a:lnTo>
                    <a:pt x="201803" y="139458"/>
                  </a:lnTo>
                  <a:lnTo>
                    <a:pt x="210312" y="170357"/>
                  </a:lnTo>
                  <a:lnTo>
                    <a:pt x="209550" y="178790"/>
                  </a:lnTo>
                  <a:lnTo>
                    <a:pt x="184810" y="210121"/>
                  </a:lnTo>
                  <a:lnTo>
                    <a:pt x="169418" y="213309"/>
                  </a:lnTo>
                  <a:lnTo>
                    <a:pt x="164846" y="213309"/>
                  </a:lnTo>
                  <a:lnTo>
                    <a:pt x="160655" y="212712"/>
                  </a:lnTo>
                  <a:lnTo>
                    <a:pt x="156718" y="211531"/>
                  </a:lnTo>
                  <a:lnTo>
                    <a:pt x="154178" y="210883"/>
                  </a:lnTo>
                  <a:lnTo>
                    <a:pt x="149733" y="208864"/>
                  </a:lnTo>
                  <a:lnTo>
                    <a:pt x="136779" y="202082"/>
                  </a:lnTo>
                  <a:lnTo>
                    <a:pt x="132715" y="200126"/>
                  </a:lnTo>
                  <a:lnTo>
                    <a:pt x="130810" y="199580"/>
                  </a:lnTo>
                  <a:lnTo>
                    <a:pt x="128016" y="198716"/>
                  </a:lnTo>
                  <a:lnTo>
                    <a:pt x="125222" y="198285"/>
                  </a:lnTo>
                  <a:lnTo>
                    <a:pt x="118999" y="198285"/>
                  </a:lnTo>
                  <a:lnTo>
                    <a:pt x="115951" y="199478"/>
                  </a:lnTo>
                  <a:lnTo>
                    <a:pt x="110871" y="204216"/>
                  </a:lnTo>
                  <a:lnTo>
                    <a:pt x="109728" y="206959"/>
                  </a:lnTo>
                  <a:lnTo>
                    <a:pt x="109728" y="214274"/>
                  </a:lnTo>
                  <a:lnTo>
                    <a:pt x="147828" y="227355"/>
                  </a:lnTo>
                  <a:lnTo>
                    <a:pt x="168821" y="225666"/>
                  </a:lnTo>
                  <a:lnTo>
                    <a:pt x="187210" y="220573"/>
                  </a:lnTo>
                  <a:lnTo>
                    <a:pt x="200698" y="213309"/>
                  </a:lnTo>
                  <a:lnTo>
                    <a:pt x="202958" y="212102"/>
                  </a:lnTo>
                  <a:lnTo>
                    <a:pt x="216027" y="200228"/>
                  </a:lnTo>
                  <a:lnTo>
                    <a:pt x="223951" y="189344"/>
                  </a:lnTo>
                  <a:lnTo>
                    <a:pt x="229628" y="177507"/>
                  </a:lnTo>
                  <a:lnTo>
                    <a:pt x="233045" y="164719"/>
                  </a:lnTo>
                  <a:lnTo>
                    <a:pt x="234188" y="150977"/>
                  </a:lnTo>
                  <a:close/>
                </a:path>
                <a:path w="553720" h="227964">
                  <a:moveTo>
                    <a:pt x="414020" y="181330"/>
                  </a:moveTo>
                  <a:lnTo>
                    <a:pt x="408038" y="181343"/>
                  </a:lnTo>
                  <a:lnTo>
                    <a:pt x="405257" y="186182"/>
                  </a:lnTo>
                  <a:lnTo>
                    <a:pt x="401955" y="189915"/>
                  </a:lnTo>
                  <a:lnTo>
                    <a:pt x="398145" y="192557"/>
                  </a:lnTo>
                  <a:lnTo>
                    <a:pt x="394462" y="195199"/>
                  </a:lnTo>
                  <a:lnTo>
                    <a:pt x="390144" y="196951"/>
                  </a:lnTo>
                  <a:lnTo>
                    <a:pt x="380873" y="198666"/>
                  </a:lnTo>
                  <a:lnTo>
                    <a:pt x="372618" y="199097"/>
                  </a:lnTo>
                  <a:lnTo>
                    <a:pt x="303911" y="199097"/>
                  </a:lnTo>
                  <a:lnTo>
                    <a:pt x="310756" y="192405"/>
                  </a:lnTo>
                  <a:lnTo>
                    <a:pt x="321411" y="181330"/>
                  </a:lnTo>
                  <a:lnTo>
                    <a:pt x="354076" y="146138"/>
                  </a:lnTo>
                  <a:lnTo>
                    <a:pt x="385953" y="104025"/>
                  </a:lnTo>
                  <a:lnTo>
                    <a:pt x="400075" y="65798"/>
                  </a:lnTo>
                  <a:lnTo>
                    <a:pt x="400558" y="57480"/>
                  </a:lnTo>
                  <a:lnTo>
                    <a:pt x="399453" y="46253"/>
                  </a:lnTo>
                  <a:lnTo>
                    <a:pt x="373278" y="9626"/>
                  </a:lnTo>
                  <a:lnTo>
                    <a:pt x="338328" y="0"/>
                  </a:lnTo>
                  <a:lnTo>
                    <a:pt x="326288" y="1003"/>
                  </a:lnTo>
                  <a:lnTo>
                    <a:pt x="288963" y="24853"/>
                  </a:lnTo>
                  <a:lnTo>
                    <a:pt x="275844" y="61836"/>
                  </a:lnTo>
                  <a:lnTo>
                    <a:pt x="281813" y="61836"/>
                  </a:lnTo>
                  <a:lnTo>
                    <a:pt x="285280" y="53276"/>
                  </a:lnTo>
                  <a:lnTo>
                    <a:pt x="289598" y="45808"/>
                  </a:lnTo>
                  <a:lnTo>
                    <a:pt x="321805" y="25298"/>
                  </a:lnTo>
                  <a:lnTo>
                    <a:pt x="329692" y="24701"/>
                  </a:lnTo>
                  <a:lnTo>
                    <a:pt x="338251" y="25539"/>
                  </a:lnTo>
                  <a:lnTo>
                    <a:pt x="369785" y="53365"/>
                  </a:lnTo>
                  <a:lnTo>
                    <a:pt x="372999" y="72339"/>
                  </a:lnTo>
                  <a:lnTo>
                    <a:pt x="371538" y="86334"/>
                  </a:lnTo>
                  <a:lnTo>
                    <a:pt x="349758" y="132575"/>
                  </a:lnTo>
                  <a:lnTo>
                    <a:pt x="318046" y="170281"/>
                  </a:lnTo>
                  <a:lnTo>
                    <a:pt x="269494" y="217512"/>
                  </a:lnTo>
                  <a:lnTo>
                    <a:pt x="269494" y="223481"/>
                  </a:lnTo>
                  <a:lnTo>
                    <a:pt x="398653" y="223481"/>
                  </a:lnTo>
                  <a:lnTo>
                    <a:pt x="407530" y="199097"/>
                  </a:lnTo>
                  <a:lnTo>
                    <a:pt x="414020" y="181330"/>
                  </a:lnTo>
                  <a:close/>
                </a:path>
                <a:path w="553720" h="227964">
                  <a:moveTo>
                    <a:pt x="553466" y="217512"/>
                  </a:moveTo>
                  <a:lnTo>
                    <a:pt x="525907" y="25996"/>
                  </a:lnTo>
                  <a:lnTo>
                    <a:pt x="525907" y="0"/>
                  </a:lnTo>
                  <a:lnTo>
                    <a:pt x="520573" y="0"/>
                  </a:lnTo>
                  <a:lnTo>
                    <a:pt x="467233" y="25996"/>
                  </a:lnTo>
                  <a:lnTo>
                    <a:pt x="469646" y="31000"/>
                  </a:lnTo>
                  <a:lnTo>
                    <a:pt x="476758" y="27660"/>
                  </a:lnTo>
                  <a:lnTo>
                    <a:pt x="482346" y="25996"/>
                  </a:lnTo>
                  <a:lnTo>
                    <a:pt x="489077" y="25996"/>
                  </a:lnTo>
                  <a:lnTo>
                    <a:pt x="491490" y="26797"/>
                  </a:lnTo>
                  <a:lnTo>
                    <a:pt x="499237" y="198018"/>
                  </a:lnTo>
                  <a:lnTo>
                    <a:pt x="498602" y="205905"/>
                  </a:lnTo>
                  <a:lnTo>
                    <a:pt x="496316" y="211188"/>
                  </a:lnTo>
                  <a:lnTo>
                    <a:pt x="494157" y="213283"/>
                  </a:lnTo>
                  <a:lnTo>
                    <a:pt x="491109" y="214845"/>
                  </a:lnTo>
                  <a:lnTo>
                    <a:pt x="488188" y="216408"/>
                  </a:lnTo>
                  <a:lnTo>
                    <a:pt x="481457" y="217297"/>
                  </a:lnTo>
                  <a:lnTo>
                    <a:pt x="471170" y="217512"/>
                  </a:lnTo>
                  <a:lnTo>
                    <a:pt x="471170" y="223481"/>
                  </a:lnTo>
                  <a:lnTo>
                    <a:pt x="553466" y="223481"/>
                  </a:lnTo>
                  <a:lnTo>
                    <a:pt x="553466" y="217512"/>
                  </a:lnTo>
                  <a:close/>
                </a:path>
              </a:pathLst>
            </a:custGeom>
            <a:solidFill>
              <a:srgbClr val="FFFFFF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8" name="object 78"/>
          <p:cNvGrpSpPr/>
          <p:nvPr/>
        </p:nvGrpSpPr>
        <p:grpSpPr>
          <a:xfrm>
            <a:off x="5036565" y="5639346"/>
            <a:ext cx="1184275" cy="227965"/>
            <a:chOff x="5036565" y="5639346"/>
            <a:chExt cx="1184275" cy="227965"/>
          </a:xfrm>
        </p:grpSpPr>
        <p:sp>
          <p:nvSpPr>
            <p:cNvPr id="79" name="object 79"/>
            <p:cNvSpPr/>
            <p:nvPr/>
          </p:nvSpPr>
          <p:spPr>
            <a:xfrm>
              <a:off x="5036566" y="5639346"/>
              <a:ext cx="1017905" cy="227965"/>
            </a:xfrm>
            <a:custGeom>
              <a:avLst/>
              <a:gdLst/>
              <a:ahLst/>
              <a:cxnLst/>
              <a:rect l="l" t="t" r="r" b="b"/>
              <a:pathLst>
                <a:path w="1017904" h="227964">
                  <a:moveTo>
                    <a:pt x="83477" y="137096"/>
                  </a:moveTo>
                  <a:lnTo>
                    <a:pt x="0" y="137096"/>
                  </a:lnTo>
                  <a:lnTo>
                    <a:pt x="0" y="161467"/>
                  </a:lnTo>
                  <a:lnTo>
                    <a:pt x="83477" y="161467"/>
                  </a:lnTo>
                  <a:lnTo>
                    <a:pt x="83477" y="137096"/>
                  </a:lnTo>
                  <a:close/>
                </a:path>
                <a:path w="1017904" h="227964">
                  <a:moveTo>
                    <a:pt x="242455" y="170192"/>
                  </a:moveTo>
                  <a:lnTo>
                    <a:pt x="224459" y="129895"/>
                  </a:lnTo>
                  <a:lnTo>
                    <a:pt x="219837" y="125361"/>
                  </a:lnTo>
                  <a:lnTo>
                    <a:pt x="219837" y="177139"/>
                  </a:lnTo>
                  <a:lnTo>
                    <a:pt x="219837" y="184886"/>
                  </a:lnTo>
                  <a:lnTo>
                    <a:pt x="197078" y="216179"/>
                  </a:lnTo>
                  <a:lnTo>
                    <a:pt x="181356" y="218643"/>
                  </a:lnTo>
                  <a:lnTo>
                    <a:pt x="172974" y="217868"/>
                  </a:lnTo>
                  <a:lnTo>
                    <a:pt x="143878" y="191655"/>
                  </a:lnTo>
                  <a:lnTo>
                    <a:pt x="141020" y="173583"/>
                  </a:lnTo>
                  <a:lnTo>
                    <a:pt x="141097" y="170192"/>
                  </a:lnTo>
                  <a:lnTo>
                    <a:pt x="155638" y="131140"/>
                  </a:lnTo>
                  <a:lnTo>
                    <a:pt x="167259" y="119329"/>
                  </a:lnTo>
                  <a:lnTo>
                    <a:pt x="183286" y="132486"/>
                  </a:lnTo>
                  <a:lnTo>
                    <a:pt x="213614" y="164058"/>
                  </a:lnTo>
                  <a:lnTo>
                    <a:pt x="219837" y="177139"/>
                  </a:lnTo>
                  <a:lnTo>
                    <a:pt x="219837" y="125361"/>
                  </a:lnTo>
                  <a:lnTo>
                    <a:pt x="216255" y="121831"/>
                  </a:lnTo>
                  <a:lnTo>
                    <a:pt x="213385" y="119329"/>
                  </a:lnTo>
                  <a:lnTo>
                    <a:pt x="205651" y="112610"/>
                  </a:lnTo>
                  <a:lnTo>
                    <a:pt x="192659" y="102209"/>
                  </a:lnTo>
                  <a:lnTo>
                    <a:pt x="202171" y="95910"/>
                  </a:lnTo>
                  <a:lnTo>
                    <a:pt x="232816" y="65811"/>
                  </a:lnTo>
                  <a:lnTo>
                    <a:pt x="237744" y="47142"/>
                  </a:lnTo>
                  <a:lnTo>
                    <a:pt x="236715" y="38201"/>
                  </a:lnTo>
                  <a:lnTo>
                    <a:pt x="233680" y="29756"/>
                  </a:lnTo>
                  <a:lnTo>
                    <a:pt x="228625" y="21805"/>
                  </a:lnTo>
                  <a:lnTo>
                    <a:pt x="221615" y="14363"/>
                  </a:lnTo>
                  <a:lnTo>
                    <a:pt x="214757" y="9436"/>
                  </a:lnTo>
                  <a:lnTo>
                    <a:pt x="214757" y="45529"/>
                  </a:lnTo>
                  <a:lnTo>
                    <a:pt x="214757" y="54038"/>
                  </a:lnTo>
                  <a:lnTo>
                    <a:pt x="193852" y="87655"/>
                  </a:lnTo>
                  <a:lnTo>
                    <a:pt x="185039" y="95910"/>
                  </a:lnTo>
                  <a:lnTo>
                    <a:pt x="158546" y="73888"/>
                  </a:lnTo>
                  <a:lnTo>
                    <a:pt x="153289" y="68897"/>
                  </a:lnTo>
                  <a:lnTo>
                    <a:pt x="149225" y="63563"/>
                  </a:lnTo>
                  <a:lnTo>
                    <a:pt x="146431" y="57962"/>
                  </a:lnTo>
                  <a:lnTo>
                    <a:pt x="143510" y="52374"/>
                  </a:lnTo>
                  <a:lnTo>
                    <a:pt x="142201" y="47142"/>
                  </a:lnTo>
                  <a:lnTo>
                    <a:pt x="142113" y="32664"/>
                  </a:lnTo>
                  <a:lnTo>
                    <a:pt x="145542" y="25234"/>
                  </a:lnTo>
                  <a:lnTo>
                    <a:pt x="179324" y="9359"/>
                  </a:lnTo>
                  <a:lnTo>
                    <a:pt x="187083" y="9969"/>
                  </a:lnTo>
                  <a:lnTo>
                    <a:pt x="214160" y="37515"/>
                  </a:lnTo>
                  <a:lnTo>
                    <a:pt x="214757" y="45529"/>
                  </a:lnTo>
                  <a:lnTo>
                    <a:pt x="214757" y="9436"/>
                  </a:lnTo>
                  <a:lnTo>
                    <a:pt x="178943" y="0"/>
                  </a:lnTo>
                  <a:lnTo>
                    <a:pt x="165989" y="965"/>
                  </a:lnTo>
                  <a:lnTo>
                    <a:pt x="127952" y="23495"/>
                  </a:lnTo>
                  <a:lnTo>
                    <a:pt x="118745" y="52158"/>
                  </a:lnTo>
                  <a:lnTo>
                    <a:pt x="119189" y="59042"/>
                  </a:lnTo>
                  <a:lnTo>
                    <a:pt x="138328" y="93980"/>
                  </a:lnTo>
                  <a:lnTo>
                    <a:pt x="159766" y="113195"/>
                  </a:lnTo>
                  <a:lnTo>
                    <a:pt x="148666" y="121653"/>
                  </a:lnTo>
                  <a:lnTo>
                    <a:pt x="121793" y="151930"/>
                  </a:lnTo>
                  <a:lnTo>
                    <a:pt x="116332" y="173583"/>
                  </a:lnTo>
                  <a:lnTo>
                    <a:pt x="117182" y="182689"/>
                  </a:lnTo>
                  <a:lnTo>
                    <a:pt x="139763" y="216369"/>
                  </a:lnTo>
                  <a:lnTo>
                    <a:pt x="178816" y="227355"/>
                  </a:lnTo>
                  <a:lnTo>
                    <a:pt x="192405" y="226339"/>
                  </a:lnTo>
                  <a:lnTo>
                    <a:pt x="204622" y="223266"/>
                  </a:lnTo>
                  <a:lnTo>
                    <a:pt x="214388" y="218643"/>
                  </a:lnTo>
                  <a:lnTo>
                    <a:pt x="215455" y="218147"/>
                  </a:lnTo>
                  <a:lnTo>
                    <a:pt x="241465" y="182626"/>
                  </a:lnTo>
                  <a:lnTo>
                    <a:pt x="242430" y="172783"/>
                  </a:lnTo>
                  <a:lnTo>
                    <a:pt x="242455" y="170192"/>
                  </a:lnTo>
                  <a:close/>
                </a:path>
                <a:path w="1017904" h="227964">
                  <a:moveTo>
                    <a:pt x="407047" y="170192"/>
                  </a:moveTo>
                  <a:lnTo>
                    <a:pt x="389051" y="129895"/>
                  </a:lnTo>
                  <a:lnTo>
                    <a:pt x="384429" y="125361"/>
                  </a:lnTo>
                  <a:lnTo>
                    <a:pt x="384429" y="177139"/>
                  </a:lnTo>
                  <a:lnTo>
                    <a:pt x="384429" y="184886"/>
                  </a:lnTo>
                  <a:lnTo>
                    <a:pt x="361670" y="216179"/>
                  </a:lnTo>
                  <a:lnTo>
                    <a:pt x="345948" y="218643"/>
                  </a:lnTo>
                  <a:lnTo>
                    <a:pt x="337553" y="217868"/>
                  </a:lnTo>
                  <a:lnTo>
                    <a:pt x="308470" y="191655"/>
                  </a:lnTo>
                  <a:lnTo>
                    <a:pt x="305612" y="173583"/>
                  </a:lnTo>
                  <a:lnTo>
                    <a:pt x="305689" y="170192"/>
                  </a:lnTo>
                  <a:lnTo>
                    <a:pt x="320230" y="131140"/>
                  </a:lnTo>
                  <a:lnTo>
                    <a:pt x="331851" y="119329"/>
                  </a:lnTo>
                  <a:lnTo>
                    <a:pt x="347878" y="132486"/>
                  </a:lnTo>
                  <a:lnTo>
                    <a:pt x="378206" y="164058"/>
                  </a:lnTo>
                  <a:lnTo>
                    <a:pt x="384429" y="177139"/>
                  </a:lnTo>
                  <a:lnTo>
                    <a:pt x="384429" y="125361"/>
                  </a:lnTo>
                  <a:lnTo>
                    <a:pt x="380847" y="121831"/>
                  </a:lnTo>
                  <a:lnTo>
                    <a:pt x="377977" y="119329"/>
                  </a:lnTo>
                  <a:lnTo>
                    <a:pt x="370243" y="112610"/>
                  </a:lnTo>
                  <a:lnTo>
                    <a:pt x="357251" y="102209"/>
                  </a:lnTo>
                  <a:lnTo>
                    <a:pt x="366763" y="95910"/>
                  </a:lnTo>
                  <a:lnTo>
                    <a:pt x="397408" y="65811"/>
                  </a:lnTo>
                  <a:lnTo>
                    <a:pt x="402336" y="47142"/>
                  </a:lnTo>
                  <a:lnTo>
                    <a:pt x="401307" y="38201"/>
                  </a:lnTo>
                  <a:lnTo>
                    <a:pt x="398259" y="29756"/>
                  </a:lnTo>
                  <a:lnTo>
                    <a:pt x="393217" y="21805"/>
                  </a:lnTo>
                  <a:lnTo>
                    <a:pt x="386207" y="14363"/>
                  </a:lnTo>
                  <a:lnTo>
                    <a:pt x="379349" y="9436"/>
                  </a:lnTo>
                  <a:lnTo>
                    <a:pt x="379349" y="45529"/>
                  </a:lnTo>
                  <a:lnTo>
                    <a:pt x="379349" y="54038"/>
                  </a:lnTo>
                  <a:lnTo>
                    <a:pt x="358444" y="87655"/>
                  </a:lnTo>
                  <a:lnTo>
                    <a:pt x="349631" y="95910"/>
                  </a:lnTo>
                  <a:lnTo>
                    <a:pt x="323138" y="73888"/>
                  </a:lnTo>
                  <a:lnTo>
                    <a:pt x="317881" y="68897"/>
                  </a:lnTo>
                  <a:lnTo>
                    <a:pt x="313817" y="63563"/>
                  </a:lnTo>
                  <a:lnTo>
                    <a:pt x="311023" y="57962"/>
                  </a:lnTo>
                  <a:lnTo>
                    <a:pt x="308102" y="52374"/>
                  </a:lnTo>
                  <a:lnTo>
                    <a:pt x="306793" y="47142"/>
                  </a:lnTo>
                  <a:lnTo>
                    <a:pt x="306705" y="32664"/>
                  </a:lnTo>
                  <a:lnTo>
                    <a:pt x="310134" y="25234"/>
                  </a:lnTo>
                  <a:lnTo>
                    <a:pt x="343916" y="9359"/>
                  </a:lnTo>
                  <a:lnTo>
                    <a:pt x="351675" y="9969"/>
                  </a:lnTo>
                  <a:lnTo>
                    <a:pt x="378752" y="37515"/>
                  </a:lnTo>
                  <a:lnTo>
                    <a:pt x="379349" y="45529"/>
                  </a:lnTo>
                  <a:lnTo>
                    <a:pt x="379349" y="9436"/>
                  </a:lnTo>
                  <a:lnTo>
                    <a:pt x="343535" y="0"/>
                  </a:lnTo>
                  <a:lnTo>
                    <a:pt x="330581" y="965"/>
                  </a:lnTo>
                  <a:lnTo>
                    <a:pt x="292544" y="23495"/>
                  </a:lnTo>
                  <a:lnTo>
                    <a:pt x="283337" y="52158"/>
                  </a:lnTo>
                  <a:lnTo>
                    <a:pt x="283781" y="59042"/>
                  </a:lnTo>
                  <a:lnTo>
                    <a:pt x="302920" y="93980"/>
                  </a:lnTo>
                  <a:lnTo>
                    <a:pt x="324358" y="113195"/>
                  </a:lnTo>
                  <a:lnTo>
                    <a:pt x="313258" y="121653"/>
                  </a:lnTo>
                  <a:lnTo>
                    <a:pt x="286385" y="151930"/>
                  </a:lnTo>
                  <a:lnTo>
                    <a:pt x="280924" y="173583"/>
                  </a:lnTo>
                  <a:lnTo>
                    <a:pt x="281774" y="182689"/>
                  </a:lnTo>
                  <a:lnTo>
                    <a:pt x="304355" y="216369"/>
                  </a:lnTo>
                  <a:lnTo>
                    <a:pt x="343408" y="227355"/>
                  </a:lnTo>
                  <a:lnTo>
                    <a:pt x="356997" y="226339"/>
                  </a:lnTo>
                  <a:lnTo>
                    <a:pt x="369214" y="223266"/>
                  </a:lnTo>
                  <a:lnTo>
                    <a:pt x="378980" y="218643"/>
                  </a:lnTo>
                  <a:lnTo>
                    <a:pt x="380047" y="218147"/>
                  </a:lnTo>
                  <a:lnTo>
                    <a:pt x="406057" y="182626"/>
                  </a:lnTo>
                  <a:lnTo>
                    <a:pt x="407022" y="172783"/>
                  </a:lnTo>
                  <a:lnTo>
                    <a:pt x="407047" y="170192"/>
                  </a:lnTo>
                  <a:close/>
                </a:path>
                <a:path w="1017904" h="227964">
                  <a:moveTo>
                    <a:pt x="579374" y="142748"/>
                  </a:moveTo>
                  <a:lnTo>
                    <a:pt x="549910" y="142748"/>
                  </a:lnTo>
                  <a:lnTo>
                    <a:pt x="549910" y="34061"/>
                  </a:lnTo>
                  <a:lnTo>
                    <a:pt x="549910" y="0"/>
                  </a:lnTo>
                  <a:lnTo>
                    <a:pt x="532130" y="0"/>
                  </a:lnTo>
                  <a:lnTo>
                    <a:pt x="523367" y="12534"/>
                  </a:lnTo>
                  <a:lnTo>
                    <a:pt x="523367" y="34061"/>
                  </a:lnTo>
                  <a:lnTo>
                    <a:pt x="523367" y="142748"/>
                  </a:lnTo>
                  <a:lnTo>
                    <a:pt x="446405" y="142748"/>
                  </a:lnTo>
                  <a:lnTo>
                    <a:pt x="523367" y="34061"/>
                  </a:lnTo>
                  <a:lnTo>
                    <a:pt x="523367" y="12534"/>
                  </a:lnTo>
                  <a:lnTo>
                    <a:pt x="430657" y="145008"/>
                  </a:lnTo>
                  <a:lnTo>
                    <a:pt x="430657" y="165671"/>
                  </a:lnTo>
                  <a:lnTo>
                    <a:pt x="523367" y="165671"/>
                  </a:lnTo>
                  <a:lnTo>
                    <a:pt x="523367" y="223481"/>
                  </a:lnTo>
                  <a:lnTo>
                    <a:pt x="549910" y="223481"/>
                  </a:lnTo>
                  <a:lnTo>
                    <a:pt x="549910" y="165671"/>
                  </a:lnTo>
                  <a:lnTo>
                    <a:pt x="579374" y="165671"/>
                  </a:lnTo>
                  <a:lnTo>
                    <a:pt x="579374" y="142748"/>
                  </a:lnTo>
                  <a:close/>
                </a:path>
                <a:path w="1017904" h="227964">
                  <a:moveTo>
                    <a:pt x="745490" y="142748"/>
                  </a:moveTo>
                  <a:lnTo>
                    <a:pt x="716026" y="142748"/>
                  </a:lnTo>
                  <a:lnTo>
                    <a:pt x="716026" y="34061"/>
                  </a:lnTo>
                  <a:lnTo>
                    <a:pt x="716026" y="0"/>
                  </a:lnTo>
                  <a:lnTo>
                    <a:pt x="698246" y="0"/>
                  </a:lnTo>
                  <a:lnTo>
                    <a:pt x="689483" y="12534"/>
                  </a:lnTo>
                  <a:lnTo>
                    <a:pt x="689483" y="34061"/>
                  </a:lnTo>
                  <a:lnTo>
                    <a:pt x="689483" y="142748"/>
                  </a:lnTo>
                  <a:lnTo>
                    <a:pt x="612521" y="142748"/>
                  </a:lnTo>
                  <a:lnTo>
                    <a:pt x="689483" y="34061"/>
                  </a:lnTo>
                  <a:lnTo>
                    <a:pt x="689483" y="12534"/>
                  </a:lnTo>
                  <a:lnTo>
                    <a:pt x="596773" y="145008"/>
                  </a:lnTo>
                  <a:lnTo>
                    <a:pt x="596773" y="165671"/>
                  </a:lnTo>
                  <a:lnTo>
                    <a:pt x="689483" y="165671"/>
                  </a:lnTo>
                  <a:lnTo>
                    <a:pt x="689483" y="223481"/>
                  </a:lnTo>
                  <a:lnTo>
                    <a:pt x="716026" y="223481"/>
                  </a:lnTo>
                  <a:lnTo>
                    <a:pt x="716026" y="165671"/>
                  </a:lnTo>
                  <a:lnTo>
                    <a:pt x="745490" y="165671"/>
                  </a:lnTo>
                  <a:lnTo>
                    <a:pt x="745490" y="142748"/>
                  </a:lnTo>
                  <a:close/>
                </a:path>
                <a:path w="1017904" h="227964">
                  <a:moveTo>
                    <a:pt x="902347" y="170192"/>
                  </a:moveTo>
                  <a:lnTo>
                    <a:pt x="884351" y="129895"/>
                  </a:lnTo>
                  <a:lnTo>
                    <a:pt x="879729" y="125361"/>
                  </a:lnTo>
                  <a:lnTo>
                    <a:pt x="879729" y="177139"/>
                  </a:lnTo>
                  <a:lnTo>
                    <a:pt x="879729" y="184886"/>
                  </a:lnTo>
                  <a:lnTo>
                    <a:pt x="856970" y="216179"/>
                  </a:lnTo>
                  <a:lnTo>
                    <a:pt x="841248" y="218643"/>
                  </a:lnTo>
                  <a:lnTo>
                    <a:pt x="832853" y="217868"/>
                  </a:lnTo>
                  <a:lnTo>
                    <a:pt x="803770" y="191655"/>
                  </a:lnTo>
                  <a:lnTo>
                    <a:pt x="800912" y="173583"/>
                  </a:lnTo>
                  <a:lnTo>
                    <a:pt x="800989" y="170192"/>
                  </a:lnTo>
                  <a:lnTo>
                    <a:pt x="815530" y="131140"/>
                  </a:lnTo>
                  <a:lnTo>
                    <a:pt x="827151" y="119329"/>
                  </a:lnTo>
                  <a:lnTo>
                    <a:pt x="843178" y="132486"/>
                  </a:lnTo>
                  <a:lnTo>
                    <a:pt x="873506" y="164058"/>
                  </a:lnTo>
                  <a:lnTo>
                    <a:pt x="879729" y="177139"/>
                  </a:lnTo>
                  <a:lnTo>
                    <a:pt x="879729" y="125361"/>
                  </a:lnTo>
                  <a:lnTo>
                    <a:pt x="876147" y="121831"/>
                  </a:lnTo>
                  <a:lnTo>
                    <a:pt x="873277" y="119329"/>
                  </a:lnTo>
                  <a:lnTo>
                    <a:pt x="865543" y="112610"/>
                  </a:lnTo>
                  <a:lnTo>
                    <a:pt x="852551" y="102209"/>
                  </a:lnTo>
                  <a:lnTo>
                    <a:pt x="862063" y="95910"/>
                  </a:lnTo>
                  <a:lnTo>
                    <a:pt x="892708" y="65811"/>
                  </a:lnTo>
                  <a:lnTo>
                    <a:pt x="897636" y="47142"/>
                  </a:lnTo>
                  <a:lnTo>
                    <a:pt x="896607" y="38201"/>
                  </a:lnTo>
                  <a:lnTo>
                    <a:pt x="893559" y="29756"/>
                  </a:lnTo>
                  <a:lnTo>
                    <a:pt x="888517" y="21805"/>
                  </a:lnTo>
                  <a:lnTo>
                    <a:pt x="881507" y="14363"/>
                  </a:lnTo>
                  <a:lnTo>
                    <a:pt x="874649" y="9436"/>
                  </a:lnTo>
                  <a:lnTo>
                    <a:pt x="874649" y="45529"/>
                  </a:lnTo>
                  <a:lnTo>
                    <a:pt x="874649" y="54038"/>
                  </a:lnTo>
                  <a:lnTo>
                    <a:pt x="853744" y="87655"/>
                  </a:lnTo>
                  <a:lnTo>
                    <a:pt x="844931" y="95910"/>
                  </a:lnTo>
                  <a:lnTo>
                    <a:pt x="818438" y="73888"/>
                  </a:lnTo>
                  <a:lnTo>
                    <a:pt x="813181" y="68897"/>
                  </a:lnTo>
                  <a:lnTo>
                    <a:pt x="809117" y="63563"/>
                  </a:lnTo>
                  <a:lnTo>
                    <a:pt x="806323" y="57962"/>
                  </a:lnTo>
                  <a:lnTo>
                    <a:pt x="803402" y="52374"/>
                  </a:lnTo>
                  <a:lnTo>
                    <a:pt x="802093" y="47142"/>
                  </a:lnTo>
                  <a:lnTo>
                    <a:pt x="802005" y="32664"/>
                  </a:lnTo>
                  <a:lnTo>
                    <a:pt x="805434" y="25234"/>
                  </a:lnTo>
                  <a:lnTo>
                    <a:pt x="839216" y="9359"/>
                  </a:lnTo>
                  <a:lnTo>
                    <a:pt x="846975" y="9969"/>
                  </a:lnTo>
                  <a:lnTo>
                    <a:pt x="874052" y="37515"/>
                  </a:lnTo>
                  <a:lnTo>
                    <a:pt x="874649" y="45529"/>
                  </a:lnTo>
                  <a:lnTo>
                    <a:pt x="874649" y="9436"/>
                  </a:lnTo>
                  <a:lnTo>
                    <a:pt x="838835" y="0"/>
                  </a:lnTo>
                  <a:lnTo>
                    <a:pt x="825881" y="965"/>
                  </a:lnTo>
                  <a:lnTo>
                    <a:pt x="787844" y="23495"/>
                  </a:lnTo>
                  <a:lnTo>
                    <a:pt x="778637" y="52158"/>
                  </a:lnTo>
                  <a:lnTo>
                    <a:pt x="779081" y="59042"/>
                  </a:lnTo>
                  <a:lnTo>
                    <a:pt x="798220" y="93980"/>
                  </a:lnTo>
                  <a:lnTo>
                    <a:pt x="819658" y="113195"/>
                  </a:lnTo>
                  <a:lnTo>
                    <a:pt x="808558" y="121653"/>
                  </a:lnTo>
                  <a:lnTo>
                    <a:pt x="781685" y="151930"/>
                  </a:lnTo>
                  <a:lnTo>
                    <a:pt x="776224" y="173583"/>
                  </a:lnTo>
                  <a:lnTo>
                    <a:pt x="777074" y="182689"/>
                  </a:lnTo>
                  <a:lnTo>
                    <a:pt x="799655" y="216369"/>
                  </a:lnTo>
                  <a:lnTo>
                    <a:pt x="838708" y="227355"/>
                  </a:lnTo>
                  <a:lnTo>
                    <a:pt x="852297" y="226339"/>
                  </a:lnTo>
                  <a:lnTo>
                    <a:pt x="864514" y="223266"/>
                  </a:lnTo>
                  <a:lnTo>
                    <a:pt x="874280" y="218643"/>
                  </a:lnTo>
                  <a:lnTo>
                    <a:pt x="875347" y="218147"/>
                  </a:lnTo>
                  <a:lnTo>
                    <a:pt x="901357" y="182626"/>
                  </a:lnTo>
                  <a:lnTo>
                    <a:pt x="902322" y="172783"/>
                  </a:lnTo>
                  <a:lnTo>
                    <a:pt x="902347" y="170192"/>
                  </a:lnTo>
                  <a:close/>
                </a:path>
                <a:path w="1017904" h="227964">
                  <a:moveTo>
                    <a:pt x="1017689" y="137096"/>
                  </a:moveTo>
                  <a:lnTo>
                    <a:pt x="934212" y="137096"/>
                  </a:lnTo>
                  <a:lnTo>
                    <a:pt x="934212" y="161467"/>
                  </a:lnTo>
                  <a:lnTo>
                    <a:pt x="1017689" y="161467"/>
                  </a:lnTo>
                  <a:lnTo>
                    <a:pt x="1017689" y="137096"/>
                  </a:lnTo>
                  <a:close/>
                </a:path>
              </a:pathLst>
            </a:custGeom>
            <a:solidFill>
              <a:srgbClr val="FFFFFF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078981" y="5639346"/>
              <a:ext cx="141604" cy="2273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dirty="0"/>
              <a:t>THANK</a:t>
            </a:r>
            <a:r>
              <a:rPr spc="-75" dirty="0"/>
              <a:t> </a:t>
            </a:r>
            <a:r>
              <a:rPr spc="-10" dirty="0"/>
              <a:t>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1122933"/>
            <a:ext cx="41954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Course</a:t>
            </a:r>
            <a:r>
              <a:rPr sz="4400" spc="-85" dirty="0"/>
              <a:t> </a:t>
            </a:r>
            <a:r>
              <a:rPr sz="4400" dirty="0"/>
              <a:t>Overview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5093" y="2596007"/>
            <a:ext cx="100736" cy="10071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6746" y="2513329"/>
            <a:ext cx="2434234" cy="28168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5093" y="3205607"/>
            <a:ext cx="100736" cy="10071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6746" y="3115945"/>
            <a:ext cx="4201185" cy="28867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5093" y="3815207"/>
            <a:ext cx="100736" cy="10071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96746" y="3725545"/>
            <a:ext cx="7947685" cy="37033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5093" y="4424807"/>
            <a:ext cx="100736" cy="10071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96746" y="4335145"/>
            <a:ext cx="3267862" cy="2886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1122933"/>
            <a:ext cx="25482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Objectives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5093" y="2531998"/>
            <a:ext cx="100736" cy="100711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094358" y="2455545"/>
            <a:ext cx="396875" cy="274955"/>
          </a:xfrm>
          <a:custGeom>
            <a:avLst/>
            <a:gdLst/>
            <a:ahLst/>
            <a:cxnLst/>
            <a:rect l="l" t="t" r="r" b="b"/>
            <a:pathLst>
              <a:path w="396875" h="274955">
                <a:moveTo>
                  <a:pt x="308863" y="82041"/>
                </a:moveTo>
                <a:lnTo>
                  <a:pt x="265938" y="93852"/>
                </a:lnTo>
                <a:lnTo>
                  <a:pt x="233299" y="130428"/>
                </a:lnTo>
                <a:lnTo>
                  <a:pt x="221636" y="167683"/>
                </a:lnTo>
                <a:lnTo>
                  <a:pt x="220853" y="180212"/>
                </a:lnTo>
                <a:lnTo>
                  <a:pt x="222136" y="196951"/>
                </a:lnTo>
                <a:lnTo>
                  <a:pt x="241300" y="242188"/>
                </a:lnTo>
                <a:lnTo>
                  <a:pt x="287180" y="272907"/>
                </a:lnTo>
                <a:lnTo>
                  <a:pt x="306704" y="274954"/>
                </a:lnTo>
                <a:lnTo>
                  <a:pt x="318992" y="274149"/>
                </a:lnTo>
                <a:lnTo>
                  <a:pt x="330708" y="271748"/>
                </a:lnTo>
                <a:lnTo>
                  <a:pt x="341852" y="267775"/>
                </a:lnTo>
                <a:lnTo>
                  <a:pt x="352425" y="262254"/>
                </a:lnTo>
                <a:lnTo>
                  <a:pt x="354329" y="260857"/>
                </a:lnTo>
                <a:lnTo>
                  <a:pt x="315213" y="260857"/>
                </a:lnTo>
                <a:lnTo>
                  <a:pt x="302900" y="259050"/>
                </a:lnTo>
                <a:lnTo>
                  <a:pt x="273557" y="232028"/>
                </a:lnTo>
                <a:lnTo>
                  <a:pt x="258788" y="182665"/>
                </a:lnTo>
                <a:lnTo>
                  <a:pt x="257809" y="163449"/>
                </a:lnTo>
                <a:lnTo>
                  <a:pt x="258216" y="151711"/>
                </a:lnTo>
                <a:lnTo>
                  <a:pt x="271938" y="109823"/>
                </a:lnTo>
                <a:lnTo>
                  <a:pt x="295656" y="94868"/>
                </a:lnTo>
                <a:lnTo>
                  <a:pt x="354075" y="94868"/>
                </a:lnTo>
                <a:lnTo>
                  <a:pt x="346122" y="89868"/>
                </a:lnTo>
                <a:lnTo>
                  <a:pt x="328511" y="83996"/>
                </a:lnTo>
                <a:lnTo>
                  <a:pt x="308863" y="82041"/>
                </a:lnTo>
                <a:close/>
              </a:path>
              <a:path w="396875" h="274955">
                <a:moveTo>
                  <a:pt x="169278" y="262000"/>
                </a:moveTo>
                <a:lnTo>
                  <a:pt x="55029" y="262000"/>
                </a:lnTo>
                <a:lnTo>
                  <a:pt x="55029" y="269366"/>
                </a:lnTo>
                <a:lnTo>
                  <a:pt x="169278" y="269366"/>
                </a:lnTo>
                <a:lnTo>
                  <a:pt x="169278" y="262000"/>
                </a:lnTo>
                <a:close/>
              </a:path>
              <a:path w="396875" h="274955">
                <a:moveTo>
                  <a:pt x="131330" y="16890"/>
                </a:moveTo>
                <a:lnTo>
                  <a:pt x="93179" y="16890"/>
                </a:lnTo>
                <a:lnTo>
                  <a:pt x="93161" y="223329"/>
                </a:lnTo>
                <a:lnTo>
                  <a:pt x="92932" y="232028"/>
                </a:lnTo>
                <a:lnTo>
                  <a:pt x="64566" y="262000"/>
                </a:lnTo>
                <a:lnTo>
                  <a:pt x="149478" y="262000"/>
                </a:lnTo>
                <a:lnTo>
                  <a:pt x="131383" y="224408"/>
                </a:lnTo>
                <a:lnTo>
                  <a:pt x="131330" y="16890"/>
                </a:lnTo>
                <a:close/>
              </a:path>
              <a:path w="396875" h="274955">
                <a:moveTo>
                  <a:pt x="354075" y="94868"/>
                </a:moveTo>
                <a:lnTo>
                  <a:pt x="302768" y="94868"/>
                </a:lnTo>
                <a:lnTo>
                  <a:pt x="313170" y="96061"/>
                </a:lnTo>
                <a:lnTo>
                  <a:pt x="322674" y="99669"/>
                </a:lnTo>
                <a:lnTo>
                  <a:pt x="347803" y="129238"/>
                </a:lnTo>
                <a:lnTo>
                  <a:pt x="358229" y="167338"/>
                </a:lnTo>
                <a:lnTo>
                  <a:pt x="359537" y="190245"/>
                </a:lnTo>
                <a:lnTo>
                  <a:pt x="358751" y="208228"/>
                </a:lnTo>
                <a:lnTo>
                  <a:pt x="346963" y="244982"/>
                </a:lnTo>
                <a:lnTo>
                  <a:pt x="315213" y="260857"/>
                </a:lnTo>
                <a:lnTo>
                  <a:pt x="354329" y="260857"/>
                </a:lnTo>
                <a:lnTo>
                  <a:pt x="384809" y="224408"/>
                </a:lnTo>
                <a:lnTo>
                  <a:pt x="395757" y="187243"/>
                </a:lnTo>
                <a:lnTo>
                  <a:pt x="396494" y="175005"/>
                </a:lnTo>
                <a:lnTo>
                  <a:pt x="395162" y="158095"/>
                </a:lnTo>
                <a:lnTo>
                  <a:pt x="391175" y="142208"/>
                </a:lnTo>
                <a:lnTo>
                  <a:pt x="384546" y="127321"/>
                </a:lnTo>
                <a:lnTo>
                  <a:pt x="375284" y="113410"/>
                </a:lnTo>
                <a:lnTo>
                  <a:pt x="361675" y="99647"/>
                </a:lnTo>
                <a:lnTo>
                  <a:pt x="354075" y="94868"/>
                </a:lnTo>
                <a:close/>
              </a:path>
              <a:path w="396875" h="274955">
                <a:moveTo>
                  <a:pt x="223138" y="0"/>
                </a:moveTo>
                <a:lnTo>
                  <a:pt x="3175" y="0"/>
                </a:lnTo>
                <a:lnTo>
                  <a:pt x="0" y="63118"/>
                </a:lnTo>
                <a:lnTo>
                  <a:pt x="7543" y="63118"/>
                </a:lnTo>
                <a:lnTo>
                  <a:pt x="8612" y="54451"/>
                </a:lnTo>
                <a:lnTo>
                  <a:pt x="10428" y="46735"/>
                </a:lnTo>
                <a:lnTo>
                  <a:pt x="38627" y="18391"/>
                </a:lnTo>
                <a:lnTo>
                  <a:pt x="60794" y="16890"/>
                </a:lnTo>
                <a:lnTo>
                  <a:pt x="223920" y="16890"/>
                </a:lnTo>
                <a:lnTo>
                  <a:pt x="223138" y="0"/>
                </a:lnTo>
                <a:close/>
              </a:path>
              <a:path w="396875" h="274955">
                <a:moveTo>
                  <a:pt x="223920" y="16890"/>
                </a:moveTo>
                <a:lnTo>
                  <a:pt x="169278" y="16890"/>
                </a:lnTo>
                <a:lnTo>
                  <a:pt x="177242" y="17226"/>
                </a:lnTo>
                <a:lnTo>
                  <a:pt x="184370" y="18240"/>
                </a:lnTo>
                <a:lnTo>
                  <a:pt x="215137" y="44068"/>
                </a:lnTo>
                <a:lnTo>
                  <a:pt x="218566" y="63118"/>
                </a:lnTo>
                <a:lnTo>
                  <a:pt x="226059" y="63118"/>
                </a:lnTo>
                <a:lnTo>
                  <a:pt x="223920" y="1689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8817" y="2442336"/>
            <a:ext cx="1259840" cy="369570"/>
          </a:xfrm>
          <a:custGeom>
            <a:avLst/>
            <a:gdLst/>
            <a:ahLst/>
            <a:cxnLst/>
            <a:rect l="l" t="t" r="r" b="b"/>
            <a:pathLst>
              <a:path w="1259839" h="369569">
                <a:moveTo>
                  <a:pt x="88011" y="94996"/>
                </a:moveTo>
                <a:lnTo>
                  <a:pt x="37879" y="113266"/>
                </a:lnTo>
                <a:lnTo>
                  <a:pt x="13876" y="144129"/>
                </a:lnTo>
                <a:lnTo>
                  <a:pt x="0" y="199136"/>
                </a:lnTo>
                <a:lnTo>
                  <a:pt x="1402" y="217799"/>
                </a:lnTo>
                <a:lnTo>
                  <a:pt x="22351" y="263143"/>
                </a:lnTo>
                <a:lnTo>
                  <a:pt x="59892" y="286593"/>
                </a:lnTo>
                <a:lnTo>
                  <a:pt x="74294" y="288163"/>
                </a:lnTo>
                <a:lnTo>
                  <a:pt x="81581" y="287782"/>
                </a:lnTo>
                <a:lnTo>
                  <a:pt x="121140" y="268583"/>
                </a:lnTo>
                <a:lnTo>
                  <a:pt x="123462" y="266318"/>
                </a:lnTo>
                <a:lnTo>
                  <a:pt x="92837" y="266318"/>
                </a:lnTo>
                <a:lnTo>
                  <a:pt x="82333" y="264985"/>
                </a:lnTo>
                <a:lnTo>
                  <a:pt x="46253" y="233072"/>
                </a:lnTo>
                <a:lnTo>
                  <a:pt x="36449" y="183387"/>
                </a:lnTo>
                <a:lnTo>
                  <a:pt x="37570" y="164746"/>
                </a:lnTo>
                <a:lnTo>
                  <a:pt x="54482" y="123062"/>
                </a:lnTo>
                <a:lnTo>
                  <a:pt x="85725" y="107314"/>
                </a:lnTo>
                <a:lnTo>
                  <a:pt x="123992" y="107314"/>
                </a:lnTo>
                <a:lnTo>
                  <a:pt x="119425" y="103622"/>
                </a:lnTo>
                <a:lnTo>
                  <a:pt x="110029" y="98821"/>
                </a:lnTo>
                <a:lnTo>
                  <a:pt x="99562" y="95950"/>
                </a:lnTo>
                <a:lnTo>
                  <a:pt x="88011" y="94996"/>
                </a:lnTo>
                <a:close/>
              </a:path>
              <a:path w="1259839" h="369569">
                <a:moveTo>
                  <a:pt x="188849" y="258699"/>
                </a:moveTo>
                <a:lnTo>
                  <a:pt x="182880" y="260985"/>
                </a:lnTo>
                <a:lnTo>
                  <a:pt x="178054" y="262127"/>
                </a:lnTo>
                <a:lnTo>
                  <a:pt x="127762" y="262127"/>
                </a:lnTo>
                <a:lnTo>
                  <a:pt x="127762" y="288163"/>
                </a:lnTo>
                <a:lnTo>
                  <a:pt x="136906" y="288163"/>
                </a:lnTo>
                <a:lnTo>
                  <a:pt x="191007" y="265684"/>
                </a:lnTo>
                <a:lnTo>
                  <a:pt x="188849" y="258699"/>
                </a:lnTo>
                <a:close/>
              </a:path>
              <a:path w="1259839" h="369569">
                <a:moveTo>
                  <a:pt x="123992" y="107314"/>
                </a:moveTo>
                <a:lnTo>
                  <a:pt x="91948" y="107314"/>
                </a:lnTo>
                <a:lnTo>
                  <a:pt x="98298" y="109220"/>
                </a:lnTo>
                <a:lnTo>
                  <a:pt x="111379" y="116712"/>
                </a:lnTo>
                <a:lnTo>
                  <a:pt x="127762" y="154432"/>
                </a:lnTo>
                <a:lnTo>
                  <a:pt x="127762" y="248158"/>
                </a:lnTo>
                <a:lnTo>
                  <a:pt x="119286" y="256085"/>
                </a:lnTo>
                <a:lnTo>
                  <a:pt x="110632" y="261762"/>
                </a:lnTo>
                <a:lnTo>
                  <a:pt x="101812" y="265177"/>
                </a:lnTo>
                <a:lnTo>
                  <a:pt x="92837" y="266318"/>
                </a:lnTo>
                <a:lnTo>
                  <a:pt x="123462" y="266318"/>
                </a:lnTo>
                <a:lnTo>
                  <a:pt x="127762" y="262127"/>
                </a:lnTo>
                <a:lnTo>
                  <a:pt x="171576" y="262127"/>
                </a:lnTo>
                <a:lnTo>
                  <a:pt x="169037" y="261238"/>
                </a:lnTo>
                <a:lnTo>
                  <a:pt x="160527" y="110362"/>
                </a:lnTo>
                <a:lnTo>
                  <a:pt x="127762" y="110362"/>
                </a:lnTo>
                <a:lnTo>
                  <a:pt x="123992" y="107314"/>
                </a:lnTo>
                <a:close/>
              </a:path>
              <a:path w="1259839" h="369569">
                <a:moveTo>
                  <a:pt x="160527" y="26035"/>
                </a:moveTo>
                <a:lnTo>
                  <a:pt x="116839" y="26035"/>
                </a:lnTo>
                <a:lnTo>
                  <a:pt x="119506" y="26924"/>
                </a:lnTo>
                <a:lnTo>
                  <a:pt x="121665" y="28701"/>
                </a:lnTo>
                <a:lnTo>
                  <a:pt x="127762" y="110362"/>
                </a:lnTo>
                <a:lnTo>
                  <a:pt x="160527" y="110362"/>
                </a:lnTo>
                <a:lnTo>
                  <a:pt x="160527" y="26035"/>
                </a:lnTo>
                <a:close/>
              </a:path>
              <a:path w="1259839" h="369569">
                <a:moveTo>
                  <a:pt x="160527" y="0"/>
                </a:moveTo>
                <a:lnTo>
                  <a:pt x="151637" y="0"/>
                </a:lnTo>
                <a:lnTo>
                  <a:pt x="97408" y="22351"/>
                </a:lnTo>
                <a:lnTo>
                  <a:pt x="99949" y="29210"/>
                </a:lnTo>
                <a:lnTo>
                  <a:pt x="105663" y="27177"/>
                </a:lnTo>
                <a:lnTo>
                  <a:pt x="110236" y="26035"/>
                </a:lnTo>
                <a:lnTo>
                  <a:pt x="160527" y="26035"/>
                </a:lnTo>
                <a:lnTo>
                  <a:pt x="160527" y="0"/>
                </a:lnTo>
                <a:close/>
              </a:path>
              <a:path w="1259839" h="369569">
                <a:moveTo>
                  <a:pt x="288417" y="94996"/>
                </a:moveTo>
                <a:lnTo>
                  <a:pt x="240982" y="109729"/>
                </a:lnTo>
                <a:lnTo>
                  <a:pt x="210327" y="152400"/>
                </a:lnTo>
                <a:lnTo>
                  <a:pt x="204343" y="193928"/>
                </a:lnTo>
                <a:lnTo>
                  <a:pt x="205797" y="214433"/>
                </a:lnTo>
                <a:lnTo>
                  <a:pt x="227711" y="262636"/>
                </a:lnTo>
                <a:lnTo>
                  <a:pt x="268037" y="286567"/>
                </a:lnTo>
                <a:lnTo>
                  <a:pt x="283844" y="288163"/>
                </a:lnTo>
                <a:lnTo>
                  <a:pt x="298273" y="286760"/>
                </a:lnTo>
                <a:lnTo>
                  <a:pt x="311451" y="282559"/>
                </a:lnTo>
                <a:lnTo>
                  <a:pt x="323367" y="275572"/>
                </a:lnTo>
                <a:lnTo>
                  <a:pt x="334009" y="265811"/>
                </a:lnTo>
                <a:lnTo>
                  <a:pt x="341909" y="255777"/>
                </a:lnTo>
                <a:lnTo>
                  <a:pt x="298957" y="255777"/>
                </a:lnTo>
                <a:lnTo>
                  <a:pt x="285958" y="254327"/>
                </a:lnTo>
                <a:lnTo>
                  <a:pt x="252270" y="232711"/>
                </a:lnTo>
                <a:lnTo>
                  <a:pt x="233701" y="188283"/>
                </a:lnTo>
                <a:lnTo>
                  <a:pt x="232537" y="169163"/>
                </a:lnTo>
                <a:lnTo>
                  <a:pt x="358267" y="169163"/>
                </a:lnTo>
                <a:lnTo>
                  <a:pt x="357391" y="157607"/>
                </a:lnTo>
                <a:lnTo>
                  <a:pt x="232537" y="157607"/>
                </a:lnTo>
                <a:lnTo>
                  <a:pt x="234328" y="146798"/>
                </a:lnTo>
                <a:lnTo>
                  <a:pt x="261604" y="112315"/>
                </a:lnTo>
                <a:lnTo>
                  <a:pt x="277240" y="109092"/>
                </a:lnTo>
                <a:lnTo>
                  <a:pt x="331337" y="109092"/>
                </a:lnTo>
                <a:lnTo>
                  <a:pt x="328082" y="106354"/>
                </a:lnTo>
                <a:lnTo>
                  <a:pt x="316214" y="100044"/>
                </a:lnTo>
                <a:lnTo>
                  <a:pt x="302988" y="96258"/>
                </a:lnTo>
                <a:lnTo>
                  <a:pt x="288417" y="94996"/>
                </a:lnTo>
                <a:close/>
              </a:path>
              <a:path w="1259839" h="369569">
                <a:moveTo>
                  <a:pt x="352170" y="212216"/>
                </a:moveTo>
                <a:lnTo>
                  <a:pt x="329945" y="245872"/>
                </a:lnTo>
                <a:lnTo>
                  <a:pt x="298957" y="255777"/>
                </a:lnTo>
                <a:lnTo>
                  <a:pt x="341909" y="255777"/>
                </a:lnTo>
                <a:lnTo>
                  <a:pt x="343086" y="254283"/>
                </a:lnTo>
                <a:lnTo>
                  <a:pt x="350138" y="242173"/>
                </a:lnTo>
                <a:lnTo>
                  <a:pt x="355191" y="229467"/>
                </a:lnTo>
                <a:lnTo>
                  <a:pt x="358267" y="216153"/>
                </a:lnTo>
                <a:lnTo>
                  <a:pt x="352170" y="212216"/>
                </a:lnTo>
                <a:close/>
              </a:path>
              <a:path w="1259839" h="369569">
                <a:moveTo>
                  <a:pt x="331337" y="109092"/>
                </a:moveTo>
                <a:lnTo>
                  <a:pt x="284352" y="109092"/>
                </a:lnTo>
                <a:lnTo>
                  <a:pt x="291211" y="111251"/>
                </a:lnTo>
                <a:lnTo>
                  <a:pt x="297814" y="115442"/>
                </a:lnTo>
                <a:lnTo>
                  <a:pt x="316738" y="157607"/>
                </a:lnTo>
                <a:lnTo>
                  <a:pt x="357391" y="157607"/>
                </a:lnTo>
                <a:lnTo>
                  <a:pt x="357048" y="153086"/>
                </a:lnTo>
                <a:lnTo>
                  <a:pt x="353377" y="138747"/>
                </a:lnTo>
                <a:lnTo>
                  <a:pt x="347229" y="126122"/>
                </a:lnTo>
                <a:lnTo>
                  <a:pt x="338581" y="115188"/>
                </a:lnTo>
                <a:lnTo>
                  <a:pt x="331337" y="109092"/>
                </a:lnTo>
                <a:close/>
              </a:path>
              <a:path w="1259839" h="369569">
                <a:moveTo>
                  <a:pt x="459613" y="100584"/>
                </a:moveTo>
                <a:lnTo>
                  <a:pt x="374014" y="100584"/>
                </a:lnTo>
                <a:lnTo>
                  <a:pt x="374014" y="107950"/>
                </a:lnTo>
                <a:lnTo>
                  <a:pt x="380619" y="108965"/>
                </a:lnTo>
                <a:lnTo>
                  <a:pt x="385063" y="110109"/>
                </a:lnTo>
                <a:lnTo>
                  <a:pt x="387223" y="111251"/>
                </a:lnTo>
                <a:lnTo>
                  <a:pt x="391413" y="113411"/>
                </a:lnTo>
                <a:lnTo>
                  <a:pt x="394715" y="116077"/>
                </a:lnTo>
                <a:lnTo>
                  <a:pt x="397382" y="119125"/>
                </a:lnTo>
                <a:lnTo>
                  <a:pt x="400050" y="122300"/>
                </a:lnTo>
                <a:lnTo>
                  <a:pt x="402844" y="127380"/>
                </a:lnTo>
                <a:lnTo>
                  <a:pt x="405764" y="134492"/>
                </a:lnTo>
                <a:lnTo>
                  <a:pt x="470662" y="288163"/>
                </a:lnTo>
                <a:lnTo>
                  <a:pt x="478917" y="288163"/>
                </a:lnTo>
                <a:lnTo>
                  <a:pt x="499268" y="238887"/>
                </a:lnTo>
                <a:lnTo>
                  <a:pt x="484631" y="238887"/>
                </a:lnTo>
                <a:lnTo>
                  <a:pt x="442340" y="138302"/>
                </a:lnTo>
                <a:lnTo>
                  <a:pt x="439546" y="131952"/>
                </a:lnTo>
                <a:lnTo>
                  <a:pt x="438150" y="126491"/>
                </a:lnTo>
                <a:lnTo>
                  <a:pt x="438150" y="117601"/>
                </a:lnTo>
                <a:lnTo>
                  <a:pt x="439546" y="114173"/>
                </a:lnTo>
                <a:lnTo>
                  <a:pt x="442213" y="111760"/>
                </a:lnTo>
                <a:lnTo>
                  <a:pt x="444881" y="109220"/>
                </a:lnTo>
                <a:lnTo>
                  <a:pt x="448818" y="107950"/>
                </a:lnTo>
                <a:lnTo>
                  <a:pt x="459613" y="107950"/>
                </a:lnTo>
                <a:lnTo>
                  <a:pt x="459613" y="100584"/>
                </a:lnTo>
                <a:close/>
              </a:path>
              <a:path w="1259839" h="369569">
                <a:moveTo>
                  <a:pt x="570230" y="100584"/>
                </a:moveTo>
                <a:lnTo>
                  <a:pt x="510920" y="100584"/>
                </a:lnTo>
                <a:lnTo>
                  <a:pt x="510920" y="107950"/>
                </a:lnTo>
                <a:lnTo>
                  <a:pt x="517779" y="107950"/>
                </a:lnTo>
                <a:lnTo>
                  <a:pt x="522350" y="108330"/>
                </a:lnTo>
                <a:lnTo>
                  <a:pt x="524509" y="108965"/>
                </a:lnTo>
                <a:lnTo>
                  <a:pt x="526795" y="109727"/>
                </a:lnTo>
                <a:lnTo>
                  <a:pt x="528701" y="111125"/>
                </a:lnTo>
                <a:lnTo>
                  <a:pt x="530098" y="113157"/>
                </a:lnTo>
                <a:lnTo>
                  <a:pt x="531240" y="114300"/>
                </a:lnTo>
                <a:lnTo>
                  <a:pt x="531749" y="115824"/>
                </a:lnTo>
                <a:lnTo>
                  <a:pt x="531749" y="121538"/>
                </a:lnTo>
                <a:lnTo>
                  <a:pt x="530225" y="127126"/>
                </a:lnTo>
                <a:lnTo>
                  <a:pt x="527176" y="134492"/>
                </a:lnTo>
                <a:lnTo>
                  <a:pt x="484631" y="238887"/>
                </a:lnTo>
                <a:lnTo>
                  <a:pt x="499268" y="238887"/>
                </a:lnTo>
                <a:lnTo>
                  <a:pt x="543432" y="131952"/>
                </a:lnTo>
                <a:lnTo>
                  <a:pt x="547115" y="122682"/>
                </a:lnTo>
                <a:lnTo>
                  <a:pt x="551307" y="116077"/>
                </a:lnTo>
                <a:lnTo>
                  <a:pt x="556006" y="112140"/>
                </a:lnTo>
                <a:lnTo>
                  <a:pt x="558545" y="109854"/>
                </a:lnTo>
                <a:lnTo>
                  <a:pt x="563371" y="108458"/>
                </a:lnTo>
                <a:lnTo>
                  <a:pt x="570230" y="107950"/>
                </a:lnTo>
                <a:lnTo>
                  <a:pt x="570230" y="100584"/>
                </a:lnTo>
                <a:close/>
              </a:path>
              <a:path w="1259839" h="369569">
                <a:moveTo>
                  <a:pt x="672464" y="94996"/>
                </a:moveTo>
                <a:lnTo>
                  <a:pt x="625030" y="109729"/>
                </a:lnTo>
                <a:lnTo>
                  <a:pt x="594375" y="152400"/>
                </a:lnTo>
                <a:lnTo>
                  <a:pt x="588390" y="193928"/>
                </a:lnTo>
                <a:lnTo>
                  <a:pt x="589845" y="214433"/>
                </a:lnTo>
                <a:lnTo>
                  <a:pt x="611758" y="262636"/>
                </a:lnTo>
                <a:lnTo>
                  <a:pt x="652085" y="286567"/>
                </a:lnTo>
                <a:lnTo>
                  <a:pt x="667893" y="288163"/>
                </a:lnTo>
                <a:lnTo>
                  <a:pt x="682321" y="286760"/>
                </a:lnTo>
                <a:lnTo>
                  <a:pt x="695499" y="282559"/>
                </a:lnTo>
                <a:lnTo>
                  <a:pt x="707415" y="275572"/>
                </a:lnTo>
                <a:lnTo>
                  <a:pt x="718057" y="265811"/>
                </a:lnTo>
                <a:lnTo>
                  <a:pt x="725957" y="255777"/>
                </a:lnTo>
                <a:lnTo>
                  <a:pt x="683006" y="255777"/>
                </a:lnTo>
                <a:lnTo>
                  <a:pt x="670006" y="254327"/>
                </a:lnTo>
                <a:lnTo>
                  <a:pt x="636318" y="232711"/>
                </a:lnTo>
                <a:lnTo>
                  <a:pt x="617749" y="188283"/>
                </a:lnTo>
                <a:lnTo>
                  <a:pt x="616584" y="169163"/>
                </a:lnTo>
                <a:lnTo>
                  <a:pt x="742314" y="169163"/>
                </a:lnTo>
                <a:lnTo>
                  <a:pt x="741439" y="157607"/>
                </a:lnTo>
                <a:lnTo>
                  <a:pt x="616584" y="157607"/>
                </a:lnTo>
                <a:lnTo>
                  <a:pt x="618376" y="146798"/>
                </a:lnTo>
                <a:lnTo>
                  <a:pt x="645652" y="112315"/>
                </a:lnTo>
                <a:lnTo>
                  <a:pt x="661288" y="109092"/>
                </a:lnTo>
                <a:lnTo>
                  <a:pt x="715385" y="109092"/>
                </a:lnTo>
                <a:lnTo>
                  <a:pt x="712130" y="106354"/>
                </a:lnTo>
                <a:lnTo>
                  <a:pt x="700262" y="100044"/>
                </a:lnTo>
                <a:lnTo>
                  <a:pt x="687036" y="96258"/>
                </a:lnTo>
                <a:lnTo>
                  <a:pt x="672464" y="94996"/>
                </a:lnTo>
                <a:close/>
              </a:path>
              <a:path w="1259839" h="369569">
                <a:moveTo>
                  <a:pt x="736219" y="212216"/>
                </a:moveTo>
                <a:lnTo>
                  <a:pt x="713994" y="245872"/>
                </a:lnTo>
                <a:lnTo>
                  <a:pt x="683006" y="255777"/>
                </a:lnTo>
                <a:lnTo>
                  <a:pt x="725957" y="255777"/>
                </a:lnTo>
                <a:lnTo>
                  <a:pt x="727134" y="254283"/>
                </a:lnTo>
                <a:lnTo>
                  <a:pt x="734187" y="242173"/>
                </a:lnTo>
                <a:lnTo>
                  <a:pt x="739239" y="229467"/>
                </a:lnTo>
                <a:lnTo>
                  <a:pt x="742314" y="216153"/>
                </a:lnTo>
                <a:lnTo>
                  <a:pt x="736219" y="212216"/>
                </a:lnTo>
                <a:close/>
              </a:path>
              <a:path w="1259839" h="369569">
                <a:moveTo>
                  <a:pt x="715385" y="109092"/>
                </a:moveTo>
                <a:lnTo>
                  <a:pt x="668401" y="109092"/>
                </a:lnTo>
                <a:lnTo>
                  <a:pt x="675258" y="111251"/>
                </a:lnTo>
                <a:lnTo>
                  <a:pt x="681863" y="115442"/>
                </a:lnTo>
                <a:lnTo>
                  <a:pt x="700786" y="157607"/>
                </a:lnTo>
                <a:lnTo>
                  <a:pt x="741439" y="157607"/>
                </a:lnTo>
                <a:lnTo>
                  <a:pt x="741096" y="153086"/>
                </a:lnTo>
                <a:lnTo>
                  <a:pt x="737425" y="138747"/>
                </a:lnTo>
                <a:lnTo>
                  <a:pt x="731277" y="126122"/>
                </a:lnTo>
                <a:lnTo>
                  <a:pt x="722630" y="115188"/>
                </a:lnTo>
                <a:lnTo>
                  <a:pt x="715385" y="109092"/>
                </a:lnTo>
                <a:close/>
              </a:path>
              <a:path w="1259839" h="369569">
                <a:moveTo>
                  <a:pt x="859282" y="275463"/>
                </a:moveTo>
                <a:lnTo>
                  <a:pt x="770127" y="275463"/>
                </a:lnTo>
                <a:lnTo>
                  <a:pt x="770127" y="282575"/>
                </a:lnTo>
                <a:lnTo>
                  <a:pt x="859282" y="282575"/>
                </a:lnTo>
                <a:lnTo>
                  <a:pt x="859282" y="275463"/>
                </a:lnTo>
                <a:close/>
              </a:path>
              <a:path w="1259839" h="369569">
                <a:moveTo>
                  <a:pt x="829944" y="26035"/>
                </a:moveTo>
                <a:lnTo>
                  <a:pt x="786383" y="26035"/>
                </a:lnTo>
                <a:lnTo>
                  <a:pt x="789051" y="26924"/>
                </a:lnTo>
                <a:lnTo>
                  <a:pt x="791082" y="28701"/>
                </a:lnTo>
                <a:lnTo>
                  <a:pt x="796910" y="252857"/>
                </a:lnTo>
                <a:lnTo>
                  <a:pt x="796036" y="260350"/>
                </a:lnTo>
                <a:lnTo>
                  <a:pt x="794384" y="264287"/>
                </a:lnTo>
                <a:lnTo>
                  <a:pt x="792607" y="268224"/>
                </a:lnTo>
                <a:lnTo>
                  <a:pt x="790320" y="271145"/>
                </a:lnTo>
                <a:lnTo>
                  <a:pt x="787273" y="272796"/>
                </a:lnTo>
                <a:lnTo>
                  <a:pt x="784225" y="274574"/>
                </a:lnTo>
                <a:lnTo>
                  <a:pt x="778509" y="275463"/>
                </a:lnTo>
                <a:lnTo>
                  <a:pt x="849883" y="275463"/>
                </a:lnTo>
                <a:lnTo>
                  <a:pt x="843533" y="274447"/>
                </a:lnTo>
                <a:lnTo>
                  <a:pt x="836676" y="270637"/>
                </a:lnTo>
                <a:lnTo>
                  <a:pt x="834136" y="267842"/>
                </a:lnTo>
                <a:lnTo>
                  <a:pt x="832357" y="264160"/>
                </a:lnTo>
                <a:lnTo>
                  <a:pt x="830707" y="260350"/>
                </a:lnTo>
                <a:lnTo>
                  <a:pt x="829944" y="252857"/>
                </a:lnTo>
                <a:lnTo>
                  <a:pt x="829944" y="26035"/>
                </a:lnTo>
                <a:close/>
              </a:path>
              <a:path w="1259839" h="369569">
                <a:moveTo>
                  <a:pt x="829944" y="0"/>
                </a:moveTo>
                <a:lnTo>
                  <a:pt x="821055" y="0"/>
                </a:lnTo>
                <a:lnTo>
                  <a:pt x="766699" y="22351"/>
                </a:lnTo>
                <a:lnTo>
                  <a:pt x="770127" y="29210"/>
                </a:lnTo>
                <a:lnTo>
                  <a:pt x="775462" y="27177"/>
                </a:lnTo>
                <a:lnTo>
                  <a:pt x="779780" y="26035"/>
                </a:lnTo>
                <a:lnTo>
                  <a:pt x="829944" y="26035"/>
                </a:lnTo>
                <a:lnTo>
                  <a:pt x="829944" y="0"/>
                </a:lnTo>
                <a:close/>
              </a:path>
              <a:path w="1259839" h="369569">
                <a:moveTo>
                  <a:pt x="967613" y="95250"/>
                </a:moveTo>
                <a:lnTo>
                  <a:pt x="924687" y="107061"/>
                </a:lnTo>
                <a:lnTo>
                  <a:pt x="892048" y="143637"/>
                </a:lnTo>
                <a:lnTo>
                  <a:pt x="880385" y="180891"/>
                </a:lnTo>
                <a:lnTo>
                  <a:pt x="879601" y="193421"/>
                </a:lnTo>
                <a:lnTo>
                  <a:pt x="880885" y="210159"/>
                </a:lnTo>
                <a:lnTo>
                  <a:pt x="900049" y="255397"/>
                </a:lnTo>
                <a:lnTo>
                  <a:pt x="945929" y="286115"/>
                </a:lnTo>
                <a:lnTo>
                  <a:pt x="965454" y="288163"/>
                </a:lnTo>
                <a:lnTo>
                  <a:pt x="977741" y="287357"/>
                </a:lnTo>
                <a:lnTo>
                  <a:pt x="989457" y="284956"/>
                </a:lnTo>
                <a:lnTo>
                  <a:pt x="1000601" y="280983"/>
                </a:lnTo>
                <a:lnTo>
                  <a:pt x="1011174" y="275463"/>
                </a:lnTo>
                <a:lnTo>
                  <a:pt x="1013078" y="274065"/>
                </a:lnTo>
                <a:lnTo>
                  <a:pt x="973963" y="274065"/>
                </a:lnTo>
                <a:lnTo>
                  <a:pt x="961649" y="272258"/>
                </a:lnTo>
                <a:lnTo>
                  <a:pt x="932307" y="245237"/>
                </a:lnTo>
                <a:lnTo>
                  <a:pt x="917537" y="195873"/>
                </a:lnTo>
                <a:lnTo>
                  <a:pt x="916558" y="176657"/>
                </a:lnTo>
                <a:lnTo>
                  <a:pt x="916965" y="164919"/>
                </a:lnTo>
                <a:lnTo>
                  <a:pt x="930687" y="123031"/>
                </a:lnTo>
                <a:lnTo>
                  <a:pt x="954405" y="108076"/>
                </a:lnTo>
                <a:lnTo>
                  <a:pt x="1012824" y="108076"/>
                </a:lnTo>
                <a:lnTo>
                  <a:pt x="1004871" y="103076"/>
                </a:lnTo>
                <a:lnTo>
                  <a:pt x="987260" y="97204"/>
                </a:lnTo>
                <a:lnTo>
                  <a:pt x="967613" y="95250"/>
                </a:lnTo>
                <a:close/>
              </a:path>
              <a:path w="1259839" h="369569">
                <a:moveTo>
                  <a:pt x="1012824" y="108076"/>
                </a:moveTo>
                <a:lnTo>
                  <a:pt x="961517" y="108076"/>
                </a:lnTo>
                <a:lnTo>
                  <a:pt x="971919" y="109269"/>
                </a:lnTo>
                <a:lnTo>
                  <a:pt x="981423" y="112877"/>
                </a:lnTo>
                <a:lnTo>
                  <a:pt x="1006552" y="142446"/>
                </a:lnTo>
                <a:lnTo>
                  <a:pt x="1016978" y="180546"/>
                </a:lnTo>
                <a:lnTo>
                  <a:pt x="1018286" y="203453"/>
                </a:lnTo>
                <a:lnTo>
                  <a:pt x="1017500" y="221436"/>
                </a:lnTo>
                <a:lnTo>
                  <a:pt x="1005713" y="258190"/>
                </a:lnTo>
                <a:lnTo>
                  <a:pt x="973963" y="274065"/>
                </a:lnTo>
                <a:lnTo>
                  <a:pt x="1013078" y="274065"/>
                </a:lnTo>
                <a:lnTo>
                  <a:pt x="1043558" y="237616"/>
                </a:lnTo>
                <a:lnTo>
                  <a:pt x="1054506" y="200451"/>
                </a:lnTo>
                <a:lnTo>
                  <a:pt x="1055243" y="188213"/>
                </a:lnTo>
                <a:lnTo>
                  <a:pt x="1053911" y="171303"/>
                </a:lnTo>
                <a:lnTo>
                  <a:pt x="1049924" y="155416"/>
                </a:lnTo>
                <a:lnTo>
                  <a:pt x="1043295" y="140529"/>
                </a:lnTo>
                <a:lnTo>
                  <a:pt x="1034033" y="126618"/>
                </a:lnTo>
                <a:lnTo>
                  <a:pt x="1020424" y="112855"/>
                </a:lnTo>
                <a:lnTo>
                  <a:pt x="1012824" y="108076"/>
                </a:lnTo>
                <a:close/>
              </a:path>
              <a:path w="1259839" h="369569">
                <a:moveTo>
                  <a:pt x="1073658" y="362203"/>
                </a:moveTo>
                <a:lnTo>
                  <a:pt x="1068705" y="362203"/>
                </a:lnTo>
                <a:lnTo>
                  <a:pt x="1068705" y="369570"/>
                </a:lnTo>
                <a:lnTo>
                  <a:pt x="1164082" y="369570"/>
                </a:lnTo>
                <a:lnTo>
                  <a:pt x="1164082" y="362330"/>
                </a:lnTo>
                <a:lnTo>
                  <a:pt x="1081024" y="362330"/>
                </a:lnTo>
                <a:lnTo>
                  <a:pt x="1073658" y="362203"/>
                </a:lnTo>
                <a:close/>
              </a:path>
              <a:path w="1259839" h="369569">
                <a:moveTo>
                  <a:pt x="1133220" y="122174"/>
                </a:moveTo>
                <a:lnTo>
                  <a:pt x="1088136" y="122174"/>
                </a:lnTo>
                <a:lnTo>
                  <a:pt x="1091311" y="123062"/>
                </a:lnTo>
                <a:lnTo>
                  <a:pt x="1096009" y="126237"/>
                </a:lnTo>
                <a:lnTo>
                  <a:pt x="1097661" y="128650"/>
                </a:lnTo>
                <a:lnTo>
                  <a:pt x="1098677" y="131825"/>
                </a:lnTo>
                <a:lnTo>
                  <a:pt x="1099820" y="135000"/>
                </a:lnTo>
                <a:lnTo>
                  <a:pt x="1100307" y="142190"/>
                </a:lnTo>
                <a:lnTo>
                  <a:pt x="1100281" y="339978"/>
                </a:lnTo>
                <a:lnTo>
                  <a:pt x="1099565" y="347725"/>
                </a:lnTo>
                <a:lnTo>
                  <a:pt x="1096771" y="354329"/>
                </a:lnTo>
                <a:lnTo>
                  <a:pt x="1094867" y="356615"/>
                </a:lnTo>
                <a:lnTo>
                  <a:pt x="1092327" y="358013"/>
                </a:lnTo>
                <a:lnTo>
                  <a:pt x="1087246" y="360934"/>
                </a:lnTo>
                <a:lnTo>
                  <a:pt x="1081024" y="362330"/>
                </a:lnTo>
                <a:lnTo>
                  <a:pt x="1164082" y="362330"/>
                </a:lnTo>
                <a:lnTo>
                  <a:pt x="1154176" y="362203"/>
                </a:lnTo>
                <a:lnTo>
                  <a:pt x="1147318" y="361314"/>
                </a:lnTo>
                <a:lnTo>
                  <a:pt x="1133220" y="339978"/>
                </a:lnTo>
                <a:lnTo>
                  <a:pt x="1133220" y="272034"/>
                </a:lnTo>
                <a:lnTo>
                  <a:pt x="1156222" y="272034"/>
                </a:lnTo>
                <a:lnTo>
                  <a:pt x="1154481" y="271295"/>
                </a:lnTo>
                <a:lnTo>
                  <a:pt x="1133691" y="236362"/>
                </a:lnTo>
                <a:lnTo>
                  <a:pt x="1133220" y="150240"/>
                </a:lnTo>
                <a:lnTo>
                  <a:pt x="1140914" y="142190"/>
                </a:lnTo>
                <a:lnTo>
                  <a:pt x="1144700" y="138557"/>
                </a:lnTo>
                <a:lnTo>
                  <a:pt x="1133220" y="138557"/>
                </a:lnTo>
                <a:lnTo>
                  <a:pt x="1133220" y="122174"/>
                </a:lnTo>
                <a:close/>
              </a:path>
              <a:path w="1259839" h="369569">
                <a:moveTo>
                  <a:pt x="1156222" y="272034"/>
                </a:moveTo>
                <a:lnTo>
                  <a:pt x="1133220" y="272034"/>
                </a:lnTo>
                <a:lnTo>
                  <a:pt x="1139952" y="278002"/>
                </a:lnTo>
                <a:lnTo>
                  <a:pt x="1176655" y="288163"/>
                </a:lnTo>
                <a:lnTo>
                  <a:pt x="1192799" y="286589"/>
                </a:lnTo>
                <a:lnTo>
                  <a:pt x="1207515" y="281860"/>
                </a:lnTo>
                <a:lnTo>
                  <a:pt x="1216999" y="276225"/>
                </a:lnTo>
                <a:lnTo>
                  <a:pt x="1176020" y="276225"/>
                </a:lnTo>
                <a:lnTo>
                  <a:pt x="1168110" y="275677"/>
                </a:lnTo>
                <a:lnTo>
                  <a:pt x="1160938" y="274034"/>
                </a:lnTo>
                <a:lnTo>
                  <a:pt x="1156222" y="272034"/>
                </a:lnTo>
                <a:close/>
              </a:path>
              <a:path w="1259839" h="369569">
                <a:moveTo>
                  <a:pt x="1242372" y="124078"/>
                </a:moveTo>
                <a:lnTo>
                  <a:pt x="1175765" y="124078"/>
                </a:lnTo>
                <a:lnTo>
                  <a:pt x="1184221" y="125035"/>
                </a:lnTo>
                <a:lnTo>
                  <a:pt x="1192069" y="127920"/>
                </a:lnTo>
                <a:lnTo>
                  <a:pt x="1219708" y="166782"/>
                </a:lnTo>
                <a:lnTo>
                  <a:pt x="1224280" y="203708"/>
                </a:lnTo>
                <a:lnTo>
                  <a:pt x="1223277" y="221065"/>
                </a:lnTo>
                <a:lnTo>
                  <a:pt x="1208151" y="260730"/>
                </a:lnTo>
                <a:lnTo>
                  <a:pt x="1176020" y="276225"/>
                </a:lnTo>
                <a:lnTo>
                  <a:pt x="1216999" y="276225"/>
                </a:lnTo>
                <a:lnTo>
                  <a:pt x="1244476" y="246457"/>
                </a:lnTo>
                <a:lnTo>
                  <a:pt x="1257915" y="207543"/>
                </a:lnTo>
                <a:lnTo>
                  <a:pt x="1259586" y="185038"/>
                </a:lnTo>
                <a:lnTo>
                  <a:pt x="1258200" y="164969"/>
                </a:lnTo>
                <a:lnTo>
                  <a:pt x="1254029" y="146875"/>
                </a:lnTo>
                <a:lnTo>
                  <a:pt x="1247048" y="130782"/>
                </a:lnTo>
                <a:lnTo>
                  <a:pt x="1242372" y="124078"/>
                </a:lnTo>
                <a:close/>
              </a:path>
              <a:path w="1259839" h="369569">
                <a:moveTo>
                  <a:pt x="1191514" y="95250"/>
                </a:moveTo>
                <a:lnTo>
                  <a:pt x="1154491" y="110589"/>
                </a:lnTo>
                <a:lnTo>
                  <a:pt x="1133220" y="138557"/>
                </a:lnTo>
                <a:lnTo>
                  <a:pt x="1144700" y="138557"/>
                </a:lnTo>
                <a:lnTo>
                  <a:pt x="1147429" y="135937"/>
                </a:lnTo>
                <a:lnTo>
                  <a:pt x="1152777" y="131470"/>
                </a:lnTo>
                <a:lnTo>
                  <a:pt x="1156970" y="128777"/>
                </a:lnTo>
                <a:lnTo>
                  <a:pt x="1163193" y="125602"/>
                </a:lnTo>
                <a:lnTo>
                  <a:pt x="1169415" y="124078"/>
                </a:lnTo>
                <a:lnTo>
                  <a:pt x="1242372" y="124078"/>
                </a:lnTo>
                <a:lnTo>
                  <a:pt x="1237233" y="116712"/>
                </a:lnTo>
                <a:lnTo>
                  <a:pt x="1227518" y="107305"/>
                </a:lnTo>
                <a:lnTo>
                  <a:pt x="1216659" y="100599"/>
                </a:lnTo>
                <a:lnTo>
                  <a:pt x="1204658" y="96585"/>
                </a:lnTo>
                <a:lnTo>
                  <a:pt x="1191514" y="95250"/>
                </a:lnTo>
                <a:close/>
              </a:path>
              <a:path w="1259839" h="369569">
                <a:moveTo>
                  <a:pt x="1133220" y="96012"/>
                </a:moveTo>
                <a:lnTo>
                  <a:pt x="1125727" y="96012"/>
                </a:lnTo>
                <a:lnTo>
                  <a:pt x="1069720" y="118617"/>
                </a:lnTo>
                <a:lnTo>
                  <a:pt x="1072133" y="124967"/>
                </a:lnTo>
                <a:lnTo>
                  <a:pt x="1076959" y="123189"/>
                </a:lnTo>
                <a:lnTo>
                  <a:pt x="1081024" y="122174"/>
                </a:lnTo>
                <a:lnTo>
                  <a:pt x="1133220" y="122174"/>
                </a:lnTo>
                <a:lnTo>
                  <a:pt x="1133220" y="96012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04718" y="2442336"/>
            <a:ext cx="1339850" cy="369570"/>
          </a:xfrm>
          <a:custGeom>
            <a:avLst/>
            <a:gdLst/>
            <a:ahLst/>
            <a:cxnLst/>
            <a:rect l="l" t="t" r="r" b="b"/>
            <a:pathLst>
              <a:path w="1339850" h="369569">
                <a:moveTo>
                  <a:pt x="67183" y="14605"/>
                </a:moveTo>
                <a:lnTo>
                  <a:pt x="65151" y="9779"/>
                </a:lnTo>
                <a:lnTo>
                  <a:pt x="61341" y="5842"/>
                </a:lnTo>
                <a:lnTo>
                  <a:pt x="57404" y="2032"/>
                </a:lnTo>
                <a:lnTo>
                  <a:pt x="52578" y="0"/>
                </a:lnTo>
                <a:lnTo>
                  <a:pt x="41402" y="0"/>
                </a:lnTo>
                <a:lnTo>
                  <a:pt x="36576" y="2032"/>
                </a:lnTo>
                <a:lnTo>
                  <a:pt x="32639" y="5842"/>
                </a:lnTo>
                <a:lnTo>
                  <a:pt x="28702" y="9779"/>
                </a:lnTo>
                <a:lnTo>
                  <a:pt x="26797" y="14605"/>
                </a:lnTo>
                <a:lnTo>
                  <a:pt x="26797" y="25654"/>
                </a:lnTo>
                <a:lnTo>
                  <a:pt x="28829" y="30480"/>
                </a:lnTo>
                <a:lnTo>
                  <a:pt x="36703" y="38354"/>
                </a:lnTo>
                <a:lnTo>
                  <a:pt x="41529" y="40386"/>
                </a:lnTo>
                <a:lnTo>
                  <a:pt x="52578" y="40386"/>
                </a:lnTo>
                <a:lnTo>
                  <a:pt x="57404" y="38354"/>
                </a:lnTo>
                <a:lnTo>
                  <a:pt x="61341" y="34417"/>
                </a:lnTo>
                <a:lnTo>
                  <a:pt x="65151" y="30480"/>
                </a:lnTo>
                <a:lnTo>
                  <a:pt x="67183" y="25654"/>
                </a:lnTo>
                <a:lnTo>
                  <a:pt x="67183" y="14605"/>
                </a:lnTo>
                <a:close/>
              </a:path>
              <a:path w="1339850" h="369569">
                <a:moveTo>
                  <a:pt x="91173" y="275463"/>
                </a:moveTo>
                <a:lnTo>
                  <a:pt x="82537" y="275463"/>
                </a:lnTo>
                <a:lnTo>
                  <a:pt x="76581" y="274447"/>
                </a:lnTo>
                <a:lnTo>
                  <a:pt x="73406" y="272669"/>
                </a:lnTo>
                <a:lnTo>
                  <a:pt x="70104" y="270764"/>
                </a:lnTo>
                <a:lnTo>
                  <a:pt x="67691" y="267970"/>
                </a:lnTo>
                <a:lnTo>
                  <a:pt x="66040" y="264160"/>
                </a:lnTo>
                <a:lnTo>
                  <a:pt x="64389" y="260477"/>
                </a:lnTo>
                <a:lnTo>
                  <a:pt x="63487" y="252857"/>
                </a:lnTo>
                <a:lnTo>
                  <a:pt x="63487" y="121666"/>
                </a:lnTo>
                <a:lnTo>
                  <a:pt x="63487" y="95250"/>
                </a:lnTo>
                <a:lnTo>
                  <a:pt x="54864" y="95250"/>
                </a:lnTo>
                <a:lnTo>
                  <a:pt x="0" y="117475"/>
                </a:lnTo>
                <a:lnTo>
                  <a:pt x="2794" y="124587"/>
                </a:lnTo>
                <a:lnTo>
                  <a:pt x="8001" y="122682"/>
                </a:lnTo>
                <a:lnTo>
                  <a:pt x="12573" y="121666"/>
                </a:lnTo>
                <a:lnTo>
                  <a:pt x="19685" y="121666"/>
                </a:lnTo>
                <a:lnTo>
                  <a:pt x="22479" y="122428"/>
                </a:lnTo>
                <a:lnTo>
                  <a:pt x="24384" y="124079"/>
                </a:lnTo>
                <a:lnTo>
                  <a:pt x="26416" y="125730"/>
                </a:lnTo>
                <a:lnTo>
                  <a:pt x="30581" y="252857"/>
                </a:lnTo>
                <a:lnTo>
                  <a:pt x="29718" y="260350"/>
                </a:lnTo>
                <a:lnTo>
                  <a:pt x="26162" y="268224"/>
                </a:lnTo>
                <a:lnTo>
                  <a:pt x="23749" y="271145"/>
                </a:lnTo>
                <a:lnTo>
                  <a:pt x="20701" y="272796"/>
                </a:lnTo>
                <a:lnTo>
                  <a:pt x="17653" y="274574"/>
                </a:lnTo>
                <a:lnTo>
                  <a:pt x="11684" y="275463"/>
                </a:lnTo>
                <a:lnTo>
                  <a:pt x="2794" y="275463"/>
                </a:lnTo>
                <a:lnTo>
                  <a:pt x="2794" y="282575"/>
                </a:lnTo>
                <a:lnTo>
                  <a:pt x="91173" y="282575"/>
                </a:lnTo>
                <a:lnTo>
                  <a:pt x="91173" y="275463"/>
                </a:lnTo>
                <a:close/>
              </a:path>
              <a:path w="1339850" h="369569">
                <a:moveTo>
                  <a:pt x="300990" y="275463"/>
                </a:moveTo>
                <a:lnTo>
                  <a:pt x="292227" y="275463"/>
                </a:lnTo>
                <a:lnTo>
                  <a:pt x="286258" y="274447"/>
                </a:lnTo>
                <a:lnTo>
                  <a:pt x="282956" y="272669"/>
                </a:lnTo>
                <a:lnTo>
                  <a:pt x="279781" y="270764"/>
                </a:lnTo>
                <a:lnTo>
                  <a:pt x="277368" y="268224"/>
                </a:lnTo>
                <a:lnTo>
                  <a:pt x="275971" y="264922"/>
                </a:lnTo>
                <a:lnTo>
                  <a:pt x="274066" y="260731"/>
                </a:lnTo>
                <a:lnTo>
                  <a:pt x="273253" y="253746"/>
                </a:lnTo>
                <a:lnTo>
                  <a:pt x="273177" y="163703"/>
                </a:lnTo>
                <a:lnTo>
                  <a:pt x="272884" y="152209"/>
                </a:lnTo>
                <a:lnTo>
                  <a:pt x="261315" y="112509"/>
                </a:lnTo>
                <a:lnTo>
                  <a:pt x="226060" y="95250"/>
                </a:lnTo>
                <a:lnTo>
                  <a:pt x="211391" y="97663"/>
                </a:lnTo>
                <a:lnTo>
                  <a:pt x="196342" y="104876"/>
                </a:lnTo>
                <a:lnTo>
                  <a:pt x="180911" y="116903"/>
                </a:lnTo>
                <a:lnTo>
                  <a:pt x="165100" y="133731"/>
                </a:lnTo>
                <a:lnTo>
                  <a:pt x="165100" y="121666"/>
                </a:lnTo>
                <a:lnTo>
                  <a:pt x="165100" y="95250"/>
                </a:lnTo>
                <a:lnTo>
                  <a:pt x="156591" y="95250"/>
                </a:lnTo>
                <a:lnTo>
                  <a:pt x="101727" y="117475"/>
                </a:lnTo>
                <a:lnTo>
                  <a:pt x="104635" y="124587"/>
                </a:lnTo>
                <a:lnTo>
                  <a:pt x="109855" y="122682"/>
                </a:lnTo>
                <a:lnTo>
                  <a:pt x="114287" y="121666"/>
                </a:lnTo>
                <a:lnTo>
                  <a:pt x="121399" y="121666"/>
                </a:lnTo>
                <a:lnTo>
                  <a:pt x="124206" y="122555"/>
                </a:lnTo>
                <a:lnTo>
                  <a:pt x="132334" y="241427"/>
                </a:lnTo>
                <a:lnTo>
                  <a:pt x="132016" y="250545"/>
                </a:lnTo>
                <a:lnTo>
                  <a:pt x="117983" y="275463"/>
                </a:lnTo>
                <a:lnTo>
                  <a:pt x="104635" y="275463"/>
                </a:lnTo>
                <a:lnTo>
                  <a:pt x="104635" y="282575"/>
                </a:lnTo>
                <a:lnTo>
                  <a:pt x="194691" y="282575"/>
                </a:lnTo>
                <a:lnTo>
                  <a:pt x="194691" y="275463"/>
                </a:lnTo>
                <a:lnTo>
                  <a:pt x="184785" y="275463"/>
                </a:lnTo>
                <a:lnTo>
                  <a:pt x="178181" y="274574"/>
                </a:lnTo>
                <a:lnTo>
                  <a:pt x="165100" y="253746"/>
                </a:lnTo>
                <a:lnTo>
                  <a:pt x="165163" y="145478"/>
                </a:lnTo>
                <a:lnTo>
                  <a:pt x="200342" y="121259"/>
                </a:lnTo>
                <a:lnTo>
                  <a:pt x="212217" y="119634"/>
                </a:lnTo>
                <a:lnTo>
                  <a:pt x="222377" y="119634"/>
                </a:lnTo>
                <a:lnTo>
                  <a:pt x="240004" y="155333"/>
                </a:lnTo>
                <a:lnTo>
                  <a:pt x="240334" y="253746"/>
                </a:lnTo>
                <a:lnTo>
                  <a:pt x="240157" y="258191"/>
                </a:lnTo>
                <a:lnTo>
                  <a:pt x="238252" y="265176"/>
                </a:lnTo>
                <a:lnTo>
                  <a:pt x="235966" y="268986"/>
                </a:lnTo>
                <a:lnTo>
                  <a:pt x="232537" y="271526"/>
                </a:lnTo>
                <a:lnTo>
                  <a:pt x="229108" y="274193"/>
                </a:lnTo>
                <a:lnTo>
                  <a:pt x="223266" y="275463"/>
                </a:lnTo>
                <a:lnTo>
                  <a:pt x="210947" y="275463"/>
                </a:lnTo>
                <a:lnTo>
                  <a:pt x="210947" y="282575"/>
                </a:lnTo>
                <a:lnTo>
                  <a:pt x="300990" y="282575"/>
                </a:lnTo>
                <a:lnTo>
                  <a:pt x="300990" y="275463"/>
                </a:lnTo>
                <a:close/>
              </a:path>
              <a:path w="1339850" h="369569">
                <a:moveTo>
                  <a:pt x="422757" y="176250"/>
                </a:moveTo>
                <a:lnTo>
                  <a:pt x="320040" y="176250"/>
                </a:lnTo>
                <a:lnTo>
                  <a:pt x="320040" y="206248"/>
                </a:lnTo>
                <a:lnTo>
                  <a:pt x="422757" y="206248"/>
                </a:lnTo>
                <a:lnTo>
                  <a:pt x="422757" y="176250"/>
                </a:lnTo>
                <a:close/>
              </a:path>
              <a:path w="1339850" h="369569">
                <a:moveTo>
                  <a:pt x="642112" y="265684"/>
                </a:moveTo>
                <a:lnTo>
                  <a:pt x="639953" y="258699"/>
                </a:lnTo>
                <a:lnTo>
                  <a:pt x="633984" y="260985"/>
                </a:lnTo>
                <a:lnTo>
                  <a:pt x="629158" y="262128"/>
                </a:lnTo>
                <a:lnTo>
                  <a:pt x="622681" y="262128"/>
                </a:lnTo>
                <a:lnTo>
                  <a:pt x="620141" y="261239"/>
                </a:lnTo>
                <a:lnTo>
                  <a:pt x="611632" y="110363"/>
                </a:lnTo>
                <a:lnTo>
                  <a:pt x="611632" y="26035"/>
                </a:lnTo>
                <a:lnTo>
                  <a:pt x="611632" y="0"/>
                </a:lnTo>
                <a:lnTo>
                  <a:pt x="602742" y="0"/>
                </a:lnTo>
                <a:lnTo>
                  <a:pt x="548513" y="22352"/>
                </a:lnTo>
                <a:lnTo>
                  <a:pt x="551053" y="29210"/>
                </a:lnTo>
                <a:lnTo>
                  <a:pt x="556768" y="27178"/>
                </a:lnTo>
                <a:lnTo>
                  <a:pt x="561340" y="26035"/>
                </a:lnTo>
                <a:lnTo>
                  <a:pt x="567944" y="26035"/>
                </a:lnTo>
                <a:lnTo>
                  <a:pt x="570611" y="26924"/>
                </a:lnTo>
                <a:lnTo>
                  <a:pt x="572770" y="28702"/>
                </a:lnTo>
                <a:lnTo>
                  <a:pt x="574929" y="30353"/>
                </a:lnTo>
                <a:lnTo>
                  <a:pt x="578866" y="110363"/>
                </a:lnTo>
                <a:lnTo>
                  <a:pt x="578866" y="154432"/>
                </a:lnTo>
                <a:lnTo>
                  <a:pt x="578866" y="248158"/>
                </a:lnTo>
                <a:lnTo>
                  <a:pt x="570382" y="256095"/>
                </a:lnTo>
                <a:lnTo>
                  <a:pt x="561733" y="261772"/>
                </a:lnTo>
                <a:lnTo>
                  <a:pt x="552907" y="265188"/>
                </a:lnTo>
                <a:lnTo>
                  <a:pt x="543941" y="266319"/>
                </a:lnTo>
                <a:lnTo>
                  <a:pt x="533425" y="264985"/>
                </a:lnTo>
                <a:lnTo>
                  <a:pt x="497357" y="233083"/>
                </a:lnTo>
                <a:lnTo>
                  <a:pt x="487553" y="183388"/>
                </a:lnTo>
                <a:lnTo>
                  <a:pt x="488670" y="164757"/>
                </a:lnTo>
                <a:lnTo>
                  <a:pt x="505587" y="123063"/>
                </a:lnTo>
                <a:lnTo>
                  <a:pt x="536829" y="107315"/>
                </a:lnTo>
                <a:lnTo>
                  <a:pt x="543052" y="107315"/>
                </a:lnTo>
                <a:lnTo>
                  <a:pt x="574408" y="135483"/>
                </a:lnTo>
                <a:lnTo>
                  <a:pt x="578866" y="154432"/>
                </a:lnTo>
                <a:lnTo>
                  <a:pt x="578866" y="110363"/>
                </a:lnTo>
                <a:lnTo>
                  <a:pt x="539115" y="94996"/>
                </a:lnTo>
                <a:lnTo>
                  <a:pt x="520649" y="97028"/>
                </a:lnTo>
                <a:lnTo>
                  <a:pt x="475742" y="127508"/>
                </a:lnTo>
                <a:lnTo>
                  <a:pt x="457276" y="161607"/>
                </a:lnTo>
                <a:lnTo>
                  <a:pt x="451104" y="199136"/>
                </a:lnTo>
                <a:lnTo>
                  <a:pt x="452501" y="217805"/>
                </a:lnTo>
                <a:lnTo>
                  <a:pt x="473456" y="263144"/>
                </a:lnTo>
                <a:lnTo>
                  <a:pt x="510984" y="286600"/>
                </a:lnTo>
                <a:lnTo>
                  <a:pt x="525399" y="288163"/>
                </a:lnTo>
                <a:lnTo>
                  <a:pt x="532676" y="287782"/>
                </a:lnTo>
                <a:lnTo>
                  <a:pt x="572236" y="268592"/>
                </a:lnTo>
                <a:lnTo>
                  <a:pt x="574560" y="266319"/>
                </a:lnTo>
                <a:lnTo>
                  <a:pt x="578866" y="262128"/>
                </a:lnTo>
                <a:lnTo>
                  <a:pt x="578866" y="288163"/>
                </a:lnTo>
                <a:lnTo>
                  <a:pt x="588010" y="288163"/>
                </a:lnTo>
                <a:lnTo>
                  <a:pt x="642112" y="265684"/>
                </a:lnTo>
                <a:close/>
              </a:path>
              <a:path w="1339850" h="369569">
                <a:moveTo>
                  <a:pt x="810895" y="169164"/>
                </a:moveTo>
                <a:lnTo>
                  <a:pt x="799846" y="126123"/>
                </a:lnTo>
                <a:lnTo>
                  <a:pt x="769366" y="100342"/>
                </a:lnTo>
                <a:lnTo>
                  <a:pt x="769366" y="157607"/>
                </a:lnTo>
                <a:lnTo>
                  <a:pt x="685165" y="157607"/>
                </a:lnTo>
                <a:lnTo>
                  <a:pt x="700405" y="121920"/>
                </a:lnTo>
                <a:lnTo>
                  <a:pt x="729869" y="109093"/>
                </a:lnTo>
                <a:lnTo>
                  <a:pt x="736981" y="109093"/>
                </a:lnTo>
                <a:lnTo>
                  <a:pt x="767334" y="137795"/>
                </a:lnTo>
                <a:lnTo>
                  <a:pt x="769366" y="157607"/>
                </a:lnTo>
                <a:lnTo>
                  <a:pt x="769366" y="100342"/>
                </a:lnTo>
                <a:lnTo>
                  <a:pt x="768832" y="100050"/>
                </a:lnTo>
                <a:lnTo>
                  <a:pt x="755611" y="96266"/>
                </a:lnTo>
                <a:lnTo>
                  <a:pt x="741045" y="94996"/>
                </a:lnTo>
                <a:lnTo>
                  <a:pt x="723709" y="96647"/>
                </a:lnTo>
                <a:lnTo>
                  <a:pt x="680847" y="121158"/>
                </a:lnTo>
                <a:lnTo>
                  <a:pt x="658456" y="171881"/>
                </a:lnTo>
                <a:lnTo>
                  <a:pt x="656971" y="193929"/>
                </a:lnTo>
                <a:lnTo>
                  <a:pt x="658418" y="214439"/>
                </a:lnTo>
                <a:lnTo>
                  <a:pt x="680339" y="262636"/>
                </a:lnTo>
                <a:lnTo>
                  <a:pt x="720661" y="286575"/>
                </a:lnTo>
                <a:lnTo>
                  <a:pt x="736473" y="288163"/>
                </a:lnTo>
                <a:lnTo>
                  <a:pt x="750900" y="286766"/>
                </a:lnTo>
                <a:lnTo>
                  <a:pt x="786638" y="265811"/>
                </a:lnTo>
                <a:lnTo>
                  <a:pt x="807808" y="229476"/>
                </a:lnTo>
                <a:lnTo>
                  <a:pt x="810895" y="216154"/>
                </a:lnTo>
                <a:lnTo>
                  <a:pt x="804799" y="212217"/>
                </a:lnTo>
                <a:lnTo>
                  <a:pt x="800049" y="223266"/>
                </a:lnTo>
                <a:lnTo>
                  <a:pt x="794778" y="232575"/>
                </a:lnTo>
                <a:lnTo>
                  <a:pt x="760171" y="255168"/>
                </a:lnTo>
                <a:lnTo>
                  <a:pt x="751586" y="255778"/>
                </a:lnTo>
                <a:lnTo>
                  <a:pt x="738581" y="254330"/>
                </a:lnTo>
                <a:lnTo>
                  <a:pt x="704888" y="232714"/>
                </a:lnTo>
                <a:lnTo>
                  <a:pt x="686320" y="188290"/>
                </a:lnTo>
                <a:lnTo>
                  <a:pt x="685165" y="169164"/>
                </a:lnTo>
                <a:lnTo>
                  <a:pt x="810895" y="169164"/>
                </a:lnTo>
                <a:close/>
              </a:path>
              <a:path w="1339850" h="369569">
                <a:moveTo>
                  <a:pt x="1011174" y="185039"/>
                </a:moveTo>
                <a:lnTo>
                  <a:pt x="1009777" y="164973"/>
                </a:lnTo>
                <a:lnTo>
                  <a:pt x="1005611" y="146875"/>
                </a:lnTo>
                <a:lnTo>
                  <a:pt x="998626" y="130784"/>
                </a:lnTo>
                <a:lnTo>
                  <a:pt x="993952" y="124079"/>
                </a:lnTo>
                <a:lnTo>
                  <a:pt x="988822" y="116713"/>
                </a:lnTo>
                <a:lnTo>
                  <a:pt x="979093" y="107315"/>
                </a:lnTo>
                <a:lnTo>
                  <a:pt x="975868" y="105321"/>
                </a:lnTo>
                <a:lnTo>
                  <a:pt x="975868" y="203708"/>
                </a:lnTo>
                <a:lnTo>
                  <a:pt x="974864" y="221068"/>
                </a:lnTo>
                <a:lnTo>
                  <a:pt x="959739" y="260731"/>
                </a:lnTo>
                <a:lnTo>
                  <a:pt x="927608" y="276225"/>
                </a:lnTo>
                <a:lnTo>
                  <a:pt x="919695" y="275678"/>
                </a:lnTo>
                <a:lnTo>
                  <a:pt x="912520" y="274040"/>
                </a:lnTo>
                <a:lnTo>
                  <a:pt x="907808" y="272034"/>
                </a:lnTo>
                <a:lnTo>
                  <a:pt x="906068" y="271297"/>
                </a:lnTo>
                <a:lnTo>
                  <a:pt x="885278" y="236372"/>
                </a:lnTo>
                <a:lnTo>
                  <a:pt x="884809" y="150241"/>
                </a:lnTo>
                <a:lnTo>
                  <a:pt x="892492" y="142201"/>
                </a:lnTo>
                <a:lnTo>
                  <a:pt x="921004" y="124079"/>
                </a:lnTo>
                <a:lnTo>
                  <a:pt x="927354" y="124079"/>
                </a:lnTo>
                <a:lnTo>
                  <a:pt x="965581" y="151955"/>
                </a:lnTo>
                <a:lnTo>
                  <a:pt x="975868" y="203708"/>
                </a:lnTo>
                <a:lnTo>
                  <a:pt x="975868" y="105321"/>
                </a:lnTo>
                <a:lnTo>
                  <a:pt x="968248" y="100609"/>
                </a:lnTo>
                <a:lnTo>
                  <a:pt x="956246" y="96596"/>
                </a:lnTo>
                <a:lnTo>
                  <a:pt x="943102" y="95250"/>
                </a:lnTo>
                <a:lnTo>
                  <a:pt x="935304" y="95859"/>
                </a:lnTo>
                <a:lnTo>
                  <a:pt x="899007" y="118110"/>
                </a:lnTo>
                <a:lnTo>
                  <a:pt x="884809" y="138557"/>
                </a:lnTo>
                <a:lnTo>
                  <a:pt x="884809" y="122174"/>
                </a:lnTo>
                <a:lnTo>
                  <a:pt x="884809" y="96012"/>
                </a:lnTo>
                <a:lnTo>
                  <a:pt x="877316" y="96012"/>
                </a:lnTo>
                <a:lnTo>
                  <a:pt x="821309" y="118618"/>
                </a:lnTo>
                <a:lnTo>
                  <a:pt x="823722" y="124968"/>
                </a:lnTo>
                <a:lnTo>
                  <a:pt x="828548" y="123190"/>
                </a:lnTo>
                <a:lnTo>
                  <a:pt x="832612" y="122174"/>
                </a:lnTo>
                <a:lnTo>
                  <a:pt x="839724" y="122174"/>
                </a:lnTo>
                <a:lnTo>
                  <a:pt x="842899" y="123063"/>
                </a:lnTo>
                <a:lnTo>
                  <a:pt x="847598" y="126238"/>
                </a:lnTo>
                <a:lnTo>
                  <a:pt x="849249" y="128651"/>
                </a:lnTo>
                <a:lnTo>
                  <a:pt x="850265" y="131826"/>
                </a:lnTo>
                <a:lnTo>
                  <a:pt x="851408" y="135001"/>
                </a:lnTo>
                <a:lnTo>
                  <a:pt x="851890" y="142201"/>
                </a:lnTo>
                <a:lnTo>
                  <a:pt x="851865" y="339979"/>
                </a:lnTo>
                <a:lnTo>
                  <a:pt x="851154" y="347726"/>
                </a:lnTo>
                <a:lnTo>
                  <a:pt x="848360" y="354330"/>
                </a:lnTo>
                <a:lnTo>
                  <a:pt x="846455" y="356616"/>
                </a:lnTo>
                <a:lnTo>
                  <a:pt x="843915" y="358013"/>
                </a:lnTo>
                <a:lnTo>
                  <a:pt x="838835" y="360934"/>
                </a:lnTo>
                <a:lnTo>
                  <a:pt x="832612" y="362331"/>
                </a:lnTo>
                <a:lnTo>
                  <a:pt x="825246" y="362204"/>
                </a:lnTo>
                <a:lnTo>
                  <a:pt x="820293" y="362204"/>
                </a:lnTo>
                <a:lnTo>
                  <a:pt x="820293" y="369570"/>
                </a:lnTo>
                <a:lnTo>
                  <a:pt x="915670" y="369570"/>
                </a:lnTo>
                <a:lnTo>
                  <a:pt x="915670" y="362331"/>
                </a:lnTo>
                <a:lnTo>
                  <a:pt x="915670" y="362204"/>
                </a:lnTo>
                <a:lnTo>
                  <a:pt x="905764" y="362204"/>
                </a:lnTo>
                <a:lnTo>
                  <a:pt x="898906" y="361315"/>
                </a:lnTo>
                <a:lnTo>
                  <a:pt x="884809" y="339979"/>
                </a:lnTo>
                <a:lnTo>
                  <a:pt x="884809" y="272034"/>
                </a:lnTo>
                <a:lnTo>
                  <a:pt x="891540" y="278003"/>
                </a:lnTo>
                <a:lnTo>
                  <a:pt x="897509" y="281940"/>
                </a:lnTo>
                <a:lnTo>
                  <a:pt x="928243" y="288163"/>
                </a:lnTo>
                <a:lnTo>
                  <a:pt x="944384" y="286600"/>
                </a:lnTo>
                <a:lnTo>
                  <a:pt x="959104" y="281863"/>
                </a:lnTo>
                <a:lnTo>
                  <a:pt x="968578" y="276225"/>
                </a:lnTo>
                <a:lnTo>
                  <a:pt x="972388" y="273977"/>
                </a:lnTo>
                <a:lnTo>
                  <a:pt x="984250" y="262890"/>
                </a:lnTo>
                <a:lnTo>
                  <a:pt x="996061" y="246468"/>
                </a:lnTo>
                <a:lnTo>
                  <a:pt x="1004468" y="228015"/>
                </a:lnTo>
                <a:lnTo>
                  <a:pt x="1009497" y="207556"/>
                </a:lnTo>
                <a:lnTo>
                  <a:pt x="1011174" y="185039"/>
                </a:lnTo>
                <a:close/>
              </a:path>
              <a:path w="1339850" h="369569">
                <a:moveTo>
                  <a:pt x="1139571" y="246380"/>
                </a:moveTo>
                <a:lnTo>
                  <a:pt x="1131824" y="246380"/>
                </a:lnTo>
                <a:lnTo>
                  <a:pt x="1129538" y="251714"/>
                </a:lnTo>
                <a:lnTo>
                  <a:pt x="1126363" y="255778"/>
                </a:lnTo>
                <a:lnTo>
                  <a:pt x="1122299" y="258445"/>
                </a:lnTo>
                <a:lnTo>
                  <a:pt x="1118108" y="261112"/>
                </a:lnTo>
                <a:lnTo>
                  <a:pt x="1113917" y="262509"/>
                </a:lnTo>
                <a:lnTo>
                  <a:pt x="1104265" y="262509"/>
                </a:lnTo>
                <a:lnTo>
                  <a:pt x="1099947" y="260477"/>
                </a:lnTo>
                <a:lnTo>
                  <a:pt x="1093216" y="252222"/>
                </a:lnTo>
                <a:lnTo>
                  <a:pt x="1091438" y="244348"/>
                </a:lnTo>
                <a:lnTo>
                  <a:pt x="1091438" y="114427"/>
                </a:lnTo>
                <a:lnTo>
                  <a:pt x="1133983" y="114427"/>
                </a:lnTo>
                <a:lnTo>
                  <a:pt x="1133983" y="100584"/>
                </a:lnTo>
                <a:lnTo>
                  <a:pt x="1091438" y="100584"/>
                </a:lnTo>
                <a:lnTo>
                  <a:pt x="1091438" y="40767"/>
                </a:lnTo>
                <a:lnTo>
                  <a:pt x="1085342" y="40767"/>
                </a:lnTo>
                <a:lnTo>
                  <a:pt x="1067993" y="75361"/>
                </a:lnTo>
                <a:lnTo>
                  <a:pt x="1035367" y="105384"/>
                </a:lnTo>
                <a:lnTo>
                  <a:pt x="1029843" y="107950"/>
                </a:lnTo>
                <a:lnTo>
                  <a:pt x="1029843" y="114427"/>
                </a:lnTo>
                <a:lnTo>
                  <a:pt x="1058672" y="114427"/>
                </a:lnTo>
                <a:lnTo>
                  <a:pt x="1058672" y="236855"/>
                </a:lnTo>
                <a:lnTo>
                  <a:pt x="1058875" y="244348"/>
                </a:lnTo>
                <a:lnTo>
                  <a:pt x="1075817" y="280543"/>
                </a:lnTo>
                <a:lnTo>
                  <a:pt x="1087628" y="285496"/>
                </a:lnTo>
                <a:lnTo>
                  <a:pt x="1093597" y="285496"/>
                </a:lnTo>
                <a:lnTo>
                  <a:pt x="1131150" y="263436"/>
                </a:lnTo>
                <a:lnTo>
                  <a:pt x="1135697" y="255511"/>
                </a:lnTo>
                <a:lnTo>
                  <a:pt x="1139571" y="246380"/>
                </a:lnTo>
                <a:close/>
              </a:path>
              <a:path w="1339850" h="369569">
                <a:moveTo>
                  <a:pt x="1339596" y="275463"/>
                </a:moveTo>
                <a:lnTo>
                  <a:pt x="1331087" y="275463"/>
                </a:lnTo>
                <a:lnTo>
                  <a:pt x="1325245" y="274447"/>
                </a:lnTo>
                <a:lnTo>
                  <a:pt x="1322070" y="272669"/>
                </a:lnTo>
                <a:lnTo>
                  <a:pt x="1318895" y="270764"/>
                </a:lnTo>
                <a:lnTo>
                  <a:pt x="1316609" y="268224"/>
                </a:lnTo>
                <a:lnTo>
                  <a:pt x="1315339" y="265049"/>
                </a:lnTo>
                <a:lnTo>
                  <a:pt x="1313434" y="260858"/>
                </a:lnTo>
                <a:lnTo>
                  <a:pt x="1312633" y="253873"/>
                </a:lnTo>
                <a:lnTo>
                  <a:pt x="1312545" y="177038"/>
                </a:lnTo>
                <a:lnTo>
                  <a:pt x="1312303" y="161493"/>
                </a:lnTo>
                <a:lnTo>
                  <a:pt x="1305699" y="122034"/>
                </a:lnTo>
                <a:lnTo>
                  <a:pt x="1273124" y="95783"/>
                </a:lnTo>
                <a:lnTo>
                  <a:pt x="1265682" y="95250"/>
                </a:lnTo>
                <a:lnTo>
                  <a:pt x="1259192" y="95681"/>
                </a:lnTo>
                <a:lnTo>
                  <a:pt x="1224635" y="113284"/>
                </a:lnTo>
                <a:lnTo>
                  <a:pt x="1204849" y="133223"/>
                </a:lnTo>
                <a:lnTo>
                  <a:pt x="1204849" y="26035"/>
                </a:lnTo>
                <a:lnTo>
                  <a:pt x="1204849" y="0"/>
                </a:lnTo>
                <a:lnTo>
                  <a:pt x="1195705" y="0"/>
                </a:lnTo>
                <a:lnTo>
                  <a:pt x="1141222" y="22352"/>
                </a:lnTo>
                <a:lnTo>
                  <a:pt x="1144016" y="29210"/>
                </a:lnTo>
                <a:lnTo>
                  <a:pt x="1150239" y="27178"/>
                </a:lnTo>
                <a:lnTo>
                  <a:pt x="1154811" y="26035"/>
                </a:lnTo>
                <a:lnTo>
                  <a:pt x="1161034" y="26035"/>
                </a:lnTo>
                <a:lnTo>
                  <a:pt x="1163701" y="26924"/>
                </a:lnTo>
                <a:lnTo>
                  <a:pt x="1171727" y="62611"/>
                </a:lnTo>
                <a:lnTo>
                  <a:pt x="1171714" y="253873"/>
                </a:lnTo>
                <a:lnTo>
                  <a:pt x="1171067" y="260350"/>
                </a:lnTo>
                <a:lnTo>
                  <a:pt x="1169416" y="264160"/>
                </a:lnTo>
                <a:lnTo>
                  <a:pt x="1167892" y="267843"/>
                </a:lnTo>
                <a:lnTo>
                  <a:pt x="1165733" y="270383"/>
                </a:lnTo>
                <a:lnTo>
                  <a:pt x="1163066" y="271653"/>
                </a:lnTo>
                <a:lnTo>
                  <a:pt x="1158494" y="274193"/>
                </a:lnTo>
                <a:lnTo>
                  <a:pt x="1152144" y="275463"/>
                </a:lnTo>
                <a:lnTo>
                  <a:pt x="1144016" y="275463"/>
                </a:lnTo>
                <a:lnTo>
                  <a:pt x="1144016" y="282575"/>
                </a:lnTo>
                <a:lnTo>
                  <a:pt x="1234186" y="282575"/>
                </a:lnTo>
                <a:lnTo>
                  <a:pt x="1234186" y="275463"/>
                </a:lnTo>
                <a:lnTo>
                  <a:pt x="1224915" y="275463"/>
                </a:lnTo>
                <a:lnTo>
                  <a:pt x="1218438" y="274447"/>
                </a:lnTo>
                <a:lnTo>
                  <a:pt x="1214628" y="272288"/>
                </a:lnTo>
                <a:lnTo>
                  <a:pt x="1210945" y="270256"/>
                </a:lnTo>
                <a:lnTo>
                  <a:pt x="1208278" y="267716"/>
                </a:lnTo>
                <a:lnTo>
                  <a:pt x="1205484" y="261620"/>
                </a:lnTo>
                <a:lnTo>
                  <a:pt x="1204849" y="253873"/>
                </a:lnTo>
                <a:lnTo>
                  <a:pt x="1204849" y="145288"/>
                </a:lnTo>
                <a:lnTo>
                  <a:pt x="1237107" y="121031"/>
                </a:lnTo>
                <a:lnTo>
                  <a:pt x="1243838" y="119253"/>
                </a:lnTo>
                <a:lnTo>
                  <a:pt x="1256665" y="119253"/>
                </a:lnTo>
                <a:lnTo>
                  <a:pt x="1278763" y="152387"/>
                </a:lnTo>
                <a:lnTo>
                  <a:pt x="1279398" y="258064"/>
                </a:lnTo>
                <a:lnTo>
                  <a:pt x="1279017" y="260096"/>
                </a:lnTo>
                <a:lnTo>
                  <a:pt x="1277620" y="265176"/>
                </a:lnTo>
                <a:lnTo>
                  <a:pt x="1275334" y="268986"/>
                </a:lnTo>
                <a:lnTo>
                  <a:pt x="1272032" y="271526"/>
                </a:lnTo>
                <a:lnTo>
                  <a:pt x="1268730" y="274193"/>
                </a:lnTo>
                <a:lnTo>
                  <a:pt x="1262761" y="275463"/>
                </a:lnTo>
                <a:lnTo>
                  <a:pt x="1250188" y="275463"/>
                </a:lnTo>
                <a:lnTo>
                  <a:pt x="1250188" y="282575"/>
                </a:lnTo>
                <a:lnTo>
                  <a:pt x="1339596" y="282575"/>
                </a:lnTo>
                <a:lnTo>
                  <a:pt x="1339596" y="275463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00600" y="2438400"/>
            <a:ext cx="1770380" cy="370332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6743445" y="2442336"/>
            <a:ext cx="300990" cy="282575"/>
          </a:xfrm>
          <a:custGeom>
            <a:avLst/>
            <a:gdLst/>
            <a:ahLst/>
            <a:cxnLst/>
            <a:rect l="l" t="t" r="r" b="b"/>
            <a:pathLst>
              <a:path w="300990" h="282575">
                <a:moveTo>
                  <a:pt x="52577" y="0"/>
                </a:moveTo>
                <a:lnTo>
                  <a:pt x="41401" y="0"/>
                </a:lnTo>
                <a:lnTo>
                  <a:pt x="36575" y="2032"/>
                </a:lnTo>
                <a:lnTo>
                  <a:pt x="32638" y="5841"/>
                </a:lnTo>
                <a:lnTo>
                  <a:pt x="28701" y="9778"/>
                </a:lnTo>
                <a:lnTo>
                  <a:pt x="26797" y="14604"/>
                </a:lnTo>
                <a:lnTo>
                  <a:pt x="26797" y="25653"/>
                </a:lnTo>
                <a:lnTo>
                  <a:pt x="28828" y="30479"/>
                </a:lnTo>
                <a:lnTo>
                  <a:pt x="36702" y="38353"/>
                </a:lnTo>
                <a:lnTo>
                  <a:pt x="41528" y="40386"/>
                </a:lnTo>
                <a:lnTo>
                  <a:pt x="52577" y="40386"/>
                </a:lnTo>
                <a:lnTo>
                  <a:pt x="57403" y="38353"/>
                </a:lnTo>
                <a:lnTo>
                  <a:pt x="61213" y="34416"/>
                </a:lnTo>
                <a:lnTo>
                  <a:pt x="65150" y="30479"/>
                </a:lnTo>
                <a:lnTo>
                  <a:pt x="67182" y="25653"/>
                </a:lnTo>
                <a:lnTo>
                  <a:pt x="67182" y="14604"/>
                </a:lnTo>
                <a:lnTo>
                  <a:pt x="65150" y="9778"/>
                </a:lnTo>
                <a:lnTo>
                  <a:pt x="57403" y="2032"/>
                </a:lnTo>
                <a:lnTo>
                  <a:pt x="52577" y="0"/>
                </a:lnTo>
                <a:close/>
              </a:path>
              <a:path w="300990" h="282575">
                <a:moveTo>
                  <a:pt x="91185" y="275463"/>
                </a:moveTo>
                <a:lnTo>
                  <a:pt x="2794" y="275463"/>
                </a:lnTo>
                <a:lnTo>
                  <a:pt x="2794" y="282575"/>
                </a:lnTo>
                <a:lnTo>
                  <a:pt x="91185" y="282575"/>
                </a:lnTo>
                <a:lnTo>
                  <a:pt x="91185" y="275463"/>
                </a:lnTo>
                <a:close/>
              </a:path>
              <a:path w="300990" h="282575">
                <a:moveTo>
                  <a:pt x="63500" y="121665"/>
                </a:moveTo>
                <a:lnTo>
                  <a:pt x="19684" y="121665"/>
                </a:lnTo>
                <a:lnTo>
                  <a:pt x="22478" y="122427"/>
                </a:lnTo>
                <a:lnTo>
                  <a:pt x="24383" y="124078"/>
                </a:lnTo>
                <a:lnTo>
                  <a:pt x="30592" y="252857"/>
                </a:lnTo>
                <a:lnTo>
                  <a:pt x="29718" y="260350"/>
                </a:lnTo>
                <a:lnTo>
                  <a:pt x="26161" y="268224"/>
                </a:lnTo>
                <a:lnTo>
                  <a:pt x="23749" y="271145"/>
                </a:lnTo>
                <a:lnTo>
                  <a:pt x="20700" y="272796"/>
                </a:lnTo>
                <a:lnTo>
                  <a:pt x="17652" y="274574"/>
                </a:lnTo>
                <a:lnTo>
                  <a:pt x="11683" y="275463"/>
                </a:lnTo>
                <a:lnTo>
                  <a:pt x="82550" y="275463"/>
                </a:lnTo>
                <a:lnTo>
                  <a:pt x="76580" y="274447"/>
                </a:lnTo>
                <a:lnTo>
                  <a:pt x="73405" y="272668"/>
                </a:lnTo>
                <a:lnTo>
                  <a:pt x="70103" y="270763"/>
                </a:lnTo>
                <a:lnTo>
                  <a:pt x="67690" y="267970"/>
                </a:lnTo>
                <a:lnTo>
                  <a:pt x="66039" y="264160"/>
                </a:lnTo>
                <a:lnTo>
                  <a:pt x="64388" y="260476"/>
                </a:lnTo>
                <a:lnTo>
                  <a:pt x="63500" y="252857"/>
                </a:lnTo>
                <a:lnTo>
                  <a:pt x="63500" y="121665"/>
                </a:lnTo>
                <a:close/>
              </a:path>
              <a:path w="300990" h="282575">
                <a:moveTo>
                  <a:pt x="63500" y="95250"/>
                </a:moveTo>
                <a:lnTo>
                  <a:pt x="54863" y="95250"/>
                </a:lnTo>
                <a:lnTo>
                  <a:pt x="0" y="117475"/>
                </a:lnTo>
                <a:lnTo>
                  <a:pt x="2794" y="124587"/>
                </a:lnTo>
                <a:lnTo>
                  <a:pt x="8000" y="122682"/>
                </a:lnTo>
                <a:lnTo>
                  <a:pt x="12573" y="121665"/>
                </a:lnTo>
                <a:lnTo>
                  <a:pt x="63500" y="121665"/>
                </a:lnTo>
                <a:lnTo>
                  <a:pt x="63500" y="95250"/>
                </a:lnTo>
                <a:close/>
              </a:path>
              <a:path w="300990" h="282575">
                <a:moveTo>
                  <a:pt x="194690" y="275463"/>
                </a:moveTo>
                <a:lnTo>
                  <a:pt x="104648" y="275463"/>
                </a:lnTo>
                <a:lnTo>
                  <a:pt x="104648" y="282575"/>
                </a:lnTo>
                <a:lnTo>
                  <a:pt x="194690" y="282575"/>
                </a:lnTo>
                <a:lnTo>
                  <a:pt x="194690" y="275463"/>
                </a:lnTo>
                <a:close/>
              </a:path>
              <a:path w="300990" h="282575">
                <a:moveTo>
                  <a:pt x="300989" y="275463"/>
                </a:moveTo>
                <a:lnTo>
                  <a:pt x="210947" y="275463"/>
                </a:lnTo>
                <a:lnTo>
                  <a:pt x="210947" y="282575"/>
                </a:lnTo>
                <a:lnTo>
                  <a:pt x="300989" y="282575"/>
                </a:lnTo>
                <a:lnTo>
                  <a:pt x="300989" y="275463"/>
                </a:lnTo>
                <a:close/>
              </a:path>
              <a:path w="300990" h="282575">
                <a:moveTo>
                  <a:pt x="165100" y="121665"/>
                </a:moveTo>
                <a:lnTo>
                  <a:pt x="121411" y="121665"/>
                </a:lnTo>
                <a:lnTo>
                  <a:pt x="124205" y="122554"/>
                </a:lnTo>
                <a:lnTo>
                  <a:pt x="126237" y="124205"/>
                </a:lnTo>
                <a:lnTo>
                  <a:pt x="132333" y="241426"/>
                </a:lnTo>
                <a:lnTo>
                  <a:pt x="132024" y="250545"/>
                </a:lnTo>
                <a:lnTo>
                  <a:pt x="117982" y="275463"/>
                </a:lnTo>
                <a:lnTo>
                  <a:pt x="184784" y="275463"/>
                </a:lnTo>
                <a:lnTo>
                  <a:pt x="165100" y="253746"/>
                </a:lnTo>
                <a:lnTo>
                  <a:pt x="165165" y="145478"/>
                </a:lnTo>
                <a:lnTo>
                  <a:pt x="176819" y="134207"/>
                </a:lnTo>
                <a:lnTo>
                  <a:pt x="177510" y="133730"/>
                </a:lnTo>
                <a:lnTo>
                  <a:pt x="165100" y="133730"/>
                </a:lnTo>
                <a:lnTo>
                  <a:pt x="165100" y="121665"/>
                </a:lnTo>
                <a:close/>
              </a:path>
              <a:path w="300990" h="282575">
                <a:moveTo>
                  <a:pt x="265457" y="119634"/>
                </a:moveTo>
                <a:lnTo>
                  <a:pt x="222376" y="119634"/>
                </a:lnTo>
                <a:lnTo>
                  <a:pt x="229615" y="123443"/>
                </a:lnTo>
                <a:lnTo>
                  <a:pt x="233933" y="130937"/>
                </a:lnTo>
                <a:lnTo>
                  <a:pt x="240338" y="253746"/>
                </a:lnTo>
                <a:lnTo>
                  <a:pt x="240156" y="258190"/>
                </a:lnTo>
                <a:lnTo>
                  <a:pt x="238251" y="265175"/>
                </a:lnTo>
                <a:lnTo>
                  <a:pt x="235965" y="268986"/>
                </a:lnTo>
                <a:lnTo>
                  <a:pt x="232536" y="271525"/>
                </a:lnTo>
                <a:lnTo>
                  <a:pt x="229107" y="274192"/>
                </a:lnTo>
                <a:lnTo>
                  <a:pt x="223265" y="275463"/>
                </a:lnTo>
                <a:lnTo>
                  <a:pt x="292226" y="275463"/>
                </a:lnTo>
                <a:lnTo>
                  <a:pt x="286257" y="274447"/>
                </a:lnTo>
                <a:lnTo>
                  <a:pt x="282955" y="272668"/>
                </a:lnTo>
                <a:lnTo>
                  <a:pt x="279780" y="270763"/>
                </a:lnTo>
                <a:lnTo>
                  <a:pt x="277368" y="268224"/>
                </a:lnTo>
                <a:lnTo>
                  <a:pt x="275971" y="264922"/>
                </a:lnTo>
                <a:lnTo>
                  <a:pt x="274065" y="260730"/>
                </a:lnTo>
                <a:lnTo>
                  <a:pt x="273264" y="253746"/>
                </a:lnTo>
                <a:lnTo>
                  <a:pt x="273176" y="163702"/>
                </a:lnTo>
                <a:lnTo>
                  <a:pt x="272893" y="152203"/>
                </a:lnTo>
                <a:lnTo>
                  <a:pt x="272049" y="142287"/>
                </a:lnTo>
                <a:lnTo>
                  <a:pt x="270698" y="134207"/>
                </a:lnTo>
                <a:lnTo>
                  <a:pt x="270591" y="133730"/>
                </a:lnTo>
                <a:lnTo>
                  <a:pt x="268731" y="127253"/>
                </a:lnTo>
                <a:lnTo>
                  <a:pt x="265457" y="119634"/>
                </a:lnTo>
                <a:close/>
              </a:path>
              <a:path w="300990" h="282575">
                <a:moveTo>
                  <a:pt x="226059" y="95250"/>
                </a:moveTo>
                <a:lnTo>
                  <a:pt x="211391" y="97655"/>
                </a:lnTo>
                <a:lnTo>
                  <a:pt x="196342" y="104870"/>
                </a:lnTo>
                <a:lnTo>
                  <a:pt x="180911" y="116895"/>
                </a:lnTo>
                <a:lnTo>
                  <a:pt x="165100" y="133730"/>
                </a:lnTo>
                <a:lnTo>
                  <a:pt x="177510" y="133730"/>
                </a:lnTo>
                <a:lnTo>
                  <a:pt x="188563" y="126111"/>
                </a:lnTo>
                <a:lnTo>
                  <a:pt x="200354" y="121253"/>
                </a:lnTo>
                <a:lnTo>
                  <a:pt x="212217" y="119634"/>
                </a:lnTo>
                <a:lnTo>
                  <a:pt x="265457" y="119634"/>
                </a:lnTo>
                <a:lnTo>
                  <a:pt x="265304" y="119278"/>
                </a:lnTo>
                <a:lnTo>
                  <a:pt x="233247" y="95704"/>
                </a:lnTo>
                <a:lnTo>
                  <a:pt x="226059" y="95250"/>
                </a:lnTo>
                <a:close/>
              </a:path>
              <a:path w="300990" h="282575">
                <a:moveTo>
                  <a:pt x="165100" y="95250"/>
                </a:moveTo>
                <a:lnTo>
                  <a:pt x="156590" y="95250"/>
                </a:lnTo>
                <a:lnTo>
                  <a:pt x="101726" y="117475"/>
                </a:lnTo>
                <a:lnTo>
                  <a:pt x="104648" y="124587"/>
                </a:lnTo>
                <a:lnTo>
                  <a:pt x="109854" y="122682"/>
                </a:lnTo>
                <a:lnTo>
                  <a:pt x="114300" y="121665"/>
                </a:lnTo>
                <a:lnTo>
                  <a:pt x="165100" y="121665"/>
                </a:lnTo>
                <a:lnTo>
                  <a:pt x="165100" y="9525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66431" y="2442717"/>
            <a:ext cx="1368425" cy="28778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60281" y="2442336"/>
            <a:ext cx="1129680" cy="370332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10212705" y="2442336"/>
            <a:ext cx="1113790" cy="288290"/>
          </a:xfrm>
          <a:custGeom>
            <a:avLst/>
            <a:gdLst/>
            <a:ahLst/>
            <a:cxnLst/>
            <a:rect l="l" t="t" r="r" b="b"/>
            <a:pathLst>
              <a:path w="1113790" h="288289">
                <a:moveTo>
                  <a:pt x="92964" y="275463"/>
                </a:moveTo>
                <a:lnTo>
                  <a:pt x="2921" y="275463"/>
                </a:lnTo>
                <a:lnTo>
                  <a:pt x="2921" y="282575"/>
                </a:lnTo>
                <a:lnTo>
                  <a:pt x="92964" y="282575"/>
                </a:lnTo>
                <a:lnTo>
                  <a:pt x="92964" y="275463"/>
                </a:lnTo>
                <a:close/>
              </a:path>
              <a:path w="1113790" h="288289">
                <a:moveTo>
                  <a:pt x="203453" y="275463"/>
                </a:moveTo>
                <a:lnTo>
                  <a:pt x="111378" y="275463"/>
                </a:lnTo>
                <a:lnTo>
                  <a:pt x="111378" y="282575"/>
                </a:lnTo>
                <a:lnTo>
                  <a:pt x="203453" y="282575"/>
                </a:lnTo>
                <a:lnTo>
                  <a:pt x="203453" y="275463"/>
                </a:lnTo>
                <a:close/>
              </a:path>
              <a:path w="1113790" h="288289">
                <a:moveTo>
                  <a:pt x="311276" y="275463"/>
                </a:moveTo>
                <a:lnTo>
                  <a:pt x="221488" y="275463"/>
                </a:lnTo>
                <a:lnTo>
                  <a:pt x="221488" y="282575"/>
                </a:lnTo>
                <a:lnTo>
                  <a:pt x="311276" y="282575"/>
                </a:lnTo>
                <a:lnTo>
                  <a:pt x="311276" y="275463"/>
                </a:lnTo>
                <a:close/>
              </a:path>
              <a:path w="1113790" h="288289">
                <a:moveTo>
                  <a:pt x="63373" y="121665"/>
                </a:moveTo>
                <a:lnTo>
                  <a:pt x="19685" y="121665"/>
                </a:lnTo>
                <a:lnTo>
                  <a:pt x="22351" y="122427"/>
                </a:lnTo>
                <a:lnTo>
                  <a:pt x="26416" y="125729"/>
                </a:lnTo>
                <a:lnTo>
                  <a:pt x="30592" y="252857"/>
                </a:lnTo>
                <a:lnTo>
                  <a:pt x="29718" y="260350"/>
                </a:lnTo>
                <a:lnTo>
                  <a:pt x="27940" y="264160"/>
                </a:lnTo>
                <a:lnTo>
                  <a:pt x="26289" y="268097"/>
                </a:lnTo>
                <a:lnTo>
                  <a:pt x="23749" y="270890"/>
                </a:lnTo>
                <a:lnTo>
                  <a:pt x="20447" y="272796"/>
                </a:lnTo>
                <a:lnTo>
                  <a:pt x="17145" y="274574"/>
                </a:lnTo>
                <a:lnTo>
                  <a:pt x="11302" y="275463"/>
                </a:lnTo>
                <a:lnTo>
                  <a:pt x="83058" y="275463"/>
                </a:lnTo>
                <a:lnTo>
                  <a:pt x="63373" y="143890"/>
                </a:lnTo>
                <a:lnTo>
                  <a:pt x="68306" y="138582"/>
                </a:lnTo>
                <a:lnTo>
                  <a:pt x="73634" y="133985"/>
                </a:lnTo>
                <a:lnTo>
                  <a:pt x="63373" y="133985"/>
                </a:lnTo>
                <a:lnTo>
                  <a:pt x="63373" y="121665"/>
                </a:lnTo>
                <a:close/>
              </a:path>
              <a:path w="1113790" h="288289">
                <a:moveTo>
                  <a:pt x="166753" y="118490"/>
                </a:moveTo>
                <a:lnTo>
                  <a:pt x="109981" y="118490"/>
                </a:lnTo>
                <a:lnTo>
                  <a:pt x="117437" y="119278"/>
                </a:lnTo>
                <a:lnTo>
                  <a:pt x="124022" y="121665"/>
                </a:lnTo>
                <a:lnTo>
                  <a:pt x="140970" y="163195"/>
                </a:lnTo>
                <a:lnTo>
                  <a:pt x="140910" y="253873"/>
                </a:lnTo>
                <a:lnTo>
                  <a:pt x="121539" y="275463"/>
                </a:lnTo>
                <a:lnTo>
                  <a:pt x="194183" y="275463"/>
                </a:lnTo>
                <a:lnTo>
                  <a:pt x="187578" y="274447"/>
                </a:lnTo>
                <a:lnTo>
                  <a:pt x="183769" y="272288"/>
                </a:lnTo>
                <a:lnTo>
                  <a:pt x="179831" y="270255"/>
                </a:lnTo>
                <a:lnTo>
                  <a:pt x="177292" y="267715"/>
                </a:lnTo>
                <a:lnTo>
                  <a:pt x="174498" y="261620"/>
                </a:lnTo>
                <a:lnTo>
                  <a:pt x="173736" y="253873"/>
                </a:lnTo>
                <a:lnTo>
                  <a:pt x="173658" y="152836"/>
                </a:lnTo>
                <a:lnTo>
                  <a:pt x="173354" y="146050"/>
                </a:lnTo>
                <a:lnTo>
                  <a:pt x="173736" y="143890"/>
                </a:lnTo>
                <a:lnTo>
                  <a:pt x="181050" y="137316"/>
                </a:lnTo>
                <a:lnTo>
                  <a:pt x="185163" y="133985"/>
                </a:lnTo>
                <a:lnTo>
                  <a:pt x="172466" y="133985"/>
                </a:lnTo>
                <a:lnTo>
                  <a:pt x="169835" y="125073"/>
                </a:lnTo>
                <a:lnTo>
                  <a:pt x="166753" y="118490"/>
                </a:lnTo>
                <a:close/>
              </a:path>
              <a:path w="1113790" h="288289">
                <a:moveTo>
                  <a:pt x="275853" y="118999"/>
                </a:moveTo>
                <a:lnTo>
                  <a:pt x="220725" y="118999"/>
                </a:lnTo>
                <a:lnTo>
                  <a:pt x="228649" y="119806"/>
                </a:lnTo>
                <a:lnTo>
                  <a:pt x="235442" y="122221"/>
                </a:lnTo>
                <a:lnTo>
                  <a:pt x="250664" y="158243"/>
                </a:lnTo>
                <a:lnTo>
                  <a:pt x="250753" y="253873"/>
                </a:lnTo>
                <a:lnTo>
                  <a:pt x="250571" y="258445"/>
                </a:lnTo>
                <a:lnTo>
                  <a:pt x="233045" y="275463"/>
                </a:lnTo>
                <a:lnTo>
                  <a:pt x="303149" y="275463"/>
                </a:lnTo>
                <a:lnTo>
                  <a:pt x="297434" y="274447"/>
                </a:lnTo>
                <a:lnTo>
                  <a:pt x="293750" y="272288"/>
                </a:lnTo>
                <a:lnTo>
                  <a:pt x="290195" y="270255"/>
                </a:lnTo>
                <a:lnTo>
                  <a:pt x="283845" y="163195"/>
                </a:lnTo>
                <a:lnTo>
                  <a:pt x="283581" y="151663"/>
                </a:lnTo>
                <a:lnTo>
                  <a:pt x="282781" y="141811"/>
                </a:lnTo>
                <a:lnTo>
                  <a:pt x="281411" y="133524"/>
                </a:lnTo>
                <a:lnTo>
                  <a:pt x="279526" y="127000"/>
                </a:lnTo>
                <a:lnTo>
                  <a:pt x="275927" y="119118"/>
                </a:lnTo>
                <a:close/>
              </a:path>
              <a:path w="1113790" h="288289">
                <a:moveTo>
                  <a:pt x="126492" y="95250"/>
                </a:moveTo>
                <a:lnTo>
                  <a:pt x="119761" y="95250"/>
                </a:lnTo>
                <a:lnTo>
                  <a:pt x="112902" y="96647"/>
                </a:lnTo>
                <a:lnTo>
                  <a:pt x="106045" y="99440"/>
                </a:lnTo>
                <a:lnTo>
                  <a:pt x="99187" y="102108"/>
                </a:lnTo>
                <a:lnTo>
                  <a:pt x="63373" y="133985"/>
                </a:lnTo>
                <a:lnTo>
                  <a:pt x="73634" y="133985"/>
                </a:lnTo>
                <a:lnTo>
                  <a:pt x="74168" y="133524"/>
                </a:lnTo>
                <a:lnTo>
                  <a:pt x="80982" y="128728"/>
                </a:lnTo>
                <a:lnTo>
                  <a:pt x="88773" y="124205"/>
                </a:lnTo>
                <a:lnTo>
                  <a:pt x="95758" y="120396"/>
                </a:lnTo>
                <a:lnTo>
                  <a:pt x="102870" y="118490"/>
                </a:lnTo>
                <a:lnTo>
                  <a:pt x="166753" y="118490"/>
                </a:lnTo>
                <a:lnTo>
                  <a:pt x="166211" y="117332"/>
                </a:lnTo>
                <a:lnTo>
                  <a:pt x="134756" y="95869"/>
                </a:lnTo>
                <a:lnTo>
                  <a:pt x="126492" y="95250"/>
                </a:lnTo>
                <a:close/>
              </a:path>
              <a:path w="1113790" h="288289">
                <a:moveTo>
                  <a:pt x="235966" y="95250"/>
                </a:moveTo>
                <a:lnTo>
                  <a:pt x="199558" y="107374"/>
                </a:lnTo>
                <a:lnTo>
                  <a:pt x="172466" y="133985"/>
                </a:lnTo>
                <a:lnTo>
                  <a:pt x="185163" y="133985"/>
                </a:lnTo>
                <a:lnTo>
                  <a:pt x="187837" y="131825"/>
                </a:lnTo>
                <a:lnTo>
                  <a:pt x="193917" y="127549"/>
                </a:lnTo>
                <a:lnTo>
                  <a:pt x="199517" y="124333"/>
                </a:lnTo>
                <a:lnTo>
                  <a:pt x="206628" y="120776"/>
                </a:lnTo>
                <a:lnTo>
                  <a:pt x="213614" y="118999"/>
                </a:lnTo>
                <a:lnTo>
                  <a:pt x="275853" y="118999"/>
                </a:lnTo>
                <a:lnTo>
                  <a:pt x="271779" y="112426"/>
                </a:lnTo>
                <a:lnTo>
                  <a:pt x="243012" y="95704"/>
                </a:lnTo>
                <a:lnTo>
                  <a:pt x="235966" y="95250"/>
                </a:lnTo>
                <a:close/>
              </a:path>
              <a:path w="1113790" h="288289">
                <a:moveTo>
                  <a:pt x="63373" y="95250"/>
                </a:moveTo>
                <a:lnTo>
                  <a:pt x="54737" y="95250"/>
                </a:lnTo>
                <a:lnTo>
                  <a:pt x="0" y="117475"/>
                </a:lnTo>
                <a:lnTo>
                  <a:pt x="2921" y="124587"/>
                </a:lnTo>
                <a:lnTo>
                  <a:pt x="8127" y="122682"/>
                </a:lnTo>
                <a:lnTo>
                  <a:pt x="12573" y="121665"/>
                </a:lnTo>
                <a:lnTo>
                  <a:pt x="63373" y="121665"/>
                </a:lnTo>
                <a:lnTo>
                  <a:pt x="63373" y="95250"/>
                </a:lnTo>
                <a:close/>
              </a:path>
              <a:path w="1113790" h="288289">
                <a:moveTo>
                  <a:pt x="415290" y="95250"/>
                </a:moveTo>
                <a:lnTo>
                  <a:pt x="372364" y="107061"/>
                </a:lnTo>
                <a:lnTo>
                  <a:pt x="339725" y="143637"/>
                </a:lnTo>
                <a:lnTo>
                  <a:pt x="328062" y="180891"/>
                </a:lnTo>
                <a:lnTo>
                  <a:pt x="327278" y="193421"/>
                </a:lnTo>
                <a:lnTo>
                  <a:pt x="328562" y="210159"/>
                </a:lnTo>
                <a:lnTo>
                  <a:pt x="347725" y="255397"/>
                </a:lnTo>
                <a:lnTo>
                  <a:pt x="393606" y="286115"/>
                </a:lnTo>
                <a:lnTo>
                  <a:pt x="413130" y="288163"/>
                </a:lnTo>
                <a:lnTo>
                  <a:pt x="425418" y="287357"/>
                </a:lnTo>
                <a:lnTo>
                  <a:pt x="437133" y="284956"/>
                </a:lnTo>
                <a:lnTo>
                  <a:pt x="448278" y="280983"/>
                </a:lnTo>
                <a:lnTo>
                  <a:pt x="458850" y="275463"/>
                </a:lnTo>
                <a:lnTo>
                  <a:pt x="460755" y="274065"/>
                </a:lnTo>
                <a:lnTo>
                  <a:pt x="421640" y="274065"/>
                </a:lnTo>
                <a:lnTo>
                  <a:pt x="409326" y="272258"/>
                </a:lnTo>
                <a:lnTo>
                  <a:pt x="379984" y="245237"/>
                </a:lnTo>
                <a:lnTo>
                  <a:pt x="365214" y="195873"/>
                </a:lnTo>
                <a:lnTo>
                  <a:pt x="364236" y="176657"/>
                </a:lnTo>
                <a:lnTo>
                  <a:pt x="364642" y="164919"/>
                </a:lnTo>
                <a:lnTo>
                  <a:pt x="378364" y="123031"/>
                </a:lnTo>
                <a:lnTo>
                  <a:pt x="402081" y="108076"/>
                </a:lnTo>
                <a:lnTo>
                  <a:pt x="460501" y="108076"/>
                </a:lnTo>
                <a:lnTo>
                  <a:pt x="452548" y="103076"/>
                </a:lnTo>
                <a:lnTo>
                  <a:pt x="434937" y="97204"/>
                </a:lnTo>
                <a:lnTo>
                  <a:pt x="415290" y="95250"/>
                </a:lnTo>
                <a:close/>
              </a:path>
              <a:path w="1113790" h="288289">
                <a:moveTo>
                  <a:pt x="460501" y="108076"/>
                </a:moveTo>
                <a:lnTo>
                  <a:pt x="409067" y="108076"/>
                </a:lnTo>
                <a:lnTo>
                  <a:pt x="419542" y="109269"/>
                </a:lnTo>
                <a:lnTo>
                  <a:pt x="429084" y="112877"/>
                </a:lnTo>
                <a:lnTo>
                  <a:pt x="454229" y="142446"/>
                </a:lnTo>
                <a:lnTo>
                  <a:pt x="464655" y="180546"/>
                </a:lnTo>
                <a:lnTo>
                  <a:pt x="465963" y="203453"/>
                </a:lnTo>
                <a:lnTo>
                  <a:pt x="465177" y="221436"/>
                </a:lnTo>
                <a:lnTo>
                  <a:pt x="453390" y="258190"/>
                </a:lnTo>
                <a:lnTo>
                  <a:pt x="421640" y="274065"/>
                </a:lnTo>
                <a:lnTo>
                  <a:pt x="460755" y="274065"/>
                </a:lnTo>
                <a:lnTo>
                  <a:pt x="491236" y="237616"/>
                </a:lnTo>
                <a:lnTo>
                  <a:pt x="502183" y="200451"/>
                </a:lnTo>
                <a:lnTo>
                  <a:pt x="502920" y="188213"/>
                </a:lnTo>
                <a:lnTo>
                  <a:pt x="501588" y="171303"/>
                </a:lnTo>
                <a:lnTo>
                  <a:pt x="497601" y="155416"/>
                </a:lnTo>
                <a:lnTo>
                  <a:pt x="490972" y="140529"/>
                </a:lnTo>
                <a:lnTo>
                  <a:pt x="481711" y="126618"/>
                </a:lnTo>
                <a:lnTo>
                  <a:pt x="468101" y="112855"/>
                </a:lnTo>
                <a:lnTo>
                  <a:pt x="460501" y="108076"/>
                </a:lnTo>
                <a:close/>
              </a:path>
              <a:path w="1113790" h="288289">
                <a:moveTo>
                  <a:pt x="578866" y="26035"/>
                </a:moveTo>
                <a:lnTo>
                  <a:pt x="535177" y="26035"/>
                </a:lnTo>
                <a:lnTo>
                  <a:pt x="537718" y="26924"/>
                </a:lnTo>
                <a:lnTo>
                  <a:pt x="539876" y="28701"/>
                </a:lnTo>
                <a:lnTo>
                  <a:pt x="546100" y="265049"/>
                </a:lnTo>
                <a:lnTo>
                  <a:pt x="554551" y="270480"/>
                </a:lnTo>
                <a:lnTo>
                  <a:pt x="595772" y="286718"/>
                </a:lnTo>
                <a:lnTo>
                  <a:pt x="611759" y="288163"/>
                </a:lnTo>
                <a:lnTo>
                  <a:pt x="628401" y="286569"/>
                </a:lnTo>
                <a:lnTo>
                  <a:pt x="644223" y="281797"/>
                </a:lnTo>
                <a:lnTo>
                  <a:pt x="659211" y="273857"/>
                </a:lnTo>
                <a:lnTo>
                  <a:pt x="659431" y="273685"/>
                </a:lnTo>
                <a:lnTo>
                  <a:pt x="614426" y="273685"/>
                </a:lnTo>
                <a:lnTo>
                  <a:pt x="607060" y="271907"/>
                </a:lnTo>
                <a:lnTo>
                  <a:pt x="578866" y="253618"/>
                </a:lnTo>
                <a:lnTo>
                  <a:pt x="578866" y="144652"/>
                </a:lnTo>
                <a:lnTo>
                  <a:pt x="584717" y="139225"/>
                </a:lnTo>
                <a:lnTo>
                  <a:pt x="590057" y="134762"/>
                </a:lnTo>
                <a:lnTo>
                  <a:pt x="593920" y="131952"/>
                </a:lnTo>
                <a:lnTo>
                  <a:pt x="578866" y="131952"/>
                </a:lnTo>
                <a:lnTo>
                  <a:pt x="578866" y="26035"/>
                </a:lnTo>
                <a:close/>
              </a:path>
              <a:path w="1113790" h="288289">
                <a:moveTo>
                  <a:pt x="687782" y="123443"/>
                </a:moveTo>
                <a:lnTo>
                  <a:pt x="620141" y="123443"/>
                </a:lnTo>
                <a:lnTo>
                  <a:pt x="629856" y="124612"/>
                </a:lnTo>
                <a:lnTo>
                  <a:pt x="639000" y="128127"/>
                </a:lnTo>
                <a:lnTo>
                  <a:pt x="667289" y="165004"/>
                </a:lnTo>
                <a:lnTo>
                  <a:pt x="671195" y="195961"/>
                </a:lnTo>
                <a:lnTo>
                  <a:pt x="670218" y="213794"/>
                </a:lnTo>
                <a:lnTo>
                  <a:pt x="655574" y="253746"/>
                </a:lnTo>
                <a:lnTo>
                  <a:pt x="621919" y="273685"/>
                </a:lnTo>
                <a:lnTo>
                  <a:pt x="659431" y="273685"/>
                </a:lnTo>
                <a:lnTo>
                  <a:pt x="687449" y="246737"/>
                </a:lnTo>
                <a:lnTo>
                  <a:pt x="703589" y="207684"/>
                </a:lnTo>
                <a:lnTo>
                  <a:pt x="705612" y="184658"/>
                </a:lnTo>
                <a:lnTo>
                  <a:pt x="704304" y="164988"/>
                </a:lnTo>
                <a:lnTo>
                  <a:pt x="700389" y="147510"/>
                </a:lnTo>
                <a:lnTo>
                  <a:pt x="693878" y="132222"/>
                </a:lnTo>
                <a:lnTo>
                  <a:pt x="687782" y="123443"/>
                </a:lnTo>
                <a:close/>
              </a:path>
              <a:path w="1113790" h="288289">
                <a:moveTo>
                  <a:pt x="635889" y="95250"/>
                </a:moveTo>
                <a:lnTo>
                  <a:pt x="620835" y="97537"/>
                </a:lnTo>
                <a:lnTo>
                  <a:pt x="606329" y="104409"/>
                </a:lnTo>
                <a:lnTo>
                  <a:pt x="592347" y="115877"/>
                </a:lnTo>
                <a:lnTo>
                  <a:pt x="578866" y="131952"/>
                </a:lnTo>
                <a:lnTo>
                  <a:pt x="593920" y="131952"/>
                </a:lnTo>
                <a:lnTo>
                  <a:pt x="594850" y="131276"/>
                </a:lnTo>
                <a:lnTo>
                  <a:pt x="599059" y="128777"/>
                </a:lnTo>
                <a:lnTo>
                  <a:pt x="606171" y="125222"/>
                </a:lnTo>
                <a:lnTo>
                  <a:pt x="613155" y="123443"/>
                </a:lnTo>
                <a:lnTo>
                  <a:pt x="687782" y="123443"/>
                </a:lnTo>
                <a:lnTo>
                  <a:pt x="684784" y="119125"/>
                </a:lnTo>
                <a:lnTo>
                  <a:pt x="673875" y="108698"/>
                </a:lnTo>
                <a:lnTo>
                  <a:pt x="662098" y="101234"/>
                </a:lnTo>
                <a:lnTo>
                  <a:pt x="649440" y="96748"/>
                </a:lnTo>
                <a:lnTo>
                  <a:pt x="635889" y="95250"/>
                </a:lnTo>
                <a:close/>
              </a:path>
              <a:path w="1113790" h="288289">
                <a:moveTo>
                  <a:pt x="578866" y="0"/>
                </a:moveTo>
                <a:lnTo>
                  <a:pt x="569849" y="0"/>
                </a:lnTo>
                <a:lnTo>
                  <a:pt x="515239" y="22351"/>
                </a:lnTo>
                <a:lnTo>
                  <a:pt x="518033" y="29210"/>
                </a:lnTo>
                <a:lnTo>
                  <a:pt x="523621" y="27177"/>
                </a:lnTo>
                <a:lnTo>
                  <a:pt x="528193" y="26035"/>
                </a:lnTo>
                <a:lnTo>
                  <a:pt x="578866" y="26035"/>
                </a:lnTo>
                <a:lnTo>
                  <a:pt x="578866" y="0"/>
                </a:lnTo>
                <a:close/>
              </a:path>
              <a:path w="1113790" h="288289">
                <a:moveTo>
                  <a:pt x="784987" y="0"/>
                </a:moveTo>
                <a:lnTo>
                  <a:pt x="773811" y="0"/>
                </a:lnTo>
                <a:lnTo>
                  <a:pt x="768985" y="2032"/>
                </a:lnTo>
                <a:lnTo>
                  <a:pt x="765048" y="5841"/>
                </a:lnTo>
                <a:lnTo>
                  <a:pt x="761111" y="9778"/>
                </a:lnTo>
                <a:lnTo>
                  <a:pt x="759205" y="14604"/>
                </a:lnTo>
                <a:lnTo>
                  <a:pt x="759205" y="25653"/>
                </a:lnTo>
                <a:lnTo>
                  <a:pt x="761238" y="30479"/>
                </a:lnTo>
                <a:lnTo>
                  <a:pt x="769112" y="38353"/>
                </a:lnTo>
                <a:lnTo>
                  <a:pt x="773938" y="40386"/>
                </a:lnTo>
                <a:lnTo>
                  <a:pt x="784987" y="40386"/>
                </a:lnTo>
                <a:lnTo>
                  <a:pt x="789813" y="38353"/>
                </a:lnTo>
                <a:lnTo>
                  <a:pt x="793623" y="34416"/>
                </a:lnTo>
                <a:lnTo>
                  <a:pt x="797560" y="30479"/>
                </a:lnTo>
                <a:lnTo>
                  <a:pt x="799592" y="25653"/>
                </a:lnTo>
                <a:lnTo>
                  <a:pt x="799592" y="14604"/>
                </a:lnTo>
                <a:lnTo>
                  <a:pt x="797560" y="9778"/>
                </a:lnTo>
                <a:lnTo>
                  <a:pt x="789813" y="2032"/>
                </a:lnTo>
                <a:lnTo>
                  <a:pt x="784987" y="0"/>
                </a:lnTo>
                <a:close/>
              </a:path>
              <a:path w="1113790" h="288289">
                <a:moveTo>
                  <a:pt x="823595" y="275463"/>
                </a:moveTo>
                <a:lnTo>
                  <a:pt x="735202" y="275463"/>
                </a:lnTo>
                <a:lnTo>
                  <a:pt x="735202" y="282575"/>
                </a:lnTo>
                <a:lnTo>
                  <a:pt x="823595" y="282575"/>
                </a:lnTo>
                <a:lnTo>
                  <a:pt x="823595" y="275463"/>
                </a:lnTo>
                <a:close/>
              </a:path>
              <a:path w="1113790" h="288289">
                <a:moveTo>
                  <a:pt x="795909" y="121665"/>
                </a:moveTo>
                <a:lnTo>
                  <a:pt x="752094" y="121665"/>
                </a:lnTo>
                <a:lnTo>
                  <a:pt x="754888" y="122427"/>
                </a:lnTo>
                <a:lnTo>
                  <a:pt x="756793" y="124078"/>
                </a:lnTo>
                <a:lnTo>
                  <a:pt x="763001" y="252857"/>
                </a:lnTo>
                <a:lnTo>
                  <a:pt x="762126" y="260350"/>
                </a:lnTo>
                <a:lnTo>
                  <a:pt x="758571" y="268224"/>
                </a:lnTo>
                <a:lnTo>
                  <a:pt x="756158" y="271145"/>
                </a:lnTo>
                <a:lnTo>
                  <a:pt x="753110" y="272796"/>
                </a:lnTo>
                <a:lnTo>
                  <a:pt x="750062" y="274574"/>
                </a:lnTo>
                <a:lnTo>
                  <a:pt x="744093" y="275463"/>
                </a:lnTo>
                <a:lnTo>
                  <a:pt x="814959" y="275463"/>
                </a:lnTo>
                <a:lnTo>
                  <a:pt x="808990" y="274447"/>
                </a:lnTo>
                <a:lnTo>
                  <a:pt x="805815" y="272668"/>
                </a:lnTo>
                <a:lnTo>
                  <a:pt x="802513" y="270763"/>
                </a:lnTo>
                <a:lnTo>
                  <a:pt x="800100" y="267970"/>
                </a:lnTo>
                <a:lnTo>
                  <a:pt x="798449" y="264160"/>
                </a:lnTo>
                <a:lnTo>
                  <a:pt x="796798" y="260476"/>
                </a:lnTo>
                <a:lnTo>
                  <a:pt x="795909" y="252857"/>
                </a:lnTo>
                <a:lnTo>
                  <a:pt x="795909" y="121665"/>
                </a:lnTo>
                <a:close/>
              </a:path>
              <a:path w="1113790" h="288289">
                <a:moveTo>
                  <a:pt x="795909" y="95250"/>
                </a:moveTo>
                <a:lnTo>
                  <a:pt x="787273" y="95250"/>
                </a:lnTo>
                <a:lnTo>
                  <a:pt x="732409" y="117475"/>
                </a:lnTo>
                <a:lnTo>
                  <a:pt x="735202" y="124587"/>
                </a:lnTo>
                <a:lnTo>
                  <a:pt x="740410" y="122682"/>
                </a:lnTo>
                <a:lnTo>
                  <a:pt x="744981" y="121665"/>
                </a:lnTo>
                <a:lnTo>
                  <a:pt x="795909" y="121665"/>
                </a:lnTo>
                <a:lnTo>
                  <a:pt x="795909" y="95250"/>
                </a:lnTo>
                <a:close/>
              </a:path>
              <a:path w="1113790" h="288289">
                <a:moveTo>
                  <a:pt x="937895" y="275463"/>
                </a:moveTo>
                <a:lnTo>
                  <a:pt x="848741" y="275463"/>
                </a:lnTo>
                <a:lnTo>
                  <a:pt x="848741" y="282575"/>
                </a:lnTo>
                <a:lnTo>
                  <a:pt x="937895" y="282575"/>
                </a:lnTo>
                <a:lnTo>
                  <a:pt x="937895" y="275463"/>
                </a:lnTo>
                <a:close/>
              </a:path>
              <a:path w="1113790" h="288289">
                <a:moveTo>
                  <a:pt x="908558" y="26035"/>
                </a:moveTo>
                <a:lnTo>
                  <a:pt x="864997" y="26035"/>
                </a:lnTo>
                <a:lnTo>
                  <a:pt x="867664" y="26924"/>
                </a:lnTo>
                <a:lnTo>
                  <a:pt x="869696" y="28701"/>
                </a:lnTo>
                <a:lnTo>
                  <a:pt x="875523" y="252857"/>
                </a:lnTo>
                <a:lnTo>
                  <a:pt x="874649" y="260350"/>
                </a:lnTo>
                <a:lnTo>
                  <a:pt x="872998" y="264287"/>
                </a:lnTo>
                <a:lnTo>
                  <a:pt x="871220" y="268224"/>
                </a:lnTo>
                <a:lnTo>
                  <a:pt x="868934" y="271145"/>
                </a:lnTo>
                <a:lnTo>
                  <a:pt x="865886" y="272796"/>
                </a:lnTo>
                <a:lnTo>
                  <a:pt x="862838" y="274574"/>
                </a:lnTo>
                <a:lnTo>
                  <a:pt x="857123" y="275463"/>
                </a:lnTo>
                <a:lnTo>
                  <a:pt x="928497" y="275463"/>
                </a:lnTo>
                <a:lnTo>
                  <a:pt x="922147" y="274447"/>
                </a:lnTo>
                <a:lnTo>
                  <a:pt x="915289" y="270637"/>
                </a:lnTo>
                <a:lnTo>
                  <a:pt x="912749" y="267842"/>
                </a:lnTo>
                <a:lnTo>
                  <a:pt x="910971" y="264160"/>
                </a:lnTo>
                <a:lnTo>
                  <a:pt x="909320" y="260350"/>
                </a:lnTo>
                <a:lnTo>
                  <a:pt x="908558" y="252857"/>
                </a:lnTo>
                <a:lnTo>
                  <a:pt x="908558" y="26035"/>
                </a:lnTo>
                <a:close/>
              </a:path>
              <a:path w="1113790" h="288289">
                <a:moveTo>
                  <a:pt x="908558" y="0"/>
                </a:moveTo>
                <a:lnTo>
                  <a:pt x="899668" y="0"/>
                </a:lnTo>
                <a:lnTo>
                  <a:pt x="845312" y="22351"/>
                </a:lnTo>
                <a:lnTo>
                  <a:pt x="848741" y="29210"/>
                </a:lnTo>
                <a:lnTo>
                  <a:pt x="854075" y="27177"/>
                </a:lnTo>
                <a:lnTo>
                  <a:pt x="858393" y="26035"/>
                </a:lnTo>
                <a:lnTo>
                  <a:pt x="908558" y="26035"/>
                </a:lnTo>
                <a:lnTo>
                  <a:pt x="908558" y="0"/>
                </a:lnTo>
                <a:close/>
              </a:path>
              <a:path w="1113790" h="288289">
                <a:moveTo>
                  <a:pt x="1043686" y="94996"/>
                </a:moveTo>
                <a:lnTo>
                  <a:pt x="996251" y="109729"/>
                </a:lnTo>
                <a:lnTo>
                  <a:pt x="965596" y="152400"/>
                </a:lnTo>
                <a:lnTo>
                  <a:pt x="959612" y="193928"/>
                </a:lnTo>
                <a:lnTo>
                  <a:pt x="961066" y="214433"/>
                </a:lnTo>
                <a:lnTo>
                  <a:pt x="982979" y="262636"/>
                </a:lnTo>
                <a:lnTo>
                  <a:pt x="1023306" y="286567"/>
                </a:lnTo>
                <a:lnTo>
                  <a:pt x="1039114" y="288163"/>
                </a:lnTo>
                <a:lnTo>
                  <a:pt x="1053542" y="286760"/>
                </a:lnTo>
                <a:lnTo>
                  <a:pt x="1066720" y="282559"/>
                </a:lnTo>
                <a:lnTo>
                  <a:pt x="1078636" y="275572"/>
                </a:lnTo>
                <a:lnTo>
                  <a:pt x="1089278" y="265811"/>
                </a:lnTo>
                <a:lnTo>
                  <a:pt x="1097178" y="255777"/>
                </a:lnTo>
                <a:lnTo>
                  <a:pt x="1054227" y="255777"/>
                </a:lnTo>
                <a:lnTo>
                  <a:pt x="1041227" y="254327"/>
                </a:lnTo>
                <a:lnTo>
                  <a:pt x="1007539" y="232711"/>
                </a:lnTo>
                <a:lnTo>
                  <a:pt x="988970" y="188283"/>
                </a:lnTo>
                <a:lnTo>
                  <a:pt x="987805" y="169163"/>
                </a:lnTo>
                <a:lnTo>
                  <a:pt x="1113536" y="169163"/>
                </a:lnTo>
                <a:lnTo>
                  <a:pt x="1112660" y="157607"/>
                </a:lnTo>
                <a:lnTo>
                  <a:pt x="987805" y="157607"/>
                </a:lnTo>
                <a:lnTo>
                  <a:pt x="989597" y="146798"/>
                </a:lnTo>
                <a:lnTo>
                  <a:pt x="1016873" y="112315"/>
                </a:lnTo>
                <a:lnTo>
                  <a:pt x="1032510" y="109092"/>
                </a:lnTo>
                <a:lnTo>
                  <a:pt x="1086606" y="109092"/>
                </a:lnTo>
                <a:lnTo>
                  <a:pt x="1083351" y="106354"/>
                </a:lnTo>
                <a:lnTo>
                  <a:pt x="1071483" y="100044"/>
                </a:lnTo>
                <a:lnTo>
                  <a:pt x="1058257" y="96258"/>
                </a:lnTo>
                <a:lnTo>
                  <a:pt x="1043686" y="94996"/>
                </a:lnTo>
                <a:close/>
              </a:path>
              <a:path w="1113790" h="288289">
                <a:moveTo>
                  <a:pt x="1107440" y="212216"/>
                </a:moveTo>
                <a:lnTo>
                  <a:pt x="1085215" y="245872"/>
                </a:lnTo>
                <a:lnTo>
                  <a:pt x="1054227" y="255777"/>
                </a:lnTo>
                <a:lnTo>
                  <a:pt x="1097178" y="255777"/>
                </a:lnTo>
                <a:lnTo>
                  <a:pt x="1098355" y="254283"/>
                </a:lnTo>
                <a:lnTo>
                  <a:pt x="1105408" y="242173"/>
                </a:lnTo>
                <a:lnTo>
                  <a:pt x="1110460" y="229467"/>
                </a:lnTo>
                <a:lnTo>
                  <a:pt x="1113536" y="216153"/>
                </a:lnTo>
                <a:lnTo>
                  <a:pt x="1107440" y="212216"/>
                </a:lnTo>
                <a:close/>
              </a:path>
              <a:path w="1113790" h="288289">
                <a:moveTo>
                  <a:pt x="1086606" y="109092"/>
                </a:moveTo>
                <a:lnTo>
                  <a:pt x="1039622" y="109092"/>
                </a:lnTo>
                <a:lnTo>
                  <a:pt x="1046479" y="111251"/>
                </a:lnTo>
                <a:lnTo>
                  <a:pt x="1053084" y="115442"/>
                </a:lnTo>
                <a:lnTo>
                  <a:pt x="1072006" y="157607"/>
                </a:lnTo>
                <a:lnTo>
                  <a:pt x="1112660" y="157607"/>
                </a:lnTo>
                <a:lnTo>
                  <a:pt x="1112317" y="153086"/>
                </a:lnTo>
                <a:lnTo>
                  <a:pt x="1108646" y="138747"/>
                </a:lnTo>
                <a:lnTo>
                  <a:pt x="1102498" y="126122"/>
                </a:lnTo>
                <a:lnTo>
                  <a:pt x="1093851" y="115188"/>
                </a:lnTo>
                <a:lnTo>
                  <a:pt x="1086606" y="109092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96543" y="2930017"/>
            <a:ext cx="2145146" cy="350266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3991228" y="2930017"/>
            <a:ext cx="1017269" cy="350520"/>
          </a:xfrm>
          <a:custGeom>
            <a:avLst/>
            <a:gdLst/>
            <a:ahLst/>
            <a:cxnLst/>
            <a:rect l="l" t="t" r="r" b="b"/>
            <a:pathLst>
              <a:path w="1017270" h="350520">
                <a:moveTo>
                  <a:pt x="84074" y="94996"/>
                </a:moveTo>
                <a:lnTo>
                  <a:pt x="36639" y="109729"/>
                </a:lnTo>
                <a:lnTo>
                  <a:pt x="5984" y="152400"/>
                </a:lnTo>
                <a:lnTo>
                  <a:pt x="0" y="193929"/>
                </a:lnTo>
                <a:lnTo>
                  <a:pt x="1454" y="214433"/>
                </a:lnTo>
                <a:lnTo>
                  <a:pt x="23368" y="262636"/>
                </a:lnTo>
                <a:lnTo>
                  <a:pt x="63694" y="286567"/>
                </a:lnTo>
                <a:lnTo>
                  <a:pt x="79501" y="288163"/>
                </a:lnTo>
                <a:lnTo>
                  <a:pt x="93930" y="286760"/>
                </a:lnTo>
                <a:lnTo>
                  <a:pt x="107108" y="282559"/>
                </a:lnTo>
                <a:lnTo>
                  <a:pt x="119024" y="275572"/>
                </a:lnTo>
                <a:lnTo>
                  <a:pt x="129667" y="265811"/>
                </a:lnTo>
                <a:lnTo>
                  <a:pt x="137566" y="255778"/>
                </a:lnTo>
                <a:lnTo>
                  <a:pt x="94615" y="255778"/>
                </a:lnTo>
                <a:lnTo>
                  <a:pt x="81615" y="254327"/>
                </a:lnTo>
                <a:lnTo>
                  <a:pt x="47927" y="232711"/>
                </a:lnTo>
                <a:lnTo>
                  <a:pt x="29358" y="188283"/>
                </a:lnTo>
                <a:lnTo>
                  <a:pt x="28194" y="169163"/>
                </a:lnTo>
                <a:lnTo>
                  <a:pt x="153924" y="169163"/>
                </a:lnTo>
                <a:lnTo>
                  <a:pt x="153048" y="157607"/>
                </a:lnTo>
                <a:lnTo>
                  <a:pt x="28194" y="157607"/>
                </a:lnTo>
                <a:lnTo>
                  <a:pt x="29985" y="146798"/>
                </a:lnTo>
                <a:lnTo>
                  <a:pt x="57261" y="112315"/>
                </a:lnTo>
                <a:lnTo>
                  <a:pt x="72898" y="109093"/>
                </a:lnTo>
                <a:lnTo>
                  <a:pt x="126994" y="109093"/>
                </a:lnTo>
                <a:lnTo>
                  <a:pt x="123739" y="106354"/>
                </a:lnTo>
                <a:lnTo>
                  <a:pt x="111871" y="100044"/>
                </a:lnTo>
                <a:lnTo>
                  <a:pt x="98645" y="96258"/>
                </a:lnTo>
                <a:lnTo>
                  <a:pt x="84074" y="94996"/>
                </a:lnTo>
                <a:close/>
              </a:path>
              <a:path w="1017270" h="350520">
                <a:moveTo>
                  <a:pt x="147828" y="212217"/>
                </a:moveTo>
                <a:lnTo>
                  <a:pt x="125603" y="245872"/>
                </a:lnTo>
                <a:lnTo>
                  <a:pt x="94615" y="255778"/>
                </a:lnTo>
                <a:lnTo>
                  <a:pt x="137566" y="255778"/>
                </a:lnTo>
                <a:lnTo>
                  <a:pt x="138743" y="254283"/>
                </a:lnTo>
                <a:lnTo>
                  <a:pt x="145796" y="242173"/>
                </a:lnTo>
                <a:lnTo>
                  <a:pt x="150848" y="229467"/>
                </a:lnTo>
                <a:lnTo>
                  <a:pt x="153924" y="216154"/>
                </a:lnTo>
                <a:lnTo>
                  <a:pt x="147828" y="212217"/>
                </a:lnTo>
                <a:close/>
              </a:path>
              <a:path w="1017270" h="350520">
                <a:moveTo>
                  <a:pt x="126994" y="109093"/>
                </a:moveTo>
                <a:lnTo>
                  <a:pt x="80010" y="109093"/>
                </a:lnTo>
                <a:lnTo>
                  <a:pt x="86868" y="111252"/>
                </a:lnTo>
                <a:lnTo>
                  <a:pt x="93472" y="115443"/>
                </a:lnTo>
                <a:lnTo>
                  <a:pt x="112395" y="157607"/>
                </a:lnTo>
                <a:lnTo>
                  <a:pt x="153048" y="157607"/>
                </a:lnTo>
                <a:lnTo>
                  <a:pt x="152705" y="153086"/>
                </a:lnTo>
                <a:lnTo>
                  <a:pt x="149034" y="138747"/>
                </a:lnTo>
                <a:lnTo>
                  <a:pt x="142886" y="126122"/>
                </a:lnTo>
                <a:lnTo>
                  <a:pt x="134238" y="115188"/>
                </a:lnTo>
                <a:lnTo>
                  <a:pt x="126994" y="109093"/>
                </a:lnTo>
                <a:close/>
              </a:path>
              <a:path w="1017270" h="350520">
                <a:moveTo>
                  <a:pt x="231775" y="114427"/>
                </a:moveTo>
                <a:lnTo>
                  <a:pt x="199009" y="114427"/>
                </a:lnTo>
                <a:lnTo>
                  <a:pt x="199009" y="236855"/>
                </a:lnTo>
                <a:lnTo>
                  <a:pt x="210312" y="277113"/>
                </a:lnTo>
                <a:lnTo>
                  <a:pt x="227965" y="285496"/>
                </a:lnTo>
                <a:lnTo>
                  <a:pt x="233934" y="285496"/>
                </a:lnTo>
                <a:lnTo>
                  <a:pt x="271494" y="263429"/>
                </a:lnTo>
                <a:lnTo>
                  <a:pt x="272022" y="262509"/>
                </a:lnTo>
                <a:lnTo>
                  <a:pt x="244601" y="262509"/>
                </a:lnTo>
                <a:lnTo>
                  <a:pt x="240284" y="260477"/>
                </a:lnTo>
                <a:lnTo>
                  <a:pt x="233553" y="252222"/>
                </a:lnTo>
                <a:lnTo>
                  <a:pt x="231775" y="244348"/>
                </a:lnTo>
                <a:lnTo>
                  <a:pt x="231775" y="114427"/>
                </a:lnTo>
                <a:close/>
              </a:path>
              <a:path w="1017270" h="350520">
                <a:moveTo>
                  <a:pt x="279908" y="246380"/>
                </a:moveTo>
                <a:lnTo>
                  <a:pt x="272161" y="246380"/>
                </a:lnTo>
                <a:lnTo>
                  <a:pt x="269875" y="251713"/>
                </a:lnTo>
                <a:lnTo>
                  <a:pt x="266700" y="255778"/>
                </a:lnTo>
                <a:lnTo>
                  <a:pt x="262636" y="258445"/>
                </a:lnTo>
                <a:lnTo>
                  <a:pt x="258445" y="261112"/>
                </a:lnTo>
                <a:lnTo>
                  <a:pt x="254254" y="262509"/>
                </a:lnTo>
                <a:lnTo>
                  <a:pt x="272022" y="262509"/>
                </a:lnTo>
                <a:lnTo>
                  <a:pt x="276046" y="255500"/>
                </a:lnTo>
                <a:lnTo>
                  <a:pt x="279908" y="246380"/>
                </a:lnTo>
                <a:close/>
              </a:path>
              <a:path w="1017270" h="350520">
                <a:moveTo>
                  <a:pt x="231775" y="40767"/>
                </a:moveTo>
                <a:lnTo>
                  <a:pt x="225679" y="40767"/>
                </a:lnTo>
                <a:lnTo>
                  <a:pt x="221819" y="50004"/>
                </a:lnTo>
                <a:lnTo>
                  <a:pt x="218424" y="57705"/>
                </a:lnTo>
                <a:lnTo>
                  <a:pt x="192532" y="93091"/>
                </a:lnTo>
                <a:lnTo>
                  <a:pt x="170180" y="107950"/>
                </a:lnTo>
                <a:lnTo>
                  <a:pt x="170180" y="114427"/>
                </a:lnTo>
                <a:lnTo>
                  <a:pt x="274320" y="114427"/>
                </a:lnTo>
                <a:lnTo>
                  <a:pt x="274320" y="100584"/>
                </a:lnTo>
                <a:lnTo>
                  <a:pt x="231775" y="100584"/>
                </a:lnTo>
                <a:lnTo>
                  <a:pt x="231775" y="40767"/>
                </a:lnTo>
                <a:close/>
              </a:path>
              <a:path w="1017270" h="350520">
                <a:moveTo>
                  <a:pt x="374650" y="275463"/>
                </a:moveTo>
                <a:lnTo>
                  <a:pt x="284353" y="275463"/>
                </a:lnTo>
                <a:lnTo>
                  <a:pt x="284353" y="282575"/>
                </a:lnTo>
                <a:lnTo>
                  <a:pt x="374650" y="282575"/>
                </a:lnTo>
                <a:lnTo>
                  <a:pt x="374650" y="275463"/>
                </a:lnTo>
                <a:close/>
              </a:path>
              <a:path w="1017270" h="350520">
                <a:moveTo>
                  <a:pt x="479933" y="275463"/>
                </a:moveTo>
                <a:lnTo>
                  <a:pt x="390525" y="275463"/>
                </a:lnTo>
                <a:lnTo>
                  <a:pt x="390525" y="282575"/>
                </a:lnTo>
                <a:lnTo>
                  <a:pt x="479933" y="282575"/>
                </a:lnTo>
                <a:lnTo>
                  <a:pt x="479933" y="275463"/>
                </a:lnTo>
                <a:close/>
              </a:path>
              <a:path w="1017270" h="350520">
                <a:moveTo>
                  <a:pt x="345186" y="26035"/>
                </a:moveTo>
                <a:lnTo>
                  <a:pt x="301371" y="26035"/>
                </a:lnTo>
                <a:lnTo>
                  <a:pt x="304038" y="26924"/>
                </a:lnTo>
                <a:lnTo>
                  <a:pt x="308229" y="30353"/>
                </a:lnTo>
                <a:lnTo>
                  <a:pt x="312072" y="62607"/>
                </a:lnTo>
                <a:lnTo>
                  <a:pt x="312062" y="253873"/>
                </a:lnTo>
                <a:lnTo>
                  <a:pt x="311404" y="260350"/>
                </a:lnTo>
                <a:lnTo>
                  <a:pt x="309753" y="264160"/>
                </a:lnTo>
                <a:lnTo>
                  <a:pt x="308229" y="267843"/>
                </a:lnTo>
                <a:lnTo>
                  <a:pt x="306070" y="270383"/>
                </a:lnTo>
                <a:lnTo>
                  <a:pt x="303403" y="271653"/>
                </a:lnTo>
                <a:lnTo>
                  <a:pt x="298831" y="274193"/>
                </a:lnTo>
                <a:lnTo>
                  <a:pt x="292481" y="275463"/>
                </a:lnTo>
                <a:lnTo>
                  <a:pt x="365251" y="275463"/>
                </a:lnTo>
                <a:lnTo>
                  <a:pt x="358775" y="274447"/>
                </a:lnTo>
                <a:lnTo>
                  <a:pt x="354965" y="272288"/>
                </a:lnTo>
                <a:lnTo>
                  <a:pt x="351282" y="270256"/>
                </a:lnTo>
                <a:lnTo>
                  <a:pt x="348615" y="267716"/>
                </a:lnTo>
                <a:lnTo>
                  <a:pt x="345821" y="261620"/>
                </a:lnTo>
                <a:lnTo>
                  <a:pt x="345186" y="253873"/>
                </a:lnTo>
                <a:lnTo>
                  <a:pt x="345186" y="145287"/>
                </a:lnTo>
                <a:lnTo>
                  <a:pt x="352260" y="138122"/>
                </a:lnTo>
                <a:lnTo>
                  <a:pt x="357739" y="133223"/>
                </a:lnTo>
                <a:lnTo>
                  <a:pt x="345186" y="133223"/>
                </a:lnTo>
                <a:lnTo>
                  <a:pt x="345186" y="26035"/>
                </a:lnTo>
                <a:close/>
              </a:path>
              <a:path w="1017270" h="350520">
                <a:moveTo>
                  <a:pt x="444618" y="119253"/>
                </a:moveTo>
                <a:lnTo>
                  <a:pt x="397001" y="119253"/>
                </a:lnTo>
                <a:lnTo>
                  <a:pt x="402463" y="120777"/>
                </a:lnTo>
                <a:lnTo>
                  <a:pt x="411480" y="127000"/>
                </a:lnTo>
                <a:lnTo>
                  <a:pt x="419735" y="258063"/>
                </a:lnTo>
                <a:lnTo>
                  <a:pt x="419354" y="260096"/>
                </a:lnTo>
                <a:lnTo>
                  <a:pt x="417957" y="265175"/>
                </a:lnTo>
                <a:lnTo>
                  <a:pt x="415671" y="268986"/>
                </a:lnTo>
                <a:lnTo>
                  <a:pt x="412369" y="271525"/>
                </a:lnTo>
                <a:lnTo>
                  <a:pt x="409067" y="274193"/>
                </a:lnTo>
                <a:lnTo>
                  <a:pt x="403098" y="275463"/>
                </a:lnTo>
                <a:lnTo>
                  <a:pt x="471424" y="275463"/>
                </a:lnTo>
                <a:lnTo>
                  <a:pt x="465582" y="274447"/>
                </a:lnTo>
                <a:lnTo>
                  <a:pt x="462407" y="272669"/>
                </a:lnTo>
                <a:lnTo>
                  <a:pt x="459232" y="270763"/>
                </a:lnTo>
                <a:lnTo>
                  <a:pt x="456946" y="268224"/>
                </a:lnTo>
                <a:lnTo>
                  <a:pt x="455675" y="265049"/>
                </a:lnTo>
                <a:lnTo>
                  <a:pt x="453771" y="260858"/>
                </a:lnTo>
                <a:lnTo>
                  <a:pt x="452982" y="253873"/>
                </a:lnTo>
                <a:lnTo>
                  <a:pt x="452882" y="177037"/>
                </a:lnTo>
                <a:lnTo>
                  <a:pt x="452643" y="161488"/>
                </a:lnTo>
                <a:lnTo>
                  <a:pt x="451929" y="148558"/>
                </a:lnTo>
                <a:lnTo>
                  <a:pt x="450738" y="138247"/>
                </a:lnTo>
                <a:lnTo>
                  <a:pt x="449072" y="130556"/>
                </a:lnTo>
                <a:lnTo>
                  <a:pt x="446045" y="122029"/>
                </a:lnTo>
                <a:lnTo>
                  <a:pt x="444618" y="119253"/>
                </a:lnTo>
                <a:close/>
              </a:path>
              <a:path w="1017270" h="350520">
                <a:moveTo>
                  <a:pt x="406019" y="95250"/>
                </a:moveTo>
                <a:lnTo>
                  <a:pt x="364982" y="113284"/>
                </a:lnTo>
                <a:lnTo>
                  <a:pt x="345186" y="133223"/>
                </a:lnTo>
                <a:lnTo>
                  <a:pt x="357739" y="133223"/>
                </a:lnTo>
                <a:lnTo>
                  <a:pt x="358822" y="132254"/>
                </a:lnTo>
                <a:lnTo>
                  <a:pt x="364884" y="127696"/>
                </a:lnTo>
                <a:lnTo>
                  <a:pt x="370459" y="124460"/>
                </a:lnTo>
                <a:lnTo>
                  <a:pt x="377444" y="121031"/>
                </a:lnTo>
                <a:lnTo>
                  <a:pt x="384175" y="119253"/>
                </a:lnTo>
                <a:lnTo>
                  <a:pt x="444618" y="119253"/>
                </a:lnTo>
                <a:lnTo>
                  <a:pt x="442293" y="114728"/>
                </a:lnTo>
                <a:lnTo>
                  <a:pt x="413470" y="95775"/>
                </a:lnTo>
                <a:lnTo>
                  <a:pt x="406019" y="95250"/>
                </a:lnTo>
                <a:close/>
              </a:path>
              <a:path w="1017270" h="350520">
                <a:moveTo>
                  <a:pt x="345186" y="0"/>
                </a:moveTo>
                <a:lnTo>
                  <a:pt x="336042" y="0"/>
                </a:lnTo>
                <a:lnTo>
                  <a:pt x="281559" y="22352"/>
                </a:lnTo>
                <a:lnTo>
                  <a:pt x="284353" y="29210"/>
                </a:lnTo>
                <a:lnTo>
                  <a:pt x="290575" y="27178"/>
                </a:lnTo>
                <a:lnTo>
                  <a:pt x="295148" y="26035"/>
                </a:lnTo>
                <a:lnTo>
                  <a:pt x="345186" y="26035"/>
                </a:lnTo>
                <a:lnTo>
                  <a:pt x="345186" y="0"/>
                </a:lnTo>
                <a:close/>
              </a:path>
              <a:path w="1017270" h="350520">
                <a:moveTo>
                  <a:pt x="547751" y="0"/>
                </a:moveTo>
                <a:lnTo>
                  <a:pt x="536575" y="0"/>
                </a:lnTo>
                <a:lnTo>
                  <a:pt x="531749" y="2032"/>
                </a:lnTo>
                <a:lnTo>
                  <a:pt x="527812" y="5842"/>
                </a:lnTo>
                <a:lnTo>
                  <a:pt x="523875" y="9779"/>
                </a:lnTo>
                <a:lnTo>
                  <a:pt x="521970" y="14605"/>
                </a:lnTo>
                <a:lnTo>
                  <a:pt x="521970" y="25654"/>
                </a:lnTo>
                <a:lnTo>
                  <a:pt x="524001" y="30480"/>
                </a:lnTo>
                <a:lnTo>
                  <a:pt x="531876" y="38354"/>
                </a:lnTo>
                <a:lnTo>
                  <a:pt x="536701" y="40386"/>
                </a:lnTo>
                <a:lnTo>
                  <a:pt x="547751" y="40386"/>
                </a:lnTo>
                <a:lnTo>
                  <a:pt x="552576" y="38354"/>
                </a:lnTo>
                <a:lnTo>
                  <a:pt x="556387" y="34417"/>
                </a:lnTo>
                <a:lnTo>
                  <a:pt x="560324" y="30480"/>
                </a:lnTo>
                <a:lnTo>
                  <a:pt x="562356" y="25654"/>
                </a:lnTo>
                <a:lnTo>
                  <a:pt x="562356" y="14605"/>
                </a:lnTo>
                <a:lnTo>
                  <a:pt x="560324" y="9779"/>
                </a:lnTo>
                <a:lnTo>
                  <a:pt x="552576" y="2032"/>
                </a:lnTo>
                <a:lnTo>
                  <a:pt x="547751" y="0"/>
                </a:lnTo>
                <a:close/>
              </a:path>
              <a:path w="1017270" h="350520">
                <a:moveTo>
                  <a:pt x="586359" y="275463"/>
                </a:moveTo>
                <a:lnTo>
                  <a:pt x="497967" y="275463"/>
                </a:lnTo>
                <a:lnTo>
                  <a:pt x="497967" y="282575"/>
                </a:lnTo>
                <a:lnTo>
                  <a:pt x="586359" y="282575"/>
                </a:lnTo>
                <a:lnTo>
                  <a:pt x="586359" y="275463"/>
                </a:lnTo>
                <a:close/>
              </a:path>
              <a:path w="1017270" h="350520">
                <a:moveTo>
                  <a:pt x="558673" y="121666"/>
                </a:moveTo>
                <a:lnTo>
                  <a:pt x="514858" y="121666"/>
                </a:lnTo>
                <a:lnTo>
                  <a:pt x="517651" y="122428"/>
                </a:lnTo>
                <a:lnTo>
                  <a:pt x="519557" y="124079"/>
                </a:lnTo>
                <a:lnTo>
                  <a:pt x="525765" y="252857"/>
                </a:lnTo>
                <a:lnTo>
                  <a:pt x="524891" y="260350"/>
                </a:lnTo>
                <a:lnTo>
                  <a:pt x="521335" y="268224"/>
                </a:lnTo>
                <a:lnTo>
                  <a:pt x="518922" y="271145"/>
                </a:lnTo>
                <a:lnTo>
                  <a:pt x="515874" y="272796"/>
                </a:lnTo>
                <a:lnTo>
                  <a:pt x="512825" y="274574"/>
                </a:lnTo>
                <a:lnTo>
                  <a:pt x="506857" y="275463"/>
                </a:lnTo>
                <a:lnTo>
                  <a:pt x="577723" y="275463"/>
                </a:lnTo>
                <a:lnTo>
                  <a:pt x="571754" y="274447"/>
                </a:lnTo>
                <a:lnTo>
                  <a:pt x="568579" y="272669"/>
                </a:lnTo>
                <a:lnTo>
                  <a:pt x="565276" y="270763"/>
                </a:lnTo>
                <a:lnTo>
                  <a:pt x="562863" y="267970"/>
                </a:lnTo>
                <a:lnTo>
                  <a:pt x="561213" y="264160"/>
                </a:lnTo>
                <a:lnTo>
                  <a:pt x="559562" y="260477"/>
                </a:lnTo>
                <a:lnTo>
                  <a:pt x="558673" y="252857"/>
                </a:lnTo>
                <a:lnTo>
                  <a:pt x="558673" y="121666"/>
                </a:lnTo>
                <a:close/>
              </a:path>
              <a:path w="1017270" h="350520">
                <a:moveTo>
                  <a:pt x="558673" y="95250"/>
                </a:moveTo>
                <a:lnTo>
                  <a:pt x="550037" y="95250"/>
                </a:lnTo>
                <a:lnTo>
                  <a:pt x="495173" y="117475"/>
                </a:lnTo>
                <a:lnTo>
                  <a:pt x="497967" y="124587"/>
                </a:lnTo>
                <a:lnTo>
                  <a:pt x="503174" y="122682"/>
                </a:lnTo>
                <a:lnTo>
                  <a:pt x="507746" y="121666"/>
                </a:lnTo>
                <a:lnTo>
                  <a:pt x="558673" y="121666"/>
                </a:lnTo>
                <a:lnTo>
                  <a:pt x="558673" y="95250"/>
                </a:lnTo>
                <a:close/>
              </a:path>
              <a:path w="1017270" h="350520">
                <a:moveTo>
                  <a:pt x="696722" y="95250"/>
                </a:moveTo>
                <a:lnTo>
                  <a:pt x="648894" y="110305"/>
                </a:lnTo>
                <a:lnTo>
                  <a:pt x="616362" y="152908"/>
                </a:lnTo>
                <a:lnTo>
                  <a:pt x="609981" y="191770"/>
                </a:lnTo>
                <a:lnTo>
                  <a:pt x="611411" y="212800"/>
                </a:lnTo>
                <a:lnTo>
                  <a:pt x="632968" y="262128"/>
                </a:lnTo>
                <a:lnTo>
                  <a:pt x="672044" y="286523"/>
                </a:lnTo>
                <a:lnTo>
                  <a:pt x="687070" y="288163"/>
                </a:lnTo>
                <a:lnTo>
                  <a:pt x="699758" y="286948"/>
                </a:lnTo>
                <a:lnTo>
                  <a:pt x="734441" y="268732"/>
                </a:lnTo>
                <a:lnTo>
                  <a:pt x="744873" y="257175"/>
                </a:lnTo>
                <a:lnTo>
                  <a:pt x="701294" y="257175"/>
                </a:lnTo>
                <a:lnTo>
                  <a:pt x="688385" y="255605"/>
                </a:lnTo>
                <a:lnTo>
                  <a:pt x="658113" y="232156"/>
                </a:lnTo>
                <a:lnTo>
                  <a:pt x="643112" y="190561"/>
                </a:lnTo>
                <a:lnTo>
                  <a:pt x="642112" y="174752"/>
                </a:lnTo>
                <a:lnTo>
                  <a:pt x="643114" y="159533"/>
                </a:lnTo>
                <a:lnTo>
                  <a:pt x="658241" y="123190"/>
                </a:lnTo>
                <a:lnTo>
                  <a:pt x="690245" y="108585"/>
                </a:lnTo>
                <a:lnTo>
                  <a:pt x="739481" y="108585"/>
                </a:lnTo>
                <a:lnTo>
                  <a:pt x="731601" y="103233"/>
                </a:lnTo>
                <a:lnTo>
                  <a:pt x="721185" y="98790"/>
                </a:lnTo>
                <a:lnTo>
                  <a:pt x="709554" y="96133"/>
                </a:lnTo>
                <a:lnTo>
                  <a:pt x="696722" y="95250"/>
                </a:lnTo>
                <a:close/>
              </a:path>
              <a:path w="1017270" h="350520">
                <a:moveTo>
                  <a:pt x="757555" y="210693"/>
                </a:moveTo>
                <a:lnTo>
                  <a:pt x="736346" y="243840"/>
                </a:lnTo>
                <a:lnTo>
                  <a:pt x="701294" y="257175"/>
                </a:lnTo>
                <a:lnTo>
                  <a:pt x="744873" y="257175"/>
                </a:lnTo>
                <a:lnTo>
                  <a:pt x="752427" y="245252"/>
                </a:lnTo>
                <a:lnTo>
                  <a:pt x="758747" y="230387"/>
                </a:lnTo>
                <a:lnTo>
                  <a:pt x="763270" y="213487"/>
                </a:lnTo>
                <a:lnTo>
                  <a:pt x="757555" y="210693"/>
                </a:lnTo>
                <a:close/>
              </a:path>
              <a:path w="1017270" h="350520">
                <a:moveTo>
                  <a:pt x="739481" y="108585"/>
                </a:moveTo>
                <a:lnTo>
                  <a:pt x="698373" y="108585"/>
                </a:lnTo>
                <a:lnTo>
                  <a:pt x="704850" y="110490"/>
                </a:lnTo>
                <a:lnTo>
                  <a:pt x="709422" y="114427"/>
                </a:lnTo>
                <a:lnTo>
                  <a:pt x="714121" y="118618"/>
                </a:lnTo>
                <a:lnTo>
                  <a:pt x="716788" y="124587"/>
                </a:lnTo>
                <a:lnTo>
                  <a:pt x="717550" y="132334"/>
                </a:lnTo>
                <a:lnTo>
                  <a:pt x="718185" y="140208"/>
                </a:lnTo>
                <a:lnTo>
                  <a:pt x="719709" y="145542"/>
                </a:lnTo>
                <a:lnTo>
                  <a:pt x="721995" y="148209"/>
                </a:lnTo>
                <a:lnTo>
                  <a:pt x="725932" y="153288"/>
                </a:lnTo>
                <a:lnTo>
                  <a:pt x="731901" y="155829"/>
                </a:lnTo>
                <a:lnTo>
                  <a:pt x="745490" y="155829"/>
                </a:lnTo>
                <a:lnTo>
                  <a:pt x="750062" y="154305"/>
                </a:lnTo>
                <a:lnTo>
                  <a:pt x="753237" y="151130"/>
                </a:lnTo>
                <a:lnTo>
                  <a:pt x="756538" y="148082"/>
                </a:lnTo>
                <a:lnTo>
                  <a:pt x="758190" y="144018"/>
                </a:lnTo>
                <a:lnTo>
                  <a:pt x="758190" y="138937"/>
                </a:lnTo>
                <a:lnTo>
                  <a:pt x="757096" y="131369"/>
                </a:lnTo>
                <a:lnTo>
                  <a:pt x="753824" y="123920"/>
                </a:lnTo>
                <a:lnTo>
                  <a:pt x="748385" y="116613"/>
                </a:lnTo>
                <a:lnTo>
                  <a:pt x="740791" y="109474"/>
                </a:lnTo>
                <a:lnTo>
                  <a:pt x="739481" y="108585"/>
                </a:lnTo>
                <a:close/>
              </a:path>
              <a:path w="1017270" h="350520">
                <a:moveTo>
                  <a:pt x="891745" y="280162"/>
                </a:moveTo>
                <a:lnTo>
                  <a:pt x="814578" y="280162"/>
                </a:lnTo>
                <a:lnTo>
                  <a:pt x="818134" y="280797"/>
                </a:lnTo>
                <a:lnTo>
                  <a:pt x="822451" y="282194"/>
                </a:lnTo>
                <a:lnTo>
                  <a:pt x="832907" y="284787"/>
                </a:lnTo>
                <a:lnTo>
                  <a:pt x="842756" y="286654"/>
                </a:lnTo>
                <a:lnTo>
                  <a:pt x="852009" y="287783"/>
                </a:lnTo>
                <a:lnTo>
                  <a:pt x="860679" y="288163"/>
                </a:lnTo>
                <a:lnTo>
                  <a:pt x="872013" y="287210"/>
                </a:lnTo>
                <a:lnTo>
                  <a:pt x="882776" y="284352"/>
                </a:lnTo>
                <a:lnTo>
                  <a:pt x="891745" y="280162"/>
                </a:lnTo>
                <a:close/>
              </a:path>
              <a:path w="1017270" h="350520">
                <a:moveTo>
                  <a:pt x="804545" y="220345"/>
                </a:moveTo>
                <a:lnTo>
                  <a:pt x="798068" y="220345"/>
                </a:lnTo>
                <a:lnTo>
                  <a:pt x="798068" y="285369"/>
                </a:lnTo>
                <a:lnTo>
                  <a:pt x="804545" y="285369"/>
                </a:lnTo>
                <a:lnTo>
                  <a:pt x="806323" y="281940"/>
                </a:lnTo>
                <a:lnTo>
                  <a:pt x="808736" y="280162"/>
                </a:lnTo>
                <a:lnTo>
                  <a:pt x="891745" y="280162"/>
                </a:lnTo>
                <a:lnTo>
                  <a:pt x="892968" y="279590"/>
                </a:lnTo>
                <a:lnTo>
                  <a:pt x="897458" y="276479"/>
                </a:lnTo>
                <a:lnTo>
                  <a:pt x="861060" y="276479"/>
                </a:lnTo>
                <a:lnTo>
                  <a:pt x="851509" y="275578"/>
                </a:lnTo>
                <a:lnTo>
                  <a:pt x="818636" y="254349"/>
                </a:lnTo>
                <a:lnTo>
                  <a:pt x="808003" y="233394"/>
                </a:lnTo>
                <a:lnTo>
                  <a:pt x="804545" y="220345"/>
                </a:lnTo>
                <a:close/>
              </a:path>
              <a:path w="1017270" h="350520">
                <a:moveTo>
                  <a:pt x="852424" y="95250"/>
                </a:moveTo>
                <a:lnTo>
                  <a:pt x="812673" y="110362"/>
                </a:lnTo>
                <a:lnTo>
                  <a:pt x="797179" y="147828"/>
                </a:lnTo>
                <a:lnTo>
                  <a:pt x="797748" y="156116"/>
                </a:lnTo>
                <a:lnTo>
                  <a:pt x="820102" y="188706"/>
                </a:lnTo>
                <a:lnTo>
                  <a:pt x="857107" y="209145"/>
                </a:lnTo>
                <a:lnTo>
                  <a:pt x="867918" y="215360"/>
                </a:lnTo>
                <a:lnTo>
                  <a:pt x="876347" y="220956"/>
                </a:lnTo>
                <a:lnTo>
                  <a:pt x="882396" y="225933"/>
                </a:lnTo>
                <a:lnTo>
                  <a:pt x="888746" y="232156"/>
                </a:lnTo>
                <a:lnTo>
                  <a:pt x="892048" y="239903"/>
                </a:lnTo>
                <a:lnTo>
                  <a:pt x="892048" y="256540"/>
                </a:lnTo>
                <a:lnTo>
                  <a:pt x="889126" y="263017"/>
                </a:lnTo>
                <a:lnTo>
                  <a:pt x="883312" y="268442"/>
                </a:lnTo>
                <a:lnTo>
                  <a:pt x="877570" y="273685"/>
                </a:lnTo>
                <a:lnTo>
                  <a:pt x="870204" y="276479"/>
                </a:lnTo>
                <a:lnTo>
                  <a:pt x="897458" y="276479"/>
                </a:lnTo>
                <a:lnTo>
                  <a:pt x="920216" y="244705"/>
                </a:lnTo>
                <a:lnTo>
                  <a:pt x="921337" y="233394"/>
                </a:lnTo>
                <a:lnTo>
                  <a:pt x="921259" y="232156"/>
                </a:lnTo>
                <a:lnTo>
                  <a:pt x="898721" y="191698"/>
                </a:lnTo>
                <a:lnTo>
                  <a:pt x="852043" y="166878"/>
                </a:lnTo>
                <a:lnTo>
                  <a:pt x="843401" y="162429"/>
                </a:lnTo>
                <a:lnTo>
                  <a:pt x="820674" y="138049"/>
                </a:lnTo>
                <a:lnTo>
                  <a:pt x="820674" y="124587"/>
                </a:lnTo>
                <a:lnTo>
                  <a:pt x="823468" y="119125"/>
                </a:lnTo>
                <a:lnTo>
                  <a:pt x="829183" y="114300"/>
                </a:lnTo>
                <a:lnTo>
                  <a:pt x="834898" y="109347"/>
                </a:lnTo>
                <a:lnTo>
                  <a:pt x="842391" y="106934"/>
                </a:lnTo>
                <a:lnTo>
                  <a:pt x="907669" y="106934"/>
                </a:lnTo>
                <a:lnTo>
                  <a:pt x="907669" y="102743"/>
                </a:lnTo>
                <a:lnTo>
                  <a:pt x="889762" y="102743"/>
                </a:lnTo>
                <a:lnTo>
                  <a:pt x="885190" y="101727"/>
                </a:lnTo>
                <a:lnTo>
                  <a:pt x="878459" y="99822"/>
                </a:lnTo>
                <a:lnTo>
                  <a:pt x="871122" y="97821"/>
                </a:lnTo>
                <a:lnTo>
                  <a:pt x="864346" y="96392"/>
                </a:lnTo>
                <a:lnTo>
                  <a:pt x="858117" y="95535"/>
                </a:lnTo>
                <a:lnTo>
                  <a:pt x="852424" y="95250"/>
                </a:lnTo>
                <a:close/>
              </a:path>
              <a:path w="1017270" h="350520">
                <a:moveTo>
                  <a:pt x="907669" y="106934"/>
                </a:moveTo>
                <a:lnTo>
                  <a:pt x="851662" y="106934"/>
                </a:lnTo>
                <a:lnTo>
                  <a:pt x="860401" y="107598"/>
                </a:lnTo>
                <a:lnTo>
                  <a:pt x="868330" y="109585"/>
                </a:lnTo>
                <a:lnTo>
                  <a:pt x="897120" y="143799"/>
                </a:lnTo>
                <a:lnTo>
                  <a:pt x="901192" y="157225"/>
                </a:lnTo>
                <a:lnTo>
                  <a:pt x="907669" y="157225"/>
                </a:lnTo>
                <a:lnTo>
                  <a:pt x="907669" y="106934"/>
                </a:lnTo>
                <a:close/>
              </a:path>
              <a:path w="1017270" h="350520">
                <a:moveTo>
                  <a:pt x="907669" y="95250"/>
                </a:moveTo>
                <a:lnTo>
                  <a:pt x="901192" y="95250"/>
                </a:lnTo>
                <a:lnTo>
                  <a:pt x="899541" y="98425"/>
                </a:lnTo>
                <a:lnTo>
                  <a:pt x="898144" y="100457"/>
                </a:lnTo>
                <a:lnTo>
                  <a:pt x="895731" y="102362"/>
                </a:lnTo>
                <a:lnTo>
                  <a:pt x="894080" y="102743"/>
                </a:lnTo>
                <a:lnTo>
                  <a:pt x="907669" y="102743"/>
                </a:lnTo>
                <a:lnTo>
                  <a:pt x="907669" y="95250"/>
                </a:lnTo>
                <a:close/>
              </a:path>
              <a:path w="1017270" h="350520">
                <a:moveTo>
                  <a:pt x="1016725" y="282321"/>
                </a:moveTo>
                <a:lnTo>
                  <a:pt x="996950" y="282321"/>
                </a:lnTo>
                <a:lnTo>
                  <a:pt x="997966" y="282956"/>
                </a:lnTo>
                <a:lnTo>
                  <a:pt x="999998" y="285877"/>
                </a:lnTo>
                <a:lnTo>
                  <a:pt x="1000633" y="288036"/>
                </a:lnTo>
                <a:lnTo>
                  <a:pt x="1000633" y="290575"/>
                </a:lnTo>
                <a:lnTo>
                  <a:pt x="983263" y="327271"/>
                </a:lnTo>
                <a:lnTo>
                  <a:pt x="957707" y="341630"/>
                </a:lnTo>
                <a:lnTo>
                  <a:pt x="957707" y="350266"/>
                </a:lnTo>
                <a:lnTo>
                  <a:pt x="994568" y="330942"/>
                </a:lnTo>
                <a:lnTo>
                  <a:pt x="1016005" y="294630"/>
                </a:lnTo>
                <a:lnTo>
                  <a:pt x="1016777" y="285877"/>
                </a:lnTo>
                <a:lnTo>
                  <a:pt x="1016725" y="282321"/>
                </a:lnTo>
                <a:close/>
              </a:path>
              <a:path w="1017270" h="350520">
                <a:moveTo>
                  <a:pt x="983361" y="242824"/>
                </a:moveTo>
                <a:lnTo>
                  <a:pt x="976249" y="242824"/>
                </a:lnTo>
                <a:lnTo>
                  <a:pt x="970153" y="245110"/>
                </a:lnTo>
                <a:lnTo>
                  <a:pt x="965200" y="249809"/>
                </a:lnTo>
                <a:lnTo>
                  <a:pt x="960247" y="254381"/>
                </a:lnTo>
                <a:lnTo>
                  <a:pt x="957707" y="259969"/>
                </a:lnTo>
                <a:lnTo>
                  <a:pt x="957707" y="273177"/>
                </a:lnTo>
                <a:lnTo>
                  <a:pt x="959612" y="278511"/>
                </a:lnTo>
                <a:lnTo>
                  <a:pt x="967359" y="286258"/>
                </a:lnTo>
                <a:lnTo>
                  <a:pt x="972438" y="288163"/>
                </a:lnTo>
                <a:lnTo>
                  <a:pt x="981583" y="288163"/>
                </a:lnTo>
                <a:lnTo>
                  <a:pt x="984123" y="287528"/>
                </a:lnTo>
                <a:lnTo>
                  <a:pt x="986536" y="286385"/>
                </a:lnTo>
                <a:lnTo>
                  <a:pt x="991488" y="283718"/>
                </a:lnTo>
                <a:lnTo>
                  <a:pt x="994663" y="282321"/>
                </a:lnTo>
                <a:lnTo>
                  <a:pt x="1016725" y="282321"/>
                </a:lnTo>
                <a:lnTo>
                  <a:pt x="1016248" y="275631"/>
                </a:lnTo>
                <a:lnTo>
                  <a:pt x="989744" y="243538"/>
                </a:lnTo>
                <a:lnTo>
                  <a:pt x="983361" y="242824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45860" y="2930017"/>
            <a:ext cx="2470165" cy="370332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8966454" y="2930017"/>
            <a:ext cx="574040" cy="288290"/>
          </a:xfrm>
          <a:custGeom>
            <a:avLst/>
            <a:gdLst/>
            <a:ahLst/>
            <a:cxnLst/>
            <a:rect l="l" t="t" r="r" b="b"/>
            <a:pathLst>
              <a:path w="574040" h="288289">
                <a:moveTo>
                  <a:pt x="119203" y="107315"/>
                </a:moveTo>
                <a:lnTo>
                  <a:pt x="67564" y="107315"/>
                </a:lnTo>
                <a:lnTo>
                  <a:pt x="75350" y="107955"/>
                </a:lnTo>
                <a:lnTo>
                  <a:pt x="82137" y="109870"/>
                </a:lnTo>
                <a:lnTo>
                  <a:pt x="101346" y="154812"/>
                </a:lnTo>
                <a:lnTo>
                  <a:pt x="101346" y="161925"/>
                </a:lnTo>
                <a:lnTo>
                  <a:pt x="79581" y="170166"/>
                </a:lnTo>
                <a:lnTo>
                  <a:pt x="61150" y="177752"/>
                </a:lnTo>
                <a:lnTo>
                  <a:pt x="24953" y="197030"/>
                </a:lnTo>
                <a:lnTo>
                  <a:pt x="0" y="230632"/>
                </a:lnTo>
                <a:lnTo>
                  <a:pt x="66" y="240395"/>
                </a:lnTo>
                <a:lnTo>
                  <a:pt x="18768" y="279098"/>
                </a:lnTo>
                <a:lnTo>
                  <a:pt x="43306" y="286385"/>
                </a:lnTo>
                <a:lnTo>
                  <a:pt x="51435" y="286385"/>
                </a:lnTo>
                <a:lnTo>
                  <a:pt x="88651" y="266001"/>
                </a:lnTo>
                <a:lnTo>
                  <a:pt x="92219" y="263271"/>
                </a:lnTo>
                <a:lnTo>
                  <a:pt x="54228" y="263271"/>
                </a:lnTo>
                <a:lnTo>
                  <a:pt x="47625" y="260096"/>
                </a:lnTo>
                <a:lnTo>
                  <a:pt x="41910" y="253873"/>
                </a:lnTo>
                <a:lnTo>
                  <a:pt x="36195" y="247523"/>
                </a:lnTo>
                <a:lnTo>
                  <a:pt x="33400" y="239649"/>
                </a:lnTo>
                <a:lnTo>
                  <a:pt x="33400" y="222631"/>
                </a:lnTo>
                <a:lnTo>
                  <a:pt x="62611" y="191008"/>
                </a:lnTo>
                <a:lnTo>
                  <a:pt x="101346" y="174117"/>
                </a:lnTo>
                <a:lnTo>
                  <a:pt x="134112" y="174117"/>
                </a:lnTo>
                <a:lnTo>
                  <a:pt x="134005" y="151637"/>
                </a:lnTo>
                <a:lnTo>
                  <a:pt x="123444" y="111267"/>
                </a:lnTo>
                <a:lnTo>
                  <a:pt x="119203" y="107315"/>
                </a:lnTo>
                <a:close/>
              </a:path>
              <a:path w="574040" h="288289">
                <a:moveTo>
                  <a:pt x="136252" y="256286"/>
                </a:moveTo>
                <a:lnTo>
                  <a:pt x="101346" y="256286"/>
                </a:lnTo>
                <a:lnTo>
                  <a:pt x="101473" y="267208"/>
                </a:lnTo>
                <a:lnTo>
                  <a:pt x="103504" y="274955"/>
                </a:lnTo>
                <a:lnTo>
                  <a:pt x="111125" y="283845"/>
                </a:lnTo>
                <a:lnTo>
                  <a:pt x="116331" y="286131"/>
                </a:lnTo>
                <a:lnTo>
                  <a:pt x="122809" y="286131"/>
                </a:lnTo>
                <a:lnTo>
                  <a:pt x="133046" y="284271"/>
                </a:lnTo>
                <a:lnTo>
                  <a:pt x="143557" y="278685"/>
                </a:lnTo>
                <a:lnTo>
                  <a:pt x="154330" y="269361"/>
                </a:lnTo>
                <a:lnTo>
                  <a:pt x="161285" y="261112"/>
                </a:lnTo>
                <a:lnTo>
                  <a:pt x="141731" y="261112"/>
                </a:lnTo>
                <a:lnTo>
                  <a:pt x="139953" y="260477"/>
                </a:lnTo>
                <a:lnTo>
                  <a:pt x="138429" y="259080"/>
                </a:lnTo>
                <a:lnTo>
                  <a:pt x="136905" y="257810"/>
                </a:lnTo>
                <a:lnTo>
                  <a:pt x="136252" y="256286"/>
                </a:lnTo>
                <a:close/>
              </a:path>
              <a:path w="574040" h="288289">
                <a:moveTo>
                  <a:pt x="134112" y="174117"/>
                </a:moveTo>
                <a:lnTo>
                  <a:pt x="101346" y="174117"/>
                </a:lnTo>
                <a:lnTo>
                  <a:pt x="101346" y="243459"/>
                </a:lnTo>
                <a:lnTo>
                  <a:pt x="89634" y="252126"/>
                </a:lnTo>
                <a:lnTo>
                  <a:pt x="79089" y="258317"/>
                </a:lnTo>
                <a:lnTo>
                  <a:pt x="69734" y="262032"/>
                </a:lnTo>
                <a:lnTo>
                  <a:pt x="61595" y="263271"/>
                </a:lnTo>
                <a:lnTo>
                  <a:pt x="92219" y="263271"/>
                </a:lnTo>
                <a:lnTo>
                  <a:pt x="101346" y="256286"/>
                </a:lnTo>
                <a:lnTo>
                  <a:pt x="136252" y="256286"/>
                </a:lnTo>
                <a:lnTo>
                  <a:pt x="135763" y="255143"/>
                </a:lnTo>
                <a:lnTo>
                  <a:pt x="135127" y="251333"/>
                </a:lnTo>
                <a:lnTo>
                  <a:pt x="134701" y="247120"/>
                </a:lnTo>
                <a:lnTo>
                  <a:pt x="134381" y="240395"/>
                </a:lnTo>
                <a:lnTo>
                  <a:pt x="134181" y="231169"/>
                </a:lnTo>
                <a:lnTo>
                  <a:pt x="134112" y="174117"/>
                </a:lnTo>
                <a:close/>
              </a:path>
              <a:path w="574040" h="288289">
                <a:moveTo>
                  <a:pt x="165353" y="245237"/>
                </a:moveTo>
                <a:lnTo>
                  <a:pt x="157352" y="253111"/>
                </a:lnTo>
                <a:lnTo>
                  <a:pt x="152019" y="258063"/>
                </a:lnTo>
                <a:lnTo>
                  <a:pt x="147700" y="260604"/>
                </a:lnTo>
                <a:lnTo>
                  <a:pt x="145796" y="261112"/>
                </a:lnTo>
                <a:lnTo>
                  <a:pt x="161285" y="261112"/>
                </a:lnTo>
                <a:lnTo>
                  <a:pt x="165353" y="256286"/>
                </a:lnTo>
                <a:lnTo>
                  <a:pt x="165353" y="245237"/>
                </a:lnTo>
                <a:close/>
              </a:path>
              <a:path w="574040" h="288289">
                <a:moveTo>
                  <a:pt x="73532" y="95250"/>
                </a:moveTo>
                <a:lnTo>
                  <a:pt x="34081" y="103233"/>
                </a:lnTo>
                <a:lnTo>
                  <a:pt x="8080" y="132566"/>
                </a:lnTo>
                <a:lnTo>
                  <a:pt x="6985" y="140970"/>
                </a:lnTo>
                <a:lnTo>
                  <a:pt x="7105" y="147193"/>
                </a:lnTo>
                <a:lnTo>
                  <a:pt x="8509" y="151637"/>
                </a:lnTo>
                <a:lnTo>
                  <a:pt x="11796" y="155194"/>
                </a:lnTo>
                <a:lnTo>
                  <a:pt x="14731" y="158496"/>
                </a:lnTo>
                <a:lnTo>
                  <a:pt x="18796" y="160147"/>
                </a:lnTo>
                <a:lnTo>
                  <a:pt x="28701" y="160147"/>
                </a:lnTo>
                <a:lnTo>
                  <a:pt x="32766" y="158496"/>
                </a:lnTo>
                <a:lnTo>
                  <a:pt x="36058" y="155067"/>
                </a:lnTo>
                <a:lnTo>
                  <a:pt x="38989" y="151892"/>
                </a:lnTo>
                <a:lnTo>
                  <a:pt x="40513" y="147193"/>
                </a:lnTo>
                <a:lnTo>
                  <a:pt x="40508" y="140970"/>
                </a:lnTo>
                <a:lnTo>
                  <a:pt x="40208" y="131857"/>
                </a:lnTo>
                <a:lnTo>
                  <a:pt x="40183" y="123594"/>
                </a:lnTo>
                <a:lnTo>
                  <a:pt x="42672" y="118618"/>
                </a:lnTo>
                <a:lnTo>
                  <a:pt x="47751" y="114046"/>
                </a:lnTo>
                <a:lnTo>
                  <a:pt x="52577" y="109600"/>
                </a:lnTo>
                <a:lnTo>
                  <a:pt x="59181" y="107315"/>
                </a:lnTo>
                <a:lnTo>
                  <a:pt x="119203" y="107315"/>
                </a:lnTo>
                <a:lnTo>
                  <a:pt x="118733" y="106876"/>
                </a:lnTo>
                <a:lnTo>
                  <a:pt x="113284" y="103378"/>
                </a:lnTo>
                <a:lnTo>
                  <a:pt x="105001" y="99804"/>
                </a:lnTo>
                <a:lnTo>
                  <a:pt x="95599" y="97266"/>
                </a:lnTo>
                <a:lnTo>
                  <a:pt x="85101" y="95752"/>
                </a:lnTo>
                <a:lnTo>
                  <a:pt x="73532" y="95250"/>
                </a:lnTo>
                <a:close/>
              </a:path>
              <a:path w="574040" h="288289">
                <a:moveTo>
                  <a:pt x="262254" y="275463"/>
                </a:moveTo>
                <a:lnTo>
                  <a:pt x="172212" y="275463"/>
                </a:lnTo>
                <a:lnTo>
                  <a:pt x="172212" y="282575"/>
                </a:lnTo>
                <a:lnTo>
                  <a:pt x="262254" y="282575"/>
                </a:lnTo>
                <a:lnTo>
                  <a:pt x="262254" y="275463"/>
                </a:lnTo>
                <a:close/>
              </a:path>
              <a:path w="574040" h="288289">
                <a:moveTo>
                  <a:pt x="368553" y="275463"/>
                </a:moveTo>
                <a:lnTo>
                  <a:pt x="278511" y="275463"/>
                </a:lnTo>
                <a:lnTo>
                  <a:pt x="278511" y="282575"/>
                </a:lnTo>
                <a:lnTo>
                  <a:pt x="368553" y="282575"/>
                </a:lnTo>
                <a:lnTo>
                  <a:pt x="368553" y="275463"/>
                </a:lnTo>
                <a:close/>
              </a:path>
              <a:path w="574040" h="288289">
                <a:moveTo>
                  <a:pt x="232664" y="121666"/>
                </a:moveTo>
                <a:lnTo>
                  <a:pt x="188975" y="121666"/>
                </a:lnTo>
                <a:lnTo>
                  <a:pt x="191770" y="122555"/>
                </a:lnTo>
                <a:lnTo>
                  <a:pt x="193801" y="124206"/>
                </a:lnTo>
                <a:lnTo>
                  <a:pt x="199898" y="241427"/>
                </a:lnTo>
                <a:lnTo>
                  <a:pt x="199588" y="250545"/>
                </a:lnTo>
                <a:lnTo>
                  <a:pt x="185547" y="275463"/>
                </a:lnTo>
                <a:lnTo>
                  <a:pt x="252349" y="275463"/>
                </a:lnTo>
                <a:lnTo>
                  <a:pt x="232664" y="253746"/>
                </a:lnTo>
                <a:lnTo>
                  <a:pt x="232729" y="145478"/>
                </a:lnTo>
                <a:lnTo>
                  <a:pt x="244383" y="134207"/>
                </a:lnTo>
                <a:lnTo>
                  <a:pt x="245074" y="133731"/>
                </a:lnTo>
                <a:lnTo>
                  <a:pt x="232664" y="133731"/>
                </a:lnTo>
                <a:lnTo>
                  <a:pt x="232664" y="121666"/>
                </a:lnTo>
                <a:close/>
              </a:path>
              <a:path w="574040" h="288289">
                <a:moveTo>
                  <a:pt x="333021" y="119634"/>
                </a:moveTo>
                <a:lnTo>
                  <a:pt x="289941" y="119634"/>
                </a:lnTo>
                <a:lnTo>
                  <a:pt x="297179" y="123444"/>
                </a:lnTo>
                <a:lnTo>
                  <a:pt x="301498" y="130937"/>
                </a:lnTo>
                <a:lnTo>
                  <a:pt x="307902" y="253746"/>
                </a:lnTo>
                <a:lnTo>
                  <a:pt x="307721" y="258191"/>
                </a:lnTo>
                <a:lnTo>
                  <a:pt x="307086" y="260096"/>
                </a:lnTo>
                <a:lnTo>
                  <a:pt x="305816" y="265175"/>
                </a:lnTo>
                <a:lnTo>
                  <a:pt x="303529" y="268986"/>
                </a:lnTo>
                <a:lnTo>
                  <a:pt x="300100" y="271525"/>
                </a:lnTo>
                <a:lnTo>
                  <a:pt x="296672" y="274193"/>
                </a:lnTo>
                <a:lnTo>
                  <a:pt x="290829" y="275463"/>
                </a:lnTo>
                <a:lnTo>
                  <a:pt x="359791" y="275463"/>
                </a:lnTo>
                <a:lnTo>
                  <a:pt x="353822" y="274447"/>
                </a:lnTo>
                <a:lnTo>
                  <a:pt x="350520" y="272669"/>
                </a:lnTo>
                <a:lnTo>
                  <a:pt x="347345" y="270763"/>
                </a:lnTo>
                <a:lnTo>
                  <a:pt x="344931" y="268224"/>
                </a:lnTo>
                <a:lnTo>
                  <a:pt x="343535" y="264922"/>
                </a:lnTo>
                <a:lnTo>
                  <a:pt x="341629" y="260731"/>
                </a:lnTo>
                <a:lnTo>
                  <a:pt x="340828" y="253746"/>
                </a:lnTo>
                <a:lnTo>
                  <a:pt x="340741" y="163703"/>
                </a:lnTo>
                <a:lnTo>
                  <a:pt x="340457" y="152203"/>
                </a:lnTo>
                <a:lnTo>
                  <a:pt x="339613" y="142287"/>
                </a:lnTo>
                <a:lnTo>
                  <a:pt x="338262" y="134207"/>
                </a:lnTo>
                <a:lnTo>
                  <a:pt x="338155" y="133731"/>
                </a:lnTo>
                <a:lnTo>
                  <a:pt x="336296" y="127254"/>
                </a:lnTo>
                <a:lnTo>
                  <a:pt x="333021" y="119634"/>
                </a:lnTo>
                <a:close/>
              </a:path>
              <a:path w="574040" h="288289">
                <a:moveTo>
                  <a:pt x="293624" y="95250"/>
                </a:moveTo>
                <a:lnTo>
                  <a:pt x="278955" y="97655"/>
                </a:lnTo>
                <a:lnTo>
                  <a:pt x="263906" y="104870"/>
                </a:lnTo>
                <a:lnTo>
                  <a:pt x="248475" y="116895"/>
                </a:lnTo>
                <a:lnTo>
                  <a:pt x="232664" y="133731"/>
                </a:lnTo>
                <a:lnTo>
                  <a:pt x="245074" y="133731"/>
                </a:lnTo>
                <a:lnTo>
                  <a:pt x="256127" y="126111"/>
                </a:lnTo>
                <a:lnTo>
                  <a:pt x="267918" y="121253"/>
                </a:lnTo>
                <a:lnTo>
                  <a:pt x="279780" y="119634"/>
                </a:lnTo>
                <a:lnTo>
                  <a:pt x="333021" y="119634"/>
                </a:lnTo>
                <a:lnTo>
                  <a:pt x="332868" y="119278"/>
                </a:lnTo>
                <a:lnTo>
                  <a:pt x="300811" y="95704"/>
                </a:lnTo>
                <a:lnTo>
                  <a:pt x="293624" y="95250"/>
                </a:lnTo>
                <a:close/>
              </a:path>
              <a:path w="574040" h="288289">
                <a:moveTo>
                  <a:pt x="232664" y="95250"/>
                </a:moveTo>
                <a:lnTo>
                  <a:pt x="224154" y="95250"/>
                </a:lnTo>
                <a:lnTo>
                  <a:pt x="169291" y="117475"/>
                </a:lnTo>
                <a:lnTo>
                  <a:pt x="172212" y="124587"/>
                </a:lnTo>
                <a:lnTo>
                  <a:pt x="177419" y="122682"/>
                </a:lnTo>
                <a:lnTo>
                  <a:pt x="181864" y="121666"/>
                </a:lnTo>
                <a:lnTo>
                  <a:pt x="232664" y="121666"/>
                </a:lnTo>
                <a:lnTo>
                  <a:pt x="232664" y="95250"/>
                </a:lnTo>
                <a:close/>
              </a:path>
              <a:path w="574040" h="288289">
                <a:moveTo>
                  <a:pt x="471043" y="94996"/>
                </a:moveTo>
                <a:lnTo>
                  <a:pt x="420911" y="113266"/>
                </a:lnTo>
                <a:lnTo>
                  <a:pt x="396908" y="144129"/>
                </a:lnTo>
                <a:lnTo>
                  <a:pt x="383031" y="199136"/>
                </a:lnTo>
                <a:lnTo>
                  <a:pt x="384434" y="217799"/>
                </a:lnTo>
                <a:lnTo>
                  <a:pt x="405384" y="263144"/>
                </a:lnTo>
                <a:lnTo>
                  <a:pt x="442924" y="286593"/>
                </a:lnTo>
                <a:lnTo>
                  <a:pt x="457326" y="288163"/>
                </a:lnTo>
                <a:lnTo>
                  <a:pt x="464613" y="287781"/>
                </a:lnTo>
                <a:lnTo>
                  <a:pt x="504172" y="268583"/>
                </a:lnTo>
                <a:lnTo>
                  <a:pt x="506494" y="266319"/>
                </a:lnTo>
                <a:lnTo>
                  <a:pt x="475869" y="266319"/>
                </a:lnTo>
                <a:lnTo>
                  <a:pt x="465365" y="264985"/>
                </a:lnTo>
                <a:lnTo>
                  <a:pt x="429285" y="233072"/>
                </a:lnTo>
                <a:lnTo>
                  <a:pt x="419480" y="183387"/>
                </a:lnTo>
                <a:lnTo>
                  <a:pt x="420602" y="164746"/>
                </a:lnTo>
                <a:lnTo>
                  <a:pt x="437515" y="123062"/>
                </a:lnTo>
                <a:lnTo>
                  <a:pt x="468756" y="107315"/>
                </a:lnTo>
                <a:lnTo>
                  <a:pt x="507024" y="107315"/>
                </a:lnTo>
                <a:lnTo>
                  <a:pt x="502457" y="103622"/>
                </a:lnTo>
                <a:lnTo>
                  <a:pt x="493061" y="98821"/>
                </a:lnTo>
                <a:lnTo>
                  <a:pt x="482594" y="95950"/>
                </a:lnTo>
                <a:lnTo>
                  <a:pt x="471043" y="94996"/>
                </a:lnTo>
                <a:close/>
              </a:path>
              <a:path w="574040" h="288289">
                <a:moveTo>
                  <a:pt x="571880" y="258699"/>
                </a:moveTo>
                <a:lnTo>
                  <a:pt x="565912" y="260985"/>
                </a:lnTo>
                <a:lnTo>
                  <a:pt x="561086" y="262128"/>
                </a:lnTo>
                <a:lnTo>
                  <a:pt x="510794" y="262128"/>
                </a:lnTo>
                <a:lnTo>
                  <a:pt x="510794" y="288163"/>
                </a:lnTo>
                <a:lnTo>
                  <a:pt x="519938" y="288163"/>
                </a:lnTo>
                <a:lnTo>
                  <a:pt x="574040" y="265684"/>
                </a:lnTo>
                <a:lnTo>
                  <a:pt x="571880" y="258699"/>
                </a:lnTo>
                <a:close/>
              </a:path>
              <a:path w="574040" h="288289">
                <a:moveTo>
                  <a:pt x="507024" y="107315"/>
                </a:moveTo>
                <a:lnTo>
                  <a:pt x="474979" y="107315"/>
                </a:lnTo>
                <a:lnTo>
                  <a:pt x="481329" y="109220"/>
                </a:lnTo>
                <a:lnTo>
                  <a:pt x="494411" y="116712"/>
                </a:lnTo>
                <a:lnTo>
                  <a:pt x="510794" y="154432"/>
                </a:lnTo>
                <a:lnTo>
                  <a:pt x="510794" y="248158"/>
                </a:lnTo>
                <a:lnTo>
                  <a:pt x="502318" y="256085"/>
                </a:lnTo>
                <a:lnTo>
                  <a:pt x="493664" y="261762"/>
                </a:lnTo>
                <a:lnTo>
                  <a:pt x="484844" y="265177"/>
                </a:lnTo>
                <a:lnTo>
                  <a:pt x="475869" y="266319"/>
                </a:lnTo>
                <a:lnTo>
                  <a:pt x="506494" y="266319"/>
                </a:lnTo>
                <a:lnTo>
                  <a:pt x="510794" y="262128"/>
                </a:lnTo>
                <a:lnTo>
                  <a:pt x="554609" y="262128"/>
                </a:lnTo>
                <a:lnTo>
                  <a:pt x="552069" y="261238"/>
                </a:lnTo>
                <a:lnTo>
                  <a:pt x="543560" y="110362"/>
                </a:lnTo>
                <a:lnTo>
                  <a:pt x="510794" y="110362"/>
                </a:lnTo>
                <a:lnTo>
                  <a:pt x="507024" y="107315"/>
                </a:lnTo>
                <a:close/>
              </a:path>
              <a:path w="574040" h="288289">
                <a:moveTo>
                  <a:pt x="543560" y="26035"/>
                </a:moveTo>
                <a:lnTo>
                  <a:pt x="499872" y="26035"/>
                </a:lnTo>
                <a:lnTo>
                  <a:pt x="502539" y="26924"/>
                </a:lnTo>
                <a:lnTo>
                  <a:pt x="504698" y="28702"/>
                </a:lnTo>
                <a:lnTo>
                  <a:pt x="510794" y="110362"/>
                </a:lnTo>
                <a:lnTo>
                  <a:pt x="543560" y="110362"/>
                </a:lnTo>
                <a:lnTo>
                  <a:pt x="543560" y="26035"/>
                </a:lnTo>
                <a:close/>
              </a:path>
              <a:path w="574040" h="288289">
                <a:moveTo>
                  <a:pt x="543560" y="0"/>
                </a:moveTo>
                <a:lnTo>
                  <a:pt x="534670" y="0"/>
                </a:lnTo>
                <a:lnTo>
                  <a:pt x="480441" y="22352"/>
                </a:lnTo>
                <a:lnTo>
                  <a:pt x="482980" y="29210"/>
                </a:lnTo>
                <a:lnTo>
                  <a:pt x="488696" y="27178"/>
                </a:lnTo>
                <a:lnTo>
                  <a:pt x="493268" y="26035"/>
                </a:lnTo>
                <a:lnTo>
                  <a:pt x="543560" y="26035"/>
                </a:lnTo>
                <a:lnTo>
                  <a:pt x="543560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258932" y="2930017"/>
            <a:ext cx="1071499" cy="370332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5418" y="3417696"/>
            <a:ext cx="2463723" cy="370331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3735451" y="3417696"/>
            <a:ext cx="846455" cy="350520"/>
          </a:xfrm>
          <a:custGeom>
            <a:avLst/>
            <a:gdLst/>
            <a:ahLst/>
            <a:cxnLst/>
            <a:rect l="l" t="t" r="r" b="b"/>
            <a:pathLst>
              <a:path w="846454" h="350520">
                <a:moveTo>
                  <a:pt x="146050" y="6985"/>
                </a:moveTo>
                <a:lnTo>
                  <a:pt x="139064" y="6985"/>
                </a:lnTo>
                <a:lnTo>
                  <a:pt x="44323" y="228726"/>
                </a:lnTo>
                <a:lnTo>
                  <a:pt x="38274" y="242083"/>
                </a:lnTo>
                <a:lnTo>
                  <a:pt x="11302" y="273176"/>
                </a:lnTo>
                <a:lnTo>
                  <a:pt x="0" y="275208"/>
                </a:lnTo>
                <a:lnTo>
                  <a:pt x="0" y="282575"/>
                </a:lnTo>
                <a:lnTo>
                  <a:pt x="84836" y="282575"/>
                </a:lnTo>
                <a:lnTo>
                  <a:pt x="84836" y="275208"/>
                </a:lnTo>
                <a:lnTo>
                  <a:pt x="75957" y="274327"/>
                </a:lnTo>
                <a:lnTo>
                  <a:pt x="68770" y="273018"/>
                </a:lnTo>
                <a:lnTo>
                  <a:pt x="63297" y="271279"/>
                </a:lnTo>
                <a:lnTo>
                  <a:pt x="59562" y="269113"/>
                </a:lnTo>
                <a:lnTo>
                  <a:pt x="55625" y="266064"/>
                </a:lnTo>
                <a:lnTo>
                  <a:pt x="53594" y="262381"/>
                </a:lnTo>
                <a:lnTo>
                  <a:pt x="53626" y="252999"/>
                </a:lnTo>
                <a:lnTo>
                  <a:pt x="55879" y="245363"/>
                </a:lnTo>
                <a:lnTo>
                  <a:pt x="60451" y="234950"/>
                </a:lnTo>
                <a:lnTo>
                  <a:pt x="78739" y="192404"/>
                </a:lnTo>
                <a:lnTo>
                  <a:pt x="223579" y="192404"/>
                </a:lnTo>
                <a:lnTo>
                  <a:pt x="217419" y="177673"/>
                </a:lnTo>
                <a:lnTo>
                  <a:pt x="84836" y="177673"/>
                </a:lnTo>
                <a:lnTo>
                  <a:pt x="131699" y="68833"/>
                </a:lnTo>
                <a:lnTo>
                  <a:pt x="171910" y="68833"/>
                </a:lnTo>
                <a:lnTo>
                  <a:pt x="146050" y="6985"/>
                </a:lnTo>
                <a:close/>
              </a:path>
              <a:path w="846454" h="350520">
                <a:moveTo>
                  <a:pt x="223579" y="192404"/>
                </a:moveTo>
                <a:lnTo>
                  <a:pt x="183007" y="192404"/>
                </a:lnTo>
                <a:lnTo>
                  <a:pt x="199262" y="231139"/>
                </a:lnTo>
                <a:lnTo>
                  <a:pt x="202763" y="239928"/>
                </a:lnTo>
                <a:lnTo>
                  <a:pt x="205263" y="247443"/>
                </a:lnTo>
                <a:lnTo>
                  <a:pt x="206763" y="253696"/>
                </a:lnTo>
                <a:lnTo>
                  <a:pt x="207263" y="258698"/>
                </a:lnTo>
                <a:lnTo>
                  <a:pt x="207263" y="263144"/>
                </a:lnTo>
                <a:lnTo>
                  <a:pt x="205359" y="266826"/>
                </a:lnTo>
                <a:lnTo>
                  <a:pt x="197738" y="272922"/>
                </a:lnTo>
                <a:lnTo>
                  <a:pt x="190500" y="274700"/>
                </a:lnTo>
                <a:lnTo>
                  <a:pt x="179832" y="275208"/>
                </a:lnTo>
                <a:lnTo>
                  <a:pt x="179832" y="282575"/>
                </a:lnTo>
                <a:lnTo>
                  <a:pt x="286131" y="282575"/>
                </a:lnTo>
                <a:lnTo>
                  <a:pt x="286131" y="275208"/>
                </a:lnTo>
                <a:lnTo>
                  <a:pt x="278316" y="274282"/>
                </a:lnTo>
                <a:lnTo>
                  <a:pt x="271430" y="272462"/>
                </a:lnTo>
                <a:lnTo>
                  <a:pt x="245348" y="243474"/>
                </a:lnTo>
                <a:lnTo>
                  <a:pt x="239775" y="231139"/>
                </a:lnTo>
                <a:lnTo>
                  <a:pt x="223579" y="192404"/>
                </a:lnTo>
                <a:close/>
              </a:path>
              <a:path w="846454" h="350520">
                <a:moveTo>
                  <a:pt x="171910" y="68833"/>
                </a:moveTo>
                <a:lnTo>
                  <a:pt x="131699" y="68833"/>
                </a:lnTo>
                <a:lnTo>
                  <a:pt x="177419" y="177673"/>
                </a:lnTo>
                <a:lnTo>
                  <a:pt x="217419" y="177673"/>
                </a:lnTo>
                <a:lnTo>
                  <a:pt x="171910" y="68833"/>
                </a:lnTo>
                <a:close/>
              </a:path>
              <a:path w="846454" h="350520">
                <a:moveTo>
                  <a:pt x="395604" y="275463"/>
                </a:moveTo>
                <a:lnTo>
                  <a:pt x="306450" y="275463"/>
                </a:lnTo>
                <a:lnTo>
                  <a:pt x="306450" y="282575"/>
                </a:lnTo>
                <a:lnTo>
                  <a:pt x="395604" y="282575"/>
                </a:lnTo>
                <a:lnTo>
                  <a:pt x="395604" y="275463"/>
                </a:lnTo>
                <a:close/>
              </a:path>
              <a:path w="846454" h="350520">
                <a:moveTo>
                  <a:pt x="366268" y="26035"/>
                </a:moveTo>
                <a:lnTo>
                  <a:pt x="322707" y="26035"/>
                </a:lnTo>
                <a:lnTo>
                  <a:pt x="325374" y="26924"/>
                </a:lnTo>
                <a:lnTo>
                  <a:pt x="327406" y="28701"/>
                </a:lnTo>
                <a:lnTo>
                  <a:pt x="333233" y="252856"/>
                </a:lnTo>
                <a:lnTo>
                  <a:pt x="332359" y="260350"/>
                </a:lnTo>
                <a:lnTo>
                  <a:pt x="330708" y="264286"/>
                </a:lnTo>
                <a:lnTo>
                  <a:pt x="328929" y="268223"/>
                </a:lnTo>
                <a:lnTo>
                  <a:pt x="326644" y="271144"/>
                </a:lnTo>
                <a:lnTo>
                  <a:pt x="323596" y="272795"/>
                </a:lnTo>
                <a:lnTo>
                  <a:pt x="320548" y="274573"/>
                </a:lnTo>
                <a:lnTo>
                  <a:pt x="314833" y="275463"/>
                </a:lnTo>
                <a:lnTo>
                  <a:pt x="386207" y="275463"/>
                </a:lnTo>
                <a:lnTo>
                  <a:pt x="379857" y="274446"/>
                </a:lnTo>
                <a:lnTo>
                  <a:pt x="372999" y="270636"/>
                </a:lnTo>
                <a:lnTo>
                  <a:pt x="370459" y="267842"/>
                </a:lnTo>
                <a:lnTo>
                  <a:pt x="368681" y="264159"/>
                </a:lnTo>
                <a:lnTo>
                  <a:pt x="367029" y="260350"/>
                </a:lnTo>
                <a:lnTo>
                  <a:pt x="366268" y="252856"/>
                </a:lnTo>
                <a:lnTo>
                  <a:pt x="366268" y="26035"/>
                </a:lnTo>
                <a:close/>
              </a:path>
              <a:path w="846454" h="350520">
                <a:moveTo>
                  <a:pt x="366268" y="0"/>
                </a:moveTo>
                <a:lnTo>
                  <a:pt x="357377" y="0"/>
                </a:lnTo>
                <a:lnTo>
                  <a:pt x="303022" y="22351"/>
                </a:lnTo>
                <a:lnTo>
                  <a:pt x="306450" y="29210"/>
                </a:lnTo>
                <a:lnTo>
                  <a:pt x="311785" y="27177"/>
                </a:lnTo>
                <a:lnTo>
                  <a:pt x="316102" y="26035"/>
                </a:lnTo>
                <a:lnTo>
                  <a:pt x="366268" y="26035"/>
                </a:lnTo>
                <a:lnTo>
                  <a:pt x="366268" y="0"/>
                </a:lnTo>
                <a:close/>
              </a:path>
              <a:path w="846454" h="350520">
                <a:moveTo>
                  <a:pt x="516587" y="280161"/>
                </a:moveTo>
                <a:lnTo>
                  <a:pt x="439420" y="280161"/>
                </a:lnTo>
                <a:lnTo>
                  <a:pt x="442975" y="280796"/>
                </a:lnTo>
                <a:lnTo>
                  <a:pt x="447294" y="282194"/>
                </a:lnTo>
                <a:lnTo>
                  <a:pt x="457749" y="284787"/>
                </a:lnTo>
                <a:lnTo>
                  <a:pt x="467598" y="286654"/>
                </a:lnTo>
                <a:lnTo>
                  <a:pt x="476851" y="287783"/>
                </a:lnTo>
                <a:lnTo>
                  <a:pt x="485521" y="288163"/>
                </a:lnTo>
                <a:lnTo>
                  <a:pt x="496855" y="287210"/>
                </a:lnTo>
                <a:lnTo>
                  <a:pt x="507619" y="284352"/>
                </a:lnTo>
                <a:lnTo>
                  <a:pt x="516587" y="280161"/>
                </a:lnTo>
                <a:close/>
              </a:path>
              <a:path w="846454" h="350520">
                <a:moveTo>
                  <a:pt x="429387" y="220344"/>
                </a:moveTo>
                <a:lnTo>
                  <a:pt x="422910" y="220344"/>
                </a:lnTo>
                <a:lnTo>
                  <a:pt x="422910" y="285369"/>
                </a:lnTo>
                <a:lnTo>
                  <a:pt x="429387" y="285369"/>
                </a:lnTo>
                <a:lnTo>
                  <a:pt x="431164" y="281939"/>
                </a:lnTo>
                <a:lnTo>
                  <a:pt x="433577" y="280161"/>
                </a:lnTo>
                <a:lnTo>
                  <a:pt x="516587" y="280161"/>
                </a:lnTo>
                <a:lnTo>
                  <a:pt x="517810" y="279590"/>
                </a:lnTo>
                <a:lnTo>
                  <a:pt x="522483" y="276351"/>
                </a:lnTo>
                <a:lnTo>
                  <a:pt x="485901" y="276351"/>
                </a:lnTo>
                <a:lnTo>
                  <a:pt x="476351" y="275470"/>
                </a:lnTo>
                <a:lnTo>
                  <a:pt x="443478" y="254349"/>
                </a:lnTo>
                <a:lnTo>
                  <a:pt x="432845" y="233394"/>
                </a:lnTo>
                <a:lnTo>
                  <a:pt x="429387" y="220344"/>
                </a:lnTo>
                <a:close/>
              </a:path>
              <a:path w="846454" h="350520">
                <a:moveTo>
                  <a:pt x="477265" y="95250"/>
                </a:moveTo>
                <a:lnTo>
                  <a:pt x="437514" y="110362"/>
                </a:lnTo>
                <a:lnTo>
                  <a:pt x="422021" y="147827"/>
                </a:lnTo>
                <a:lnTo>
                  <a:pt x="422590" y="156116"/>
                </a:lnTo>
                <a:lnTo>
                  <a:pt x="444944" y="188706"/>
                </a:lnTo>
                <a:lnTo>
                  <a:pt x="481949" y="209145"/>
                </a:lnTo>
                <a:lnTo>
                  <a:pt x="492760" y="215360"/>
                </a:lnTo>
                <a:lnTo>
                  <a:pt x="501189" y="220956"/>
                </a:lnTo>
                <a:lnTo>
                  <a:pt x="507238" y="225932"/>
                </a:lnTo>
                <a:lnTo>
                  <a:pt x="513588" y="232155"/>
                </a:lnTo>
                <a:lnTo>
                  <a:pt x="516889" y="239902"/>
                </a:lnTo>
                <a:lnTo>
                  <a:pt x="516889" y="256539"/>
                </a:lnTo>
                <a:lnTo>
                  <a:pt x="513969" y="263016"/>
                </a:lnTo>
                <a:lnTo>
                  <a:pt x="508175" y="268422"/>
                </a:lnTo>
                <a:lnTo>
                  <a:pt x="502412" y="273684"/>
                </a:lnTo>
                <a:lnTo>
                  <a:pt x="495046" y="276351"/>
                </a:lnTo>
                <a:lnTo>
                  <a:pt x="522483" y="276351"/>
                </a:lnTo>
                <a:lnTo>
                  <a:pt x="545058" y="244705"/>
                </a:lnTo>
                <a:lnTo>
                  <a:pt x="546179" y="233394"/>
                </a:lnTo>
                <a:lnTo>
                  <a:pt x="546101" y="232155"/>
                </a:lnTo>
                <a:lnTo>
                  <a:pt x="523563" y="191698"/>
                </a:lnTo>
                <a:lnTo>
                  <a:pt x="476885" y="166877"/>
                </a:lnTo>
                <a:lnTo>
                  <a:pt x="468243" y="162429"/>
                </a:lnTo>
                <a:lnTo>
                  <a:pt x="445515" y="138049"/>
                </a:lnTo>
                <a:lnTo>
                  <a:pt x="445515" y="124587"/>
                </a:lnTo>
                <a:lnTo>
                  <a:pt x="448310" y="119125"/>
                </a:lnTo>
                <a:lnTo>
                  <a:pt x="454025" y="114300"/>
                </a:lnTo>
                <a:lnTo>
                  <a:pt x="459739" y="109347"/>
                </a:lnTo>
                <a:lnTo>
                  <a:pt x="467233" y="106933"/>
                </a:lnTo>
                <a:lnTo>
                  <a:pt x="532511" y="106933"/>
                </a:lnTo>
                <a:lnTo>
                  <a:pt x="532511" y="102742"/>
                </a:lnTo>
                <a:lnTo>
                  <a:pt x="514603" y="102742"/>
                </a:lnTo>
                <a:lnTo>
                  <a:pt x="510032" y="101726"/>
                </a:lnTo>
                <a:lnTo>
                  <a:pt x="503300" y="99822"/>
                </a:lnTo>
                <a:lnTo>
                  <a:pt x="495964" y="97821"/>
                </a:lnTo>
                <a:lnTo>
                  <a:pt x="489188" y="96392"/>
                </a:lnTo>
                <a:lnTo>
                  <a:pt x="482959" y="95535"/>
                </a:lnTo>
                <a:lnTo>
                  <a:pt x="477265" y="95250"/>
                </a:lnTo>
                <a:close/>
              </a:path>
              <a:path w="846454" h="350520">
                <a:moveTo>
                  <a:pt x="532511" y="106933"/>
                </a:moveTo>
                <a:lnTo>
                  <a:pt x="476503" y="106933"/>
                </a:lnTo>
                <a:lnTo>
                  <a:pt x="485243" y="107598"/>
                </a:lnTo>
                <a:lnTo>
                  <a:pt x="493172" y="109585"/>
                </a:lnTo>
                <a:lnTo>
                  <a:pt x="521962" y="143799"/>
                </a:lnTo>
                <a:lnTo>
                  <a:pt x="526034" y="157225"/>
                </a:lnTo>
                <a:lnTo>
                  <a:pt x="532511" y="157225"/>
                </a:lnTo>
                <a:lnTo>
                  <a:pt x="532511" y="106933"/>
                </a:lnTo>
                <a:close/>
              </a:path>
              <a:path w="846454" h="350520">
                <a:moveTo>
                  <a:pt x="532511" y="95250"/>
                </a:moveTo>
                <a:lnTo>
                  <a:pt x="526034" y="95250"/>
                </a:lnTo>
                <a:lnTo>
                  <a:pt x="524383" y="98425"/>
                </a:lnTo>
                <a:lnTo>
                  <a:pt x="522986" y="100456"/>
                </a:lnTo>
                <a:lnTo>
                  <a:pt x="520573" y="102362"/>
                </a:lnTo>
                <a:lnTo>
                  <a:pt x="518922" y="102742"/>
                </a:lnTo>
                <a:lnTo>
                  <a:pt x="532511" y="102742"/>
                </a:lnTo>
                <a:lnTo>
                  <a:pt x="532511" y="95250"/>
                </a:lnTo>
                <a:close/>
              </a:path>
              <a:path w="846454" h="350520">
                <a:moveTo>
                  <a:pt x="662432" y="95250"/>
                </a:moveTo>
                <a:lnTo>
                  <a:pt x="619506" y="107061"/>
                </a:lnTo>
                <a:lnTo>
                  <a:pt x="586866" y="143637"/>
                </a:lnTo>
                <a:lnTo>
                  <a:pt x="575204" y="180891"/>
                </a:lnTo>
                <a:lnTo>
                  <a:pt x="574421" y="193420"/>
                </a:lnTo>
                <a:lnTo>
                  <a:pt x="575704" y="210159"/>
                </a:lnTo>
                <a:lnTo>
                  <a:pt x="594868" y="255396"/>
                </a:lnTo>
                <a:lnTo>
                  <a:pt x="640748" y="286115"/>
                </a:lnTo>
                <a:lnTo>
                  <a:pt x="660273" y="288163"/>
                </a:lnTo>
                <a:lnTo>
                  <a:pt x="672560" y="287357"/>
                </a:lnTo>
                <a:lnTo>
                  <a:pt x="684276" y="284956"/>
                </a:lnTo>
                <a:lnTo>
                  <a:pt x="695420" y="280983"/>
                </a:lnTo>
                <a:lnTo>
                  <a:pt x="705993" y="275463"/>
                </a:lnTo>
                <a:lnTo>
                  <a:pt x="707897" y="274065"/>
                </a:lnTo>
                <a:lnTo>
                  <a:pt x="668782" y="274065"/>
                </a:lnTo>
                <a:lnTo>
                  <a:pt x="656468" y="272258"/>
                </a:lnTo>
                <a:lnTo>
                  <a:pt x="627126" y="245236"/>
                </a:lnTo>
                <a:lnTo>
                  <a:pt x="612356" y="195873"/>
                </a:lnTo>
                <a:lnTo>
                  <a:pt x="611377" y="176656"/>
                </a:lnTo>
                <a:lnTo>
                  <a:pt x="611784" y="164919"/>
                </a:lnTo>
                <a:lnTo>
                  <a:pt x="625506" y="123031"/>
                </a:lnTo>
                <a:lnTo>
                  <a:pt x="649224" y="108076"/>
                </a:lnTo>
                <a:lnTo>
                  <a:pt x="707643" y="108076"/>
                </a:lnTo>
                <a:lnTo>
                  <a:pt x="699690" y="103076"/>
                </a:lnTo>
                <a:lnTo>
                  <a:pt x="682079" y="97204"/>
                </a:lnTo>
                <a:lnTo>
                  <a:pt x="662432" y="95250"/>
                </a:lnTo>
                <a:close/>
              </a:path>
              <a:path w="846454" h="350520">
                <a:moveTo>
                  <a:pt x="707643" y="108076"/>
                </a:moveTo>
                <a:lnTo>
                  <a:pt x="656209" y="108076"/>
                </a:lnTo>
                <a:lnTo>
                  <a:pt x="666684" y="109269"/>
                </a:lnTo>
                <a:lnTo>
                  <a:pt x="676226" y="112877"/>
                </a:lnTo>
                <a:lnTo>
                  <a:pt x="701371" y="142446"/>
                </a:lnTo>
                <a:lnTo>
                  <a:pt x="711797" y="180546"/>
                </a:lnTo>
                <a:lnTo>
                  <a:pt x="713104" y="203453"/>
                </a:lnTo>
                <a:lnTo>
                  <a:pt x="712319" y="221436"/>
                </a:lnTo>
                <a:lnTo>
                  <a:pt x="700532" y="258190"/>
                </a:lnTo>
                <a:lnTo>
                  <a:pt x="668782" y="274065"/>
                </a:lnTo>
                <a:lnTo>
                  <a:pt x="707897" y="274065"/>
                </a:lnTo>
                <a:lnTo>
                  <a:pt x="738377" y="237616"/>
                </a:lnTo>
                <a:lnTo>
                  <a:pt x="749325" y="200451"/>
                </a:lnTo>
                <a:lnTo>
                  <a:pt x="750062" y="188213"/>
                </a:lnTo>
                <a:lnTo>
                  <a:pt x="748730" y="171303"/>
                </a:lnTo>
                <a:lnTo>
                  <a:pt x="744743" y="155416"/>
                </a:lnTo>
                <a:lnTo>
                  <a:pt x="738114" y="140529"/>
                </a:lnTo>
                <a:lnTo>
                  <a:pt x="728852" y="126618"/>
                </a:lnTo>
                <a:lnTo>
                  <a:pt x="715243" y="112855"/>
                </a:lnTo>
                <a:lnTo>
                  <a:pt x="707643" y="108076"/>
                </a:lnTo>
                <a:close/>
              </a:path>
              <a:path w="846454" h="350520">
                <a:moveTo>
                  <a:pt x="845783" y="282320"/>
                </a:moveTo>
                <a:lnTo>
                  <a:pt x="826008" y="282320"/>
                </a:lnTo>
                <a:lnTo>
                  <a:pt x="827024" y="282955"/>
                </a:lnTo>
                <a:lnTo>
                  <a:pt x="829056" y="285876"/>
                </a:lnTo>
                <a:lnTo>
                  <a:pt x="829690" y="288035"/>
                </a:lnTo>
                <a:lnTo>
                  <a:pt x="829690" y="290575"/>
                </a:lnTo>
                <a:lnTo>
                  <a:pt x="812321" y="327271"/>
                </a:lnTo>
                <a:lnTo>
                  <a:pt x="786764" y="341629"/>
                </a:lnTo>
                <a:lnTo>
                  <a:pt x="786764" y="350265"/>
                </a:lnTo>
                <a:lnTo>
                  <a:pt x="823626" y="330942"/>
                </a:lnTo>
                <a:lnTo>
                  <a:pt x="845063" y="294630"/>
                </a:lnTo>
                <a:lnTo>
                  <a:pt x="845835" y="285876"/>
                </a:lnTo>
                <a:lnTo>
                  <a:pt x="845783" y="282320"/>
                </a:lnTo>
                <a:close/>
              </a:path>
              <a:path w="846454" h="350520">
                <a:moveTo>
                  <a:pt x="812419" y="242823"/>
                </a:moveTo>
                <a:lnTo>
                  <a:pt x="805307" y="242823"/>
                </a:lnTo>
                <a:lnTo>
                  <a:pt x="799211" y="245109"/>
                </a:lnTo>
                <a:lnTo>
                  <a:pt x="794258" y="249808"/>
                </a:lnTo>
                <a:lnTo>
                  <a:pt x="789304" y="254380"/>
                </a:lnTo>
                <a:lnTo>
                  <a:pt x="786764" y="259969"/>
                </a:lnTo>
                <a:lnTo>
                  <a:pt x="786764" y="273176"/>
                </a:lnTo>
                <a:lnTo>
                  <a:pt x="788670" y="278510"/>
                </a:lnTo>
                <a:lnTo>
                  <a:pt x="796416" y="286257"/>
                </a:lnTo>
                <a:lnTo>
                  <a:pt x="801497" y="288163"/>
                </a:lnTo>
                <a:lnTo>
                  <a:pt x="810640" y="288163"/>
                </a:lnTo>
                <a:lnTo>
                  <a:pt x="813181" y="287527"/>
                </a:lnTo>
                <a:lnTo>
                  <a:pt x="815594" y="286384"/>
                </a:lnTo>
                <a:lnTo>
                  <a:pt x="820547" y="283717"/>
                </a:lnTo>
                <a:lnTo>
                  <a:pt x="823722" y="282320"/>
                </a:lnTo>
                <a:lnTo>
                  <a:pt x="845783" y="282320"/>
                </a:lnTo>
                <a:lnTo>
                  <a:pt x="845306" y="275631"/>
                </a:lnTo>
                <a:lnTo>
                  <a:pt x="818802" y="243538"/>
                </a:lnTo>
                <a:lnTo>
                  <a:pt x="812419" y="242823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60340" y="3458464"/>
            <a:ext cx="297180" cy="247650"/>
          </a:xfrm>
          <a:custGeom>
            <a:avLst/>
            <a:gdLst/>
            <a:ahLst/>
            <a:cxnLst/>
            <a:rect l="l" t="t" r="r" b="b"/>
            <a:pathLst>
              <a:path w="297179" h="247650">
                <a:moveTo>
                  <a:pt x="61595" y="73660"/>
                </a:moveTo>
                <a:lnTo>
                  <a:pt x="28829" y="73660"/>
                </a:lnTo>
                <a:lnTo>
                  <a:pt x="28829" y="196087"/>
                </a:lnTo>
                <a:lnTo>
                  <a:pt x="40132" y="236347"/>
                </a:lnTo>
                <a:lnTo>
                  <a:pt x="57785" y="244729"/>
                </a:lnTo>
                <a:lnTo>
                  <a:pt x="63754" y="244729"/>
                </a:lnTo>
                <a:lnTo>
                  <a:pt x="101314" y="222662"/>
                </a:lnTo>
                <a:lnTo>
                  <a:pt x="101842" y="221742"/>
                </a:lnTo>
                <a:lnTo>
                  <a:pt x="74422" y="221742"/>
                </a:lnTo>
                <a:lnTo>
                  <a:pt x="70104" y="219710"/>
                </a:lnTo>
                <a:lnTo>
                  <a:pt x="63373" y="211455"/>
                </a:lnTo>
                <a:lnTo>
                  <a:pt x="61595" y="203581"/>
                </a:lnTo>
                <a:lnTo>
                  <a:pt x="61595" y="73660"/>
                </a:lnTo>
                <a:close/>
              </a:path>
              <a:path w="297179" h="247650">
                <a:moveTo>
                  <a:pt x="109728" y="205612"/>
                </a:moveTo>
                <a:lnTo>
                  <a:pt x="101981" y="205612"/>
                </a:lnTo>
                <a:lnTo>
                  <a:pt x="99695" y="210947"/>
                </a:lnTo>
                <a:lnTo>
                  <a:pt x="96520" y="215011"/>
                </a:lnTo>
                <a:lnTo>
                  <a:pt x="92456" y="217678"/>
                </a:lnTo>
                <a:lnTo>
                  <a:pt x="88264" y="220344"/>
                </a:lnTo>
                <a:lnTo>
                  <a:pt x="84074" y="221742"/>
                </a:lnTo>
                <a:lnTo>
                  <a:pt x="101842" y="221742"/>
                </a:lnTo>
                <a:lnTo>
                  <a:pt x="105866" y="214733"/>
                </a:lnTo>
                <a:lnTo>
                  <a:pt x="109728" y="205612"/>
                </a:lnTo>
                <a:close/>
              </a:path>
              <a:path w="297179" h="247650">
                <a:moveTo>
                  <a:pt x="61595" y="0"/>
                </a:moveTo>
                <a:lnTo>
                  <a:pt x="55499" y="0"/>
                </a:lnTo>
                <a:lnTo>
                  <a:pt x="51639" y="9237"/>
                </a:lnTo>
                <a:lnTo>
                  <a:pt x="48244" y="16938"/>
                </a:lnTo>
                <a:lnTo>
                  <a:pt x="22351" y="52324"/>
                </a:lnTo>
                <a:lnTo>
                  <a:pt x="0" y="67183"/>
                </a:lnTo>
                <a:lnTo>
                  <a:pt x="0" y="73660"/>
                </a:lnTo>
                <a:lnTo>
                  <a:pt x="104139" y="73660"/>
                </a:lnTo>
                <a:lnTo>
                  <a:pt x="104139" y="59816"/>
                </a:lnTo>
                <a:lnTo>
                  <a:pt x="61595" y="59816"/>
                </a:lnTo>
                <a:lnTo>
                  <a:pt x="61595" y="0"/>
                </a:lnTo>
                <a:close/>
              </a:path>
              <a:path w="297179" h="247650">
                <a:moveTo>
                  <a:pt x="209042" y="54483"/>
                </a:moveTo>
                <a:lnTo>
                  <a:pt x="166116" y="66294"/>
                </a:lnTo>
                <a:lnTo>
                  <a:pt x="133476" y="102870"/>
                </a:lnTo>
                <a:lnTo>
                  <a:pt x="121814" y="140124"/>
                </a:lnTo>
                <a:lnTo>
                  <a:pt x="121031" y="152654"/>
                </a:lnTo>
                <a:lnTo>
                  <a:pt x="122314" y="169392"/>
                </a:lnTo>
                <a:lnTo>
                  <a:pt x="141478" y="214630"/>
                </a:lnTo>
                <a:lnTo>
                  <a:pt x="187358" y="245348"/>
                </a:lnTo>
                <a:lnTo>
                  <a:pt x="206883" y="247396"/>
                </a:lnTo>
                <a:lnTo>
                  <a:pt x="219170" y="246590"/>
                </a:lnTo>
                <a:lnTo>
                  <a:pt x="230886" y="244189"/>
                </a:lnTo>
                <a:lnTo>
                  <a:pt x="242030" y="240216"/>
                </a:lnTo>
                <a:lnTo>
                  <a:pt x="252603" y="234696"/>
                </a:lnTo>
                <a:lnTo>
                  <a:pt x="254507" y="233299"/>
                </a:lnTo>
                <a:lnTo>
                  <a:pt x="215392" y="233299"/>
                </a:lnTo>
                <a:lnTo>
                  <a:pt x="203078" y="231491"/>
                </a:lnTo>
                <a:lnTo>
                  <a:pt x="173736" y="204469"/>
                </a:lnTo>
                <a:lnTo>
                  <a:pt x="158966" y="155106"/>
                </a:lnTo>
                <a:lnTo>
                  <a:pt x="157987" y="135889"/>
                </a:lnTo>
                <a:lnTo>
                  <a:pt x="158394" y="124152"/>
                </a:lnTo>
                <a:lnTo>
                  <a:pt x="172116" y="82264"/>
                </a:lnTo>
                <a:lnTo>
                  <a:pt x="195834" y="67310"/>
                </a:lnTo>
                <a:lnTo>
                  <a:pt x="254253" y="67310"/>
                </a:lnTo>
                <a:lnTo>
                  <a:pt x="246300" y="62309"/>
                </a:lnTo>
                <a:lnTo>
                  <a:pt x="228689" y="56437"/>
                </a:lnTo>
                <a:lnTo>
                  <a:pt x="209042" y="54483"/>
                </a:lnTo>
                <a:close/>
              </a:path>
              <a:path w="297179" h="247650">
                <a:moveTo>
                  <a:pt x="254253" y="67310"/>
                </a:moveTo>
                <a:lnTo>
                  <a:pt x="202946" y="67310"/>
                </a:lnTo>
                <a:lnTo>
                  <a:pt x="213348" y="68502"/>
                </a:lnTo>
                <a:lnTo>
                  <a:pt x="222852" y="72110"/>
                </a:lnTo>
                <a:lnTo>
                  <a:pt x="247981" y="101679"/>
                </a:lnTo>
                <a:lnTo>
                  <a:pt x="258407" y="139779"/>
                </a:lnTo>
                <a:lnTo>
                  <a:pt x="259714" y="162687"/>
                </a:lnTo>
                <a:lnTo>
                  <a:pt x="258929" y="180669"/>
                </a:lnTo>
                <a:lnTo>
                  <a:pt x="247142" y="217424"/>
                </a:lnTo>
                <a:lnTo>
                  <a:pt x="215392" y="233299"/>
                </a:lnTo>
                <a:lnTo>
                  <a:pt x="254507" y="233299"/>
                </a:lnTo>
                <a:lnTo>
                  <a:pt x="284988" y="196850"/>
                </a:lnTo>
                <a:lnTo>
                  <a:pt x="295935" y="159684"/>
                </a:lnTo>
                <a:lnTo>
                  <a:pt x="296672" y="147447"/>
                </a:lnTo>
                <a:lnTo>
                  <a:pt x="295340" y="130536"/>
                </a:lnTo>
                <a:lnTo>
                  <a:pt x="291353" y="114649"/>
                </a:lnTo>
                <a:lnTo>
                  <a:pt x="284724" y="99762"/>
                </a:lnTo>
                <a:lnTo>
                  <a:pt x="275463" y="85851"/>
                </a:lnTo>
                <a:lnTo>
                  <a:pt x="261853" y="72088"/>
                </a:lnTo>
                <a:lnTo>
                  <a:pt x="254253" y="6731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240020" y="3417696"/>
            <a:ext cx="1733677" cy="288163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7140956" y="3417696"/>
            <a:ext cx="718185" cy="288290"/>
          </a:xfrm>
          <a:custGeom>
            <a:avLst/>
            <a:gdLst/>
            <a:ahLst/>
            <a:cxnLst/>
            <a:rect l="l" t="t" r="r" b="b"/>
            <a:pathLst>
              <a:path w="718184" h="288289">
                <a:moveTo>
                  <a:pt x="76326" y="100583"/>
                </a:moveTo>
                <a:lnTo>
                  <a:pt x="0" y="100583"/>
                </a:lnTo>
                <a:lnTo>
                  <a:pt x="0" y="107950"/>
                </a:lnTo>
                <a:lnTo>
                  <a:pt x="8000" y="109600"/>
                </a:lnTo>
                <a:lnTo>
                  <a:pt x="13843" y="112140"/>
                </a:lnTo>
                <a:lnTo>
                  <a:pt x="21209" y="118999"/>
                </a:lnTo>
                <a:lnTo>
                  <a:pt x="25019" y="125475"/>
                </a:lnTo>
                <a:lnTo>
                  <a:pt x="28828" y="135127"/>
                </a:lnTo>
                <a:lnTo>
                  <a:pt x="87249" y="288163"/>
                </a:lnTo>
                <a:lnTo>
                  <a:pt x="94615" y="288163"/>
                </a:lnTo>
                <a:lnTo>
                  <a:pt x="116661" y="239902"/>
                </a:lnTo>
                <a:lnTo>
                  <a:pt x="101600" y="239902"/>
                </a:lnTo>
                <a:lnTo>
                  <a:pt x="62611" y="135127"/>
                </a:lnTo>
                <a:lnTo>
                  <a:pt x="60325" y="129286"/>
                </a:lnTo>
                <a:lnTo>
                  <a:pt x="59309" y="124332"/>
                </a:lnTo>
                <a:lnTo>
                  <a:pt x="59309" y="116586"/>
                </a:lnTo>
                <a:lnTo>
                  <a:pt x="60325" y="113664"/>
                </a:lnTo>
                <a:lnTo>
                  <a:pt x="64770" y="109727"/>
                </a:lnTo>
                <a:lnTo>
                  <a:pt x="69342" y="108457"/>
                </a:lnTo>
                <a:lnTo>
                  <a:pt x="76326" y="107950"/>
                </a:lnTo>
                <a:lnTo>
                  <a:pt x="76326" y="100583"/>
                </a:lnTo>
                <a:close/>
              </a:path>
              <a:path w="718184" h="288289">
                <a:moveTo>
                  <a:pt x="181656" y="171957"/>
                </a:moveTo>
                <a:lnTo>
                  <a:pt x="147700" y="171957"/>
                </a:lnTo>
                <a:lnTo>
                  <a:pt x="193167" y="288163"/>
                </a:lnTo>
                <a:lnTo>
                  <a:pt x="201295" y="288163"/>
                </a:lnTo>
                <a:lnTo>
                  <a:pt x="221589" y="235838"/>
                </a:lnTo>
                <a:lnTo>
                  <a:pt x="206883" y="235838"/>
                </a:lnTo>
                <a:lnTo>
                  <a:pt x="181656" y="171957"/>
                </a:lnTo>
                <a:close/>
              </a:path>
              <a:path w="718184" h="288289">
                <a:moveTo>
                  <a:pt x="188214" y="100583"/>
                </a:moveTo>
                <a:lnTo>
                  <a:pt x="101600" y="100583"/>
                </a:lnTo>
                <a:lnTo>
                  <a:pt x="101600" y="107950"/>
                </a:lnTo>
                <a:lnTo>
                  <a:pt x="109474" y="108330"/>
                </a:lnTo>
                <a:lnTo>
                  <a:pt x="114935" y="109474"/>
                </a:lnTo>
                <a:lnTo>
                  <a:pt x="117855" y="111251"/>
                </a:lnTo>
                <a:lnTo>
                  <a:pt x="123063" y="114300"/>
                </a:lnTo>
                <a:lnTo>
                  <a:pt x="127253" y="119887"/>
                </a:lnTo>
                <a:lnTo>
                  <a:pt x="130526" y="128015"/>
                </a:lnTo>
                <a:lnTo>
                  <a:pt x="140716" y="154558"/>
                </a:lnTo>
                <a:lnTo>
                  <a:pt x="101600" y="239902"/>
                </a:lnTo>
                <a:lnTo>
                  <a:pt x="116661" y="239902"/>
                </a:lnTo>
                <a:lnTo>
                  <a:pt x="147700" y="171957"/>
                </a:lnTo>
                <a:lnTo>
                  <a:pt x="181656" y="171957"/>
                </a:lnTo>
                <a:lnTo>
                  <a:pt x="165608" y="131317"/>
                </a:lnTo>
                <a:lnTo>
                  <a:pt x="164465" y="128650"/>
                </a:lnTo>
                <a:lnTo>
                  <a:pt x="163957" y="125856"/>
                </a:lnTo>
                <a:lnTo>
                  <a:pt x="163957" y="118617"/>
                </a:lnTo>
                <a:lnTo>
                  <a:pt x="188214" y="107950"/>
                </a:lnTo>
                <a:lnTo>
                  <a:pt x="188214" y="100583"/>
                </a:lnTo>
                <a:close/>
              </a:path>
              <a:path w="718184" h="288289">
                <a:moveTo>
                  <a:pt x="287527" y="100583"/>
                </a:moveTo>
                <a:lnTo>
                  <a:pt x="230124" y="100583"/>
                </a:lnTo>
                <a:lnTo>
                  <a:pt x="230124" y="107950"/>
                </a:lnTo>
                <a:lnTo>
                  <a:pt x="237617" y="108203"/>
                </a:lnTo>
                <a:lnTo>
                  <a:pt x="242697" y="109347"/>
                </a:lnTo>
                <a:lnTo>
                  <a:pt x="245364" y="111251"/>
                </a:lnTo>
                <a:lnTo>
                  <a:pt x="247903" y="113283"/>
                </a:lnTo>
                <a:lnTo>
                  <a:pt x="249174" y="115569"/>
                </a:lnTo>
                <a:lnTo>
                  <a:pt x="249174" y="122300"/>
                </a:lnTo>
                <a:lnTo>
                  <a:pt x="247903" y="128015"/>
                </a:lnTo>
                <a:lnTo>
                  <a:pt x="245237" y="135127"/>
                </a:lnTo>
                <a:lnTo>
                  <a:pt x="206883" y="235838"/>
                </a:lnTo>
                <a:lnTo>
                  <a:pt x="221589" y="235838"/>
                </a:lnTo>
                <a:lnTo>
                  <a:pt x="262127" y="131317"/>
                </a:lnTo>
                <a:lnTo>
                  <a:pt x="287527" y="107950"/>
                </a:lnTo>
                <a:lnTo>
                  <a:pt x="287527" y="100583"/>
                </a:lnTo>
                <a:close/>
              </a:path>
              <a:path w="718184" h="288289">
                <a:moveTo>
                  <a:pt x="356108" y="0"/>
                </a:moveTo>
                <a:lnTo>
                  <a:pt x="344932" y="0"/>
                </a:lnTo>
                <a:lnTo>
                  <a:pt x="340105" y="2031"/>
                </a:lnTo>
                <a:lnTo>
                  <a:pt x="336169" y="5841"/>
                </a:lnTo>
                <a:lnTo>
                  <a:pt x="332232" y="9778"/>
                </a:lnTo>
                <a:lnTo>
                  <a:pt x="330326" y="14604"/>
                </a:lnTo>
                <a:lnTo>
                  <a:pt x="330326" y="25653"/>
                </a:lnTo>
                <a:lnTo>
                  <a:pt x="332359" y="30479"/>
                </a:lnTo>
                <a:lnTo>
                  <a:pt x="340233" y="38353"/>
                </a:lnTo>
                <a:lnTo>
                  <a:pt x="345059" y="40386"/>
                </a:lnTo>
                <a:lnTo>
                  <a:pt x="356108" y="40386"/>
                </a:lnTo>
                <a:lnTo>
                  <a:pt x="360934" y="38353"/>
                </a:lnTo>
                <a:lnTo>
                  <a:pt x="364744" y="34416"/>
                </a:lnTo>
                <a:lnTo>
                  <a:pt x="368680" y="30479"/>
                </a:lnTo>
                <a:lnTo>
                  <a:pt x="370713" y="25653"/>
                </a:lnTo>
                <a:lnTo>
                  <a:pt x="370713" y="14604"/>
                </a:lnTo>
                <a:lnTo>
                  <a:pt x="368680" y="9778"/>
                </a:lnTo>
                <a:lnTo>
                  <a:pt x="360934" y="2031"/>
                </a:lnTo>
                <a:lnTo>
                  <a:pt x="356108" y="0"/>
                </a:lnTo>
                <a:close/>
              </a:path>
              <a:path w="718184" h="288289">
                <a:moveTo>
                  <a:pt x="394716" y="275463"/>
                </a:moveTo>
                <a:lnTo>
                  <a:pt x="306324" y="275463"/>
                </a:lnTo>
                <a:lnTo>
                  <a:pt x="306324" y="282575"/>
                </a:lnTo>
                <a:lnTo>
                  <a:pt x="394716" y="282575"/>
                </a:lnTo>
                <a:lnTo>
                  <a:pt x="394716" y="275463"/>
                </a:lnTo>
                <a:close/>
              </a:path>
              <a:path w="718184" h="288289">
                <a:moveTo>
                  <a:pt x="367029" y="121665"/>
                </a:moveTo>
                <a:lnTo>
                  <a:pt x="323215" y="121665"/>
                </a:lnTo>
                <a:lnTo>
                  <a:pt x="326009" y="122427"/>
                </a:lnTo>
                <a:lnTo>
                  <a:pt x="327914" y="124078"/>
                </a:lnTo>
                <a:lnTo>
                  <a:pt x="334122" y="252856"/>
                </a:lnTo>
                <a:lnTo>
                  <a:pt x="333248" y="260350"/>
                </a:lnTo>
                <a:lnTo>
                  <a:pt x="329692" y="268223"/>
                </a:lnTo>
                <a:lnTo>
                  <a:pt x="327278" y="271144"/>
                </a:lnTo>
                <a:lnTo>
                  <a:pt x="324230" y="272795"/>
                </a:lnTo>
                <a:lnTo>
                  <a:pt x="321183" y="274573"/>
                </a:lnTo>
                <a:lnTo>
                  <a:pt x="315214" y="275463"/>
                </a:lnTo>
                <a:lnTo>
                  <a:pt x="386079" y="275463"/>
                </a:lnTo>
                <a:lnTo>
                  <a:pt x="380111" y="274446"/>
                </a:lnTo>
                <a:lnTo>
                  <a:pt x="376936" y="272669"/>
                </a:lnTo>
                <a:lnTo>
                  <a:pt x="373634" y="270763"/>
                </a:lnTo>
                <a:lnTo>
                  <a:pt x="371221" y="267969"/>
                </a:lnTo>
                <a:lnTo>
                  <a:pt x="369570" y="264159"/>
                </a:lnTo>
                <a:lnTo>
                  <a:pt x="367919" y="260476"/>
                </a:lnTo>
                <a:lnTo>
                  <a:pt x="367029" y="252856"/>
                </a:lnTo>
                <a:lnTo>
                  <a:pt x="367029" y="121665"/>
                </a:lnTo>
                <a:close/>
              </a:path>
              <a:path w="718184" h="288289">
                <a:moveTo>
                  <a:pt x="367029" y="95250"/>
                </a:moveTo>
                <a:lnTo>
                  <a:pt x="358394" y="95250"/>
                </a:lnTo>
                <a:lnTo>
                  <a:pt x="303529" y="117475"/>
                </a:lnTo>
                <a:lnTo>
                  <a:pt x="306324" y="124587"/>
                </a:lnTo>
                <a:lnTo>
                  <a:pt x="311530" y="122681"/>
                </a:lnTo>
                <a:lnTo>
                  <a:pt x="316102" y="121665"/>
                </a:lnTo>
                <a:lnTo>
                  <a:pt x="367029" y="121665"/>
                </a:lnTo>
                <a:lnTo>
                  <a:pt x="367029" y="95250"/>
                </a:lnTo>
                <a:close/>
              </a:path>
              <a:path w="718184" h="288289">
                <a:moveTo>
                  <a:pt x="469900" y="114426"/>
                </a:moveTo>
                <a:lnTo>
                  <a:pt x="437134" y="114426"/>
                </a:lnTo>
                <a:lnTo>
                  <a:pt x="437134" y="236854"/>
                </a:lnTo>
                <a:lnTo>
                  <a:pt x="448437" y="277113"/>
                </a:lnTo>
                <a:lnTo>
                  <a:pt x="465963" y="285495"/>
                </a:lnTo>
                <a:lnTo>
                  <a:pt x="472059" y="285495"/>
                </a:lnTo>
                <a:lnTo>
                  <a:pt x="509619" y="263429"/>
                </a:lnTo>
                <a:lnTo>
                  <a:pt x="510147" y="262508"/>
                </a:lnTo>
                <a:lnTo>
                  <a:pt x="482726" y="262508"/>
                </a:lnTo>
                <a:lnTo>
                  <a:pt x="478409" y="260476"/>
                </a:lnTo>
                <a:lnTo>
                  <a:pt x="471677" y="252221"/>
                </a:lnTo>
                <a:lnTo>
                  <a:pt x="469900" y="244347"/>
                </a:lnTo>
                <a:lnTo>
                  <a:pt x="469900" y="114426"/>
                </a:lnTo>
                <a:close/>
              </a:path>
              <a:path w="718184" h="288289">
                <a:moveTo>
                  <a:pt x="518033" y="246379"/>
                </a:moveTo>
                <a:lnTo>
                  <a:pt x="510286" y="246379"/>
                </a:lnTo>
                <a:lnTo>
                  <a:pt x="508000" y="251713"/>
                </a:lnTo>
                <a:lnTo>
                  <a:pt x="504825" y="255777"/>
                </a:lnTo>
                <a:lnTo>
                  <a:pt x="500761" y="258444"/>
                </a:lnTo>
                <a:lnTo>
                  <a:pt x="496570" y="261111"/>
                </a:lnTo>
                <a:lnTo>
                  <a:pt x="492378" y="262508"/>
                </a:lnTo>
                <a:lnTo>
                  <a:pt x="510147" y="262508"/>
                </a:lnTo>
                <a:lnTo>
                  <a:pt x="514171" y="255500"/>
                </a:lnTo>
                <a:lnTo>
                  <a:pt x="518033" y="246379"/>
                </a:lnTo>
                <a:close/>
              </a:path>
              <a:path w="718184" h="288289">
                <a:moveTo>
                  <a:pt x="469900" y="40766"/>
                </a:moveTo>
                <a:lnTo>
                  <a:pt x="463803" y="40766"/>
                </a:lnTo>
                <a:lnTo>
                  <a:pt x="459944" y="50004"/>
                </a:lnTo>
                <a:lnTo>
                  <a:pt x="456549" y="57705"/>
                </a:lnTo>
                <a:lnTo>
                  <a:pt x="430657" y="93090"/>
                </a:lnTo>
                <a:lnTo>
                  <a:pt x="408304" y="107950"/>
                </a:lnTo>
                <a:lnTo>
                  <a:pt x="408304" y="114426"/>
                </a:lnTo>
                <a:lnTo>
                  <a:pt x="512445" y="114426"/>
                </a:lnTo>
                <a:lnTo>
                  <a:pt x="512445" y="100583"/>
                </a:lnTo>
                <a:lnTo>
                  <a:pt x="469900" y="100583"/>
                </a:lnTo>
                <a:lnTo>
                  <a:pt x="469900" y="40766"/>
                </a:lnTo>
                <a:close/>
              </a:path>
              <a:path w="718184" h="288289">
                <a:moveTo>
                  <a:pt x="612648" y="275463"/>
                </a:moveTo>
                <a:lnTo>
                  <a:pt x="522477" y="275463"/>
                </a:lnTo>
                <a:lnTo>
                  <a:pt x="522477" y="282575"/>
                </a:lnTo>
                <a:lnTo>
                  <a:pt x="612648" y="282575"/>
                </a:lnTo>
                <a:lnTo>
                  <a:pt x="612648" y="275463"/>
                </a:lnTo>
                <a:close/>
              </a:path>
              <a:path w="718184" h="288289">
                <a:moveTo>
                  <a:pt x="718058" y="275463"/>
                </a:moveTo>
                <a:lnTo>
                  <a:pt x="628650" y="275463"/>
                </a:lnTo>
                <a:lnTo>
                  <a:pt x="628650" y="282575"/>
                </a:lnTo>
                <a:lnTo>
                  <a:pt x="718058" y="282575"/>
                </a:lnTo>
                <a:lnTo>
                  <a:pt x="718058" y="275463"/>
                </a:lnTo>
                <a:close/>
              </a:path>
              <a:path w="718184" h="288289">
                <a:moveTo>
                  <a:pt x="583311" y="26035"/>
                </a:moveTo>
                <a:lnTo>
                  <a:pt x="539496" y="26035"/>
                </a:lnTo>
                <a:lnTo>
                  <a:pt x="542163" y="26924"/>
                </a:lnTo>
                <a:lnTo>
                  <a:pt x="546353" y="30352"/>
                </a:lnTo>
                <a:lnTo>
                  <a:pt x="550197" y="62607"/>
                </a:lnTo>
                <a:lnTo>
                  <a:pt x="550187" y="253872"/>
                </a:lnTo>
                <a:lnTo>
                  <a:pt x="549528" y="260350"/>
                </a:lnTo>
                <a:lnTo>
                  <a:pt x="547877" y="264159"/>
                </a:lnTo>
                <a:lnTo>
                  <a:pt x="546353" y="267842"/>
                </a:lnTo>
                <a:lnTo>
                  <a:pt x="544195" y="270382"/>
                </a:lnTo>
                <a:lnTo>
                  <a:pt x="541527" y="271652"/>
                </a:lnTo>
                <a:lnTo>
                  <a:pt x="536955" y="274192"/>
                </a:lnTo>
                <a:lnTo>
                  <a:pt x="530605" y="275463"/>
                </a:lnTo>
                <a:lnTo>
                  <a:pt x="603376" y="275463"/>
                </a:lnTo>
                <a:lnTo>
                  <a:pt x="596900" y="274446"/>
                </a:lnTo>
                <a:lnTo>
                  <a:pt x="593090" y="272288"/>
                </a:lnTo>
                <a:lnTo>
                  <a:pt x="589407" y="270255"/>
                </a:lnTo>
                <a:lnTo>
                  <a:pt x="586740" y="267715"/>
                </a:lnTo>
                <a:lnTo>
                  <a:pt x="583946" y="261619"/>
                </a:lnTo>
                <a:lnTo>
                  <a:pt x="583311" y="253872"/>
                </a:lnTo>
                <a:lnTo>
                  <a:pt x="583311" y="145287"/>
                </a:lnTo>
                <a:lnTo>
                  <a:pt x="590385" y="138122"/>
                </a:lnTo>
                <a:lnTo>
                  <a:pt x="595864" y="133223"/>
                </a:lnTo>
                <a:lnTo>
                  <a:pt x="583311" y="133223"/>
                </a:lnTo>
                <a:lnTo>
                  <a:pt x="583311" y="26035"/>
                </a:lnTo>
                <a:close/>
              </a:path>
              <a:path w="718184" h="288289">
                <a:moveTo>
                  <a:pt x="682743" y="119252"/>
                </a:moveTo>
                <a:lnTo>
                  <a:pt x="635126" y="119252"/>
                </a:lnTo>
                <a:lnTo>
                  <a:pt x="640588" y="120776"/>
                </a:lnTo>
                <a:lnTo>
                  <a:pt x="649604" y="127000"/>
                </a:lnTo>
                <a:lnTo>
                  <a:pt x="657860" y="258063"/>
                </a:lnTo>
                <a:lnTo>
                  <a:pt x="656082" y="265175"/>
                </a:lnTo>
                <a:lnTo>
                  <a:pt x="653796" y="268985"/>
                </a:lnTo>
                <a:lnTo>
                  <a:pt x="650494" y="271525"/>
                </a:lnTo>
                <a:lnTo>
                  <a:pt x="647192" y="274192"/>
                </a:lnTo>
                <a:lnTo>
                  <a:pt x="641223" y="275463"/>
                </a:lnTo>
                <a:lnTo>
                  <a:pt x="709549" y="275463"/>
                </a:lnTo>
                <a:lnTo>
                  <a:pt x="703707" y="274446"/>
                </a:lnTo>
                <a:lnTo>
                  <a:pt x="700532" y="272669"/>
                </a:lnTo>
                <a:lnTo>
                  <a:pt x="697357" y="270763"/>
                </a:lnTo>
                <a:lnTo>
                  <a:pt x="695071" y="268223"/>
                </a:lnTo>
                <a:lnTo>
                  <a:pt x="693801" y="265048"/>
                </a:lnTo>
                <a:lnTo>
                  <a:pt x="691896" y="260857"/>
                </a:lnTo>
                <a:lnTo>
                  <a:pt x="691107" y="253872"/>
                </a:lnTo>
                <a:lnTo>
                  <a:pt x="691007" y="177037"/>
                </a:lnTo>
                <a:lnTo>
                  <a:pt x="690768" y="161488"/>
                </a:lnTo>
                <a:lnTo>
                  <a:pt x="690054" y="148558"/>
                </a:lnTo>
                <a:lnTo>
                  <a:pt x="688863" y="138247"/>
                </a:lnTo>
                <a:lnTo>
                  <a:pt x="687197" y="130555"/>
                </a:lnTo>
                <a:lnTo>
                  <a:pt x="684170" y="122029"/>
                </a:lnTo>
                <a:lnTo>
                  <a:pt x="682743" y="119252"/>
                </a:lnTo>
                <a:close/>
              </a:path>
              <a:path w="718184" h="288289">
                <a:moveTo>
                  <a:pt x="644144" y="95250"/>
                </a:moveTo>
                <a:lnTo>
                  <a:pt x="603107" y="113284"/>
                </a:lnTo>
                <a:lnTo>
                  <a:pt x="583311" y="133223"/>
                </a:lnTo>
                <a:lnTo>
                  <a:pt x="595864" y="133223"/>
                </a:lnTo>
                <a:lnTo>
                  <a:pt x="596947" y="132254"/>
                </a:lnTo>
                <a:lnTo>
                  <a:pt x="603009" y="127696"/>
                </a:lnTo>
                <a:lnTo>
                  <a:pt x="608584" y="124460"/>
                </a:lnTo>
                <a:lnTo>
                  <a:pt x="615569" y="121030"/>
                </a:lnTo>
                <a:lnTo>
                  <a:pt x="622300" y="119252"/>
                </a:lnTo>
                <a:lnTo>
                  <a:pt x="682743" y="119252"/>
                </a:lnTo>
                <a:lnTo>
                  <a:pt x="680418" y="114728"/>
                </a:lnTo>
                <a:lnTo>
                  <a:pt x="651595" y="95775"/>
                </a:lnTo>
                <a:lnTo>
                  <a:pt x="644144" y="95250"/>
                </a:lnTo>
                <a:close/>
              </a:path>
              <a:path w="718184" h="288289">
                <a:moveTo>
                  <a:pt x="583311" y="0"/>
                </a:moveTo>
                <a:lnTo>
                  <a:pt x="574167" y="0"/>
                </a:lnTo>
                <a:lnTo>
                  <a:pt x="519684" y="22351"/>
                </a:lnTo>
                <a:lnTo>
                  <a:pt x="522477" y="29210"/>
                </a:lnTo>
                <a:lnTo>
                  <a:pt x="528701" y="27177"/>
                </a:lnTo>
                <a:lnTo>
                  <a:pt x="533273" y="26035"/>
                </a:lnTo>
                <a:lnTo>
                  <a:pt x="583311" y="26035"/>
                </a:lnTo>
                <a:lnTo>
                  <a:pt x="583311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018653" y="3417696"/>
            <a:ext cx="480695" cy="288290"/>
          </a:xfrm>
          <a:custGeom>
            <a:avLst/>
            <a:gdLst/>
            <a:ahLst/>
            <a:cxnLst/>
            <a:rect l="l" t="t" r="r" b="b"/>
            <a:pathLst>
              <a:path w="480695" h="288289">
                <a:moveTo>
                  <a:pt x="61595" y="114426"/>
                </a:moveTo>
                <a:lnTo>
                  <a:pt x="28828" y="114426"/>
                </a:lnTo>
                <a:lnTo>
                  <a:pt x="28828" y="236854"/>
                </a:lnTo>
                <a:lnTo>
                  <a:pt x="40131" y="277113"/>
                </a:lnTo>
                <a:lnTo>
                  <a:pt x="57785" y="285495"/>
                </a:lnTo>
                <a:lnTo>
                  <a:pt x="63753" y="285495"/>
                </a:lnTo>
                <a:lnTo>
                  <a:pt x="101314" y="263429"/>
                </a:lnTo>
                <a:lnTo>
                  <a:pt x="101842" y="262508"/>
                </a:lnTo>
                <a:lnTo>
                  <a:pt x="74422" y="262508"/>
                </a:lnTo>
                <a:lnTo>
                  <a:pt x="70103" y="260476"/>
                </a:lnTo>
                <a:lnTo>
                  <a:pt x="63373" y="252221"/>
                </a:lnTo>
                <a:lnTo>
                  <a:pt x="61595" y="244347"/>
                </a:lnTo>
                <a:lnTo>
                  <a:pt x="61595" y="114426"/>
                </a:lnTo>
                <a:close/>
              </a:path>
              <a:path w="480695" h="288289">
                <a:moveTo>
                  <a:pt x="109727" y="246379"/>
                </a:moveTo>
                <a:lnTo>
                  <a:pt x="101980" y="246379"/>
                </a:lnTo>
                <a:lnTo>
                  <a:pt x="99695" y="251713"/>
                </a:lnTo>
                <a:lnTo>
                  <a:pt x="96520" y="255777"/>
                </a:lnTo>
                <a:lnTo>
                  <a:pt x="92455" y="258444"/>
                </a:lnTo>
                <a:lnTo>
                  <a:pt x="88265" y="261111"/>
                </a:lnTo>
                <a:lnTo>
                  <a:pt x="84074" y="262508"/>
                </a:lnTo>
                <a:lnTo>
                  <a:pt x="101842" y="262508"/>
                </a:lnTo>
                <a:lnTo>
                  <a:pt x="105866" y="255500"/>
                </a:lnTo>
                <a:lnTo>
                  <a:pt x="109727" y="246379"/>
                </a:lnTo>
                <a:close/>
              </a:path>
              <a:path w="480695" h="288289">
                <a:moveTo>
                  <a:pt x="61595" y="40766"/>
                </a:moveTo>
                <a:lnTo>
                  <a:pt x="55499" y="40766"/>
                </a:lnTo>
                <a:lnTo>
                  <a:pt x="51639" y="50004"/>
                </a:lnTo>
                <a:lnTo>
                  <a:pt x="48244" y="57705"/>
                </a:lnTo>
                <a:lnTo>
                  <a:pt x="22351" y="93090"/>
                </a:lnTo>
                <a:lnTo>
                  <a:pt x="0" y="107950"/>
                </a:lnTo>
                <a:lnTo>
                  <a:pt x="0" y="114426"/>
                </a:lnTo>
                <a:lnTo>
                  <a:pt x="104140" y="114426"/>
                </a:lnTo>
                <a:lnTo>
                  <a:pt x="104140" y="100583"/>
                </a:lnTo>
                <a:lnTo>
                  <a:pt x="61595" y="100583"/>
                </a:lnTo>
                <a:lnTo>
                  <a:pt x="61595" y="40766"/>
                </a:lnTo>
                <a:close/>
              </a:path>
              <a:path w="480695" h="288289">
                <a:moveTo>
                  <a:pt x="204343" y="275463"/>
                </a:moveTo>
                <a:lnTo>
                  <a:pt x="114173" y="275463"/>
                </a:lnTo>
                <a:lnTo>
                  <a:pt x="114173" y="282575"/>
                </a:lnTo>
                <a:lnTo>
                  <a:pt x="204343" y="282575"/>
                </a:lnTo>
                <a:lnTo>
                  <a:pt x="204343" y="275463"/>
                </a:lnTo>
                <a:close/>
              </a:path>
              <a:path w="480695" h="288289">
                <a:moveTo>
                  <a:pt x="309752" y="275463"/>
                </a:moveTo>
                <a:lnTo>
                  <a:pt x="220345" y="275463"/>
                </a:lnTo>
                <a:lnTo>
                  <a:pt x="220345" y="282575"/>
                </a:lnTo>
                <a:lnTo>
                  <a:pt x="309752" y="282575"/>
                </a:lnTo>
                <a:lnTo>
                  <a:pt x="309752" y="275463"/>
                </a:lnTo>
                <a:close/>
              </a:path>
              <a:path w="480695" h="288289">
                <a:moveTo>
                  <a:pt x="175005" y="26035"/>
                </a:moveTo>
                <a:lnTo>
                  <a:pt x="131191" y="26035"/>
                </a:lnTo>
                <a:lnTo>
                  <a:pt x="133857" y="26924"/>
                </a:lnTo>
                <a:lnTo>
                  <a:pt x="138049" y="30352"/>
                </a:lnTo>
                <a:lnTo>
                  <a:pt x="141892" y="62607"/>
                </a:lnTo>
                <a:lnTo>
                  <a:pt x="141882" y="253872"/>
                </a:lnTo>
                <a:lnTo>
                  <a:pt x="141224" y="260350"/>
                </a:lnTo>
                <a:lnTo>
                  <a:pt x="139573" y="264159"/>
                </a:lnTo>
                <a:lnTo>
                  <a:pt x="138049" y="267842"/>
                </a:lnTo>
                <a:lnTo>
                  <a:pt x="135890" y="270382"/>
                </a:lnTo>
                <a:lnTo>
                  <a:pt x="133223" y="271652"/>
                </a:lnTo>
                <a:lnTo>
                  <a:pt x="128650" y="274192"/>
                </a:lnTo>
                <a:lnTo>
                  <a:pt x="122300" y="275463"/>
                </a:lnTo>
                <a:lnTo>
                  <a:pt x="195072" y="275463"/>
                </a:lnTo>
                <a:lnTo>
                  <a:pt x="188595" y="274446"/>
                </a:lnTo>
                <a:lnTo>
                  <a:pt x="184785" y="272288"/>
                </a:lnTo>
                <a:lnTo>
                  <a:pt x="181101" y="270255"/>
                </a:lnTo>
                <a:lnTo>
                  <a:pt x="178435" y="267715"/>
                </a:lnTo>
                <a:lnTo>
                  <a:pt x="175641" y="261619"/>
                </a:lnTo>
                <a:lnTo>
                  <a:pt x="175005" y="253872"/>
                </a:lnTo>
                <a:lnTo>
                  <a:pt x="175005" y="145287"/>
                </a:lnTo>
                <a:lnTo>
                  <a:pt x="182080" y="138122"/>
                </a:lnTo>
                <a:lnTo>
                  <a:pt x="187559" y="133223"/>
                </a:lnTo>
                <a:lnTo>
                  <a:pt x="175005" y="133223"/>
                </a:lnTo>
                <a:lnTo>
                  <a:pt x="175005" y="26035"/>
                </a:lnTo>
                <a:close/>
              </a:path>
              <a:path w="480695" h="288289">
                <a:moveTo>
                  <a:pt x="274438" y="119252"/>
                </a:moveTo>
                <a:lnTo>
                  <a:pt x="226822" y="119252"/>
                </a:lnTo>
                <a:lnTo>
                  <a:pt x="232282" y="120776"/>
                </a:lnTo>
                <a:lnTo>
                  <a:pt x="241300" y="127000"/>
                </a:lnTo>
                <a:lnTo>
                  <a:pt x="249554" y="258063"/>
                </a:lnTo>
                <a:lnTo>
                  <a:pt x="249174" y="260095"/>
                </a:lnTo>
                <a:lnTo>
                  <a:pt x="247776" y="265175"/>
                </a:lnTo>
                <a:lnTo>
                  <a:pt x="245491" y="268985"/>
                </a:lnTo>
                <a:lnTo>
                  <a:pt x="242189" y="271525"/>
                </a:lnTo>
                <a:lnTo>
                  <a:pt x="238887" y="274192"/>
                </a:lnTo>
                <a:lnTo>
                  <a:pt x="232918" y="275463"/>
                </a:lnTo>
                <a:lnTo>
                  <a:pt x="301244" y="275463"/>
                </a:lnTo>
                <a:lnTo>
                  <a:pt x="295401" y="274446"/>
                </a:lnTo>
                <a:lnTo>
                  <a:pt x="292226" y="272669"/>
                </a:lnTo>
                <a:lnTo>
                  <a:pt x="289051" y="270763"/>
                </a:lnTo>
                <a:lnTo>
                  <a:pt x="286766" y="268223"/>
                </a:lnTo>
                <a:lnTo>
                  <a:pt x="285496" y="265048"/>
                </a:lnTo>
                <a:lnTo>
                  <a:pt x="283591" y="260857"/>
                </a:lnTo>
                <a:lnTo>
                  <a:pt x="282802" y="253872"/>
                </a:lnTo>
                <a:lnTo>
                  <a:pt x="282701" y="177037"/>
                </a:lnTo>
                <a:lnTo>
                  <a:pt x="282463" y="161488"/>
                </a:lnTo>
                <a:lnTo>
                  <a:pt x="281749" y="148558"/>
                </a:lnTo>
                <a:lnTo>
                  <a:pt x="280558" y="138247"/>
                </a:lnTo>
                <a:lnTo>
                  <a:pt x="278892" y="130555"/>
                </a:lnTo>
                <a:lnTo>
                  <a:pt x="275865" y="122029"/>
                </a:lnTo>
                <a:lnTo>
                  <a:pt x="274438" y="119252"/>
                </a:lnTo>
                <a:close/>
              </a:path>
              <a:path w="480695" h="288289">
                <a:moveTo>
                  <a:pt x="235839" y="95250"/>
                </a:moveTo>
                <a:lnTo>
                  <a:pt x="194802" y="113284"/>
                </a:lnTo>
                <a:lnTo>
                  <a:pt x="175005" y="133223"/>
                </a:lnTo>
                <a:lnTo>
                  <a:pt x="187559" y="133223"/>
                </a:lnTo>
                <a:lnTo>
                  <a:pt x="188642" y="132254"/>
                </a:lnTo>
                <a:lnTo>
                  <a:pt x="194704" y="127696"/>
                </a:lnTo>
                <a:lnTo>
                  <a:pt x="200278" y="124460"/>
                </a:lnTo>
                <a:lnTo>
                  <a:pt x="207264" y="121030"/>
                </a:lnTo>
                <a:lnTo>
                  <a:pt x="213995" y="119252"/>
                </a:lnTo>
                <a:lnTo>
                  <a:pt x="274438" y="119252"/>
                </a:lnTo>
                <a:lnTo>
                  <a:pt x="272113" y="114728"/>
                </a:lnTo>
                <a:lnTo>
                  <a:pt x="243290" y="95775"/>
                </a:lnTo>
                <a:lnTo>
                  <a:pt x="235839" y="95250"/>
                </a:lnTo>
                <a:close/>
              </a:path>
              <a:path w="480695" h="288289">
                <a:moveTo>
                  <a:pt x="175005" y="0"/>
                </a:moveTo>
                <a:lnTo>
                  <a:pt x="165862" y="0"/>
                </a:lnTo>
                <a:lnTo>
                  <a:pt x="111378" y="22351"/>
                </a:lnTo>
                <a:lnTo>
                  <a:pt x="114173" y="29210"/>
                </a:lnTo>
                <a:lnTo>
                  <a:pt x="120396" y="27177"/>
                </a:lnTo>
                <a:lnTo>
                  <a:pt x="124968" y="26035"/>
                </a:lnTo>
                <a:lnTo>
                  <a:pt x="175005" y="26035"/>
                </a:lnTo>
                <a:lnTo>
                  <a:pt x="175005" y="0"/>
                </a:lnTo>
                <a:close/>
              </a:path>
              <a:path w="480695" h="288289">
                <a:moveTo>
                  <a:pt x="410718" y="94995"/>
                </a:moveTo>
                <a:lnTo>
                  <a:pt x="363283" y="109729"/>
                </a:lnTo>
                <a:lnTo>
                  <a:pt x="332628" y="152400"/>
                </a:lnTo>
                <a:lnTo>
                  <a:pt x="326644" y="193928"/>
                </a:lnTo>
                <a:lnTo>
                  <a:pt x="328098" y="214433"/>
                </a:lnTo>
                <a:lnTo>
                  <a:pt x="350012" y="262635"/>
                </a:lnTo>
                <a:lnTo>
                  <a:pt x="390338" y="286567"/>
                </a:lnTo>
                <a:lnTo>
                  <a:pt x="406146" y="288163"/>
                </a:lnTo>
                <a:lnTo>
                  <a:pt x="420574" y="286760"/>
                </a:lnTo>
                <a:lnTo>
                  <a:pt x="433752" y="282559"/>
                </a:lnTo>
                <a:lnTo>
                  <a:pt x="445668" y="275572"/>
                </a:lnTo>
                <a:lnTo>
                  <a:pt x="456311" y="265810"/>
                </a:lnTo>
                <a:lnTo>
                  <a:pt x="464210" y="255777"/>
                </a:lnTo>
                <a:lnTo>
                  <a:pt x="421258" y="255777"/>
                </a:lnTo>
                <a:lnTo>
                  <a:pt x="408259" y="254327"/>
                </a:lnTo>
                <a:lnTo>
                  <a:pt x="374571" y="232711"/>
                </a:lnTo>
                <a:lnTo>
                  <a:pt x="356002" y="188283"/>
                </a:lnTo>
                <a:lnTo>
                  <a:pt x="354838" y="169163"/>
                </a:lnTo>
                <a:lnTo>
                  <a:pt x="480568" y="169163"/>
                </a:lnTo>
                <a:lnTo>
                  <a:pt x="479692" y="157606"/>
                </a:lnTo>
                <a:lnTo>
                  <a:pt x="354838" y="157606"/>
                </a:lnTo>
                <a:lnTo>
                  <a:pt x="356629" y="146798"/>
                </a:lnTo>
                <a:lnTo>
                  <a:pt x="383905" y="112315"/>
                </a:lnTo>
                <a:lnTo>
                  <a:pt x="399542" y="109092"/>
                </a:lnTo>
                <a:lnTo>
                  <a:pt x="453638" y="109092"/>
                </a:lnTo>
                <a:lnTo>
                  <a:pt x="450383" y="106354"/>
                </a:lnTo>
                <a:lnTo>
                  <a:pt x="438515" y="100044"/>
                </a:lnTo>
                <a:lnTo>
                  <a:pt x="425289" y="96258"/>
                </a:lnTo>
                <a:lnTo>
                  <a:pt x="410718" y="94995"/>
                </a:lnTo>
                <a:close/>
              </a:path>
              <a:path w="480695" h="288289">
                <a:moveTo>
                  <a:pt x="474472" y="212216"/>
                </a:moveTo>
                <a:lnTo>
                  <a:pt x="452247" y="245871"/>
                </a:lnTo>
                <a:lnTo>
                  <a:pt x="421258" y="255777"/>
                </a:lnTo>
                <a:lnTo>
                  <a:pt x="464210" y="255777"/>
                </a:lnTo>
                <a:lnTo>
                  <a:pt x="465387" y="254283"/>
                </a:lnTo>
                <a:lnTo>
                  <a:pt x="472440" y="242173"/>
                </a:lnTo>
                <a:lnTo>
                  <a:pt x="477492" y="229467"/>
                </a:lnTo>
                <a:lnTo>
                  <a:pt x="480568" y="216153"/>
                </a:lnTo>
                <a:lnTo>
                  <a:pt x="474472" y="212216"/>
                </a:lnTo>
                <a:close/>
              </a:path>
              <a:path w="480695" h="288289">
                <a:moveTo>
                  <a:pt x="453638" y="109092"/>
                </a:moveTo>
                <a:lnTo>
                  <a:pt x="406653" y="109092"/>
                </a:lnTo>
                <a:lnTo>
                  <a:pt x="413512" y="111251"/>
                </a:lnTo>
                <a:lnTo>
                  <a:pt x="420116" y="115442"/>
                </a:lnTo>
                <a:lnTo>
                  <a:pt x="439039" y="157606"/>
                </a:lnTo>
                <a:lnTo>
                  <a:pt x="479692" y="157606"/>
                </a:lnTo>
                <a:lnTo>
                  <a:pt x="479349" y="153086"/>
                </a:lnTo>
                <a:lnTo>
                  <a:pt x="475678" y="138747"/>
                </a:lnTo>
                <a:lnTo>
                  <a:pt x="469530" y="126122"/>
                </a:lnTo>
                <a:lnTo>
                  <a:pt x="460882" y="115188"/>
                </a:lnTo>
                <a:lnTo>
                  <a:pt x="453638" y="109092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677402" y="3417696"/>
            <a:ext cx="1380363" cy="288163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10212705" y="3417696"/>
            <a:ext cx="1113790" cy="288290"/>
          </a:xfrm>
          <a:custGeom>
            <a:avLst/>
            <a:gdLst/>
            <a:ahLst/>
            <a:cxnLst/>
            <a:rect l="l" t="t" r="r" b="b"/>
            <a:pathLst>
              <a:path w="1113790" h="288289">
                <a:moveTo>
                  <a:pt x="92964" y="275463"/>
                </a:moveTo>
                <a:lnTo>
                  <a:pt x="2921" y="275463"/>
                </a:lnTo>
                <a:lnTo>
                  <a:pt x="2921" y="282575"/>
                </a:lnTo>
                <a:lnTo>
                  <a:pt x="92964" y="282575"/>
                </a:lnTo>
                <a:lnTo>
                  <a:pt x="92964" y="275463"/>
                </a:lnTo>
                <a:close/>
              </a:path>
              <a:path w="1113790" h="288289">
                <a:moveTo>
                  <a:pt x="203453" y="275463"/>
                </a:moveTo>
                <a:lnTo>
                  <a:pt x="111378" y="275463"/>
                </a:lnTo>
                <a:lnTo>
                  <a:pt x="111378" y="282575"/>
                </a:lnTo>
                <a:lnTo>
                  <a:pt x="203453" y="282575"/>
                </a:lnTo>
                <a:lnTo>
                  <a:pt x="203453" y="275463"/>
                </a:lnTo>
                <a:close/>
              </a:path>
              <a:path w="1113790" h="288289">
                <a:moveTo>
                  <a:pt x="311276" y="275463"/>
                </a:moveTo>
                <a:lnTo>
                  <a:pt x="221488" y="275463"/>
                </a:lnTo>
                <a:lnTo>
                  <a:pt x="221488" y="282575"/>
                </a:lnTo>
                <a:lnTo>
                  <a:pt x="311276" y="282575"/>
                </a:lnTo>
                <a:lnTo>
                  <a:pt x="311276" y="275463"/>
                </a:lnTo>
                <a:close/>
              </a:path>
              <a:path w="1113790" h="288289">
                <a:moveTo>
                  <a:pt x="63373" y="121665"/>
                </a:moveTo>
                <a:lnTo>
                  <a:pt x="19685" y="121665"/>
                </a:lnTo>
                <a:lnTo>
                  <a:pt x="22351" y="122427"/>
                </a:lnTo>
                <a:lnTo>
                  <a:pt x="26416" y="125729"/>
                </a:lnTo>
                <a:lnTo>
                  <a:pt x="30592" y="252856"/>
                </a:lnTo>
                <a:lnTo>
                  <a:pt x="29718" y="260350"/>
                </a:lnTo>
                <a:lnTo>
                  <a:pt x="27940" y="264159"/>
                </a:lnTo>
                <a:lnTo>
                  <a:pt x="26289" y="268096"/>
                </a:lnTo>
                <a:lnTo>
                  <a:pt x="23749" y="270890"/>
                </a:lnTo>
                <a:lnTo>
                  <a:pt x="20447" y="272795"/>
                </a:lnTo>
                <a:lnTo>
                  <a:pt x="17145" y="274573"/>
                </a:lnTo>
                <a:lnTo>
                  <a:pt x="11302" y="275463"/>
                </a:lnTo>
                <a:lnTo>
                  <a:pt x="83058" y="275463"/>
                </a:lnTo>
                <a:lnTo>
                  <a:pt x="63373" y="143890"/>
                </a:lnTo>
                <a:lnTo>
                  <a:pt x="68306" y="138582"/>
                </a:lnTo>
                <a:lnTo>
                  <a:pt x="73634" y="133985"/>
                </a:lnTo>
                <a:lnTo>
                  <a:pt x="63373" y="133985"/>
                </a:lnTo>
                <a:lnTo>
                  <a:pt x="63373" y="121665"/>
                </a:lnTo>
                <a:close/>
              </a:path>
              <a:path w="1113790" h="288289">
                <a:moveTo>
                  <a:pt x="166753" y="118490"/>
                </a:moveTo>
                <a:lnTo>
                  <a:pt x="109981" y="118490"/>
                </a:lnTo>
                <a:lnTo>
                  <a:pt x="117437" y="119278"/>
                </a:lnTo>
                <a:lnTo>
                  <a:pt x="124022" y="121665"/>
                </a:lnTo>
                <a:lnTo>
                  <a:pt x="140970" y="163194"/>
                </a:lnTo>
                <a:lnTo>
                  <a:pt x="140910" y="253872"/>
                </a:lnTo>
                <a:lnTo>
                  <a:pt x="121539" y="275463"/>
                </a:lnTo>
                <a:lnTo>
                  <a:pt x="194183" y="275463"/>
                </a:lnTo>
                <a:lnTo>
                  <a:pt x="187578" y="274446"/>
                </a:lnTo>
                <a:lnTo>
                  <a:pt x="183769" y="272288"/>
                </a:lnTo>
                <a:lnTo>
                  <a:pt x="179831" y="270255"/>
                </a:lnTo>
                <a:lnTo>
                  <a:pt x="177292" y="267715"/>
                </a:lnTo>
                <a:lnTo>
                  <a:pt x="174498" y="261619"/>
                </a:lnTo>
                <a:lnTo>
                  <a:pt x="173736" y="253872"/>
                </a:lnTo>
                <a:lnTo>
                  <a:pt x="173658" y="152836"/>
                </a:lnTo>
                <a:lnTo>
                  <a:pt x="173354" y="146050"/>
                </a:lnTo>
                <a:lnTo>
                  <a:pt x="173736" y="143890"/>
                </a:lnTo>
                <a:lnTo>
                  <a:pt x="181050" y="137316"/>
                </a:lnTo>
                <a:lnTo>
                  <a:pt x="185163" y="133985"/>
                </a:lnTo>
                <a:lnTo>
                  <a:pt x="172466" y="133985"/>
                </a:lnTo>
                <a:lnTo>
                  <a:pt x="169835" y="125073"/>
                </a:lnTo>
                <a:lnTo>
                  <a:pt x="166753" y="118490"/>
                </a:lnTo>
                <a:close/>
              </a:path>
              <a:path w="1113790" h="288289">
                <a:moveTo>
                  <a:pt x="275853" y="118999"/>
                </a:moveTo>
                <a:lnTo>
                  <a:pt x="220725" y="118999"/>
                </a:lnTo>
                <a:lnTo>
                  <a:pt x="228649" y="119806"/>
                </a:lnTo>
                <a:lnTo>
                  <a:pt x="235442" y="122221"/>
                </a:lnTo>
                <a:lnTo>
                  <a:pt x="250664" y="158243"/>
                </a:lnTo>
                <a:lnTo>
                  <a:pt x="250753" y="253872"/>
                </a:lnTo>
                <a:lnTo>
                  <a:pt x="250571" y="258444"/>
                </a:lnTo>
                <a:lnTo>
                  <a:pt x="233045" y="275463"/>
                </a:lnTo>
                <a:lnTo>
                  <a:pt x="303149" y="275463"/>
                </a:lnTo>
                <a:lnTo>
                  <a:pt x="297434" y="274446"/>
                </a:lnTo>
                <a:lnTo>
                  <a:pt x="293750" y="272288"/>
                </a:lnTo>
                <a:lnTo>
                  <a:pt x="290195" y="270255"/>
                </a:lnTo>
                <a:lnTo>
                  <a:pt x="283845" y="163194"/>
                </a:lnTo>
                <a:lnTo>
                  <a:pt x="283581" y="151663"/>
                </a:lnTo>
                <a:lnTo>
                  <a:pt x="282781" y="141811"/>
                </a:lnTo>
                <a:lnTo>
                  <a:pt x="281411" y="133524"/>
                </a:lnTo>
                <a:lnTo>
                  <a:pt x="279526" y="127000"/>
                </a:lnTo>
                <a:lnTo>
                  <a:pt x="275927" y="119118"/>
                </a:lnTo>
                <a:close/>
              </a:path>
              <a:path w="1113790" h="288289">
                <a:moveTo>
                  <a:pt x="126492" y="95250"/>
                </a:moveTo>
                <a:lnTo>
                  <a:pt x="119761" y="95250"/>
                </a:lnTo>
                <a:lnTo>
                  <a:pt x="112902" y="96647"/>
                </a:lnTo>
                <a:lnTo>
                  <a:pt x="106045" y="99440"/>
                </a:lnTo>
                <a:lnTo>
                  <a:pt x="99187" y="102107"/>
                </a:lnTo>
                <a:lnTo>
                  <a:pt x="63373" y="133985"/>
                </a:lnTo>
                <a:lnTo>
                  <a:pt x="73634" y="133985"/>
                </a:lnTo>
                <a:lnTo>
                  <a:pt x="74168" y="133524"/>
                </a:lnTo>
                <a:lnTo>
                  <a:pt x="80982" y="128728"/>
                </a:lnTo>
                <a:lnTo>
                  <a:pt x="88773" y="124205"/>
                </a:lnTo>
                <a:lnTo>
                  <a:pt x="95758" y="120395"/>
                </a:lnTo>
                <a:lnTo>
                  <a:pt x="102870" y="118490"/>
                </a:lnTo>
                <a:lnTo>
                  <a:pt x="166753" y="118490"/>
                </a:lnTo>
                <a:lnTo>
                  <a:pt x="166211" y="117332"/>
                </a:lnTo>
                <a:lnTo>
                  <a:pt x="134756" y="95869"/>
                </a:lnTo>
                <a:lnTo>
                  <a:pt x="126492" y="95250"/>
                </a:lnTo>
                <a:close/>
              </a:path>
              <a:path w="1113790" h="288289">
                <a:moveTo>
                  <a:pt x="235966" y="95250"/>
                </a:moveTo>
                <a:lnTo>
                  <a:pt x="199558" y="107374"/>
                </a:lnTo>
                <a:lnTo>
                  <a:pt x="172466" y="133985"/>
                </a:lnTo>
                <a:lnTo>
                  <a:pt x="185163" y="133985"/>
                </a:lnTo>
                <a:lnTo>
                  <a:pt x="187837" y="131825"/>
                </a:lnTo>
                <a:lnTo>
                  <a:pt x="193917" y="127549"/>
                </a:lnTo>
                <a:lnTo>
                  <a:pt x="199517" y="124332"/>
                </a:lnTo>
                <a:lnTo>
                  <a:pt x="206628" y="120776"/>
                </a:lnTo>
                <a:lnTo>
                  <a:pt x="213614" y="118999"/>
                </a:lnTo>
                <a:lnTo>
                  <a:pt x="275853" y="118999"/>
                </a:lnTo>
                <a:lnTo>
                  <a:pt x="271779" y="112426"/>
                </a:lnTo>
                <a:lnTo>
                  <a:pt x="243012" y="95704"/>
                </a:lnTo>
                <a:lnTo>
                  <a:pt x="235966" y="95250"/>
                </a:lnTo>
                <a:close/>
              </a:path>
              <a:path w="1113790" h="288289">
                <a:moveTo>
                  <a:pt x="63373" y="95250"/>
                </a:moveTo>
                <a:lnTo>
                  <a:pt x="54737" y="95250"/>
                </a:lnTo>
                <a:lnTo>
                  <a:pt x="0" y="117475"/>
                </a:lnTo>
                <a:lnTo>
                  <a:pt x="2921" y="124587"/>
                </a:lnTo>
                <a:lnTo>
                  <a:pt x="8127" y="122681"/>
                </a:lnTo>
                <a:lnTo>
                  <a:pt x="12573" y="121665"/>
                </a:lnTo>
                <a:lnTo>
                  <a:pt x="63373" y="121665"/>
                </a:lnTo>
                <a:lnTo>
                  <a:pt x="63373" y="95250"/>
                </a:lnTo>
                <a:close/>
              </a:path>
              <a:path w="1113790" h="288289">
                <a:moveTo>
                  <a:pt x="413766" y="95250"/>
                </a:moveTo>
                <a:lnTo>
                  <a:pt x="370840" y="107061"/>
                </a:lnTo>
                <a:lnTo>
                  <a:pt x="338200" y="143637"/>
                </a:lnTo>
                <a:lnTo>
                  <a:pt x="326538" y="180891"/>
                </a:lnTo>
                <a:lnTo>
                  <a:pt x="325754" y="193420"/>
                </a:lnTo>
                <a:lnTo>
                  <a:pt x="327038" y="210159"/>
                </a:lnTo>
                <a:lnTo>
                  <a:pt x="346201" y="255396"/>
                </a:lnTo>
                <a:lnTo>
                  <a:pt x="392082" y="286115"/>
                </a:lnTo>
                <a:lnTo>
                  <a:pt x="411606" y="288163"/>
                </a:lnTo>
                <a:lnTo>
                  <a:pt x="423894" y="287357"/>
                </a:lnTo>
                <a:lnTo>
                  <a:pt x="435609" y="284956"/>
                </a:lnTo>
                <a:lnTo>
                  <a:pt x="446754" y="280983"/>
                </a:lnTo>
                <a:lnTo>
                  <a:pt x="457326" y="275463"/>
                </a:lnTo>
                <a:lnTo>
                  <a:pt x="459231" y="274065"/>
                </a:lnTo>
                <a:lnTo>
                  <a:pt x="420116" y="274065"/>
                </a:lnTo>
                <a:lnTo>
                  <a:pt x="407802" y="272258"/>
                </a:lnTo>
                <a:lnTo>
                  <a:pt x="378460" y="245236"/>
                </a:lnTo>
                <a:lnTo>
                  <a:pt x="363690" y="195873"/>
                </a:lnTo>
                <a:lnTo>
                  <a:pt x="362712" y="176656"/>
                </a:lnTo>
                <a:lnTo>
                  <a:pt x="363118" y="164919"/>
                </a:lnTo>
                <a:lnTo>
                  <a:pt x="376840" y="123031"/>
                </a:lnTo>
                <a:lnTo>
                  <a:pt x="400558" y="108076"/>
                </a:lnTo>
                <a:lnTo>
                  <a:pt x="458977" y="108076"/>
                </a:lnTo>
                <a:lnTo>
                  <a:pt x="451024" y="103076"/>
                </a:lnTo>
                <a:lnTo>
                  <a:pt x="433413" y="97204"/>
                </a:lnTo>
                <a:lnTo>
                  <a:pt x="413766" y="95250"/>
                </a:lnTo>
                <a:close/>
              </a:path>
              <a:path w="1113790" h="288289">
                <a:moveTo>
                  <a:pt x="458977" y="108076"/>
                </a:moveTo>
                <a:lnTo>
                  <a:pt x="407543" y="108076"/>
                </a:lnTo>
                <a:lnTo>
                  <a:pt x="418018" y="109269"/>
                </a:lnTo>
                <a:lnTo>
                  <a:pt x="427560" y="112877"/>
                </a:lnTo>
                <a:lnTo>
                  <a:pt x="452705" y="142446"/>
                </a:lnTo>
                <a:lnTo>
                  <a:pt x="463131" y="180546"/>
                </a:lnTo>
                <a:lnTo>
                  <a:pt x="464439" y="203453"/>
                </a:lnTo>
                <a:lnTo>
                  <a:pt x="463653" y="221436"/>
                </a:lnTo>
                <a:lnTo>
                  <a:pt x="451866" y="258190"/>
                </a:lnTo>
                <a:lnTo>
                  <a:pt x="420116" y="274065"/>
                </a:lnTo>
                <a:lnTo>
                  <a:pt x="459231" y="274065"/>
                </a:lnTo>
                <a:lnTo>
                  <a:pt x="489712" y="237616"/>
                </a:lnTo>
                <a:lnTo>
                  <a:pt x="500659" y="200451"/>
                </a:lnTo>
                <a:lnTo>
                  <a:pt x="501396" y="188213"/>
                </a:lnTo>
                <a:lnTo>
                  <a:pt x="500064" y="171303"/>
                </a:lnTo>
                <a:lnTo>
                  <a:pt x="496077" y="155416"/>
                </a:lnTo>
                <a:lnTo>
                  <a:pt x="489448" y="140529"/>
                </a:lnTo>
                <a:lnTo>
                  <a:pt x="480187" y="126618"/>
                </a:lnTo>
                <a:lnTo>
                  <a:pt x="466577" y="112855"/>
                </a:lnTo>
                <a:lnTo>
                  <a:pt x="458977" y="108076"/>
                </a:lnTo>
                <a:close/>
              </a:path>
              <a:path w="1113790" h="288289">
                <a:moveTo>
                  <a:pt x="578866" y="26035"/>
                </a:moveTo>
                <a:lnTo>
                  <a:pt x="535177" y="26035"/>
                </a:lnTo>
                <a:lnTo>
                  <a:pt x="537718" y="26924"/>
                </a:lnTo>
                <a:lnTo>
                  <a:pt x="539876" y="28701"/>
                </a:lnTo>
                <a:lnTo>
                  <a:pt x="546100" y="265048"/>
                </a:lnTo>
                <a:lnTo>
                  <a:pt x="554551" y="270480"/>
                </a:lnTo>
                <a:lnTo>
                  <a:pt x="595772" y="286718"/>
                </a:lnTo>
                <a:lnTo>
                  <a:pt x="611759" y="288163"/>
                </a:lnTo>
                <a:lnTo>
                  <a:pt x="628401" y="286569"/>
                </a:lnTo>
                <a:lnTo>
                  <a:pt x="644223" y="281797"/>
                </a:lnTo>
                <a:lnTo>
                  <a:pt x="659211" y="273857"/>
                </a:lnTo>
                <a:lnTo>
                  <a:pt x="659431" y="273684"/>
                </a:lnTo>
                <a:lnTo>
                  <a:pt x="614426" y="273684"/>
                </a:lnTo>
                <a:lnTo>
                  <a:pt x="607060" y="271906"/>
                </a:lnTo>
                <a:lnTo>
                  <a:pt x="578866" y="253619"/>
                </a:lnTo>
                <a:lnTo>
                  <a:pt x="578866" y="144652"/>
                </a:lnTo>
                <a:lnTo>
                  <a:pt x="584717" y="139225"/>
                </a:lnTo>
                <a:lnTo>
                  <a:pt x="590057" y="134762"/>
                </a:lnTo>
                <a:lnTo>
                  <a:pt x="593920" y="131952"/>
                </a:lnTo>
                <a:lnTo>
                  <a:pt x="578866" y="131952"/>
                </a:lnTo>
                <a:lnTo>
                  <a:pt x="578866" y="26035"/>
                </a:lnTo>
                <a:close/>
              </a:path>
              <a:path w="1113790" h="288289">
                <a:moveTo>
                  <a:pt x="687782" y="123443"/>
                </a:moveTo>
                <a:lnTo>
                  <a:pt x="620141" y="123443"/>
                </a:lnTo>
                <a:lnTo>
                  <a:pt x="629856" y="124612"/>
                </a:lnTo>
                <a:lnTo>
                  <a:pt x="639000" y="128127"/>
                </a:lnTo>
                <a:lnTo>
                  <a:pt x="667289" y="165004"/>
                </a:lnTo>
                <a:lnTo>
                  <a:pt x="671195" y="195960"/>
                </a:lnTo>
                <a:lnTo>
                  <a:pt x="670218" y="213794"/>
                </a:lnTo>
                <a:lnTo>
                  <a:pt x="655574" y="253745"/>
                </a:lnTo>
                <a:lnTo>
                  <a:pt x="621919" y="273684"/>
                </a:lnTo>
                <a:lnTo>
                  <a:pt x="659431" y="273684"/>
                </a:lnTo>
                <a:lnTo>
                  <a:pt x="687449" y="246737"/>
                </a:lnTo>
                <a:lnTo>
                  <a:pt x="703589" y="207684"/>
                </a:lnTo>
                <a:lnTo>
                  <a:pt x="705612" y="184657"/>
                </a:lnTo>
                <a:lnTo>
                  <a:pt x="704304" y="164988"/>
                </a:lnTo>
                <a:lnTo>
                  <a:pt x="700389" y="147510"/>
                </a:lnTo>
                <a:lnTo>
                  <a:pt x="693878" y="132222"/>
                </a:lnTo>
                <a:lnTo>
                  <a:pt x="687782" y="123443"/>
                </a:lnTo>
                <a:close/>
              </a:path>
              <a:path w="1113790" h="288289">
                <a:moveTo>
                  <a:pt x="635889" y="95250"/>
                </a:moveTo>
                <a:lnTo>
                  <a:pt x="620835" y="97537"/>
                </a:lnTo>
                <a:lnTo>
                  <a:pt x="606329" y="104409"/>
                </a:lnTo>
                <a:lnTo>
                  <a:pt x="592347" y="115877"/>
                </a:lnTo>
                <a:lnTo>
                  <a:pt x="578866" y="131952"/>
                </a:lnTo>
                <a:lnTo>
                  <a:pt x="593920" y="131952"/>
                </a:lnTo>
                <a:lnTo>
                  <a:pt x="594850" y="131276"/>
                </a:lnTo>
                <a:lnTo>
                  <a:pt x="599059" y="128777"/>
                </a:lnTo>
                <a:lnTo>
                  <a:pt x="606171" y="125222"/>
                </a:lnTo>
                <a:lnTo>
                  <a:pt x="613155" y="123443"/>
                </a:lnTo>
                <a:lnTo>
                  <a:pt x="687782" y="123443"/>
                </a:lnTo>
                <a:lnTo>
                  <a:pt x="684784" y="119125"/>
                </a:lnTo>
                <a:lnTo>
                  <a:pt x="673875" y="108698"/>
                </a:lnTo>
                <a:lnTo>
                  <a:pt x="662098" y="101234"/>
                </a:lnTo>
                <a:lnTo>
                  <a:pt x="649440" y="96748"/>
                </a:lnTo>
                <a:lnTo>
                  <a:pt x="635889" y="95250"/>
                </a:lnTo>
                <a:close/>
              </a:path>
              <a:path w="1113790" h="288289">
                <a:moveTo>
                  <a:pt x="578866" y="0"/>
                </a:moveTo>
                <a:lnTo>
                  <a:pt x="569849" y="0"/>
                </a:lnTo>
                <a:lnTo>
                  <a:pt x="515239" y="22351"/>
                </a:lnTo>
                <a:lnTo>
                  <a:pt x="518033" y="29210"/>
                </a:lnTo>
                <a:lnTo>
                  <a:pt x="523621" y="27177"/>
                </a:lnTo>
                <a:lnTo>
                  <a:pt x="528193" y="26035"/>
                </a:lnTo>
                <a:lnTo>
                  <a:pt x="578866" y="26035"/>
                </a:lnTo>
                <a:lnTo>
                  <a:pt x="578866" y="0"/>
                </a:lnTo>
                <a:close/>
              </a:path>
              <a:path w="1113790" h="288289">
                <a:moveTo>
                  <a:pt x="784987" y="0"/>
                </a:moveTo>
                <a:lnTo>
                  <a:pt x="773811" y="0"/>
                </a:lnTo>
                <a:lnTo>
                  <a:pt x="768985" y="2031"/>
                </a:lnTo>
                <a:lnTo>
                  <a:pt x="765048" y="5841"/>
                </a:lnTo>
                <a:lnTo>
                  <a:pt x="761111" y="9778"/>
                </a:lnTo>
                <a:lnTo>
                  <a:pt x="759205" y="14604"/>
                </a:lnTo>
                <a:lnTo>
                  <a:pt x="759205" y="25653"/>
                </a:lnTo>
                <a:lnTo>
                  <a:pt x="761238" y="30479"/>
                </a:lnTo>
                <a:lnTo>
                  <a:pt x="769112" y="38353"/>
                </a:lnTo>
                <a:lnTo>
                  <a:pt x="773938" y="40386"/>
                </a:lnTo>
                <a:lnTo>
                  <a:pt x="784987" y="40386"/>
                </a:lnTo>
                <a:lnTo>
                  <a:pt x="789813" y="38353"/>
                </a:lnTo>
                <a:lnTo>
                  <a:pt x="793623" y="34416"/>
                </a:lnTo>
                <a:lnTo>
                  <a:pt x="797560" y="30479"/>
                </a:lnTo>
                <a:lnTo>
                  <a:pt x="799592" y="25653"/>
                </a:lnTo>
                <a:lnTo>
                  <a:pt x="799592" y="14604"/>
                </a:lnTo>
                <a:lnTo>
                  <a:pt x="797560" y="9778"/>
                </a:lnTo>
                <a:lnTo>
                  <a:pt x="789813" y="2031"/>
                </a:lnTo>
                <a:lnTo>
                  <a:pt x="784987" y="0"/>
                </a:lnTo>
                <a:close/>
              </a:path>
              <a:path w="1113790" h="288289">
                <a:moveTo>
                  <a:pt x="823595" y="275463"/>
                </a:moveTo>
                <a:lnTo>
                  <a:pt x="735202" y="275463"/>
                </a:lnTo>
                <a:lnTo>
                  <a:pt x="735202" y="282575"/>
                </a:lnTo>
                <a:lnTo>
                  <a:pt x="823595" y="282575"/>
                </a:lnTo>
                <a:lnTo>
                  <a:pt x="823595" y="275463"/>
                </a:lnTo>
                <a:close/>
              </a:path>
              <a:path w="1113790" h="288289">
                <a:moveTo>
                  <a:pt x="795909" y="121665"/>
                </a:moveTo>
                <a:lnTo>
                  <a:pt x="752094" y="121665"/>
                </a:lnTo>
                <a:lnTo>
                  <a:pt x="754888" y="122427"/>
                </a:lnTo>
                <a:lnTo>
                  <a:pt x="756793" y="124078"/>
                </a:lnTo>
                <a:lnTo>
                  <a:pt x="763001" y="252856"/>
                </a:lnTo>
                <a:lnTo>
                  <a:pt x="762126" y="260350"/>
                </a:lnTo>
                <a:lnTo>
                  <a:pt x="758571" y="268223"/>
                </a:lnTo>
                <a:lnTo>
                  <a:pt x="756158" y="271144"/>
                </a:lnTo>
                <a:lnTo>
                  <a:pt x="753110" y="272795"/>
                </a:lnTo>
                <a:lnTo>
                  <a:pt x="750062" y="274573"/>
                </a:lnTo>
                <a:lnTo>
                  <a:pt x="744093" y="275463"/>
                </a:lnTo>
                <a:lnTo>
                  <a:pt x="814959" y="275463"/>
                </a:lnTo>
                <a:lnTo>
                  <a:pt x="808990" y="274446"/>
                </a:lnTo>
                <a:lnTo>
                  <a:pt x="805815" y="272669"/>
                </a:lnTo>
                <a:lnTo>
                  <a:pt x="802513" y="270763"/>
                </a:lnTo>
                <a:lnTo>
                  <a:pt x="800100" y="267969"/>
                </a:lnTo>
                <a:lnTo>
                  <a:pt x="798449" y="264159"/>
                </a:lnTo>
                <a:lnTo>
                  <a:pt x="796798" y="260476"/>
                </a:lnTo>
                <a:lnTo>
                  <a:pt x="795909" y="252856"/>
                </a:lnTo>
                <a:lnTo>
                  <a:pt x="795909" y="121665"/>
                </a:lnTo>
                <a:close/>
              </a:path>
              <a:path w="1113790" h="288289">
                <a:moveTo>
                  <a:pt x="795909" y="95250"/>
                </a:moveTo>
                <a:lnTo>
                  <a:pt x="787273" y="95250"/>
                </a:lnTo>
                <a:lnTo>
                  <a:pt x="732409" y="117475"/>
                </a:lnTo>
                <a:lnTo>
                  <a:pt x="735202" y="124587"/>
                </a:lnTo>
                <a:lnTo>
                  <a:pt x="740410" y="122681"/>
                </a:lnTo>
                <a:lnTo>
                  <a:pt x="744981" y="121665"/>
                </a:lnTo>
                <a:lnTo>
                  <a:pt x="795909" y="121665"/>
                </a:lnTo>
                <a:lnTo>
                  <a:pt x="795909" y="95250"/>
                </a:lnTo>
                <a:close/>
              </a:path>
              <a:path w="1113790" h="288289">
                <a:moveTo>
                  <a:pt x="937895" y="275463"/>
                </a:moveTo>
                <a:lnTo>
                  <a:pt x="848741" y="275463"/>
                </a:lnTo>
                <a:lnTo>
                  <a:pt x="848741" y="282575"/>
                </a:lnTo>
                <a:lnTo>
                  <a:pt x="937895" y="282575"/>
                </a:lnTo>
                <a:lnTo>
                  <a:pt x="937895" y="275463"/>
                </a:lnTo>
                <a:close/>
              </a:path>
              <a:path w="1113790" h="288289">
                <a:moveTo>
                  <a:pt x="908558" y="26035"/>
                </a:moveTo>
                <a:lnTo>
                  <a:pt x="864997" y="26035"/>
                </a:lnTo>
                <a:lnTo>
                  <a:pt x="867664" y="26924"/>
                </a:lnTo>
                <a:lnTo>
                  <a:pt x="869696" y="28701"/>
                </a:lnTo>
                <a:lnTo>
                  <a:pt x="875523" y="252856"/>
                </a:lnTo>
                <a:lnTo>
                  <a:pt x="874649" y="260350"/>
                </a:lnTo>
                <a:lnTo>
                  <a:pt x="872998" y="264286"/>
                </a:lnTo>
                <a:lnTo>
                  <a:pt x="871220" y="268223"/>
                </a:lnTo>
                <a:lnTo>
                  <a:pt x="868934" y="271144"/>
                </a:lnTo>
                <a:lnTo>
                  <a:pt x="865886" y="272795"/>
                </a:lnTo>
                <a:lnTo>
                  <a:pt x="862838" y="274573"/>
                </a:lnTo>
                <a:lnTo>
                  <a:pt x="857123" y="275463"/>
                </a:lnTo>
                <a:lnTo>
                  <a:pt x="928497" y="275463"/>
                </a:lnTo>
                <a:lnTo>
                  <a:pt x="922147" y="274446"/>
                </a:lnTo>
                <a:lnTo>
                  <a:pt x="915289" y="270636"/>
                </a:lnTo>
                <a:lnTo>
                  <a:pt x="912749" y="267842"/>
                </a:lnTo>
                <a:lnTo>
                  <a:pt x="910971" y="264159"/>
                </a:lnTo>
                <a:lnTo>
                  <a:pt x="909320" y="260350"/>
                </a:lnTo>
                <a:lnTo>
                  <a:pt x="908558" y="252856"/>
                </a:lnTo>
                <a:lnTo>
                  <a:pt x="908558" y="26035"/>
                </a:lnTo>
                <a:close/>
              </a:path>
              <a:path w="1113790" h="288289">
                <a:moveTo>
                  <a:pt x="908558" y="0"/>
                </a:moveTo>
                <a:lnTo>
                  <a:pt x="899668" y="0"/>
                </a:lnTo>
                <a:lnTo>
                  <a:pt x="845312" y="22351"/>
                </a:lnTo>
                <a:lnTo>
                  <a:pt x="848741" y="29210"/>
                </a:lnTo>
                <a:lnTo>
                  <a:pt x="854075" y="27177"/>
                </a:lnTo>
                <a:lnTo>
                  <a:pt x="858393" y="26035"/>
                </a:lnTo>
                <a:lnTo>
                  <a:pt x="908558" y="26035"/>
                </a:lnTo>
                <a:lnTo>
                  <a:pt x="908558" y="0"/>
                </a:lnTo>
                <a:close/>
              </a:path>
              <a:path w="1113790" h="288289">
                <a:moveTo>
                  <a:pt x="1043686" y="94995"/>
                </a:moveTo>
                <a:lnTo>
                  <a:pt x="996251" y="109729"/>
                </a:lnTo>
                <a:lnTo>
                  <a:pt x="965596" y="152400"/>
                </a:lnTo>
                <a:lnTo>
                  <a:pt x="959612" y="193928"/>
                </a:lnTo>
                <a:lnTo>
                  <a:pt x="961066" y="214433"/>
                </a:lnTo>
                <a:lnTo>
                  <a:pt x="982979" y="262635"/>
                </a:lnTo>
                <a:lnTo>
                  <a:pt x="1023306" y="286567"/>
                </a:lnTo>
                <a:lnTo>
                  <a:pt x="1039114" y="288163"/>
                </a:lnTo>
                <a:lnTo>
                  <a:pt x="1053542" y="286760"/>
                </a:lnTo>
                <a:lnTo>
                  <a:pt x="1066720" y="282559"/>
                </a:lnTo>
                <a:lnTo>
                  <a:pt x="1078636" y="275572"/>
                </a:lnTo>
                <a:lnTo>
                  <a:pt x="1089278" y="265810"/>
                </a:lnTo>
                <a:lnTo>
                  <a:pt x="1097178" y="255777"/>
                </a:lnTo>
                <a:lnTo>
                  <a:pt x="1054227" y="255777"/>
                </a:lnTo>
                <a:lnTo>
                  <a:pt x="1041227" y="254327"/>
                </a:lnTo>
                <a:lnTo>
                  <a:pt x="1007539" y="232711"/>
                </a:lnTo>
                <a:lnTo>
                  <a:pt x="988970" y="188283"/>
                </a:lnTo>
                <a:lnTo>
                  <a:pt x="987805" y="169163"/>
                </a:lnTo>
                <a:lnTo>
                  <a:pt x="1113536" y="169163"/>
                </a:lnTo>
                <a:lnTo>
                  <a:pt x="1112660" y="157606"/>
                </a:lnTo>
                <a:lnTo>
                  <a:pt x="987805" y="157606"/>
                </a:lnTo>
                <a:lnTo>
                  <a:pt x="989597" y="146798"/>
                </a:lnTo>
                <a:lnTo>
                  <a:pt x="1016873" y="112315"/>
                </a:lnTo>
                <a:lnTo>
                  <a:pt x="1032510" y="109092"/>
                </a:lnTo>
                <a:lnTo>
                  <a:pt x="1086606" y="109092"/>
                </a:lnTo>
                <a:lnTo>
                  <a:pt x="1083351" y="106354"/>
                </a:lnTo>
                <a:lnTo>
                  <a:pt x="1071483" y="100044"/>
                </a:lnTo>
                <a:lnTo>
                  <a:pt x="1058257" y="96258"/>
                </a:lnTo>
                <a:lnTo>
                  <a:pt x="1043686" y="94995"/>
                </a:lnTo>
                <a:close/>
              </a:path>
              <a:path w="1113790" h="288289">
                <a:moveTo>
                  <a:pt x="1107440" y="212216"/>
                </a:moveTo>
                <a:lnTo>
                  <a:pt x="1085215" y="245871"/>
                </a:lnTo>
                <a:lnTo>
                  <a:pt x="1054227" y="255777"/>
                </a:lnTo>
                <a:lnTo>
                  <a:pt x="1097178" y="255777"/>
                </a:lnTo>
                <a:lnTo>
                  <a:pt x="1098355" y="254283"/>
                </a:lnTo>
                <a:lnTo>
                  <a:pt x="1105408" y="242173"/>
                </a:lnTo>
                <a:lnTo>
                  <a:pt x="1110460" y="229467"/>
                </a:lnTo>
                <a:lnTo>
                  <a:pt x="1113536" y="216153"/>
                </a:lnTo>
                <a:lnTo>
                  <a:pt x="1107440" y="212216"/>
                </a:lnTo>
                <a:close/>
              </a:path>
              <a:path w="1113790" h="288289">
                <a:moveTo>
                  <a:pt x="1086606" y="109092"/>
                </a:moveTo>
                <a:lnTo>
                  <a:pt x="1039622" y="109092"/>
                </a:lnTo>
                <a:lnTo>
                  <a:pt x="1046479" y="111251"/>
                </a:lnTo>
                <a:lnTo>
                  <a:pt x="1053084" y="115442"/>
                </a:lnTo>
                <a:lnTo>
                  <a:pt x="1072006" y="157606"/>
                </a:lnTo>
                <a:lnTo>
                  <a:pt x="1112660" y="157606"/>
                </a:lnTo>
                <a:lnTo>
                  <a:pt x="1112317" y="153086"/>
                </a:lnTo>
                <a:lnTo>
                  <a:pt x="1108646" y="138747"/>
                </a:lnTo>
                <a:lnTo>
                  <a:pt x="1102498" y="126122"/>
                </a:lnTo>
                <a:lnTo>
                  <a:pt x="1093851" y="115188"/>
                </a:lnTo>
                <a:lnTo>
                  <a:pt x="1086606" y="109092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object 2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86015" y="3905377"/>
            <a:ext cx="1072984" cy="370331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308986" y="3905377"/>
            <a:ext cx="1544399" cy="369570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4025646" y="3905377"/>
            <a:ext cx="574040" cy="288290"/>
          </a:xfrm>
          <a:custGeom>
            <a:avLst/>
            <a:gdLst/>
            <a:ahLst/>
            <a:cxnLst/>
            <a:rect l="l" t="t" r="r" b="b"/>
            <a:pathLst>
              <a:path w="574039" h="288289">
                <a:moveTo>
                  <a:pt x="119203" y="107315"/>
                </a:moveTo>
                <a:lnTo>
                  <a:pt x="67563" y="107315"/>
                </a:lnTo>
                <a:lnTo>
                  <a:pt x="75350" y="107955"/>
                </a:lnTo>
                <a:lnTo>
                  <a:pt x="82137" y="109870"/>
                </a:lnTo>
                <a:lnTo>
                  <a:pt x="101345" y="154812"/>
                </a:lnTo>
                <a:lnTo>
                  <a:pt x="101345" y="161925"/>
                </a:lnTo>
                <a:lnTo>
                  <a:pt x="79581" y="170166"/>
                </a:lnTo>
                <a:lnTo>
                  <a:pt x="61150" y="177752"/>
                </a:lnTo>
                <a:lnTo>
                  <a:pt x="24953" y="197030"/>
                </a:lnTo>
                <a:lnTo>
                  <a:pt x="0" y="230631"/>
                </a:lnTo>
                <a:lnTo>
                  <a:pt x="65" y="240379"/>
                </a:lnTo>
                <a:lnTo>
                  <a:pt x="18768" y="279098"/>
                </a:lnTo>
                <a:lnTo>
                  <a:pt x="43306" y="286385"/>
                </a:lnTo>
                <a:lnTo>
                  <a:pt x="51434" y="286385"/>
                </a:lnTo>
                <a:lnTo>
                  <a:pt x="88651" y="266001"/>
                </a:lnTo>
                <a:lnTo>
                  <a:pt x="92219" y="263271"/>
                </a:lnTo>
                <a:lnTo>
                  <a:pt x="54228" y="263271"/>
                </a:lnTo>
                <a:lnTo>
                  <a:pt x="47625" y="260096"/>
                </a:lnTo>
                <a:lnTo>
                  <a:pt x="41909" y="253873"/>
                </a:lnTo>
                <a:lnTo>
                  <a:pt x="36194" y="247523"/>
                </a:lnTo>
                <a:lnTo>
                  <a:pt x="33400" y="239649"/>
                </a:lnTo>
                <a:lnTo>
                  <a:pt x="33400" y="222631"/>
                </a:lnTo>
                <a:lnTo>
                  <a:pt x="62611" y="191008"/>
                </a:lnTo>
                <a:lnTo>
                  <a:pt x="101345" y="174117"/>
                </a:lnTo>
                <a:lnTo>
                  <a:pt x="134112" y="174117"/>
                </a:lnTo>
                <a:lnTo>
                  <a:pt x="134005" y="151637"/>
                </a:lnTo>
                <a:lnTo>
                  <a:pt x="123443" y="111267"/>
                </a:lnTo>
                <a:lnTo>
                  <a:pt x="119203" y="107315"/>
                </a:lnTo>
                <a:close/>
              </a:path>
              <a:path w="574039" h="288289">
                <a:moveTo>
                  <a:pt x="136252" y="256286"/>
                </a:moveTo>
                <a:lnTo>
                  <a:pt x="101345" y="256286"/>
                </a:lnTo>
                <a:lnTo>
                  <a:pt x="101473" y="267208"/>
                </a:lnTo>
                <a:lnTo>
                  <a:pt x="103504" y="274955"/>
                </a:lnTo>
                <a:lnTo>
                  <a:pt x="111125" y="283845"/>
                </a:lnTo>
                <a:lnTo>
                  <a:pt x="116331" y="286131"/>
                </a:lnTo>
                <a:lnTo>
                  <a:pt x="122808" y="286131"/>
                </a:lnTo>
                <a:lnTo>
                  <a:pt x="133046" y="284271"/>
                </a:lnTo>
                <a:lnTo>
                  <a:pt x="143557" y="278685"/>
                </a:lnTo>
                <a:lnTo>
                  <a:pt x="154330" y="269361"/>
                </a:lnTo>
                <a:lnTo>
                  <a:pt x="161285" y="261112"/>
                </a:lnTo>
                <a:lnTo>
                  <a:pt x="141731" y="261112"/>
                </a:lnTo>
                <a:lnTo>
                  <a:pt x="139953" y="260477"/>
                </a:lnTo>
                <a:lnTo>
                  <a:pt x="138429" y="259080"/>
                </a:lnTo>
                <a:lnTo>
                  <a:pt x="136905" y="257810"/>
                </a:lnTo>
                <a:lnTo>
                  <a:pt x="136252" y="256286"/>
                </a:lnTo>
                <a:close/>
              </a:path>
              <a:path w="574039" h="288289">
                <a:moveTo>
                  <a:pt x="134112" y="174117"/>
                </a:moveTo>
                <a:lnTo>
                  <a:pt x="101345" y="174117"/>
                </a:lnTo>
                <a:lnTo>
                  <a:pt x="101345" y="243459"/>
                </a:lnTo>
                <a:lnTo>
                  <a:pt x="89634" y="252126"/>
                </a:lnTo>
                <a:lnTo>
                  <a:pt x="79089" y="258318"/>
                </a:lnTo>
                <a:lnTo>
                  <a:pt x="69734" y="262032"/>
                </a:lnTo>
                <a:lnTo>
                  <a:pt x="61594" y="263271"/>
                </a:lnTo>
                <a:lnTo>
                  <a:pt x="92219" y="263271"/>
                </a:lnTo>
                <a:lnTo>
                  <a:pt x="101345" y="256286"/>
                </a:lnTo>
                <a:lnTo>
                  <a:pt x="136252" y="256286"/>
                </a:lnTo>
                <a:lnTo>
                  <a:pt x="135762" y="255143"/>
                </a:lnTo>
                <a:lnTo>
                  <a:pt x="135127" y="251333"/>
                </a:lnTo>
                <a:lnTo>
                  <a:pt x="134701" y="247118"/>
                </a:lnTo>
                <a:lnTo>
                  <a:pt x="134381" y="240379"/>
                </a:lnTo>
                <a:lnTo>
                  <a:pt x="134181" y="231116"/>
                </a:lnTo>
                <a:lnTo>
                  <a:pt x="134112" y="174117"/>
                </a:lnTo>
                <a:close/>
              </a:path>
              <a:path w="574039" h="288289">
                <a:moveTo>
                  <a:pt x="165353" y="245237"/>
                </a:moveTo>
                <a:lnTo>
                  <a:pt x="157352" y="253111"/>
                </a:lnTo>
                <a:lnTo>
                  <a:pt x="152018" y="258064"/>
                </a:lnTo>
                <a:lnTo>
                  <a:pt x="147700" y="260604"/>
                </a:lnTo>
                <a:lnTo>
                  <a:pt x="145795" y="261112"/>
                </a:lnTo>
                <a:lnTo>
                  <a:pt x="161285" y="261112"/>
                </a:lnTo>
                <a:lnTo>
                  <a:pt x="165353" y="256286"/>
                </a:lnTo>
                <a:lnTo>
                  <a:pt x="165353" y="245237"/>
                </a:lnTo>
                <a:close/>
              </a:path>
              <a:path w="574039" h="288289">
                <a:moveTo>
                  <a:pt x="73532" y="95250"/>
                </a:moveTo>
                <a:lnTo>
                  <a:pt x="34081" y="103233"/>
                </a:lnTo>
                <a:lnTo>
                  <a:pt x="8080" y="132566"/>
                </a:lnTo>
                <a:lnTo>
                  <a:pt x="6984" y="140970"/>
                </a:lnTo>
                <a:lnTo>
                  <a:pt x="7105" y="147193"/>
                </a:lnTo>
                <a:lnTo>
                  <a:pt x="8508" y="151637"/>
                </a:lnTo>
                <a:lnTo>
                  <a:pt x="11796" y="155194"/>
                </a:lnTo>
                <a:lnTo>
                  <a:pt x="14731" y="158496"/>
                </a:lnTo>
                <a:lnTo>
                  <a:pt x="18795" y="160147"/>
                </a:lnTo>
                <a:lnTo>
                  <a:pt x="28701" y="160147"/>
                </a:lnTo>
                <a:lnTo>
                  <a:pt x="32765" y="158496"/>
                </a:lnTo>
                <a:lnTo>
                  <a:pt x="36058" y="155067"/>
                </a:lnTo>
                <a:lnTo>
                  <a:pt x="38988" y="151892"/>
                </a:lnTo>
                <a:lnTo>
                  <a:pt x="40512" y="147193"/>
                </a:lnTo>
                <a:lnTo>
                  <a:pt x="40508" y="140970"/>
                </a:lnTo>
                <a:lnTo>
                  <a:pt x="40208" y="131857"/>
                </a:lnTo>
                <a:lnTo>
                  <a:pt x="40183" y="123594"/>
                </a:lnTo>
                <a:lnTo>
                  <a:pt x="42671" y="118618"/>
                </a:lnTo>
                <a:lnTo>
                  <a:pt x="47751" y="114046"/>
                </a:lnTo>
                <a:lnTo>
                  <a:pt x="52577" y="109600"/>
                </a:lnTo>
                <a:lnTo>
                  <a:pt x="59181" y="107315"/>
                </a:lnTo>
                <a:lnTo>
                  <a:pt x="119203" y="107315"/>
                </a:lnTo>
                <a:lnTo>
                  <a:pt x="118733" y="106876"/>
                </a:lnTo>
                <a:lnTo>
                  <a:pt x="113283" y="103378"/>
                </a:lnTo>
                <a:lnTo>
                  <a:pt x="105001" y="99804"/>
                </a:lnTo>
                <a:lnTo>
                  <a:pt x="95599" y="97266"/>
                </a:lnTo>
                <a:lnTo>
                  <a:pt x="85101" y="95752"/>
                </a:lnTo>
                <a:lnTo>
                  <a:pt x="73532" y="95250"/>
                </a:lnTo>
                <a:close/>
              </a:path>
              <a:path w="574039" h="288289">
                <a:moveTo>
                  <a:pt x="262254" y="275463"/>
                </a:moveTo>
                <a:lnTo>
                  <a:pt x="172212" y="275463"/>
                </a:lnTo>
                <a:lnTo>
                  <a:pt x="172212" y="282575"/>
                </a:lnTo>
                <a:lnTo>
                  <a:pt x="262254" y="282575"/>
                </a:lnTo>
                <a:lnTo>
                  <a:pt x="262254" y="275463"/>
                </a:lnTo>
                <a:close/>
              </a:path>
              <a:path w="574039" h="288289">
                <a:moveTo>
                  <a:pt x="368553" y="275463"/>
                </a:moveTo>
                <a:lnTo>
                  <a:pt x="278511" y="275463"/>
                </a:lnTo>
                <a:lnTo>
                  <a:pt x="278511" y="282575"/>
                </a:lnTo>
                <a:lnTo>
                  <a:pt x="368553" y="282575"/>
                </a:lnTo>
                <a:lnTo>
                  <a:pt x="368553" y="275463"/>
                </a:lnTo>
                <a:close/>
              </a:path>
              <a:path w="574039" h="288289">
                <a:moveTo>
                  <a:pt x="232663" y="121666"/>
                </a:moveTo>
                <a:lnTo>
                  <a:pt x="188975" y="121666"/>
                </a:lnTo>
                <a:lnTo>
                  <a:pt x="191769" y="122555"/>
                </a:lnTo>
                <a:lnTo>
                  <a:pt x="193801" y="124206"/>
                </a:lnTo>
                <a:lnTo>
                  <a:pt x="199898" y="241427"/>
                </a:lnTo>
                <a:lnTo>
                  <a:pt x="199588" y="250545"/>
                </a:lnTo>
                <a:lnTo>
                  <a:pt x="185546" y="275463"/>
                </a:lnTo>
                <a:lnTo>
                  <a:pt x="252349" y="275463"/>
                </a:lnTo>
                <a:lnTo>
                  <a:pt x="232663" y="253746"/>
                </a:lnTo>
                <a:lnTo>
                  <a:pt x="232729" y="145478"/>
                </a:lnTo>
                <a:lnTo>
                  <a:pt x="244383" y="134207"/>
                </a:lnTo>
                <a:lnTo>
                  <a:pt x="245074" y="133731"/>
                </a:lnTo>
                <a:lnTo>
                  <a:pt x="232663" y="133731"/>
                </a:lnTo>
                <a:lnTo>
                  <a:pt x="232663" y="121666"/>
                </a:lnTo>
                <a:close/>
              </a:path>
              <a:path w="574039" h="288289">
                <a:moveTo>
                  <a:pt x="333021" y="119634"/>
                </a:moveTo>
                <a:lnTo>
                  <a:pt x="289940" y="119634"/>
                </a:lnTo>
                <a:lnTo>
                  <a:pt x="297179" y="123443"/>
                </a:lnTo>
                <a:lnTo>
                  <a:pt x="301498" y="130937"/>
                </a:lnTo>
                <a:lnTo>
                  <a:pt x="307902" y="253746"/>
                </a:lnTo>
                <a:lnTo>
                  <a:pt x="307720" y="258191"/>
                </a:lnTo>
                <a:lnTo>
                  <a:pt x="305815" y="265175"/>
                </a:lnTo>
                <a:lnTo>
                  <a:pt x="303529" y="268986"/>
                </a:lnTo>
                <a:lnTo>
                  <a:pt x="300100" y="271525"/>
                </a:lnTo>
                <a:lnTo>
                  <a:pt x="296671" y="274193"/>
                </a:lnTo>
                <a:lnTo>
                  <a:pt x="290829" y="275463"/>
                </a:lnTo>
                <a:lnTo>
                  <a:pt x="359790" y="275463"/>
                </a:lnTo>
                <a:lnTo>
                  <a:pt x="353821" y="274447"/>
                </a:lnTo>
                <a:lnTo>
                  <a:pt x="350519" y="272669"/>
                </a:lnTo>
                <a:lnTo>
                  <a:pt x="347344" y="270764"/>
                </a:lnTo>
                <a:lnTo>
                  <a:pt x="344931" y="268224"/>
                </a:lnTo>
                <a:lnTo>
                  <a:pt x="343534" y="264922"/>
                </a:lnTo>
                <a:lnTo>
                  <a:pt x="341629" y="260731"/>
                </a:lnTo>
                <a:lnTo>
                  <a:pt x="340828" y="253746"/>
                </a:lnTo>
                <a:lnTo>
                  <a:pt x="340740" y="163703"/>
                </a:lnTo>
                <a:lnTo>
                  <a:pt x="340457" y="152203"/>
                </a:lnTo>
                <a:lnTo>
                  <a:pt x="339613" y="142287"/>
                </a:lnTo>
                <a:lnTo>
                  <a:pt x="338262" y="134207"/>
                </a:lnTo>
                <a:lnTo>
                  <a:pt x="338155" y="133731"/>
                </a:lnTo>
                <a:lnTo>
                  <a:pt x="336295" y="127254"/>
                </a:lnTo>
                <a:lnTo>
                  <a:pt x="333021" y="119634"/>
                </a:lnTo>
                <a:close/>
              </a:path>
              <a:path w="574039" h="288289">
                <a:moveTo>
                  <a:pt x="293624" y="95250"/>
                </a:moveTo>
                <a:lnTo>
                  <a:pt x="278955" y="97655"/>
                </a:lnTo>
                <a:lnTo>
                  <a:pt x="263905" y="104870"/>
                </a:lnTo>
                <a:lnTo>
                  <a:pt x="248475" y="116895"/>
                </a:lnTo>
                <a:lnTo>
                  <a:pt x="232663" y="133731"/>
                </a:lnTo>
                <a:lnTo>
                  <a:pt x="245074" y="133731"/>
                </a:lnTo>
                <a:lnTo>
                  <a:pt x="256127" y="126111"/>
                </a:lnTo>
                <a:lnTo>
                  <a:pt x="267918" y="121253"/>
                </a:lnTo>
                <a:lnTo>
                  <a:pt x="279780" y="119634"/>
                </a:lnTo>
                <a:lnTo>
                  <a:pt x="333021" y="119634"/>
                </a:lnTo>
                <a:lnTo>
                  <a:pt x="332868" y="119278"/>
                </a:lnTo>
                <a:lnTo>
                  <a:pt x="300811" y="95704"/>
                </a:lnTo>
                <a:lnTo>
                  <a:pt x="293624" y="95250"/>
                </a:lnTo>
                <a:close/>
              </a:path>
              <a:path w="574039" h="288289">
                <a:moveTo>
                  <a:pt x="232663" y="95250"/>
                </a:moveTo>
                <a:lnTo>
                  <a:pt x="224154" y="95250"/>
                </a:lnTo>
                <a:lnTo>
                  <a:pt x="169290" y="117475"/>
                </a:lnTo>
                <a:lnTo>
                  <a:pt x="172212" y="124587"/>
                </a:lnTo>
                <a:lnTo>
                  <a:pt x="177418" y="122681"/>
                </a:lnTo>
                <a:lnTo>
                  <a:pt x="181863" y="121666"/>
                </a:lnTo>
                <a:lnTo>
                  <a:pt x="232663" y="121666"/>
                </a:lnTo>
                <a:lnTo>
                  <a:pt x="232663" y="95250"/>
                </a:lnTo>
                <a:close/>
              </a:path>
              <a:path w="574039" h="288289">
                <a:moveTo>
                  <a:pt x="471042" y="94996"/>
                </a:moveTo>
                <a:lnTo>
                  <a:pt x="420911" y="113266"/>
                </a:lnTo>
                <a:lnTo>
                  <a:pt x="396908" y="144129"/>
                </a:lnTo>
                <a:lnTo>
                  <a:pt x="383031" y="199136"/>
                </a:lnTo>
                <a:lnTo>
                  <a:pt x="384434" y="217799"/>
                </a:lnTo>
                <a:lnTo>
                  <a:pt x="405383" y="263144"/>
                </a:lnTo>
                <a:lnTo>
                  <a:pt x="442924" y="286593"/>
                </a:lnTo>
                <a:lnTo>
                  <a:pt x="457326" y="288163"/>
                </a:lnTo>
                <a:lnTo>
                  <a:pt x="464613" y="287782"/>
                </a:lnTo>
                <a:lnTo>
                  <a:pt x="504172" y="268583"/>
                </a:lnTo>
                <a:lnTo>
                  <a:pt x="506494" y="266319"/>
                </a:lnTo>
                <a:lnTo>
                  <a:pt x="475868" y="266319"/>
                </a:lnTo>
                <a:lnTo>
                  <a:pt x="465365" y="264985"/>
                </a:lnTo>
                <a:lnTo>
                  <a:pt x="429285" y="233072"/>
                </a:lnTo>
                <a:lnTo>
                  <a:pt x="419480" y="183387"/>
                </a:lnTo>
                <a:lnTo>
                  <a:pt x="420602" y="164746"/>
                </a:lnTo>
                <a:lnTo>
                  <a:pt x="437514" y="123062"/>
                </a:lnTo>
                <a:lnTo>
                  <a:pt x="468756" y="107315"/>
                </a:lnTo>
                <a:lnTo>
                  <a:pt x="507024" y="107315"/>
                </a:lnTo>
                <a:lnTo>
                  <a:pt x="502457" y="103622"/>
                </a:lnTo>
                <a:lnTo>
                  <a:pt x="493061" y="98821"/>
                </a:lnTo>
                <a:lnTo>
                  <a:pt x="482594" y="95950"/>
                </a:lnTo>
                <a:lnTo>
                  <a:pt x="471042" y="94996"/>
                </a:lnTo>
                <a:close/>
              </a:path>
              <a:path w="574039" h="288289">
                <a:moveTo>
                  <a:pt x="571880" y="258699"/>
                </a:moveTo>
                <a:lnTo>
                  <a:pt x="565912" y="260985"/>
                </a:lnTo>
                <a:lnTo>
                  <a:pt x="561086" y="262128"/>
                </a:lnTo>
                <a:lnTo>
                  <a:pt x="510793" y="262128"/>
                </a:lnTo>
                <a:lnTo>
                  <a:pt x="510793" y="288163"/>
                </a:lnTo>
                <a:lnTo>
                  <a:pt x="519938" y="288163"/>
                </a:lnTo>
                <a:lnTo>
                  <a:pt x="574039" y="265684"/>
                </a:lnTo>
                <a:lnTo>
                  <a:pt x="571880" y="258699"/>
                </a:lnTo>
                <a:close/>
              </a:path>
              <a:path w="574039" h="288289">
                <a:moveTo>
                  <a:pt x="507024" y="107315"/>
                </a:moveTo>
                <a:lnTo>
                  <a:pt x="474979" y="107315"/>
                </a:lnTo>
                <a:lnTo>
                  <a:pt x="481329" y="109220"/>
                </a:lnTo>
                <a:lnTo>
                  <a:pt x="494411" y="116712"/>
                </a:lnTo>
                <a:lnTo>
                  <a:pt x="510793" y="154431"/>
                </a:lnTo>
                <a:lnTo>
                  <a:pt x="510793" y="248158"/>
                </a:lnTo>
                <a:lnTo>
                  <a:pt x="502318" y="256085"/>
                </a:lnTo>
                <a:lnTo>
                  <a:pt x="493664" y="261762"/>
                </a:lnTo>
                <a:lnTo>
                  <a:pt x="484844" y="265177"/>
                </a:lnTo>
                <a:lnTo>
                  <a:pt x="475868" y="266319"/>
                </a:lnTo>
                <a:lnTo>
                  <a:pt x="506494" y="266319"/>
                </a:lnTo>
                <a:lnTo>
                  <a:pt x="510793" y="262128"/>
                </a:lnTo>
                <a:lnTo>
                  <a:pt x="554608" y="262128"/>
                </a:lnTo>
                <a:lnTo>
                  <a:pt x="552068" y="261239"/>
                </a:lnTo>
                <a:lnTo>
                  <a:pt x="543559" y="110362"/>
                </a:lnTo>
                <a:lnTo>
                  <a:pt x="510793" y="110362"/>
                </a:lnTo>
                <a:lnTo>
                  <a:pt x="507024" y="107315"/>
                </a:lnTo>
                <a:close/>
              </a:path>
              <a:path w="574039" h="288289">
                <a:moveTo>
                  <a:pt x="543559" y="26035"/>
                </a:moveTo>
                <a:lnTo>
                  <a:pt x="499871" y="26035"/>
                </a:lnTo>
                <a:lnTo>
                  <a:pt x="502538" y="26924"/>
                </a:lnTo>
                <a:lnTo>
                  <a:pt x="504698" y="28702"/>
                </a:lnTo>
                <a:lnTo>
                  <a:pt x="510793" y="110362"/>
                </a:lnTo>
                <a:lnTo>
                  <a:pt x="543559" y="110362"/>
                </a:lnTo>
                <a:lnTo>
                  <a:pt x="543559" y="26035"/>
                </a:lnTo>
                <a:close/>
              </a:path>
              <a:path w="574039" h="288289">
                <a:moveTo>
                  <a:pt x="543559" y="0"/>
                </a:moveTo>
                <a:lnTo>
                  <a:pt x="534669" y="0"/>
                </a:lnTo>
                <a:lnTo>
                  <a:pt x="480440" y="22352"/>
                </a:lnTo>
                <a:lnTo>
                  <a:pt x="482980" y="29210"/>
                </a:lnTo>
                <a:lnTo>
                  <a:pt x="488695" y="27178"/>
                </a:lnTo>
                <a:lnTo>
                  <a:pt x="493267" y="26035"/>
                </a:lnTo>
                <a:lnTo>
                  <a:pt x="543559" y="26035"/>
                </a:lnTo>
                <a:lnTo>
                  <a:pt x="543559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741290" y="3905377"/>
            <a:ext cx="1233170" cy="369570"/>
          </a:xfrm>
          <a:custGeom>
            <a:avLst/>
            <a:gdLst/>
            <a:ahLst/>
            <a:cxnLst/>
            <a:rect l="l" t="t" r="r" b="b"/>
            <a:pathLst>
              <a:path w="1233170" h="369570">
                <a:moveTo>
                  <a:pt x="4953" y="362204"/>
                </a:moveTo>
                <a:lnTo>
                  <a:pt x="0" y="362204"/>
                </a:lnTo>
                <a:lnTo>
                  <a:pt x="0" y="369570"/>
                </a:lnTo>
                <a:lnTo>
                  <a:pt x="95376" y="369570"/>
                </a:lnTo>
                <a:lnTo>
                  <a:pt x="95376" y="362331"/>
                </a:lnTo>
                <a:lnTo>
                  <a:pt x="12319" y="362331"/>
                </a:lnTo>
                <a:lnTo>
                  <a:pt x="4953" y="362204"/>
                </a:lnTo>
                <a:close/>
              </a:path>
              <a:path w="1233170" h="369570">
                <a:moveTo>
                  <a:pt x="64516" y="122174"/>
                </a:moveTo>
                <a:lnTo>
                  <a:pt x="19431" y="122174"/>
                </a:lnTo>
                <a:lnTo>
                  <a:pt x="22606" y="123062"/>
                </a:lnTo>
                <a:lnTo>
                  <a:pt x="27305" y="126237"/>
                </a:lnTo>
                <a:lnTo>
                  <a:pt x="28956" y="128650"/>
                </a:lnTo>
                <a:lnTo>
                  <a:pt x="29972" y="131825"/>
                </a:lnTo>
                <a:lnTo>
                  <a:pt x="31114" y="135000"/>
                </a:lnTo>
                <a:lnTo>
                  <a:pt x="31602" y="142190"/>
                </a:lnTo>
                <a:lnTo>
                  <a:pt x="31576" y="339979"/>
                </a:lnTo>
                <a:lnTo>
                  <a:pt x="30861" y="347725"/>
                </a:lnTo>
                <a:lnTo>
                  <a:pt x="28067" y="354330"/>
                </a:lnTo>
                <a:lnTo>
                  <a:pt x="26162" y="356616"/>
                </a:lnTo>
                <a:lnTo>
                  <a:pt x="23622" y="358013"/>
                </a:lnTo>
                <a:lnTo>
                  <a:pt x="18542" y="360934"/>
                </a:lnTo>
                <a:lnTo>
                  <a:pt x="12319" y="362331"/>
                </a:lnTo>
                <a:lnTo>
                  <a:pt x="95376" y="362331"/>
                </a:lnTo>
                <a:lnTo>
                  <a:pt x="85471" y="362204"/>
                </a:lnTo>
                <a:lnTo>
                  <a:pt x="78612" y="361315"/>
                </a:lnTo>
                <a:lnTo>
                  <a:pt x="64516" y="339979"/>
                </a:lnTo>
                <a:lnTo>
                  <a:pt x="64516" y="272034"/>
                </a:lnTo>
                <a:lnTo>
                  <a:pt x="87517" y="272034"/>
                </a:lnTo>
                <a:lnTo>
                  <a:pt x="85776" y="271295"/>
                </a:lnTo>
                <a:lnTo>
                  <a:pt x="64986" y="236362"/>
                </a:lnTo>
                <a:lnTo>
                  <a:pt x="64516" y="150241"/>
                </a:lnTo>
                <a:lnTo>
                  <a:pt x="72209" y="142190"/>
                </a:lnTo>
                <a:lnTo>
                  <a:pt x="75995" y="138556"/>
                </a:lnTo>
                <a:lnTo>
                  <a:pt x="64516" y="138556"/>
                </a:lnTo>
                <a:lnTo>
                  <a:pt x="64516" y="122174"/>
                </a:lnTo>
                <a:close/>
              </a:path>
              <a:path w="1233170" h="369570">
                <a:moveTo>
                  <a:pt x="87517" y="272034"/>
                </a:moveTo>
                <a:lnTo>
                  <a:pt x="64516" y="272034"/>
                </a:lnTo>
                <a:lnTo>
                  <a:pt x="71247" y="278003"/>
                </a:lnTo>
                <a:lnTo>
                  <a:pt x="107950" y="288163"/>
                </a:lnTo>
                <a:lnTo>
                  <a:pt x="124094" y="286589"/>
                </a:lnTo>
                <a:lnTo>
                  <a:pt x="138811" y="281860"/>
                </a:lnTo>
                <a:lnTo>
                  <a:pt x="148294" y="276225"/>
                </a:lnTo>
                <a:lnTo>
                  <a:pt x="107314" y="276225"/>
                </a:lnTo>
                <a:lnTo>
                  <a:pt x="99405" y="275677"/>
                </a:lnTo>
                <a:lnTo>
                  <a:pt x="92233" y="274034"/>
                </a:lnTo>
                <a:lnTo>
                  <a:pt x="87517" y="272034"/>
                </a:lnTo>
                <a:close/>
              </a:path>
              <a:path w="1233170" h="369570">
                <a:moveTo>
                  <a:pt x="173667" y="124079"/>
                </a:moveTo>
                <a:lnTo>
                  <a:pt x="107061" y="124079"/>
                </a:lnTo>
                <a:lnTo>
                  <a:pt x="115516" y="125035"/>
                </a:lnTo>
                <a:lnTo>
                  <a:pt x="123364" y="127920"/>
                </a:lnTo>
                <a:lnTo>
                  <a:pt x="151003" y="166782"/>
                </a:lnTo>
                <a:lnTo>
                  <a:pt x="155575" y="203708"/>
                </a:lnTo>
                <a:lnTo>
                  <a:pt x="154572" y="221065"/>
                </a:lnTo>
                <a:lnTo>
                  <a:pt x="139446" y="260731"/>
                </a:lnTo>
                <a:lnTo>
                  <a:pt x="107314" y="276225"/>
                </a:lnTo>
                <a:lnTo>
                  <a:pt x="148294" y="276225"/>
                </a:lnTo>
                <a:lnTo>
                  <a:pt x="175771" y="246457"/>
                </a:lnTo>
                <a:lnTo>
                  <a:pt x="189210" y="207543"/>
                </a:lnTo>
                <a:lnTo>
                  <a:pt x="190881" y="185039"/>
                </a:lnTo>
                <a:lnTo>
                  <a:pt x="189495" y="164969"/>
                </a:lnTo>
                <a:lnTo>
                  <a:pt x="185324" y="146875"/>
                </a:lnTo>
                <a:lnTo>
                  <a:pt x="178343" y="130782"/>
                </a:lnTo>
                <a:lnTo>
                  <a:pt x="173667" y="124079"/>
                </a:lnTo>
                <a:close/>
              </a:path>
              <a:path w="1233170" h="369570">
                <a:moveTo>
                  <a:pt x="122809" y="95250"/>
                </a:moveTo>
                <a:lnTo>
                  <a:pt x="85786" y="110589"/>
                </a:lnTo>
                <a:lnTo>
                  <a:pt x="64516" y="138556"/>
                </a:lnTo>
                <a:lnTo>
                  <a:pt x="75995" y="138556"/>
                </a:lnTo>
                <a:lnTo>
                  <a:pt x="78724" y="135937"/>
                </a:lnTo>
                <a:lnTo>
                  <a:pt x="84072" y="131470"/>
                </a:lnTo>
                <a:lnTo>
                  <a:pt x="88264" y="128778"/>
                </a:lnTo>
                <a:lnTo>
                  <a:pt x="94487" y="125603"/>
                </a:lnTo>
                <a:lnTo>
                  <a:pt x="100711" y="124079"/>
                </a:lnTo>
                <a:lnTo>
                  <a:pt x="173667" y="124079"/>
                </a:lnTo>
                <a:lnTo>
                  <a:pt x="168529" y="116712"/>
                </a:lnTo>
                <a:lnTo>
                  <a:pt x="158813" y="107305"/>
                </a:lnTo>
                <a:lnTo>
                  <a:pt x="147955" y="100599"/>
                </a:lnTo>
                <a:lnTo>
                  <a:pt x="135953" y="96585"/>
                </a:lnTo>
                <a:lnTo>
                  <a:pt x="122809" y="95250"/>
                </a:lnTo>
                <a:close/>
              </a:path>
              <a:path w="1233170" h="369570">
                <a:moveTo>
                  <a:pt x="64516" y="96012"/>
                </a:moveTo>
                <a:lnTo>
                  <a:pt x="57023" y="96012"/>
                </a:lnTo>
                <a:lnTo>
                  <a:pt x="1016" y="118618"/>
                </a:lnTo>
                <a:lnTo>
                  <a:pt x="3429" y="124968"/>
                </a:lnTo>
                <a:lnTo>
                  <a:pt x="8255" y="123190"/>
                </a:lnTo>
                <a:lnTo>
                  <a:pt x="12319" y="122174"/>
                </a:lnTo>
                <a:lnTo>
                  <a:pt x="64516" y="122174"/>
                </a:lnTo>
                <a:lnTo>
                  <a:pt x="64516" y="96012"/>
                </a:lnTo>
                <a:close/>
              </a:path>
              <a:path w="1233170" h="369570">
                <a:moveTo>
                  <a:pt x="303403" y="275463"/>
                </a:moveTo>
                <a:lnTo>
                  <a:pt x="210185" y="275463"/>
                </a:lnTo>
                <a:lnTo>
                  <a:pt x="210185" y="282575"/>
                </a:lnTo>
                <a:lnTo>
                  <a:pt x="303403" y="282575"/>
                </a:lnTo>
                <a:lnTo>
                  <a:pt x="303403" y="275463"/>
                </a:lnTo>
                <a:close/>
              </a:path>
              <a:path w="1233170" h="369570">
                <a:moveTo>
                  <a:pt x="271525" y="121666"/>
                </a:moveTo>
                <a:lnTo>
                  <a:pt x="227584" y="121666"/>
                </a:lnTo>
                <a:lnTo>
                  <a:pt x="230378" y="122555"/>
                </a:lnTo>
                <a:lnTo>
                  <a:pt x="235076" y="126237"/>
                </a:lnTo>
                <a:lnTo>
                  <a:pt x="238760" y="252222"/>
                </a:lnTo>
                <a:lnTo>
                  <a:pt x="238506" y="258699"/>
                </a:lnTo>
                <a:lnTo>
                  <a:pt x="237744" y="260858"/>
                </a:lnTo>
                <a:lnTo>
                  <a:pt x="236474" y="265556"/>
                </a:lnTo>
                <a:lnTo>
                  <a:pt x="234187" y="268986"/>
                </a:lnTo>
                <a:lnTo>
                  <a:pt x="230886" y="271018"/>
                </a:lnTo>
                <a:lnTo>
                  <a:pt x="226313" y="273939"/>
                </a:lnTo>
                <a:lnTo>
                  <a:pt x="219456" y="275463"/>
                </a:lnTo>
                <a:lnTo>
                  <a:pt x="295148" y="275463"/>
                </a:lnTo>
                <a:lnTo>
                  <a:pt x="288925" y="274193"/>
                </a:lnTo>
                <a:lnTo>
                  <a:pt x="284480" y="271906"/>
                </a:lnTo>
                <a:lnTo>
                  <a:pt x="271525" y="250062"/>
                </a:lnTo>
                <a:lnTo>
                  <a:pt x="271525" y="152781"/>
                </a:lnTo>
                <a:lnTo>
                  <a:pt x="276262" y="144111"/>
                </a:lnTo>
                <a:lnTo>
                  <a:pt x="280939" y="136763"/>
                </a:lnTo>
                <a:lnTo>
                  <a:pt x="281412" y="136144"/>
                </a:lnTo>
                <a:lnTo>
                  <a:pt x="271525" y="136144"/>
                </a:lnTo>
                <a:lnTo>
                  <a:pt x="271525" y="121666"/>
                </a:lnTo>
                <a:close/>
              </a:path>
              <a:path w="1233170" h="369570">
                <a:moveTo>
                  <a:pt x="325755" y="95250"/>
                </a:moveTo>
                <a:lnTo>
                  <a:pt x="318516" y="95250"/>
                </a:lnTo>
                <a:lnTo>
                  <a:pt x="306512" y="97799"/>
                </a:lnTo>
                <a:lnTo>
                  <a:pt x="294687" y="105457"/>
                </a:lnTo>
                <a:lnTo>
                  <a:pt x="283029" y="118235"/>
                </a:lnTo>
                <a:lnTo>
                  <a:pt x="271525" y="136144"/>
                </a:lnTo>
                <a:lnTo>
                  <a:pt x="281412" y="136144"/>
                </a:lnTo>
                <a:lnTo>
                  <a:pt x="285545" y="130724"/>
                </a:lnTo>
                <a:lnTo>
                  <a:pt x="290068" y="125984"/>
                </a:lnTo>
                <a:lnTo>
                  <a:pt x="292862" y="123317"/>
                </a:lnTo>
                <a:lnTo>
                  <a:pt x="295401" y="122047"/>
                </a:lnTo>
                <a:lnTo>
                  <a:pt x="343662" y="122047"/>
                </a:lnTo>
                <a:lnTo>
                  <a:pt x="343662" y="111379"/>
                </a:lnTo>
                <a:lnTo>
                  <a:pt x="341375" y="106299"/>
                </a:lnTo>
                <a:lnTo>
                  <a:pt x="331724" y="97409"/>
                </a:lnTo>
                <a:lnTo>
                  <a:pt x="325755" y="95250"/>
                </a:lnTo>
                <a:close/>
              </a:path>
              <a:path w="1233170" h="369570">
                <a:moveTo>
                  <a:pt x="343662" y="122047"/>
                </a:moveTo>
                <a:lnTo>
                  <a:pt x="300609" y="122047"/>
                </a:lnTo>
                <a:lnTo>
                  <a:pt x="304800" y="124333"/>
                </a:lnTo>
                <a:lnTo>
                  <a:pt x="310642" y="128905"/>
                </a:lnTo>
                <a:lnTo>
                  <a:pt x="316357" y="133477"/>
                </a:lnTo>
                <a:lnTo>
                  <a:pt x="321563" y="135762"/>
                </a:lnTo>
                <a:lnTo>
                  <a:pt x="330962" y="135762"/>
                </a:lnTo>
                <a:lnTo>
                  <a:pt x="335153" y="133985"/>
                </a:lnTo>
                <a:lnTo>
                  <a:pt x="338582" y="130429"/>
                </a:lnTo>
                <a:lnTo>
                  <a:pt x="342011" y="126746"/>
                </a:lnTo>
                <a:lnTo>
                  <a:pt x="343564" y="122681"/>
                </a:lnTo>
                <a:lnTo>
                  <a:pt x="343662" y="122047"/>
                </a:lnTo>
                <a:close/>
              </a:path>
              <a:path w="1233170" h="369570">
                <a:moveTo>
                  <a:pt x="271525" y="95250"/>
                </a:moveTo>
                <a:lnTo>
                  <a:pt x="263271" y="95250"/>
                </a:lnTo>
                <a:lnTo>
                  <a:pt x="208153" y="117475"/>
                </a:lnTo>
                <a:lnTo>
                  <a:pt x="210185" y="124587"/>
                </a:lnTo>
                <a:lnTo>
                  <a:pt x="215392" y="122681"/>
                </a:lnTo>
                <a:lnTo>
                  <a:pt x="219963" y="121666"/>
                </a:lnTo>
                <a:lnTo>
                  <a:pt x="271525" y="121666"/>
                </a:lnTo>
                <a:lnTo>
                  <a:pt x="271525" y="95250"/>
                </a:lnTo>
                <a:close/>
              </a:path>
              <a:path w="1233170" h="369570">
                <a:moveTo>
                  <a:pt x="441451" y="95250"/>
                </a:moveTo>
                <a:lnTo>
                  <a:pt x="398525" y="107061"/>
                </a:lnTo>
                <a:lnTo>
                  <a:pt x="365887" y="143637"/>
                </a:lnTo>
                <a:lnTo>
                  <a:pt x="354224" y="180891"/>
                </a:lnTo>
                <a:lnTo>
                  <a:pt x="353441" y="193421"/>
                </a:lnTo>
                <a:lnTo>
                  <a:pt x="354724" y="210159"/>
                </a:lnTo>
                <a:lnTo>
                  <a:pt x="373888" y="255397"/>
                </a:lnTo>
                <a:lnTo>
                  <a:pt x="419768" y="286115"/>
                </a:lnTo>
                <a:lnTo>
                  <a:pt x="439293" y="288163"/>
                </a:lnTo>
                <a:lnTo>
                  <a:pt x="451580" y="287357"/>
                </a:lnTo>
                <a:lnTo>
                  <a:pt x="463296" y="284956"/>
                </a:lnTo>
                <a:lnTo>
                  <a:pt x="474440" y="280983"/>
                </a:lnTo>
                <a:lnTo>
                  <a:pt x="485013" y="275463"/>
                </a:lnTo>
                <a:lnTo>
                  <a:pt x="486917" y="274066"/>
                </a:lnTo>
                <a:lnTo>
                  <a:pt x="447801" y="274066"/>
                </a:lnTo>
                <a:lnTo>
                  <a:pt x="435488" y="272258"/>
                </a:lnTo>
                <a:lnTo>
                  <a:pt x="406146" y="245237"/>
                </a:lnTo>
                <a:lnTo>
                  <a:pt x="391376" y="195873"/>
                </a:lnTo>
                <a:lnTo>
                  <a:pt x="390398" y="176656"/>
                </a:lnTo>
                <a:lnTo>
                  <a:pt x="390804" y="164919"/>
                </a:lnTo>
                <a:lnTo>
                  <a:pt x="404526" y="123031"/>
                </a:lnTo>
                <a:lnTo>
                  <a:pt x="428244" y="108077"/>
                </a:lnTo>
                <a:lnTo>
                  <a:pt x="486663" y="108077"/>
                </a:lnTo>
                <a:lnTo>
                  <a:pt x="478710" y="103076"/>
                </a:lnTo>
                <a:lnTo>
                  <a:pt x="461099" y="97204"/>
                </a:lnTo>
                <a:lnTo>
                  <a:pt x="441451" y="95250"/>
                </a:lnTo>
                <a:close/>
              </a:path>
              <a:path w="1233170" h="369570">
                <a:moveTo>
                  <a:pt x="486663" y="108077"/>
                </a:moveTo>
                <a:lnTo>
                  <a:pt x="435229" y="108077"/>
                </a:lnTo>
                <a:lnTo>
                  <a:pt x="445704" y="109269"/>
                </a:lnTo>
                <a:lnTo>
                  <a:pt x="455246" y="112877"/>
                </a:lnTo>
                <a:lnTo>
                  <a:pt x="480391" y="142446"/>
                </a:lnTo>
                <a:lnTo>
                  <a:pt x="490817" y="180546"/>
                </a:lnTo>
                <a:lnTo>
                  <a:pt x="492125" y="203454"/>
                </a:lnTo>
                <a:lnTo>
                  <a:pt x="491339" y="221436"/>
                </a:lnTo>
                <a:lnTo>
                  <a:pt x="479551" y="258191"/>
                </a:lnTo>
                <a:lnTo>
                  <a:pt x="447801" y="274066"/>
                </a:lnTo>
                <a:lnTo>
                  <a:pt x="486917" y="274066"/>
                </a:lnTo>
                <a:lnTo>
                  <a:pt x="517398" y="237617"/>
                </a:lnTo>
                <a:lnTo>
                  <a:pt x="528345" y="200451"/>
                </a:lnTo>
                <a:lnTo>
                  <a:pt x="529082" y="188214"/>
                </a:lnTo>
                <a:lnTo>
                  <a:pt x="527750" y="171303"/>
                </a:lnTo>
                <a:lnTo>
                  <a:pt x="523763" y="155416"/>
                </a:lnTo>
                <a:lnTo>
                  <a:pt x="517134" y="140529"/>
                </a:lnTo>
                <a:lnTo>
                  <a:pt x="507873" y="126618"/>
                </a:lnTo>
                <a:lnTo>
                  <a:pt x="494263" y="112855"/>
                </a:lnTo>
                <a:lnTo>
                  <a:pt x="486663" y="108077"/>
                </a:lnTo>
                <a:close/>
              </a:path>
              <a:path w="1233170" h="369570">
                <a:moveTo>
                  <a:pt x="632968" y="100584"/>
                </a:moveTo>
                <a:lnTo>
                  <a:pt x="547370" y="100584"/>
                </a:lnTo>
                <a:lnTo>
                  <a:pt x="547370" y="107950"/>
                </a:lnTo>
                <a:lnTo>
                  <a:pt x="553974" y="108966"/>
                </a:lnTo>
                <a:lnTo>
                  <a:pt x="558419" y="110109"/>
                </a:lnTo>
                <a:lnTo>
                  <a:pt x="560578" y="111252"/>
                </a:lnTo>
                <a:lnTo>
                  <a:pt x="564769" y="113411"/>
                </a:lnTo>
                <a:lnTo>
                  <a:pt x="568071" y="116078"/>
                </a:lnTo>
                <a:lnTo>
                  <a:pt x="570738" y="119125"/>
                </a:lnTo>
                <a:lnTo>
                  <a:pt x="573405" y="122300"/>
                </a:lnTo>
                <a:lnTo>
                  <a:pt x="576199" y="127381"/>
                </a:lnTo>
                <a:lnTo>
                  <a:pt x="579120" y="134493"/>
                </a:lnTo>
                <a:lnTo>
                  <a:pt x="644017" y="288163"/>
                </a:lnTo>
                <a:lnTo>
                  <a:pt x="652272" y="288163"/>
                </a:lnTo>
                <a:lnTo>
                  <a:pt x="672623" y="238887"/>
                </a:lnTo>
                <a:lnTo>
                  <a:pt x="657987" y="238887"/>
                </a:lnTo>
                <a:lnTo>
                  <a:pt x="615696" y="138303"/>
                </a:lnTo>
                <a:lnTo>
                  <a:pt x="612901" y="131953"/>
                </a:lnTo>
                <a:lnTo>
                  <a:pt x="611505" y="126492"/>
                </a:lnTo>
                <a:lnTo>
                  <a:pt x="611505" y="117602"/>
                </a:lnTo>
                <a:lnTo>
                  <a:pt x="612901" y="114173"/>
                </a:lnTo>
                <a:lnTo>
                  <a:pt x="615569" y="111760"/>
                </a:lnTo>
                <a:lnTo>
                  <a:pt x="618236" y="109220"/>
                </a:lnTo>
                <a:lnTo>
                  <a:pt x="622173" y="107950"/>
                </a:lnTo>
                <a:lnTo>
                  <a:pt x="632968" y="107950"/>
                </a:lnTo>
                <a:lnTo>
                  <a:pt x="632968" y="100584"/>
                </a:lnTo>
                <a:close/>
              </a:path>
              <a:path w="1233170" h="369570">
                <a:moveTo>
                  <a:pt x="743585" y="100584"/>
                </a:moveTo>
                <a:lnTo>
                  <a:pt x="684276" y="100584"/>
                </a:lnTo>
                <a:lnTo>
                  <a:pt x="684276" y="107950"/>
                </a:lnTo>
                <a:lnTo>
                  <a:pt x="691134" y="107950"/>
                </a:lnTo>
                <a:lnTo>
                  <a:pt x="695706" y="108331"/>
                </a:lnTo>
                <a:lnTo>
                  <a:pt x="697864" y="108966"/>
                </a:lnTo>
                <a:lnTo>
                  <a:pt x="700151" y="109728"/>
                </a:lnTo>
                <a:lnTo>
                  <a:pt x="702056" y="111125"/>
                </a:lnTo>
                <a:lnTo>
                  <a:pt x="703453" y="113156"/>
                </a:lnTo>
                <a:lnTo>
                  <a:pt x="704596" y="114300"/>
                </a:lnTo>
                <a:lnTo>
                  <a:pt x="705104" y="115824"/>
                </a:lnTo>
                <a:lnTo>
                  <a:pt x="705104" y="121539"/>
                </a:lnTo>
                <a:lnTo>
                  <a:pt x="703580" y="127127"/>
                </a:lnTo>
                <a:lnTo>
                  <a:pt x="700532" y="134493"/>
                </a:lnTo>
                <a:lnTo>
                  <a:pt x="657987" y="238887"/>
                </a:lnTo>
                <a:lnTo>
                  <a:pt x="672623" y="238887"/>
                </a:lnTo>
                <a:lnTo>
                  <a:pt x="716788" y="131953"/>
                </a:lnTo>
                <a:lnTo>
                  <a:pt x="720471" y="122681"/>
                </a:lnTo>
                <a:lnTo>
                  <a:pt x="724662" y="116078"/>
                </a:lnTo>
                <a:lnTo>
                  <a:pt x="729361" y="112141"/>
                </a:lnTo>
                <a:lnTo>
                  <a:pt x="731901" y="109855"/>
                </a:lnTo>
                <a:lnTo>
                  <a:pt x="736726" y="108458"/>
                </a:lnTo>
                <a:lnTo>
                  <a:pt x="743585" y="107950"/>
                </a:lnTo>
                <a:lnTo>
                  <a:pt x="743585" y="100584"/>
                </a:lnTo>
                <a:close/>
              </a:path>
              <a:path w="1233170" h="369570">
                <a:moveTo>
                  <a:pt x="811149" y="0"/>
                </a:moveTo>
                <a:lnTo>
                  <a:pt x="799973" y="0"/>
                </a:lnTo>
                <a:lnTo>
                  <a:pt x="795147" y="2031"/>
                </a:lnTo>
                <a:lnTo>
                  <a:pt x="791210" y="5842"/>
                </a:lnTo>
                <a:lnTo>
                  <a:pt x="787273" y="9779"/>
                </a:lnTo>
                <a:lnTo>
                  <a:pt x="785368" y="14605"/>
                </a:lnTo>
                <a:lnTo>
                  <a:pt x="785368" y="25654"/>
                </a:lnTo>
                <a:lnTo>
                  <a:pt x="787400" y="30480"/>
                </a:lnTo>
                <a:lnTo>
                  <a:pt x="795274" y="38354"/>
                </a:lnTo>
                <a:lnTo>
                  <a:pt x="800100" y="40386"/>
                </a:lnTo>
                <a:lnTo>
                  <a:pt x="811149" y="40386"/>
                </a:lnTo>
                <a:lnTo>
                  <a:pt x="815975" y="38354"/>
                </a:lnTo>
                <a:lnTo>
                  <a:pt x="819785" y="34417"/>
                </a:lnTo>
                <a:lnTo>
                  <a:pt x="823722" y="30480"/>
                </a:lnTo>
                <a:lnTo>
                  <a:pt x="825754" y="25654"/>
                </a:lnTo>
                <a:lnTo>
                  <a:pt x="825754" y="14605"/>
                </a:lnTo>
                <a:lnTo>
                  <a:pt x="823722" y="9779"/>
                </a:lnTo>
                <a:lnTo>
                  <a:pt x="815975" y="2031"/>
                </a:lnTo>
                <a:lnTo>
                  <a:pt x="811149" y="0"/>
                </a:lnTo>
                <a:close/>
              </a:path>
              <a:path w="1233170" h="369570">
                <a:moveTo>
                  <a:pt x="849757" y="275463"/>
                </a:moveTo>
                <a:lnTo>
                  <a:pt x="761364" y="275463"/>
                </a:lnTo>
                <a:lnTo>
                  <a:pt x="761364" y="282575"/>
                </a:lnTo>
                <a:lnTo>
                  <a:pt x="849757" y="282575"/>
                </a:lnTo>
                <a:lnTo>
                  <a:pt x="849757" y="275463"/>
                </a:lnTo>
                <a:close/>
              </a:path>
              <a:path w="1233170" h="369570">
                <a:moveTo>
                  <a:pt x="822071" y="121666"/>
                </a:moveTo>
                <a:lnTo>
                  <a:pt x="778256" y="121666"/>
                </a:lnTo>
                <a:lnTo>
                  <a:pt x="781050" y="122428"/>
                </a:lnTo>
                <a:lnTo>
                  <a:pt x="782955" y="124079"/>
                </a:lnTo>
                <a:lnTo>
                  <a:pt x="789163" y="252856"/>
                </a:lnTo>
                <a:lnTo>
                  <a:pt x="788288" y="260350"/>
                </a:lnTo>
                <a:lnTo>
                  <a:pt x="784733" y="268224"/>
                </a:lnTo>
                <a:lnTo>
                  <a:pt x="782320" y="271145"/>
                </a:lnTo>
                <a:lnTo>
                  <a:pt x="779272" y="272796"/>
                </a:lnTo>
                <a:lnTo>
                  <a:pt x="776224" y="274574"/>
                </a:lnTo>
                <a:lnTo>
                  <a:pt x="770255" y="275463"/>
                </a:lnTo>
                <a:lnTo>
                  <a:pt x="841121" y="275463"/>
                </a:lnTo>
                <a:lnTo>
                  <a:pt x="835151" y="274447"/>
                </a:lnTo>
                <a:lnTo>
                  <a:pt x="831976" y="272669"/>
                </a:lnTo>
                <a:lnTo>
                  <a:pt x="828675" y="270764"/>
                </a:lnTo>
                <a:lnTo>
                  <a:pt x="826262" y="267970"/>
                </a:lnTo>
                <a:lnTo>
                  <a:pt x="824611" y="264160"/>
                </a:lnTo>
                <a:lnTo>
                  <a:pt x="822960" y="260477"/>
                </a:lnTo>
                <a:lnTo>
                  <a:pt x="822071" y="252856"/>
                </a:lnTo>
                <a:lnTo>
                  <a:pt x="822071" y="121666"/>
                </a:lnTo>
                <a:close/>
              </a:path>
              <a:path w="1233170" h="369570">
                <a:moveTo>
                  <a:pt x="822071" y="95250"/>
                </a:moveTo>
                <a:lnTo>
                  <a:pt x="813435" y="95250"/>
                </a:lnTo>
                <a:lnTo>
                  <a:pt x="758571" y="117475"/>
                </a:lnTo>
                <a:lnTo>
                  <a:pt x="761364" y="124587"/>
                </a:lnTo>
                <a:lnTo>
                  <a:pt x="766572" y="122681"/>
                </a:lnTo>
                <a:lnTo>
                  <a:pt x="771144" y="121666"/>
                </a:lnTo>
                <a:lnTo>
                  <a:pt x="822071" y="121666"/>
                </a:lnTo>
                <a:lnTo>
                  <a:pt x="822071" y="95250"/>
                </a:lnTo>
                <a:close/>
              </a:path>
              <a:path w="1233170" h="369570">
                <a:moveTo>
                  <a:pt x="960882" y="94996"/>
                </a:moveTo>
                <a:lnTo>
                  <a:pt x="910750" y="113266"/>
                </a:lnTo>
                <a:lnTo>
                  <a:pt x="886747" y="144129"/>
                </a:lnTo>
                <a:lnTo>
                  <a:pt x="872871" y="199136"/>
                </a:lnTo>
                <a:lnTo>
                  <a:pt x="874273" y="217799"/>
                </a:lnTo>
                <a:lnTo>
                  <a:pt x="895223" y="263144"/>
                </a:lnTo>
                <a:lnTo>
                  <a:pt x="932763" y="286593"/>
                </a:lnTo>
                <a:lnTo>
                  <a:pt x="947166" y="288163"/>
                </a:lnTo>
                <a:lnTo>
                  <a:pt x="954452" y="287782"/>
                </a:lnTo>
                <a:lnTo>
                  <a:pt x="994011" y="268583"/>
                </a:lnTo>
                <a:lnTo>
                  <a:pt x="996333" y="266319"/>
                </a:lnTo>
                <a:lnTo>
                  <a:pt x="965708" y="266319"/>
                </a:lnTo>
                <a:lnTo>
                  <a:pt x="955204" y="264985"/>
                </a:lnTo>
                <a:lnTo>
                  <a:pt x="919124" y="233072"/>
                </a:lnTo>
                <a:lnTo>
                  <a:pt x="909320" y="183387"/>
                </a:lnTo>
                <a:lnTo>
                  <a:pt x="910441" y="164746"/>
                </a:lnTo>
                <a:lnTo>
                  <a:pt x="927354" y="123062"/>
                </a:lnTo>
                <a:lnTo>
                  <a:pt x="958596" y="107315"/>
                </a:lnTo>
                <a:lnTo>
                  <a:pt x="996863" y="107315"/>
                </a:lnTo>
                <a:lnTo>
                  <a:pt x="992296" y="103622"/>
                </a:lnTo>
                <a:lnTo>
                  <a:pt x="982900" y="98821"/>
                </a:lnTo>
                <a:lnTo>
                  <a:pt x="972433" y="95950"/>
                </a:lnTo>
                <a:lnTo>
                  <a:pt x="960882" y="94996"/>
                </a:lnTo>
                <a:close/>
              </a:path>
              <a:path w="1233170" h="369570">
                <a:moveTo>
                  <a:pt x="1061720" y="258699"/>
                </a:moveTo>
                <a:lnTo>
                  <a:pt x="1055751" y="260985"/>
                </a:lnTo>
                <a:lnTo>
                  <a:pt x="1050925" y="262128"/>
                </a:lnTo>
                <a:lnTo>
                  <a:pt x="1000633" y="262128"/>
                </a:lnTo>
                <a:lnTo>
                  <a:pt x="1000633" y="288163"/>
                </a:lnTo>
                <a:lnTo>
                  <a:pt x="1009776" y="288163"/>
                </a:lnTo>
                <a:lnTo>
                  <a:pt x="1063879" y="265684"/>
                </a:lnTo>
                <a:lnTo>
                  <a:pt x="1061720" y="258699"/>
                </a:lnTo>
                <a:close/>
              </a:path>
              <a:path w="1233170" h="369570">
                <a:moveTo>
                  <a:pt x="996863" y="107315"/>
                </a:moveTo>
                <a:lnTo>
                  <a:pt x="964819" y="107315"/>
                </a:lnTo>
                <a:lnTo>
                  <a:pt x="971169" y="109220"/>
                </a:lnTo>
                <a:lnTo>
                  <a:pt x="984250" y="116712"/>
                </a:lnTo>
                <a:lnTo>
                  <a:pt x="1000633" y="154431"/>
                </a:lnTo>
                <a:lnTo>
                  <a:pt x="1000633" y="248158"/>
                </a:lnTo>
                <a:lnTo>
                  <a:pt x="992157" y="256085"/>
                </a:lnTo>
                <a:lnTo>
                  <a:pt x="983503" y="261762"/>
                </a:lnTo>
                <a:lnTo>
                  <a:pt x="974683" y="265177"/>
                </a:lnTo>
                <a:lnTo>
                  <a:pt x="965708" y="266319"/>
                </a:lnTo>
                <a:lnTo>
                  <a:pt x="996333" y="266319"/>
                </a:lnTo>
                <a:lnTo>
                  <a:pt x="1000633" y="262128"/>
                </a:lnTo>
                <a:lnTo>
                  <a:pt x="1044448" y="262128"/>
                </a:lnTo>
                <a:lnTo>
                  <a:pt x="1041908" y="261239"/>
                </a:lnTo>
                <a:lnTo>
                  <a:pt x="1033399" y="110362"/>
                </a:lnTo>
                <a:lnTo>
                  <a:pt x="1000633" y="110362"/>
                </a:lnTo>
                <a:lnTo>
                  <a:pt x="996863" y="107315"/>
                </a:lnTo>
                <a:close/>
              </a:path>
              <a:path w="1233170" h="369570">
                <a:moveTo>
                  <a:pt x="1033399" y="26035"/>
                </a:moveTo>
                <a:lnTo>
                  <a:pt x="989711" y="26035"/>
                </a:lnTo>
                <a:lnTo>
                  <a:pt x="992378" y="26924"/>
                </a:lnTo>
                <a:lnTo>
                  <a:pt x="994537" y="28702"/>
                </a:lnTo>
                <a:lnTo>
                  <a:pt x="1000633" y="110362"/>
                </a:lnTo>
                <a:lnTo>
                  <a:pt x="1033399" y="110362"/>
                </a:lnTo>
                <a:lnTo>
                  <a:pt x="1033399" y="26035"/>
                </a:lnTo>
                <a:close/>
              </a:path>
              <a:path w="1233170" h="369570">
                <a:moveTo>
                  <a:pt x="1033399" y="0"/>
                </a:moveTo>
                <a:lnTo>
                  <a:pt x="1024509" y="0"/>
                </a:lnTo>
                <a:lnTo>
                  <a:pt x="970280" y="22352"/>
                </a:lnTo>
                <a:lnTo>
                  <a:pt x="972820" y="29210"/>
                </a:lnTo>
                <a:lnTo>
                  <a:pt x="978535" y="27178"/>
                </a:lnTo>
                <a:lnTo>
                  <a:pt x="983107" y="26035"/>
                </a:lnTo>
                <a:lnTo>
                  <a:pt x="1033399" y="26035"/>
                </a:lnTo>
                <a:lnTo>
                  <a:pt x="1033399" y="0"/>
                </a:lnTo>
                <a:close/>
              </a:path>
              <a:path w="1233170" h="369570">
                <a:moveTo>
                  <a:pt x="1162812" y="94996"/>
                </a:moveTo>
                <a:lnTo>
                  <a:pt x="1115377" y="109729"/>
                </a:lnTo>
                <a:lnTo>
                  <a:pt x="1084722" y="152400"/>
                </a:lnTo>
                <a:lnTo>
                  <a:pt x="1078738" y="193929"/>
                </a:lnTo>
                <a:lnTo>
                  <a:pt x="1080192" y="214433"/>
                </a:lnTo>
                <a:lnTo>
                  <a:pt x="1102106" y="262636"/>
                </a:lnTo>
                <a:lnTo>
                  <a:pt x="1142432" y="286567"/>
                </a:lnTo>
                <a:lnTo>
                  <a:pt x="1158239" y="288163"/>
                </a:lnTo>
                <a:lnTo>
                  <a:pt x="1172668" y="286760"/>
                </a:lnTo>
                <a:lnTo>
                  <a:pt x="1185846" y="282559"/>
                </a:lnTo>
                <a:lnTo>
                  <a:pt x="1197762" y="275572"/>
                </a:lnTo>
                <a:lnTo>
                  <a:pt x="1208405" y="265811"/>
                </a:lnTo>
                <a:lnTo>
                  <a:pt x="1216304" y="255778"/>
                </a:lnTo>
                <a:lnTo>
                  <a:pt x="1173353" y="255778"/>
                </a:lnTo>
                <a:lnTo>
                  <a:pt x="1160353" y="254327"/>
                </a:lnTo>
                <a:lnTo>
                  <a:pt x="1126665" y="232711"/>
                </a:lnTo>
                <a:lnTo>
                  <a:pt x="1108096" y="188283"/>
                </a:lnTo>
                <a:lnTo>
                  <a:pt x="1106932" y="169164"/>
                </a:lnTo>
                <a:lnTo>
                  <a:pt x="1232662" y="169164"/>
                </a:lnTo>
                <a:lnTo>
                  <a:pt x="1231786" y="157606"/>
                </a:lnTo>
                <a:lnTo>
                  <a:pt x="1106932" y="157606"/>
                </a:lnTo>
                <a:lnTo>
                  <a:pt x="1108723" y="146798"/>
                </a:lnTo>
                <a:lnTo>
                  <a:pt x="1135999" y="112315"/>
                </a:lnTo>
                <a:lnTo>
                  <a:pt x="1151636" y="109093"/>
                </a:lnTo>
                <a:lnTo>
                  <a:pt x="1205732" y="109093"/>
                </a:lnTo>
                <a:lnTo>
                  <a:pt x="1202477" y="106354"/>
                </a:lnTo>
                <a:lnTo>
                  <a:pt x="1190609" y="100044"/>
                </a:lnTo>
                <a:lnTo>
                  <a:pt x="1177383" y="96258"/>
                </a:lnTo>
                <a:lnTo>
                  <a:pt x="1162812" y="94996"/>
                </a:lnTo>
                <a:close/>
              </a:path>
              <a:path w="1233170" h="369570">
                <a:moveTo>
                  <a:pt x="1226566" y="212217"/>
                </a:moveTo>
                <a:lnTo>
                  <a:pt x="1204341" y="245872"/>
                </a:lnTo>
                <a:lnTo>
                  <a:pt x="1173353" y="255778"/>
                </a:lnTo>
                <a:lnTo>
                  <a:pt x="1216304" y="255778"/>
                </a:lnTo>
                <a:lnTo>
                  <a:pt x="1217481" y="254283"/>
                </a:lnTo>
                <a:lnTo>
                  <a:pt x="1224534" y="242173"/>
                </a:lnTo>
                <a:lnTo>
                  <a:pt x="1229586" y="229467"/>
                </a:lnTo>
                <a:lnTo>
                  <a:pt x="1232662" y="216154"/>
                </a:lnTo>
                <a:lnTo>
                  <a:pt x="1226566" y="212217"/>
                </a:lnTo>
                <a:close/>
              </a:path>
              <a:path w="1233170" h="369570">
                <a:moveTo>
                  <a:pt x="1205732" y="109093"/>
                </a:moveTo>
                <a:lnTo>
                  <a:pt x="1158748" y="109093"/>
                </a:lnTo>
                <a:lnTo>
                  <a:pt x="1165606" y="111252"/>
                </a:lnTo>
                <a:lnTo>
                  <a:pt x="1172210" y="115443"/>
                </a:lnTo>
                <a:lnTo>
                  <a:pt x="1191133" y="157606"/>
                </a:lnTo>
                <a:lnTo>
                  <a:pt x="1231786" y="157606"/>
                </a:lnTo>
                <a:lnTo>
                  <a:pt x="1231443" y="153086"/>
                </a:lnTo>
                <a:lnTo>
                  <a:pt x="1227772" y="138747"/>
                </a:lnTo>
                <a:lnTo>
                  <a:pt x="1221624" y="126122"/>
                </a:lnTo>
                <a:lnTo>
                  <a:pt x="1212977" y="115189"/>
                </a:lnTo>
                <a:lnTo>
                  <a:pt x="1205732" y="109093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32067" y="3905377"/>
            <a:ext cx="930910" cy="288290"/>
          </a:xfrm>
          <a:custGeom>
            <a:avLst/>
            <a:gdLst/>
            <a:ahLst/>
            <a:cxnLst/>
            <a:rect l="l" t="t" r="r" b="b"/>
            <a:pathLst>
              <a:path w="930909" h="288289">
                <a:moveTo>
                  <a:pt x="93091" y="275463"/>
                </a:moveTo>
                <a:lnTo>
                  <a:pt x="2794" y="275463"/>
                </a:lnTo>
                <a:lnTo>
                  <a:pt x="2794" y="282575"/>
                </a:lnTo>
                <a:lnTo>
                  <a:pt x="93091" y="282575"/>
                </a:lnTo>
                <a:lnTo>
                  <a:pt x="93091" y="275463"/>
                </a:lnTo>
                <a:close/>
              </a:path>
              <a:path w="930909" h="288289">
                <a:moveTo>
                  <a:pt x="198374" y="275463"/>
                </a:moveTo>
                <a:lnTo>
                  <a:pt x="108966" y="275463"/>
                </a:lnTo>
                <a:lnTo>
                  <a:pt x="108966" y="282575"/>
                </a:lnTo>
                <a:lnTo>
                  <a:pt x="198374" y="282575"/>
                </a:lnTo>
                <a:lnTo>
                  <a:pt x="198374" y="275463"/>
                </a:lnTo>
                <a:close/>
              </a:path>
              <a:path w="930909" h="288289">
                <a:moveTo>
                  <a:pt x="63627" y="26035"/>
                </a:moveTo>
                <a:lnTo>
                  <a:pt x="19812" y="26035"/>
                </a:lnTo>
                <a:lnTo>
                  <a:pt x="22479" y="26924"/>
                </a:lnTo>
                <a:lnTo>
                  <a:pt x="26670" y="30353"/>
                </a:lnTo>
                <a:lnTo>
                  <a:pt x="30513" y="62607"/>
                </a:lnTo>
                <a:lnTo>
                  <a:pt x="30503" y="253873"/>
                </a:lnTo>
                <a:lnTo>
                  <a:pt x="29845" y="260350"/>
                </a:lnTo>
                <a:lnTo>
                  <a:pt x="28194" y="264160"/>
                </a:lnTo>
                <a:lnTo>
                  <a:pt x="26670" y="267843"/>
                </a:lnTo>
                <a:lnTo>
                  <a:pt x="24511" y="270383"/>
                </a:lnTo>
                <a:lnTo>
                  <a:pt x="21844" y="271653"/>
                </a:lnTo>
                <a:lnTo>
                  <a:pt x="17272" y="274193"/>
                </a:lnTo>
                <a:lnTo>
                  <a:pt x="10922" y="275463"/>
                </a:lnTo>
                <a:lnTo>
                  <a:pt x="83693" y="275463"/>
                </a:lnTo>
                <a:lnTo>
                  <a:pt x="77216" y="274447"/>
                </a:lnTo>
                <a:lnTo>
                  <a:pt x="73406" y="272288"/>
                </a:lnTo>
                <a:lnTo>
                  <a:pt x="69723" y="270256"/>
                </a:lnTo>
                <a:lnTo>
                  <a:pt x="67056" y="267716"/>
                </a:lnTo>
                <a:lnTo>
                  <a:pt x="64262" y="261620"/>
                </a:lnTo>
                <a:lnTo>
                  <a:pt x="63627" y="253873"/>
                </a:lnTo>
                <a:lnTo>
                  <a:pt x="63627" y="145287"/>
                </a:lnTo>
                <a:lnTo>
                  <a:pt x="70701" y="138122"/>
                </a:lnTo>
                <a:lnTo>
                  <a:pt x="76180" y="133223"/>
                </a:lnTo>
                <a:lnTo>
                  <a:pt x="63627" y="133223"/>
                </a:lnTo>
                <a:lnTo>
                  <a:pt x="63627" y="26035"/>
                </a:lnTo>
                <a:close/>
              </a:path>
              <a:path w="930909" h="288289">
                <a:moveTo>
                  <a:pt x="163059" y="119253"/>
                </a:moveTo>
                <a:lnTo>
                  <a:pt x="115443" y="119253"/>
                </a:lnTo>
                <a:lnTo>
                  <a:pt x="120904" y="120777"/>
                </a:lnTo>
                <a:lnTo>
                  <a:pt x="129921" y="127000"/>
                </a:lnTo>
                <a:lnTo>
                  <a:pt x="138176" y="258064"/>
                </a:lnTo>
                <a:lnTo>
                  <a:pt x="137795" y="260096"/>
                </a:lnTo>
                <a:lnTo>
                  <a:pt x="136398" y="265175"/>
                </a:lnTo>
                <a:lnTo>
                  <a:pt x="134112" y="268986"/>
                </a:lnTo>
                <a:lnTo>
                  <a:pt x="130810" y="271525"/>
                </a:lnTo>
                <a:lnTo>
                  <a:pt x="127508" y="274193"/>
                </a:lnTo>
                <a:lnTo>
                  <a:pt x="121539" y="275463"/>
                </a:lnTo>
                <a:lnTo>
                  <a:pt x="189865" y="275463"/>
                </a:lnTo>
                <a:lnTo>
                  <a:pt x="184023" y="274447"/>
                </a:lnTo>
                <a:lnTo>
                  <a:pt x="180848" y="272669"/>
                </a:lnTo>
                <a:lnTo>
                  <a:pt x="177673" y="270764"/>
                </a:lnTo>
                <a:lnTo>
                  <a:pt x="175387" y="268224"/>
                </a:lnTo>
                <a:lnTo>
                  <a:pt x="174117" y="265049"/>
                </a:lnTo>
                <a:lnTo>
                  <a:pt x="172212" y="260858"/>
                </a:lnTo>
                <a:lnTo>
                  <a:pt x="171423" y="253873"/>
                </a:lnTo>
                <a:lnTo>
                  <a:pt x="171323" y="177037"/>
                </a:lnTo>
                <a:lnTo>
                  <a:pt x="171084" y="161488"/>
                </a:lnTo>
                <a:lnTo>
                  <a:pt x="170370" y="148558"/>
                </a:lnTo>
                <a:lnTo>
                  <a:pt x="169179" y="138247"/>
                </a:lnTo>
                <a:lnTo>
                  <a:pt x="167512" y="130556"/>
                </a:lnTo>
                <a:lnTo>
                  <a:pt x="164486" y="122029"/>
                </a:lnTo>
                <a:lnTo>
                  <a:pt x="163059" y="119253"/>
                </a:lnTo>
                <a:close/>
              </a:path>
              <a:path w="930909" h="288289">
                <a:moveTo>
                  <a:pt x="124460" y="95250"/>
                </a:moveTo>
                <a:lnTo>
                  <a:pt x="83423" y="113284"/>
                </a:lnTo>
                <a:lnTo>
                  <a:pt x="63627" y="133223"/>
                </a:lnTo>
                <a:lnTo>
                  <a:pt x="76180" y="133223"/>
                </a:lnTo>
                <a:lnTo>
                  <a:pt x="77263" y="132254"/>
                </a:lnTo>
                <a:lnTo>
                  <a:pt x="83325" y="127696"/>
                </a:lnTo>
                <a:lnTo>
                  <a:pt x="88900" y="124460"/>
                </a:lnTo>
                <a:lnTo>
                  <a:pt x="95885" y="121031"/>
                </a:lnTo>
                <a:lnTo>
                  <a:pt x="102616" y="119253"/>
                </a:lnTo>
                <a:lnTo>
                  <a:pt x="163059" y="119253"/>
                </a:lnTo>
                <a:lnTo>
                  <a:pt x="160734" y="114728"/>
                </a:lnTo>
                <a:lnTo>
                  <a:pt x="131911" y="95775"/>
                </a:lnTo>
                <a:lnTo>
                  <a:pt x="124460" y="95250"/>
                </a:lnTo>
                <a:close/>
              </a:path>
              <a:path w="930909" h="288289">
                <a:moveTo>
                  <a:pt x="63627" y="0"/>
                </a:moveTo>
                <a:lnTo>
                  <a:pt x="54483" y="0"/>
                </a:lnTo>
                <a:lnTo>
                  <a:pt x="0" y="22352"/>
                </a:lnTo>
                <a:lnTo>
                  <a:pt x="2794" y="29210"/>
                </a:lnTo>
                <a:lnTo>
                  <a:pt x="9017" y="27178"/>
                </a:lnTo>
                <a:lnTo>
                  <a:pt x="13589" y="26035"/>
                </a:lnTo>
                <a:lnTo>
                  <a:pt x="63627" y="26035"/>
                </a:lnTo>
                <a:lnTo>
                  <a:pt x="63627" y="0"/>
                </a:lnTo>
                <a:close/>
              </a:path>
              <a:path w="930909" h="288289">
                <a:moveTo>
                  <a:pt x="335357" y="107315"/>
                </a:moveTo>
                <a:lnTo>
                  <a:pt x="283718" y="107315"/>
                </a:lnTo>
                <a:lnTo>
                  <a:pt x="291504" y="107955"/>
                </a:lnTo>
                <a:lnTo>
                  <a:pt x="298291" y="109870"/>
                </a:lnTo>
                <a:lnTo>
                  <a:pt x="317500" y="154812"/>
                </a:lnTo>
                <a:lnTo>
                  <a:pt x="317500" y="161925"/>
                </a:lnTo>
                <a:lnTo>
                  <a:pt x="295735" y="170166"/>
                </a:lnTo>
                <a:lnTo>
                  <a:pt x="277304" y="177752"/>
                </a:lnTo>
                <a:lnTo>
                  <a:pt x="241107" y="197030"/>
                </a:lnTo>
                <a:lnTo>
                  <a:pt x="216154" y="230631"/>
                </a:lnTo>
                <a:lnTo>
                  <a:pt x="216219" y="240379"/>
                </a:lnTo>
                <a:lnTo>
                  <a:pt x="234922" y="279098"/>
                </a:lnTo>
                <a:lnTo>
                  <a:pt x="259461" y="286385"/>
                </a:lnTo>
                <a:lnTo>
                  <a:pt x="267589" y="286385"/>
                </a:lnTo>
                <a:lnTo>
                  <a:pt x="304805" y="266001"/>
                </a:lnTo>
                <a:lnTo>
                  <a:pt x="308373" y="263271"/>
                </a:lnTo>
                <a:lnTo>
                  <a:pt x="270383" y="263271"/>
                </a:lnTo>
                <a:lnTo>
                  <a:pt x="263779" y="260096"/>
                </a:lnTo>
                <a:lnTo>
                  <a:pt x="258064" y="253873"/>
                </a:lnTo>
                <a:lnTo>
                  <a:pt x="252349" y="247523"/>
                </a:lnTo>
                <a:lnTo>
                  <a:pt x="249555" y="239649"/>
                </a:lnTo>
                <a:lnTo>
                  <a:pt x="249555" y="222631"/>
                </a:lnTo>
                <a:lnTo>
                  <a:pt x="278765" y="191008"/>
                </a:lnTo>
                <a:lnTo>
                  <a:pt x="317500" y="174117"/>
                </a:lnTo>
                <a:lnTo>
                  <a:pt x="350266" y="174117"/>
                </a:lnTo>
                <a:lnTo>
                  <a:pt x="350159" y="151637"/>
                </a:lnTo>
                <a:lnTo>
                  <a:pt x="339598" y="111267"/>
                </a:lnTo>
                <a:lnTo>
                  <a:pt x="335357" y="107315"/>
                </a:lnTo>
                <a:close/>
              </a:path>
              <a:path w="930909" h="288289">
                <a:moveTo>
                  <a:pt x="352406" y="256286"/>
                </a:moveTo>
                <a:lnTo>
                  <a:pt x="317500" y="256286"/>
                </a:lnTo>
                <a:lnTo>
                  <a:pt x="317627" y="267208"/>
                </a:lnTo>
                <a:lnTo>
                  <a:pt x="319659" y="274955"/>
                </a:lnTo>
                <a:lnTo>
                  <a:pt x="327279" y="283845"/>
                </a:lnTo>
                <a:lnTo>
                  <a:pt x="332486" y="286131"/>
                </a:lnTo>
                <a:lnTo>
                  <a:pt x="338963" y="286131"/>
                </a:lnTo>
                <a:lnTo>
                  <a:pt x="349200" y="284271"/>
                </a:lnTo>
                <a:lnTo>
                  <a:pt x="359711" y="278685"/>
                </a:lnTo>
                <a:lnTo>
                  <a:pt x="370484" y="269361"/>
                </a:lnTo>
                <a:lnTo>
                  <a:pt x="377439" y="261112"/>
                </a:lnTo>
                <a:lnTo>
                  <a:pt x="357886" y="261112"/>
                </a:lnTo>
                <a:lnTo>
                  <a:pt x="356108" y="260477"/>
                </a:lnTo>
                <a:lnTo>
                  <a:pt x="354584" y="259080"/>
                </a:lnTo>
                <a:lnTo>
                  <a:pt x="353060" y="257810"/>
                </a:lnTo>
                <a:lnTo>
                  <a:pt x="352406" y="256286"/>
                </a:lnTo>
                <a:close/>
              </a:path>
              <a:path w="930909" h="288289">
                <a:moveTo>
                  <a:pt x="350266" y="174117"/>
                </a:moveTo>
                <a:lnTo>
                  <a:pt x="317500" y="174117"/>
                </a:lnTo>
                <a:lnTo>
                  <a:pt x="317500" y="243459"/>
                </a:lnTo>
                <a:lnTo>
                  <a:pt x="305788" y="252126"/>
                </a:lnTo>
                <a:lnTo>
                  <a:pt x="295243" y="258318"/>
                </a:lnTo>
                <a:lnTo>
                  <a:pt x="285888" y="262032"/>
                </a:lnTo>
                <a:lnTo>
                  <a:pt x="277749" y="263271"/>
                </a:lnTo>
                <a:lnTo>
                  <a:pt x="308373" y="263271"/>
                </a:lnTo>
                <a:lnTo>
                  <a:pt x="317500" y="256286"/>
                </a:lnTo>
                <a:lnTo>
                  <a:pt x="352406" y="256286"/>
                </a:lnTo>
                <a:lnTo>
                  <a:pt x="351917" y="255143"/>
                </a:lnTo>
                <a:lnTo>
                  <a:pt x="351282" y="251333"/>
                </a:lnTo>
                <a:lnTo>
                  <a:pt x="350855" y="247118"/>
                </a:lnTo>
                <a:lnTo>
                  <a:pt x="350535" y="240379"/>
                </a:lnTo>
                <a:lnTo>
                  <a:pt x="350335" y="231116"/>
                </a:lnTo>
                <a:lnTo>
                  <a:pt x="350266" y="174117"/>
                </a:lnTo>
                <a:close/>
              </a:path>
              <a:path w="930909" h="288289">
                <a:moveTo>
                  <a:pt x="381508" y="245237"/>
                </a:moveTo>
                <a:lnTo>
                  <a:pt x="373507" y="253111"/>
                </a:lnTo>
                <a:lnTo>
                  <a:pt x="368173" y="258064"/>
                </a:lnTo>
                <a:lnTo>
                  <a:pt x="363855" y="260604"/>
                </a:lnTo>
                <a:lnTo>
                  <a:pt x="361950" y="261112"/>
                </a:lnTo>
                <a:lnTo>
                  <a:pt x="377439" y="261112"/>
                </a:lnTo>
                <a:lnTo>
                  <a:pt x="381508" y="256286"/>
                </a:lnTo>
                <a:lnTo>
                  <a:pt x="381508" y="245237"/>
                </a:lnTo>
                <a:close/>
              </a:path>
              <a:path w="930909" h="288289">
                <a:moveTo>
                  <a:pt x="289687" y="95250"/>
                </a:moveTo>
                <a:lnTo>
                  <a:pt x="250235" y="103233"/>
                </a:lnTo>
                <a:lnTo>
                  <a:pt x="224234" y="132566"/>
                </a:lnTo>
                <a:lnTo>
                  <a:pt x="223139" y="140970"/>
                </a:lnTo>
                <a:lnTo>
                  <a:pt x="223259" y="147193"/>
                </a:lnTo>
                <a:lnTo>
                  <a:pt x="224662" y="151637"/>
                </a:lnTo>
                <a:lnTo>
                  <a:pt x="227950" y="155194"/>
                </a:lnTo>
                <a:lnTo>
                  <a:pt x="230886" y="158496"/>
                </a:lnTo>
                <a:lnTo>
                  <a:pt x="234950" y="160147"/>
                </a:lnTo>
                <a:lnTo>
                  <a:pt x="244856" y="160147"/>
                </a:lnTo>
                <a:lnTo>
                  <a:pt x="248920" y="158496"/>
                </a:lnTo>
                <a:lnTo>
                  <a:pt x="252212" y="155067"/>
                </a:lnTo>
                <a:lnTo>
                  <a:pt x="255143" y="151892"/>
                </a:lnTo>
                <a:lnTo>
                  <a:pt x="256667" y="147193"/>
                </a:lnTo>
                <a:lnTo>
                  <a:pt x="256662" y="140970"/>
                </a:lnTo>
                <a:lnTo>
                  <a:pt x="256362" y="131857"/>
                </a:lnTo>
                <a:lnTo>
                  <a:pt x="256337" y="123594"/>
                </a:lnTo>
                <a:lnTo>
                  <a:pt x="258826" y="118618"/>
                </a:lnTo>
                <a:lnTo>
                  <a:pt x="263906" y="114046"/>
                </a:lnTo>
                <a:lnTo>
                  <a:pt x="268732" y="109600"/>
                </a:lnTo>
                <a:lnTo>
                  <a:pt x="275336" y="107315"/>
                </a:lnTo>
                <a:lnTo>
                  <a:pt x="335357" y="107315"/>
                </a:lnTo>
                <a:lnTo>
                  <a:pt x="334887" y="106876"/>
                </a:lnTo>
                <a:lnTo>
                  <a:pt x="329438" y="103378"/>
                </a:lnTo>
                <a:lnTo>
                  <a:pt x="321155" y="99804"/>
                </a:lnTo>
                <a:lnTo>
                  <a:pt x="311753" y="97266"/>
                </a:lnTo>
                <a:lnTo>
                  <a:pt x="301255" y="95752"/>
                </a:lnTo>
                <a:lnTo>
                  <a:pt x="289687" y="95250"/>
                </a:lnTo>
                <a:close/>
              </a:path>
              <a:path w="930909" h="288289">
                <a:moveTo>
                  <a:pt x="476885" y="275463"/>
                </a:moveTo>
                <a:lnTo>
                  <a:pt x="386841" y="275463"/>
                </a:lnTo>
                <a:lnTo>
                  <a:pt x="386841" y="282575"/>
                </a:lnTo>
                <a:lnTo>
                  <a:pt x="476885" y="282575"/>
                </a:lnTo>
                <a:lnTo>
                  <a:pt x="476885" y="275463"/>
                </a:lnTo>
                <a:close/>
              </a:path>
              <a:path w="930909" h="288289">
                <a:moveTo>
                  <a:pt x="583184" y="275463"/>
                </a:moveTo>
                <a:lnTo>
                  <a:pt x="493140" y="275463"/>
                </a:lnTo>
                <a:lnTo>
                  <a:pt x="493140" y="282575"/>
                </a:lnTo>
                <a:lnTo>
                  <a:pt x="583184" y="282575"/>
                </a:lnTo>
                <a:lnTo>
                  <a:pt x="583184" y="275463"/>
                </a:lnTo>
                <a:close/>
              </a:path>
              <a:path w="930909" h="288289">
                <a:moveTo>
                  <a:pt x="447293" y="121666"/>
                </a:moveTo>
                <a:lnTo>
                  <a:pt x="403606" y="121666"/>
                </a:lnTo>
                <a:lnTo>
                  <a:pt x="406400" y="122555"/>
                </a:lnTo>
                <a:lnTo>
                  <a:pt x="408432" y="124206"/>
                </a:lnTo>
                <a:lnTo>
                  <a:pt x="414528" y="241427"/>
                </a:lnTo>
                <a:lnTo>
                  <a:pt x="414218" y="250545"/>
                </a:lnTo>
                <a:lnTo>
                  <a:pt x="400177" y="275463"/>
                </a:lnTo>
                <a:lnTo>
                  <a:pt x="466979" y="275463"/>
                </a:lnTo>
                <a:lnTo>
                  <a:pt x="447293" y="253746"/>
                </a:lnTo>
                <a:lnTo>
                  <a:pt x="447359" y="145478"/>
                </a:lnTo>
                <a:lnTo>
                  <a:pt x="459013" y="134207"/>
                </a:lnTo>
                <a:lnTo>
                  <a:pt x="459704" y="133731"/>
                </a:lnTo>
                <a:lnTo>
                  <a:pt x="447293" y="133731"/>
                </a:lnTo>
                <a:lnTo>
                  <a:pt x="447293" y="121666"/>
                </a:lnTo>
                <a:close/>
              </a:path>
              <a:path w="930909" h="288289">
                <a:moveTo>
                  <a:pt x="547651" y="119634"/>
                </a:moveTo>
                <a:lnTo>
                  <a:pt x="504571" y="119634"/>
                </a:lnTo>
                <a:lnTo>
                  <a:pt x="511810" y="123443"/>
                </a:lnTo>
                <a:lnTo>
                  <a:pt x="516128" y="130937"/>
                </a:lnTo>
                <a:lnTo>
                  <a:pt x="522532" y="253746"/>
                </a:lnTo>
                <a:lnTo>
                  <a:pt x="522351" y="258191"/>
                </a:lnTo>
                <a:lnTo>
                  <a:pt x="520446" y="265175"/>
                </a:lnTo>
                <a:lnTo>
                  <a:pt x="518160" y="268986"/>
                </a:lnTo>
                <a:lnTo>
                  <a:pt x="514731" y="271525"/>
                </a:lnTo>
                <a:lnTo>
                  <a:pt x="511302" y="274193"/>
                </a:lnTo>
                <a:lnTo>
                  <a:pt x="505460" y="275463"/>
                </a:lnTo>
                <a:lnTo>
                  <a:pt x="574421" y="275463"/>
                </a:lnTo>
                <a:lnTo>
                  <a:pt x="568452" y="274447"/>
                </a:lnTo>
                <a:lnTo>
                  <a:pt x="565150" y="272669"/>
                </a:lnTo>
                <a:lnTo>
                  <a:pt x="561975" y="270764"/>
                </a:lnTo>
                <a:lnTo>
                  <a:pt x="559562" y="268224"/>
                </a:lnTo>
                <a:lnTo>
                  <a:pt x="558164" y="264922"/>
                </a:lnTo>
                <a:lnTo>
                  <a:pt x="556260" y="260731"/>
                </a:lnTo>
                <a:lnTo>
                  <a:pt x="555458" y="253746"/>
                </a:lnTo>
                <a:lnTo>
                  <a:pt x="555371" y="163703"/>
                </a:lnTo>
                <a:lnTo>
                  <a:pt x="555087" y="152203"/>
                </a:lnTo>
                <a:lnTo>
                  <a:pt x="554243" y="142287"/>
                </a:lnTo>
                <a:lnTo>
                  <a:pt x="552892" y="134207"/>
                </a:lnTo>
                <a:lnTo>
                  <a:pt x="552785" y="133731"/>
                </a:lnTo>
                <a:lnTo>
                  <a:pt x="550926" y="127254"/>
                </a:lnTo>
                <a:lnTo>
                  <a:pt x="547651" y="119634"/>
                </a:lnTo>
                <a:close/>
              </a:path>
              <a:path w="930909" h="288289">
                <a:moveTo>
                  <a:pt x="508254" y="95250"/>
                </a:moveTo>
                <a:lnTo>
                  <a:pt x="493585" y="97655"/>
                </a:lnTo>
                <a:lnTo>
                  <a:pt x="478536" y="104870"/>
                </a:lnTo>
                <a:lnTo>
                  <a:pt x="463105" y="116895"/>
                </a:lnTo>
                <a:lnTo>
                  <a:pt x="447293" y="133731"/>
                </a:lnTo>
                <a:lnTo>
                  <a:pt x="459704" y="133731"/>
                </a:lnTo>
                <a:lnTo>
                  <a:pt x="470757" y="126111"/>
                </a:lnTo>
                <a:lnTo>
                  <a:pt x="482548" y="121253"/>
                </a:lnTo>
                <a:lnTo>
                  <a:pt x="494411" y="119634"/>
                </a:lnTo>
                <a:lnTo>
                  <a:pt x="547651" y="119634"/>
                </a:lnTo>
                <a:lnTo>
                  <a:pt x="547498" y="119278"/>
                </a:lnTo>
                <a:lnTo>
                  <a:pt x="515441" y="95704"/>
                </a:lnTo>
                <a:lnTo>
                  <a:pt x="508254" y="95250"/>
                </a:lnTo>
                <a:close/>
              </a:path>
              <a:path w="930909" h="288289">
                <a:moveTo>
                  <a:pt x="447293" y="95250"/>
                </a:moveTo>
                <a:lnTo>
                  <a:pt x="438785" y="95250"/>
                </a:lnTo>
                <a:lnTo>
                  <a:pt x="383921" y="117475"/>
                </a:lnTo>
                <a:lnTo>
                  <a:pt x="386841" y="124587"/>
                </a:lnTo>
                <a:lnTo>
                  <a:pt x="392049" y="122681"/>
                </a:lnTo>
                <a:lnTo>
                  <a:pt x="396493" y="121666"/>
                </a:lnTo>
                <a:lnTo>
                  <a:pt x="447293" y="121666"/>
                </a:lnTo>
                <a:lnTo>
                  <a:pt x="447293" y="95250"/>
                </a:lnTo>
                <a:close/>
              </a:path>
              <a:path w="930909" h="288289">
                <a:moveTo>
                  <a:pt x="685673" y="94996"/>
                </a:moveTo>
                <a:lnTo>
                  <a:pt x="635541" y="113266"/>
                </a:lnTo>
                <a:lnTo>
                  <a:pt x="611538" y="144129"/>
                </a:lnTo>
                <a:lnTo>
                  <a:pt x="597662" y="199136"/>
                </a:lnTo>
                <a:lnTo>
                  <a:pt x="599064" y="217799"/>
                </a:lnTo>
                <a:lnTo>
                  <a:pt x="620013" y="263144"/>
                </a:lnTo>
                <a:lnTo>
                  <a:pt x="657554" y="286593"/>
                </a:lnTo>
                <a:lnTo>
                  <a:pt x="671957" y="288163"/>
                </a:lnTo>
                <a:lnTo>
                  <a:pt x="679243" y="287782"/>
                </a:lnTo>
                <a:lnTo>
                  <a:pt x="718802" y="268583"/>
                </a:lnTo>
                <a:lnTo>
                  <a:pt x="721124" y="266319"/>
                </a:lnTo>
                <a:lnTo>
                  <a:pt x="690499" y="266319"/>
                </a:lnTo>
                <a:lnTo>
                  <a:pt x="679995" y="264985"/>
                </a:lnTo>
                <a:lnTo>
                  <a:pt x="643915" y="233072"/>
                </a:lnTo>
                <a:lnTo>
                  <a:pt x="634111" y="183387"/>
                </a:lnTo>
                <a:lnTo>
                  <a:pt x="635232" y="164746"/>
                </a:lnTo>
                <a:lnTo>
                  <a:pt x="652145" y="123062"/>
                </a:lnTo>
                <a:lnTo>
                  <a:pt x="683387" y="107315"/>
                </a:lnTo>
                <a:lnTo>
                  <a:pt x="721654" y="107315"/>
                </a:lnTo>
                <a:lnTo>
                  <a:pt x="717087" y="103622"/>
                </a:lnTo>
                <a:lnTo>
                  <a:pt x="707691" y="98821"/>
                </a:lnTo>
                <a:lnTo>
                  <a:pt x="697224" y="95950"/>
                </a:lnTo>
                <a:lnTo>
                  <a:pt x="685673" y="94996"/>
                </a:lnTo>
                <a:close/>
              </a:path>
              <a:path w="930909" h="288289">
                <a:moveTo>
                  <a:pt x="786511" y="258699"/>
                </a:moveTo>
                <a:lnTo>
                  <a:pt x="780541" y="260985"/>
                </a:lnTo>
                <a:lnTo>
                  <a:pt x="775715" y="262128"/>
                </a:lnTo>
                <a:lnTo>
                  <a:pt x="725424" y="262128"/>
                </a:lnTo>
                <a:lnTo>
                  <a:pt x="725424" y="288163"/>
                </a:lnTo>
                <a:lnTo>
                  <a:pt x="734567" y="288163"/>
                </a:lnTo>
                <a:lnTo>
                  <a:pt x="788670" y="265684"/>
                </a:lnTo>
                <a:lnTo>
                  <a:pt x="786511" y="258699"/>
                </a:lnTo>
                <a:close/>
              </a:path>
              <a:path w="930909" h="288289">
                <a:moveTo>
                  <a:pt x="721654" y="107315"/>
                </a:moveTo>
                <a:lnTo>
                  <a:pt x="689610" y="107315"/>
                </a:lnTo>
                <a:lnTo>
                  <a:pt x="695960" y="109220"/>
                </a:lnTo>
                <a:lnTo>
                  <a:pt x="709040" y="116712"/>
                </a:lnTo>
                <a:lnTo>
                  <a:pt x="725424" y="154431"/>
                </a:lnTo>
                <a:lnTo>
                  <a:pt x="725424" y="248158"/>
                </a:lnTo>
                <a:lnTo>
                  <a:pt x="716948" y="256085"/>
                </a:lnTo>
                <a:lnTo>
                  <a:pt x="708294" y="261762"/>
                </a:lnTo>
                <a:lnTo>
                  <a:pt x="699474" y="265177"/>
                </a:lnTo>
                <a:lnTo>
                  <a:pt x="690499" y="266319"/>
                </a:lnTo>
                <a:lnTo>
                  <a:pt x="721124" y="266319"/>
                </a:lnTo>
                <a:lnTo>
                  <a:pt x="725424" y="262128"/>
                </a:lnTo>
                <a:lnTo>
                  <a:pt x="769238" y="262128"/>
                </a:lnTo>
                <a:lnTo>
                  <a:pt x="766699" y="261239"/>
                </a:lnTo>
                <a:lnTo>
                  <a:pt x="758189" y="110362"/>
                </a:lnTo>
                <a:lnTo>
                  <a:pt x="725424" y="110362"/>
                </a:lnTo>
                <a:lnTo>
                  <a:pt x="721654" y="107315"/>
                </a:lnTo>
                <a:close/>
              </a:path>
              <a:path w="930909" h="288289">
                <a:moveTo>
                  <a:pt x="758189" y="26035"/>
                </a:moveTo>
                <a:lnTo>
                  <a:pt x="714502" y="26035"/>
                </a:lnTo>
                <a:lnTo>
                  <a:pt x="717168" y="26924"/>
                </a:lnTo>
                <a:lnTo>
                  <a:pt x="719328" y="28702"/>
                </a:lnTo>
                <a:lnTo>
                  <a:pt x="725424" y="110362"/>
                </a:lnTo>
                <a:lnTo>
                  <a:pt x="758189" y="110362"/>
                </a:lnTo>
                <a:lnTo>
                  <a:pt x="758189" y="26035"/>
                </a:lnTo>
                <a:close/>
              </a:path>
              <a:path w="930909" h="288289">
                <a:moveTo>
                  <a:pt x="758189" y="0"/>
                </a:moveTo>
                <a:lnTo>
                  <a:pt x="749300" y="0"/>
                </a:lnTo>
                <a:lnTo>
                  <a:pt x="695071" y="22352"/>
                </a:lnTo>
                <a:lnTo>
                  <a:pt x="697611" y="29210"/>
                </a:lnTo>
                <a:lnTo>
                  <a:pt x="703326" y="27178"/>
                </a:lnTo>
                <a:lnTo>
                  <a:pt x="707898" y="26035"/>
                </a:lnTo>
                <a:lnTo>
                  <a:pt x="758189" y="26035"/>
                </a:lnTo>
                <a:lnTo>
                  <a:pt x="758189" y="0"/>
                </a:lnTo>
                <a:close/>
              </a:path>
              <a:path w="930909" h="288289">
                <a:moveTo>
                  <a:pt x="901270" y="280162"/>
                </a:moveTo>
                <a:lnTo>
                  <a:pt x="824103" y="280162"/>
                </a:lnTo>
                <a:lnTo>
                  <a:pt x="827659" y="280797"/>
                </a:lnTo>
                <a:lnTo>
                  <a:pt x="831977" y="282194"/>
                </a:lnTo>
                <a:lnTo>
                  <a:pt x="842432" y="284787"/>
                </a:lnTo>
                <a:lnTo>
                  <a:pt x="852281" y="286654"/>
                </a:lnTo>
                <a:lnTo>
                  <a:pt x="861534" y="287783"/>
                </a:lnTo>
                <a:lnTo>
                  <a:pt x="870204" y="288163"/>
                </a:lnTo>
                <a:lnTo>
                  <a:pt x="881538" y="287210"/>
                </a:lnTo>
                <a:lnTo>
                  <a:pt x="892301" y="284353"/>
                </a:lnTo>
                <a:lnTo>
                  <a:pt x="901270" y="280162"/>
                </a:lnTo>
                <a:close/>
              </a:path>
              <a:path w="930909" h="288289">
                <a:moveTo>
                  <a:pt x="814070" y="220345"/>
                </a:moveTo>
                <a:lnTo>
                  <a:pt x="807592" y="220345"/>
                </a:lnTo>
                <a:lnTo>
                  <a:pt x="807592" y="285369"/>
                </a:lnTo>
                <a:lnTo>
                  <a:pt x="814070" y="285369"/>
                </a:lnTo>
                <a:lnTo>
                  <a:pt x="815848" y="281940"/>
                </a:lnTo>
                <a:lnTo>
                  <a:pt x="818261" y="280162"/>
                </a:lnTo>
                <a:lnTo>
                  <a:pt x="901270" y="280162"/>
                </a:lnTo>
                <a:lnTo>
                  <a:pt x="902493" y="279590"/>
                </a:lnTo>
                <a:lnTo>
                  <a:pt x="907166" y="276352"/>
                </a:lnTo>
                <a:lnTo>
                  <a:pt x="870585" y="276352"/>
                </a:lnTo>
                <a:lnTo>
                  <a:pt x="861034" y="275470"/>
                </a:lnTo>
                <a:lnTo>
                  <a:pt x="828161" y="254349"/>
                </a:lnTo>
                <a:lnTo>
                  <a:pt x="817528" y="233394"/>
                </a:lnTo>
                <a:lnTo>
                  <a:pt x="814070" y="220345"/>
                </a:lnTo>
                <a:close/>
              </a:path>
              <a:path w="930909" h="288289">
                <a:moveTo>
                  <a:pt x="861949" y="95250"/>
                </a:moveTo>
                <a:lnTo>
                  <a:pt x="822198" y="110362"/>
                </a:lnTo>
                <a:lnTo>
                  <a:pt x="806704" y="147828"/>
                </a:lnTo>
                <a:lnTo>
                  <a:pt x="807273" y="156116"/>
                </a:lnTo>
                <a:lnTo>
                  <a:pt x="829627" y="188706"/>
                </a:lnTo>
                <a:lnTo>
                  <a:pt x="866632" y="209145"/>
                </a:lnTo>
                <a:lnTo>
                  <a:pt x="877442" y="215360"/>
                </a:lnTo>
                <a:lnTo>
                  <a:pt x="885872" y="220956"/>
                </a:lnTo>
                <a:lnTo>
                  <a:pt x="891921" y="225933"/>
                </a:lnTo>
                <a:lnTo>
                  <a:pt x="898271" y="232156"/>
                </a:lnTo>
                <a:lnTo>
                  <a:pt x="901573" y="239903"/>
                </a:lnTo>
                <a:lnTo>
                  <a:pt x="901573" y="256540"/>
                </a:lnTo>
                <a:lnTo>
                  <a:pt x="898652" y="263017"/>
                </a:lnTo>
                <a:lnTo>
                  <a:pt x="892858" y="268422"/>
                </a:lnTo>
                <a:lnTo>
                  <a:pt x="887095" y="273685"/>
                </a:lnTo>
                <a:lnTo>
                  <a:pt x="879729" y="276352"/>
                </a:lnTo>
                <a:lnTo>
                  <a:pt x="907166" y="276352"/>
                </a:lnTo>
                <a:lnTo>
                  <a:pt x="929741" y="244705"/>
                </a:lnTo>
                <a:lnTo>
                  <a:pt x="930862" y="233394"/>
                </a:lnTo>
                <a:lnTo>
                  <a:pt x="930784" y="232156"/>
                </a:lnTo>
                <a:lnTo>
                  <a:pt x="908246" y="191698"/>
                </a:lnTo>
                <a:lnTo>
                  <a:pt x="861567" y="166878"/>
                </a:lnTo>
                <a:lnTo>
                  <a:pt x="852926" y="162429"/>
                </a:lnTo>
                <a:lnTo>
                  <a:pt x="830199" y="138049"/>
                </a:lnTo>
                <a:lnTo>
                  <a:pt x="830199" y="124587"/>
                </a:lnTo>
                <a:lnTo>
                  <a:pt x="832992" y="119125"/>
                </a:lnTo>
                <a:lnTo>
                  <a:pt x="838708" y="114300"/>
                </a:lnTo>
                <a:lnTo>
                  <a:pt x="844423" y="109347"/>
                </a:lnTo>
                <a:lnTo>
                  <a:pt x="851915" y="106934"/>
                </a:lnTo>
                <a:lnTo>
                  <a:pt x="917193" y="106934"/>
                </a:lnTo>
                <a:lnTo>
                  <a:pt x="917193" y="102743"/>
                </a:lnTo>
                <a:lnTo>
                  <a:pt x="899287" y="102743"/>
                </a:lnTo>
                <a:lnTo>
                  <a:pt x="894714" y="101727"/>
                </a:lnTo>
                <a:lnTo>
                  <a:pt x="887984" y="99822"/>
                </a:lnTo>
                <a:lnTo>
                  <a:pt x="880647" y="97821"/>
                </a:lnTo>
                <a:lnTo>
                  <a:pt x="873871" y="96393"/>
                </a:lnTo>
                <a:lnTo>
                  <a:pt x="867642" y="95535"/>
                </a:lnTo>
                <a:lnTo>
                  <a:pt x="861949" y="95250"/>
                </a:lnTo>
                <a:close/>
              </a:path>
              <a:path w="930909" h="288289">
                <a:moveTo>
                  <a:pt x="917193" y="106934"/>
                </a:moveTo>
                <a:lnTo>
                  <a:pt x="861187" y="106934"/>
                </a:lnTo>
                <a:lnTo>
                  <a:pt x="869926" y="107598"/>
                </a:lnTo>
                <a:lnTo>
                  <a:pt x="877855" y="109585"/>
                </a:lnTo>
                <a:lnTo>
                  <a:pt x="906645" y="143799"/>
                </a:lnTo>
                <a:lnTo>
                  <a:pt x="910716" y="157225"/>
                </a:lnTo>
                <a:lnTo>
                  <a:pt x="917193" y="157225"/>
                </a:lnTo>
                <a:lnTo>
                  <a:pt x="917193" y="106934"/>
                </a:lnTo>
                <a:close/>
              </a:path>
              <a:path w="930909" h="288289">
                <a:moveTo>
                  <a:pt x="917193" y="95250"/>
                </a:moveTo>
                <a:lnTo>
                  <a:pt x="910716" y="95250"/>
                </a:lnTo>
                <a:lnTo>
                  <a:pt x="909065" y="98425"/>
                </a:lnTo>
                <a:lnTo>
                  <a:pt x="907668" y="100456"/>
                </a:lnTo>
                <a:lnTo>
                  <a:pt x="905256" y="102362"/>
                </a:lnTo>
                <a:lnTo>
                  <a:pt x="903605" y="102743"/>
                </a:lnTo>
                <a:lnTo>
                  <a:pt x="917193" y="102743"/>
                </a:lnTo>
                <a:lnTo>
                  <a:pt x="917193" y="9525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35952" y="4000627"/>
            <a:ext cx="391160" cy="193040"/>
          </a:xfrm>
          <a:custGeom>
            <a:avLst/>
            <a:gdLst/>
            <a:ahLst/>
            <a:cxnLst/>
            <a:rect l="l" t="t" r="r" b="b"/>
            <a:pathLst>
              <a:path w="391159" h="193039">
                <a:moveTo>
                  <a:pt x="88011" y="0"/>
                </a:moveTo>
                <a:lnTo>
                  <a:pt x="45084" y="11811"/>
                </a:lnTo>
                <a:lnTo>
                  <a:pt x="12446" y="48387"/>
                </a:lnTo>
                <a:lnTo>
                  <a:pt x="783" y="85641"/>
                </a:lnTo>
                <a:lnTo>
                  <a:pt x="0" y="98171"/>
                </a:lnTo>
                <a:lnTo>
                  <a:pt x="1283" y="114909"/>
                </a:lnTo>
                <a:lnTo>
                  <a:pt x="20447" y="160147"/>
                </a:lnTo>
                <a:lnTo>
                  <a:pt x="66327" y="190865"/>
                </a:lnTo>
                <a:lnTo>
                  <a:pt x="85851" y="192912"/>
                </a:lnTo>
                <a:lnTo>
                  <a:pt x="98139" y="192107"/>
                </a:lnTo>
                <a:lnTo>
                  <a:pt x="109855" y="189706"/>
                </a:lnTo>
                <a:lnTo>
                  <a:pt x="120999" y="185733"/>
                </a:lnTo>
                <a:lnTo>
                  <a:pt x="131572" y="180212"/>
                </a:lnTo>
                <a:lnTo>
                  <a:pt x="133476" y="178816"/>
                </a:lnTo>
                <a:lnTo>
                  <a:pt x="94361" y="178816"/>
                </a:lnTo>
                <a:lnTo>
                  <a:pt x="82047" y="177008"/>
                </a:lnTo>
                <a:lnTo>
                  <a:pt x="52704" y="149987"/>
                </a:lnTo>
                <a:lnTo>
                  <a:pt x="37935" y="100623"/>
                </a:lnTo>
                <a:lnTo>
                  <a:pt x="36956" y="81406"/>
                </a:lnTo>
                <a:lnTo>
                  <a:pt x="37363" y="69669"/>
                </a:lnTo>
                <a:lnTo>
                  <a:pt x="51085" y="27781"/>
                </a:lnTo>
                <a:lnTo>
                  <a:pt x="74802" y="12827"/>
                </a:lnTo>
                <a:lnTo>
                  <a:pt x="133222" y="12827"/>
                </a:lnTo>
                <a:lnTo>
                  <a:pt x="125269" y="7826"/>
                </a:lnTo>
                <a:lnTo>
                  <a:pt x="107658" y="1954"/>
                </a:lnTo>
                <a:lnTo>
                  <a:pt x="88011" y="0"/>
                </a:lnTo>
                <a:close/>
              </a:path>
              <a:path w="391159" h="193039">
                <a:moveTo>
                  <a:pt x="133222" y="12827"/>
                </a:moveTo>
                <a:lnTo>
                  <a:pt x="81788" y="12827"/>
                </a:lnTo>
                <a:lnTo>
                  <a:pt x="92263" y="14019"/>
                </a:lnTo>
                <a:lnTo>
                  <a:pt x="101805" y="17627"/>
                </a:lnTo>
                <a:lnTo>
                  <a:pt x="126950" y="47196"/>
                </a:lnTo>
                <a:lnTo>
                  <a:pt x="137376" y="85296"/>
                </a:lnTo>
                <a:lnTo>
                  <a:pt x="138683" y="108204"/>
                </a:lnTo>
                <a:lnTo>
                  <a:pt x="137898" y="126186"/>
                </a:lnTo>
                <a:lnTo>
                  <a:pt x="126111" y="162941"/>
                </a:lnTo>
                <a:lnTo>
                  <a:pt x="94361" y="178816"/>
                </a:lnTo>
                <a:lnTo>
                  <a:pt x="133476" y="178816"/>
                </a:lnTo>
                <a:lnTo>
                  <a:pt x="163956" y="142367"/>
                </a:lnTo>
                <a:lnTo>
                  <a:pt x="174904" y="105201"/>
                </a:lnTo>
                <a:lnTo>
                  <a:pt x="175641" y="92964"/>
                </a:lnTo>
                <a:lnTo>
                  <a:pt x="174309" y="76053"/>
                </a:lnTo>
                <a:lnTo>
                  <a:pt x="170322" y="60166"/>
                </a:lnTo>
                <a:lnTo>
                  <a:pt x="163693" y="45279"/>
                </a:lnTo>
                <a:lnTo>
                  <a:pt x="154431" y="31368"/>
                </a:lnTo>
                <a:lnTo>
                  <a:pt x="140822" y="17605"/>
                </a:lnTo>
                <a:lnTo>
                  <a:pt x="133222" y="12827"/>
                </a:lnTo>
                <a:close/>
              </a:path>
              <a:path w="391159" h="193039">
                <a:moveTo>
                  <a:pt x="284352" y="180212"/>
                </a:moveTo>
                <a:lnTo>
                  <a:pt x="194309" y="180212"/>
                </a:lnTo>
                <a:lnTo>
                  <a:pt x="194309" y="187325"/>
                </a:lnTo>
                <a:lnTo>
                  <a:pt x="284352" y="187325"/>
                </a:lnTo>
                <a:lnTo>
                  <a:pt x="284352" y="180212"/>
                </a:lnTo>
                <a:close/>
              </a:path>
              <a:path w="391159" h="193039">
                <a:moveTo>
                  <a:pt x="390651" y="180212"/>
                </a:moveTo>
                <a:lnTo>
                  <a:pt x="300608" y="180212"/>
                </a:lnTo>
                <a:lnTo>
                  <a:pt x="300608" y="187325"/>
                </a:lnTo>
                <a:lnTo>
                  <a:pt x="390651" y="187325"/>
                </a:lnTo>
                <a:lnTo>
                  <a:pt x="390651" y="180212"/>
                </a:lnTo>
                <a:close/>
              </a:path>
              <a:path w="391159" h="193039">
                <a:moveTo>
                  <a:pt x="254762" y="26416"/>
                </a:moveTo>
                <a:lnTo>
                  <a:pt x="211074" y="26416"/>
                </a:lnTo>
                <a:lnTo>
                  <a:pt x="213868" y="27305"/>
                </a:lnTo>
                <a:lnTo>
                  <a:pt x="215900" y="28956"/>
                </a:lnTo>
                <a:lnTo>
                  <a:pt x="221996" y="146177"/>
                </a:lnTo>
                <a:lnTo>
                  <a:pt x="221686" y="155295"/>
                </a:lnTo>
                <a:lnTo>
                  <a:pt x="207645" y="180212"/>
                </a:lnTo>
                <a:lnTo>
                  <a:pt x="274447" y="180212"/>
                </a:lnTo>
                <a:lnTo>
                  <a:pt x="254762" y="158496"/>
                </a:lnTo>
                <a:lnTo>
                  <a:pt x="254827" y="50228"/>
                </a:lnTo>
                <a:lnTo>
                  <a:pt x="266481" y="38957"/>
                </a:lnTo>
                <a:lnTo>
                  <a:pt x="267172" y="38481"/>
                </a:lnTo>
                <a:lnTo>
                  <a:pt x="254762" y="38481"/>
                </a:lnTo>
                <a:lnTo>
                  <a:pt x="254762" y="26416"/>
                </a:lnTo>
                <a:close/>
              </a:path>
              <a:path w="391159" h="193039">
                <a:moveTo>
                  <a:pt x="355119" y="24384"/>
                </a:moveTo>
                <a:lnTo>
                  <a:pt x="312039" y="24384"/>
                </a:lnTo>
                <a:lnTo>
                  <a:pt x="319277" y="28193"/>
                </a:lnTo>
                <a:lnTo>
                  <a:pt x="323596" y="35687"/>
                </a:lnTo>
                <a:lnTo>
                  <a:pt x="330000" y="158496"/>
                </a:lnTo>
                <a:lnTo>
                  <a:pt x="329819" y="162941"/>
                </a:lnTo>
                <a:lnTo>
                  <a:pt x="327914" y="169925"/>
                </a:lnTo>
                <a:lnTo>
                  <a:pt x="325627" y="173736"/>
                </a:lnTo>
                <a:lnTo>
                  <a:pt x="322199" y="176275"/>
                </a:lnTo>
                <a:lnTo>
                  <a:pt x="318770" y="178943"/>
                </a:lnTo>
                <a:lnTo>
                  <a:pt x="312927" y="180212"/>
                </a:lnTo>
                <a:lnTo>
                  <a:pt x="381889" y="180212"/>
                </a:lnTo>
                <a:lnTo>
                  <a:pt x="375920" y="179197"/>
                </a:lnTo>
                <a:lnTo>
                  <a:pt x="372618" y="177419"/>
                </a:lnTo>
                <a:lnTo>
                  <a:pt x="369443" y="175514"/>
                </a:lnTo>
                <a:lnTo>
                  <a:pt x="367029" y="172974"/>
                </a:lnTo>
                <a:lnTo>
                  <a:pt x="365632" y="169672"/>
                </a:lnTo>
                <a:lnTo>
                  <a:pt x="363727" y="165481"/>
                </a:lnTo>
                <a:lnTo>
                  <a:pt x="362926" y="158496"/>
                </a:lnTo>
                <a:lnTo>
                  <a:pt x="362839" y="68453"/>
                </a:lnTo>
                <a:lnTo>
                  <a:pt x="362555" y="56953"/>
                </a:lnTo>
                <a:lnTo>
                  <a:pt x="361711" y="47037"/>
                </a:lnTo>
                <a:lnTo>
                  <a:pt x="360360" y="38957"/>
                </a:lnTo>
                <a:lnTo>
                  <a:pt x="360253" y="38481"/>
                </a:lnTo>
                <a:lnTo>
                  <a:pt x="358394" y="32004"/>
                </a:lnTo>
                <a:lnTo>
                  <a:pt x="355119" y="24384"/>
                </a:lnTo>
                <a:close/>
              </a:path>
              <a:path w="391159" h="193039">
                <a:moveTo>
                  <a:pt x="315722" y="0"/>
                </a:moveTo>
                <a:lnTo>
                  <a:pt x="301053" y="2405"/>
                </a:lnTo>
                <a:lnTo>
                  <a:pt x="286004" y="9620"/>
                </a:lnTo>
                <a:lnTo>
                  <a:pt x="270573" y="21645"/>
                </a:lnTo>
                <a:lnTo>
                  <a:pt x="254762" y="38481"/>
                </a:lnTo>
                <a:lnTo>
                  <a:pt x="267172" y="38481"/>
                </a:lnTo>
                <a:lnTo>
                  <a:pt x="278225" y="30861"/>
                </a:lnTo>
                <a:lnTo>
                  <a:pt x="290016" y="26003"/>
                </a:lnTo>
                <a:lnTo>
                  <a:pt x="301878" y="24384"/>
                </a:lnTo>
                <a:lnTo>
                  <a:pt x="355119" y="24384"/>
                </a:lnTo>
                <a:lnTo>
                  <a:pt x="354966" y="24028"/>
                </a:lnTo>
                <a:lnTo>
                  <a:pt x="322909" y="454"/>
                </a:lnTo>
                <a:lnTo>
                  <a:pt x="315722" y="0"/>
                </a:lnTo>
                <a:close/>
              </a:path>
              <a:path w="391159" h="193039">
                <a:moveTo>
                  <a:pt x="254762" y="0"/>
                </a:moveTo>
                <a:lnTo>
                  <a:pt x="246252" y="0"/>
                </a:lnTo>
                <a:lnTo>
                  <a:pt x="191389" y="22225"/>
                </a:lnTo>
                <a:lnTo>
                  <a:pt x="194309" y="29337"/>
                </a:lnTo>
                <a:lnTo>
                  <a:pt x="199517" y="27431"/>
                </a:lnTo>
                <a:lnTo>
                  <a:pt x="203962" y="26416"/>
                </a:lnTo>
                <a:lnTo>
                  <a:pt x="254762" y="26416"/>
                </a:lnTo>
                <a:lnTo>
                  <a:pt x="254762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object 3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789036" y="3905377"/>
            <a:ext cx="1735836" cy="369570"/>
          </a:xfrm>
          <a:prstGeom prst="rect">
            <a:avLst/>
          </a:prstGeom>
        </p:spPr>
      </p:pic>
      <p:sp>
        <p:nvSpPr>
          <p:cNvPr id="32" name="object 32"/>
          <p:cNvSpPr/>
          <p:nvPr/>
        </p:nvSpPr>
        <p:spPr>
          <a:xfrm>
            <a:off x="9692385" y="3905377"/>
            <a:ext cx="300990" cy="282575"/>
          </a:xfrm>
          <a:custGeom>
            <a:avLst/>
            <a:gdLst/>
            <a:ahLst/>
            <a:cxnLst/>
            <a:rect l="l" t="t" r="r" b="b"/>
            <a:pathLst>
              <a:path w="300990" h="282575">
                <a:moveTo>
                  <a:pt x="52578" y="0"/>
                </a:moveTo>
                <a:lnTo>
                  <a:pt x="41402" y="0"/>
                </a:lnTo>
                <a:lnTo>
                  <a:pt x="36575" y="2031"/>
                </a:lnTo>
                <a:lnTo>
                  <a:pt x="32639" y="5842"/>
                </a:lnTo>
                <a:lnTo>
                  <a:pt x="28702" y="9779"/>
                </a:lnTo>
                <a:lnTo>
                  <a:pt x="26797" y="14605"/>
                </a:lnTo>
                <a:lnTo>
                  <a:pt x="26797" y="25654"/>
                </a:lnTo>
                <a:lnTo>
                  <a:pt x="28829" y="30480"/>
                </a:lnTo>
                <a:lnTo>
                  <a:pt x="36703" y="38354"/>
                </a:lnTo>
                <a:lnTo>
                  <a:pt x="41529" y="40386"/>
                </a:lnTo>
                <a:lnTo>
                  <a:pt x="52578" y="40386"/>
                </a:lnTo>
                <a:lnTo>
                  <a:pt x="57404" y="38354"/>
                </a:lnTo>
                <a:lnTo>
                  <a:pt x="61214" y="34417"/>
                </a:lnTo>
                <a:lnTo>
                  <a:pt x="65150" y="30480"/>
                </a:lnTo>
                <a:lnTo>
                  <a:pt x="67183" y="25654"/>
                </a:lnTo>
                <a:lnTo>
                  <a:pt x="67183" y="14605"/>
                </a:lnTo>
                <a:lnTo>
                  <a:pt x="65150" y="9779"/>
                </a:lnTo>
                <a:lnTo>
                  <a:pt x="57404" y="2031"/>
                </a:lnTo>
                <a:lnTo>
                  <a:pt x="52578" y="0"/>
                </a:lnTo>
                <a:close/>
              </a:path>
              <a:path w="300990" h="282575">
                <a:moveTo>
                  <a:pt x="91186" y="275463"/>
                </a:moveTo>
                <a:lnTo>
                  <a:pt x="2794" y="275463"/>
                </a:lnTo>
                <a:lnTo>
                  <a:pt x="2794" y="282575"/>
                </a:lnTo>
                <a:lnTo>
                  <a:pt x="91186" y="282575"/>
                </a:lnTo>
                <a:lnTo>
                  <a:pt x="91186" y="275463"/>
                </a:lnTo>
                <a:close/>
              </a:path>
              <a:path w="300990" h="282575">
                <a:moveTo>
                  <a:pt x="63500" y="121666"/>
                </a:moveTo>
                <a:lnTo>
                  <a:pt x="19685" y="121666"/>
                </a:lnTo>
                <a:lnTo>
                  <a:pt x="22479" y="122428"/>
                </a:lnTo>
                <a:lnTo>
                  <a:pt x="24384" y="124079"/>
                </a:lnTo>
                <a:lnTo>
                  <a:pt x="30592" y="252856"/>
                </a:lnTo>
                <a:lnTo>
                  <a:pt x="29718" y="260350"/>
                </a:lnTo>
                <a:lnTo>
                  <a:pt x="26162" y="268224"/>
                </a:lnTo>
                <a:lnTo>
                  <a:pt x="23749" y="271145"/>
                </a:lnTo>
                <a:lnTo>
                  <a:pt x="20700" y="272796"/>
                </a:lnTo>
                <a:lnTo>
                  <a:pt x="17653" y="274574"/>
                </a:lnTo>
                <a:lnTo>
                  <a:pt x="11684" y="275463"/>
                </a:lnTo>
                <a:lnTo>
                  <a:pt x="82550" y="275463"/>
                </a:lnTo>
                <a:lnTo>
                  <a:pt x="76581" y="274447"/>
                </a:lnTo>
                <a:lnTo>
                  <a:pt x="73406" y="272669"/>
                </a:lnTo>
                <a:lnTo>
                  <a:pt x="70104" y="270764"/>
                </a:lnTo>
                <a:lnTo>
                  <a:pt x="67691" y="267970"/>
                </a:lnTo>
                <a:lnTo>
                  <a:pt x="66040" y="264160"/>
                </a:lnTo>
                <a:lnTo>
                  <a:pt x="64389" y="260477"/>
                </a:lnTo>
                <a:lnTo>
                  <a:pt x="63500" y="252856"/>
                </a:lnTo>
                <a:lnTo>
                  <a:pt x="63500" y="121666"/>
                </a:lnTo>
                <a:close/>
              </a:path>
              <a:path w="300990" h="282575">
                <a:moveTo>
                  <a:pt x="63500" y="95250"/>
                </a:moveTo>
                <a:lnTo>
                  <a:pt x="54864" y="95250"/>
                </a:lnTo>
                <a:lnTo>
                  <a:pt x="0" y="117475"/>
                </a:lnTo>
                <a:lnTo>
                  <a:pt x="2794" y="124587"/>
                </a:lnTo>
                <a:lnTo>
                  <a:pt x="8000" y="122681"/>
                </a:lnTo>
                <a:lnTo>
                  <a:pt x="12573" y="121666"/>
                </a:lnTo>
                <a:lnTo>
                  <a:pt x="63500" y="121666"/>
                </a:lnTo>
                <a:lnTo>
                  <a:pt x="63500" y="95250"/>
                </a:lnTo>
                <a:close/>
              </a:path>
              <a:path w="300990" h="282575">
                <a:moveTo>
                  <a:pt x="194691" y="275463"/>
                </a:moveTo>
                <a:lnTo>
                  <a:pt x="104648" y="275463"/>
                </a:lnTo>
                <a:lnTo>
                  <a:pt x="104648" y="282575"/>
                </a:lnTo>
                <a:lnTo>
                  <a:pt x="194691" y="282575"/>
                </a:lnTo>
                <a:lnTo>
                  <a:pt x="194691" y="275463"/>
                </a:lnTo>
                <a:close/>
              </a:path>
              <a:path w="300990" h="282575">
                <a:moveTo>
                  <a:pt x="300990" y="275463"/>
                </a:moveTo>
                <a:lnTo>
                  <a:pt x="210947" y="275463"/>
                </a:lnTo>
                <a:lnTo>
                  <a:pt x="210947" y="282575"/>
                </a:lnTo>
                <a:lnTo>
                  <a:pt x="300990" y="282575"/>
                </a:lnTo>
                <a:lnTo>
                  <a:pt x="300990" y="275463"/>
                </a:lnTo>
                <a:close/>
              </a:path>
              <a:path w="300990" h="282575">
                <a:moveTo>
                  <a:pt x="165100" y="121666"/>
                </a:moveTo>
                <a:lnTo>
                  <a:pt x="121412" y="121666"/>
                </a:lnTo>
                <a:lnTo>
                  <a:pt x="124206" y="122555"/>
                </a:lnTo>
                <a:lnTo>
                  <a:pt x="126238" y="124206"/>
                </a:lnTo>
                <a:lnTo>
                  <a:pt x="132334" y="241427"/>
                </a:lnTo>
                <a:lnTo>
                  <a:pt x="132024" y="250545"/>
                </a:lnTo>
                <a:lnTo>
                  <a:pt x="117983" y="275463"/>
                </a:lnTo>
                <a:lnTo>
                  <a:pt x="184785" y="275463"/>
                </a:lnTo>
                <a:lnTo>
                  <a:pt x="165100" y="253746"/>
                </a:lnTo>
                <a:lnTo>
                  <a:pt x="165165" y="145478"/>
                </a:lnTo>
                <a:lnTo>
                  <a:pt x="176819" y="134207"/>
                </a:lnTo>
                <a:lnTo>
                  <a:pt x="177510" y="133731"/>
                </a:lnTo>
                <a:lnTo>
                  <a:pt x="165100" y="133731"/>
                </a:lnTo>
                <a:lnTo>
                  <a:pt x="165100" y="121666"/>
                </a:lnTo>
                <a:close/>
              </a:path>
              <a:path w="300990" h="282575">
                <a:moveTo>
                  <a:pt x="265457" y="119634"/>
                </a:moveTo>
                <a:lnTo>
                  <a:pt x="222377" y="119634"/>
                </a:lnTo>
                <a:lnTo>
                  <a:pt x="229616" y="123443"/>
                </a:lnTo>
                <a:lnTo>
                  <a:pt x="233934" y="130937"/>
                </a:lnTo>
                <a:lnTo>
                  <a:pt x="240338" y="253746"/>
                </a:lnTo>
                <a:lnTo>
                  <a:pt x="240157" y="258191"/>
                </a:lnTo>
                <a:lnTo>
                  <a:pt x="239522" y="260096"/>
                </a:lnTo>
                <a:lnTo>
                  <a:pt x="238252" y="265175"/>
                </a:lnTo>
                <a:lnTo>
                  <a:pt x="235966" y="268986"/>
                </a:lnTo>
                <a:lnTo>
                  <a:pt x="232537" y="271525"/>
                </a:lnTo>
                <a:lnTo>
                  <a:pt x="229108" y="274193"/>
                </a:lnTo>
                <a:lnTo>
                  <a:pt x="223266" y="275463"/>
                </a:lnTo>
                <a:lnTo>
                  <a:pt x="292227" y="275463"/>
                </a:lnTo>
                <a:lnTo>
                  <a:pt x="286258" y="274447"/>
                </a:lnTo>
                <a:lnTo>
                  <a:pt x="282956" y="272669"/>
                </a:lnTo>
                <a:lnTo>
                  <a:pt x="279781" y="270764"/>
                </a:lnTo>
                <a:lnTo>
                  <a:pt x="277368" y="268224"/>
                </a:lnTo>
                <a:lnTo>
                  <a:pt x="275971" y="264922"/>
                </a:lnTo>
                <a:lnTo>
                  <a:pt x="274066" y="260731"/>
                </a:lnTo>
                <a:lnTo>
                  <a:pt x="273264" y="253746"/>
                </a:lnTo>
                <a:lnTo>
                  <a:pt x="273177" y="163703"/>
                </a:lnTo>
                <a:lnTo>
                  <a:pt x="272893" y="152203"/>
                </a:lnTo>
                <a:lnTo>
                  <a:pt x="272049" y="142287"/>
                </a:lnTo>
                <a:lnTo>
                  <a:pt x="270698" y="134207"/>
                </a:lnTo>
                <a:lnTo>
                  <a:pt x="270591" y="133731"/>
                </a:lnTo>
                <a:lnTo>
                  <a:pt x="268732" y="127254"/>
                </a:lnTo>
                <a:lnTo>
                  <a:pt x="265457" y="119634"/>
                </a:lnTo>
                <a:close/>
              </a:path>
              <a:path w="300990" h="282575">
                <a:moveTo>
                  <a:pt x="226060" y="95250"/>
                </a:moveTo>
                <a:lnTo>
                  <a:pt x="211391" y="97655"/>
                </a:lnTo>
                <a:lnTo>
                  <a:pt x="196342" y="104870"/>
                </a:lnTo>
                <a:lnTo>
                  <a:pt x="180911" y="116895"/>
                </a:lnTo>
                <a:lnTo>
                  <a:pt x="165100" y="133731"/>
                </a:lnTo>
                <a:lnTo>
                  <a:pt x="177510" y="133731"/>
                </a:lnTo>
                <a:lnTo>
                  <a:pt x="188563" y="126111"/>
                </a:lnTo>
                <a:lnTo>
                  <a:pt x="200354" y="121253"/>
                </a:lnTo>
                <a:lnTo>
                  <a:pt x="212217" y="119634"/>
                </a:lnTo>
                <a:lnTo>
                  <a:pt x="265457" y="119634"/>
                </a:lnTo>
                <a:lnTo>
                  <a:pt x="265304" y="119278"/>
                </a:lnTo>
                <a:lnTo>
                  <a:pt x="233247" y="95704"/>
                </a:lnTo>
                <a:lnTo>
                  <a:pt x="226060" y="95250"/>
                </a:lnTo>
                <a:close/>
              </a:path>
              <a:path w="300990" h="282575">
                <a:moveTo>
                  <a:pt x="165100" y="95250"/>
                </a:moveTo>
                <a:lnTo>
                  <a:pt x="156591" y="95250"/>
                </a:lnTo>
                <a:lnTo>
                  <a:pt x="101727" y="117475"/>
                </a:lnTo>
                <a:lnTo>
                  <a:pt x="104648" y="124587"/>
                </a:lnTo>
                <a:lnTo>
                  <a:pt x="109855" y="122681"/>
                </a:lnTo>
                <a:lnTo>
                  <a:pt x="114300" y="121666"/>
                </a:lnTo>
                <a:lnTo>
                  <a:pt x="165100" y="121666"/>
                </a:lnTo>
                <a:lnTo>
                  <a:pt x="165100" y="9525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142601" y="3905377"/>
            <a:ext cx="1179909" cy="288163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86015" y="4393057"/>
            <a:ext cx="1074508" cy="370331"/>
          </a:xfrm>
          <a:prstGeom prst="rect">
            <a:avLst/>
          </a:prstGeom>
        </p:spPr>
      </p:pic>
      <p:sp>
        <p:nvSpPr>
          <p:cNvPr id="35" name="object 35"/>
          <p:cNvSpPr/>
          <p:nvPr/>
        </p:nvSpPr>
        <p:spPr>
          <a:xfrm>
            <a:off x="2271649" y="4393057"/>
            <a:ext cx="861694" cy="288290"/>
          </a:xfrm>
          <a:custGeom>
            <a:avLst/>
            <a:gdLst/>
            <a:ahLst/>
            <a:cxnLst/>
            <a:rect l="l" t="t" r="r" b="b"/>
            <a:pathLst>
              <a:path w="861694" h="288289">
                <a:moveTo>
                  <a:pt x="109728" y="246380"/>
                </a:moveTo>
                <a:lnTo>
                  <a:pt x="101981" y="246380"/>
                </a:lnTo>
                <a:lnTo>
                  <a:pt x="99695" y="251714"/>
                </a:lnTo>
                <a:lnTo>
                  <a:pt x="96520" y="255778"/>
                </a:lnTo>
                <a:lnTo>
                  <a:pt x="92456" y="258445"/>
                </a:lnTo>
                <a:lnTo>
                  <a:pt x="88265" y="261112"/>
                </a:lnTo>
                <a:lnTo>
                  <a:pt x="84074" y="262509"/>
                </a:lnTo>
                <a:lnTo>
                  <a:pt x="74422" y="262509"/>
                </a:lnTo>
                <a:lnTo>
                  <a:pt x="70104" y="260477"/>
                </a:lnTo>
                <a:lnTo>
                  <a:pt x="63373" y="252222"/>
                </a:lnTo>
                <a:lnTo>
                  <a:pt x="61595" y="244348"/>
                </a:lnTo>
                <a:lnTo>
                  <a:pt x="61595" y="114427"/>
                </a:lnTo>
                <a:lnTo>
                  <a:pt x="104140" y="114427"/>
                </a:lnTo>
                <a:lnTo>
                  <a:pt x="104140" y="100584"/>
                </a:lnTo>
                <a:lnTo>
                  <a:pt x="61595" y="100584"/>
                </a:lnTo>
                <a:lnTo>
                  <a:pt x="61595" y="40767"/>
                </a:lnTo>
                <a:lnTo>
                  <a:pt x="55499" y="40767"/>
                </a:lnTo>
                <a:lnTo>
                  <a:pt x="38150" y="75361"/>
                </a:lnTo>
                <a:lnTo>
                  <a:pt x="5524" y="105384"/>
                </a:lnTo>
                <a:lnTo>
                  <a:pt x="0" y="107950"/>
                </a:lnTo>
                <a:lnTo>
                  <a:pt x="0" y="114427"/>
                </a:lnTo>
                <a:lnTo>
                  <a:pt x="28829" y="114427"/>
                </a:lnTo>
                <a:lnTo>
                  <a:pt x="28829" y="236855"/>
                </a:lnTo>
                <a:lnTo>
                  <a:pt x="29032" y="244348"/>
                </a:lnTo>
                <a:lnTo>
                  <a:pt x="45974" y="280543"/>
                </a:lnTo>
                <a:lnTo>
                  <a:pt x="57785" y="285496"/>
                </a:lnTo>
                <a:lnTo>
                  <a:pt x="63754" y="285496"/>
                </a:lnTo>
                <a:lnTo>
                  <a:pt x="101307" y="263436"/>
                </a:lnTo>
                <a:lnTo>
                  <a:pt x="105854" y="255511"/>
                </a:lnTo>
                <a:lnTo>
                  <a:pt x="109728" y="246380"/>
                </a:lnTo>
                <a:close/>
              </a:path>
              <a:path w="861694" h="288289">
                <a:moveTo>
                  <a:pt x="298196" y="188214"/>
                </a:moveTo>
                <a:lnTo>
                  <a:pt x="286245" y="140538"/>
                </a:lnTo>
                <a:lnTo>
                  <a:pt x="261239" y="111531"/>
                </a:lnTo>
                <a:lnTo>
                  <a:pt x="261239" y="203454"/>
                </a:lnTo>
                <a:lnTo>
                  <a:pt x="260451" y="221437"/>
                </a:lnTo>
                <a:lnTo>
                  <a:pt x="248666" y="258191"/>
                </a:lnTo>
                <a:lnTo>
                  <a:pt x="216916" y="274066"/>
                </a:lnTo>
                <a:lnTo>
                  <a:pt x="204597" y="272262"/>
                </a:lnTo>
                <a:lnTo>
                  <a:pt x="175260" y="245237"/>
                </a:lnTo>
                <a:lnTo>
                  <a:pt x="160489" y="195884"/>
                </a:lnTo>
                <a:lnTo>
                  <a:pt x="159512" y="176657"/>
                </a:lnTo>
                <a:lnTo>
                  <a:pt x="159918" y="164922"/>
                </a:lnTo>
                <a:lnTo>
                  <a:pt x="173634" y="123037"/>
                </a:lnTo>
                <a:lnTo>
                  <a:pt x="197358" y="108077"/>
                </a:lnTo>
                <a:lnTo>
                  <a:pt x="204470" y="108077"/>
                </a:lnTo>
                <a:lnTo>
                  <a:pt x="240411" y="127254"/>
                </a:lnTo>
                <a:lnTo>
                  <a:pt x="259930" y="180555"/>
                </a:lnTo>
                <a:lnTo>
                  <a:pt x="261239" y="203454"/>
                </a:lnTo>
                <a:lnTo>
                  <a:pt x="261239" y="111531"/>
                </a:lnTo>
                <a:lnTo>
                  <a:pt x="255765" y="108077"/>
                </a:lnTo>
                <a:lnTo>
                  <a:pt x="247815" y="103085"/>
                </a:lnTo>
                <a:lnTo>
                  <a:pt x="230212" y="97205"/>
                </a:lnTo>
                <a:lnTo>
                  <a:pt x="210566" y="95250"/>
                </a:lnTo>
                <a:lnTo>
                  <a:pt x="199364" y="95999"/>
                </a:lnTo>
                <a:lnTo>
                  <a:pt x="158013" y="113779"/>
                </a:lnTo>
                <a:lnTo>
                  <a:pt x="129565" y="156032"/>
                </a:lnTo>
                <a:lnTo>
                  <a:pt x="122555" y="193421"/>
                </a:lnTo>
                <a:lnTo>
                  <a:pt x="123837" y="210159"/>
                </a:lnTo>
                <a:lnTo>
                  <a:pt x="143002" y="255397"/>
                </a:lnTo>
                <a:lnTo>
                  <a:pt x="188874" y="286118"/>
                </a:lnTo>
                <a:lnTo>
                  <a:pt x="208407" y="288163"/>
                </a:lnTo>
                <a:lnTo>
                  <a:pt x="220687" y="287362"/>
                </a:lnTo>
                <a:lnTo>
                  <a:pt x="232410" y="284962"/>
                </a:lnTo>
                <a:lnTo>
                  <a:pt x="243547" y="280987"/>
                </a:lnTo>
                <a:lnTo>
                  <a:pt x="254127" y="275463"/>
                </a:lnTo>
                <a:lnTo>
                  <a:pt x="256019" y="274066"/>
                </a:lnTo>
                <a:lnTo>
                  <a:pt x="263855" y="268325"/>
                </a:lnTo>
                <a:lnTo>
                  <a:pt x="286512" y="237617"/>
                </a:lnTo>
                <a:lnTo>
                  <a:pt x="297459" y="200456"/>
                </a:lnTo>
                <a:lnTo>
                  <a:pt x="298196" y="188214"/>
                </a:lnTo>
                <a:close/>
              </a:path>
              <a:path w="861694" h="288289">
                <a:moveTo>
                  <a:pt x="502412" y="188214"/>
                </a:moveTo>
                <a:lnTo>
                  <a:pt x="490461" y="140538"/>
                </a:lnTo>
                <a:lnTo>
                  <a:pt x="465455" y="111531"/>
                </a:lnTo>
                <a:lnTo>
                  <a:pt x="465455" y="203454"/>
                </a:lnTo>
                <a:lnTo>
                  <a:pt x="464667" y="221437"/>
                </a:lnTo>
                <a:lnTo>
                  <a:pt x="452882" y="258191"/>
                </a:lnTo>
                <a:lnTo>
                  <a:pt x="421132" y="274066"/>
                </a:lnTo>
                <a:lnTo>
                  <a:pt x="408813" y="272262"/>
                </a:lnTo>
                <a:lnTo>
                  <a:pt x="379476" y="245237"/>
                </a:lnTo>
                <a:lnTo>
                  <a:pt x="364705" y="195884"/>
                </a:lnTo>
                <a:lnTo>
                  <a:pt x="363728" y="176657"/>
                </a:lnTo>
                <a:lnTo>
                  <a:pt x="364134" y="164922"/>
                </a:lnTo>
                <a:lnTo>
                  <a:pt x="377850" y="123037"/>
                </a:lnTo>
                <a:lnTo>
                  <a:pt x="401574" y="108077"/>
                </a:lnTo>
                <a:lnTo>
                  <a:pt x="408686" y="108077"/>
                </a:lnTo>
                <a:lnTo>
                  <a:pt x="444627" y="127254"/>
                </a:lnTo>
                <a:lnTo>
                  <a:pt x="464146" y="180555"/>
                </a:lnTo>
                <a:lnTo>
                  <a:pt x="465455" y="203454"/>
                </a:lnTo>
                <a:lnTo>
                  <a:pt x="465455" y="111531"/>
                </a:lnTo>
                <a:lnTo>
                  <a:pt x="459981" y="108077"/>
                </a:lnTo>
                <a:lnTo>
                  <a:pt x="452031" y="103085"/>
                </a:lnTo>
                <a:lnTo>
                  <a:pt x="434428" y="97205"/>
                </a:lnTo>
                <a:lnTo>
                  <a:pt x="414782" y="95250"/>
                </a:lnTo>
                <a:lnTo>
                  <a:pt x="403580" y="95999"/>
                </a:lnTo>
                <a:lnTo>
                  <a:pt x="362229" y="113779"/>
                </a:lnTo>
                <a:lnTo>
                  <a:pt x="333781" y="156032"/>
                </a:lnTo>
                <a:lnTo>
                  <a:pt x="326771" y="193421"/>
                </a:lnTo>
                <a:lnTo>
                  <a:pt x="328053" y="210159"/>
                </a:lnTo>
                <a:lnTo>
                  <a:pt x="347218" y="255397"/>
                </a:lnTo>
                <a:lnTo>
                  <a:pt x="393090" y="286118"/>
                </a:lnTo>
                <a:lnTo>
                  <a:pt x="412623" y="288163"/>
                </a:lnTo>
                <a:lnTo>
                  <a:pt x="424903" y="287362"/>
                </a:lnTo>
                <a:lnTo>
                  <a:pt x="436626" y="284962"/>
                </a:lnTo>
                <a:lnTo>
                  <a:pt x="447763" y="280987"/>
                </a:lnTo>
                <a:lnTo>
                  <a:pt x="458343" y="275463"/>
                </a:lnTo>
                <a:lnTo>
                  <a:pt x="460235" y="274066"/>
                </a:lnTo>
                <a:lnTo>
                  <a:pt x="468071" y="268325"/>
                </a:lnTo>
                <a:lnTo>
                  <a:pt x="490728" y="237617"/>
                </a:lnTo>
                <a:lnTo>
                  <a:pt x="501675" y="200456"/>
                </a:lnTo>
                <a:lnTo>
                  <a:pt x="502412" y="188214"/>
                </a:lnTo>
                <a:close/>
              </a:path>
              <a:path w="861694" h="288289">
                <a:moveTo>
                  <a:pt x="621919" y="275463"/>
                </a:moveTo>
                <a:lnTo>
                  <a:pt x="612521" y="275463"/>
                </a:lnTo>
                <a:lnTo>
                  <a:pt x="606171" y="274447"/>
                </a:lnTo>
                <a:lnTo>
                  <a:pt x="592582" y="252857"/>
                </a:lnTo>
                <a:lnTo>
                  <a:pt x="592582" y="26035"/>
                </a:lnTo>
                <a:lnTo>
                  <a:pt x="592582" y="0"/>
                </a:lnTo>
                <a:lnTo>
                  <a:pt x="583692" y="0"/>
                </a:lnTo>
                <a:lnTo>
                  <a:pt x="529336" y="22352"/>
                </a:lnTo>
                <a:lnTo>
                  <a:pt x="532765" y="29210"/>
                </a:lnTo>
                <a:lnTo>
                  <a:pt x="538099" y="27178"/>
                </a:lnTo>
                <a:lnTo>
                  <a:pt x="542417" y="26035"/>
                </a:lnTo>
                <a:lnTo>
                  <a:pt x="549021" y="26035"/>
                </a:lnTo>
                <a:lnTo>
                  <a:pt x="551688" y="26924"/>
                </a:lnTo>
                <a:lnTo>
                  <a:pt x="553720" y="28702"/>
                </a:lnTo>
                <a:lnTo>
                  <a:pt x="555752" y="30353"/>
                </a:lnTo>
                <a:lnTo>
                  <a:pt x="559536" y="252857"/>
                </a:lnTo>
                <a:lnTo>
                  <a:pt x="558673" y="260350"/>
                </a:lnTo>
                <a:lnTo>
                  <a:pt x="557022" y="264287"/>
                </a:lnTo>
                <a:lnTo>
                  <a:pt x="555244" y="268224"/>
                </a:lnTo>
                <a:lnTo>
                  <a:pt x="552958" y="271145"/>
                </a:lnTo>
                <a:lnTo>
                  <a:pt x="549910" y="272796"/>
                </a:lnTo>
                <a:lnTo>
                  <a:pt x="546862" y="274574"/>
                </a:lnTo>
                <a:lnTo>
                  <a:pt x="541147" y="275463"/>
                </a:lnTo>
                <a:lnTo>
                  <a:pt x="532765" y="275463"/>
                </a:lnTo>
                <a:lnTo>
                  <a:pt x="532765" y="282575"/>
                </a:lnTo>
                <a:lnTo>
                  <a:pt x="621919" y="282575"/>
                </a:lnTo>
                <a:lnTo>
                  <a:pt x="621919" y="275463"/>
                </a:lnTo>
                <a:close/>
              </a:path>
              <a:path w="861694" h="288289">
                <a:moveTo>
                  <a:pt x="774014" y="233400"/>
                </a:moveTo>
                <a:lnTo>
                  <a:pt x="751395" y="191706"/>
                </a:lnTo>
                <a:lnTo>
                  <a:pt x="704723" y="166878"/>
                </a:lnTo>
                <a:lnTo>
                  <a:pt x="696074" y="162433"/>
                </a:lnTo>
                <a:lnTo>
                  <a:pt x="673354" y="138049"/>
                </a:lnTo>
                <a:lnTo>
                  <a:pt x="673354" y="124587"/>
                </a:lnTo>
                <a:lnTo>
                  <a:pt x="676148" y="119126"/>
                </a:lnTo>
                <a:lnTo>
                  <a:pt x="681863" y="114300"/>
                </a:lnTo>
                <a:lnTo>
                  <a:pt x="687578" y="109347"/>
                </a:lnTo>
                <a:lnTo>
                  <a:pt x="695071" y="106934"/>
                </a:lnTo>
                <a:lnTo>
                  <a:pt x="704342" y="106934"/>
                </a:lnTo>
                <a:lnTo>
                  <a:pt x="740079" y="123901"/>
                </a:lnTo>
                <a:lnTo>
                  <a:pt x="753872" y="157226"/>
                </a:lnTo>
                <a:lnTo>
                  <a:pt x="760349" y="157226"/>
                </a:lnTo>
                <a:lnTo>
                  <a:pt x="760349" y="106934"/>
                </a:lnTo>
                <a:lnTo>
                  <a:pt x="760349" y="102743"/>
                </a:lnTo>
                <a:lnTo>
                  <a:pt x="760349" y="95250"/>
                </a:lnTo>
                <a:lnTo>
                  <a:pt x="753872" y="95250"/>
                </a:lnTo>
                <a:lnTo>
                  <a:pt x="752221" y="98425"/>
                </a:lnTo>
                <a:lnTo>
                  <a:pt x="750824" y="100457"/>
                </a:lnTo>
                <a:lnTo>
                  <a:pt x="748411" y="102362"/>
                </a:lnTo>
                <a:lnTo>
                  <a:pt x="746760" y="102743"/>
                </a:lnTo>
                <a:lnTo>
                  <a:pt x="742442" y="102743"/>
                </a:lnTo>
                <a:lnTo>
                  <a:pt x="737870" y="101727"/>
                </a:lnTo>
                <a:lnTo>
                  <a:pt x="731139" y="99822"/>
                </a:lnTo>
                <a:lnTo>
                  <a:pt x="723798" y="97828"/>
                </a:lnTo>
                <a:lnTo>
                  <a:pt x="717016" y="96393"/>
                </a:lnTo>
                <a:lnTo>
                  <a:pt x="710793" y="95542"/>
                </a:lnTo>
                <a:lnTo>
                  <a:pt x="705104" y="95250"/>
                </a:lnTo>
                <a:lnTo>
                  <a:pt x="693470" y="96189"/>
                </a:lnTo>
                <a:lnTo>
                  <a:pt x="658583" y="118351"/>
                </a:lnTo>
                <a:lnTo>
                  <a:pt x="649859" y="147828"/>
                </a:lnTo>
                <a:lnTo>
                  <a:pt x="650417" y="156121"/>
                </a:lnTo>
                <a:lnTo>
                  <a:pt x="672782" y="188709"/>
                </a:lnTo>
                <a:lnTo>
                  <a:pt x="709777" y="209156"/>
                </a:lnTo>
                <a:lnTo>
                  <a:pt x="720598" y="215366"/>
                </a:lnTo>
                <a:lnTo>
                  <a:pt x="729018" y="220967"/>
                </a:lnTo>
                <a:lnTo>
                  <a:pt x="735076" y="225933"/>
                </a:lnTo>
                <a:lnTo>
                  <a:pt x="741426" y="232156"/>
                </a:lnTo>
                <a:lnTo>
                  <a:pt x="744728" y="239903"/>
                </a:lnTo>
                <a:lnTo>
                  <a:pt x="744728" y="256540"/>
                </a:lnTo>
                <a:lnTo>
                  <a:pt x="741807" y="263017"/>
                </a:lnTo>
                <a:lnTo>
                  <a:pt x="736003" y="268427"/>
                </a:lnTo>
                <a:lnTo>
                  <a:pt x="730250" y="273685"/>
                </a:lnTo>
                <a:lnTo>
                  <a:pt x="722884" y="276352"/>
                </a:lnTo>
                <a:lnTo>
                  <a:pt x="713740" y="276352"/>
                </a:lnTo>
                <a:lnTo>
                  <a:pt x="671309" y="254355"/>
                </a:lnTo>
                <a:lnTo>
                  <a:pt x="657225" y="220345"/>
                </a:lnTo>
                <a:lnTo>
                  <a:pt x="650748" y="220345"/>
                </a:lnTo>
                <a:lnTo>
                  <a:pt x="650748" y="285369"/>
                </a:lnTo>
                <a:lnTo>
                  <a:pt x="657225" y="285369"/>
                </a:lnTo>
                <a:lnTo>
                  <a:pt x="659003" y="281940"/>
                </a:lnTo>
                <a:lnTo>
                  <a:pt x="661416" y="280162"/>
                </a:lnTo>
                <a:lnTo>
                  <a:pt x="667258" y="280162"/>
                </a:lnTo>
                <a:lnTo>
                  <a:pt x="670814" y="280797"/>
                </a:lnTo>
                <a:lnTo>
                  <a:pt x="675132" y="282194"/>
                </a:lnTo>
                <a:lnTo>
                  <a:pt x="685584" y="284797"/>
                </a:lnTo>
                <a:lnTo>
                  <a:pt x="695426" y="286664"/>
                </a:lnTo>
                <a:lnTo>
                  <a:pt x="704684" y="287794"/>
                </a:lnTo>
                <a:lnTo>
                  <a:pt x="713359" y="288163"/>
                </a:lnTo>
                <a:lnTo>
                  <a:pt x="724687" y="287210"/>
                </a:lnTo>
                <a:lnTo>
                  <a:pt x="735457" y="284353"/>
                </a:lnTo>
                <a:lnTo>
                  <a:pt x="744423" y="280162"/>
                </a:lnTo>
                <a:lnTo>
                  <a:pt x="745642" y="279590"/>
                </a:lnTo>
                <a:lnTo>
                  <a:pt x="750316" y="276352"/>
                </a:lnTo>
                <a:lnTo>
                  <a:pt x="755269" y="272923"/>
                </a:lnTo>
                <a:lnTo>
                  <a:pt x="763498" y="264718"/>
                </a:lnTo>
                <a:lnTo>
                  <a:pt x="769378" y="255308"/>
                </a:lnTo>
                <a:lnTo>
                  <a:pt x="772883" y="244716"/>
                </a:lnTo>
                <a:lnTo>
                  <a:pt x="774014" y="233400"/>
                </a:lnTo>
                <a:close/>
              </a:path>
              <a:path w="861694" h="288289">
                <a:moveTo>
                  <a:pt x="861441" y="259969"/>
                </a:moveTo>
                <a:lnTo>
                  <a:pt x="859282" y="254762"/>
                </a:lnTo>
                <a:lnTo>
                  <a:pt x="850900" y="246126"/>
                </a:lnTo>
                <a:lnTo>
                  <a:pt x="845693" y="243967"/>
                </a:lnTo>
                <a:lnTo>
                  <a:pt x="839470" y="243967"/>
                </a:lnTo>
                <a:lnTo>
                  <a:pt x="833374" y="243967"/>
                </a:lnTo>
                <a:lnTo>
                  <a:pt x="828167" y="246126"/>
                </a:lnTo>
                <a:lnTo>
                  <a:pt x="823849" y="250444"/>
                </a:lnTo>
                <a:lnTo>
                  <a:pt x="819531" y="254635"/>
                </a:lnTo>
                <a:lnTo>
                  <a:pt x="817372" y="259842"/>
                </a:lnTo>
                <a:lnTo>
                  <a:pt x="817372" y="272161"/>
                </a:lnTo>
                <a:lnTo>
                  <a:pt x="819531" y="277368"/>
                </a:lnTo>
                <a:lnTo>
                  <a:pt x="828167" y="286004"/>
                </a:lnTo>
                <a:lnTo>
                  <a:pt x="833374" y="288163"/>
                </a:lnTo>
                <a:lnTo>
                  <a:pt x="845439" y="288163"/>
                </a:lnTo>
                <a:lnTo>
                  <a:pt x="850646" y="286004"/>
                </a:lnTo>
                <a:lnTo>
                  <a:pt x="859282" y="277368"/>
                </a:lnTo>
                <a:lnTo>
                  <a:pt x="861441" y="272161"/>
                </a:lnTo>
                <a:lnTo>
                  <a:pt x="861441" y="259969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1122933"/>
            <a:ext cx="36671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Course</a:t>
            </a:r>
            <a:r>
              <a:rPr sz="4400" spc="-90" dirty="0"/>
              <a:t> </a:t>
            </a:r>
            <a:r>
              <a:rPr sz="4400" dirty="0"/>
              <a:t>Outline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859332" y="2486025"/>
            <a:ext cx="1091565" cy="251460"/>
          </a:xfrm>
          <a:custGeom>
            <a:avLst/>
            <a:gdLst/>
            <a:ahLst/>
            <a:cxnLst/>
            <a:rect l="l" t="t" r="r" b="b"/>
            <a:pathLst>
              <a:path w="1091564" h="251460">
                <a:moveTo>
                  <a:pt x="81838" y="240029"/>
                </a:moveTo>
                <a:lnTo>
                  <a:pt x="0" y="240029"/>
                </a:lnTo>
                <a:lnTo>
                  <a:pt x="0" y="246507"/>
                </a:lnTo>
                <a:lnTo>
                  <a:pt x="81838" y="246507"/>
                </a:lnTo>
                <a:lnTo>
                  <a:pt x="81838" y="240029"/>
                </a:lnTo>
                <a:close/>
              </a:path>
              <a:path w="1091564" h="251460">
                <a:moveTo>
                  <a:pt x="83847" y="48640"/>
                </a:moveTo>
                <a:lnTo>
                  <a:pt x="48552" y="48640"/>
                </a:lnTo>
                <a:lnTo>
                  <a:pt x="139407" y="246507"/>
                </a:lnTo>
                <a:lnTo>
                  <a:pt x="145122" y="246507"/>
                </a:lnTo>
                <a:lnTo>
                  <a:pt x="168578" y="195325"/>
                </a:lnTo>
                <a:lnTo>
                  <a:pt x="151891" y="195325"/>
                </a:lnTo>
                <a:lnTo>
                  <a:pt x="83847" y="48640"/>
                </a:lnTo>
                <a:close/>
              </a:path>
              <a:path w="1091564" h="251460">
                <a:moveTo>
                  <a:pt x="302387" y="240029"/>
                </a:moveTo>
                <a:lnTo>
                  <a:pt x="202514" y="240029"/>
                </a:lnTo>
                <a:lnTo>
                  <a:pt x="202514" y="246507"/>
                </a:lnTo>
                <a:lnTo>
                  <a:pt x="302387" y="246507"/>
                </a:lnTo>
                <a:lnTo>
                  <a:pt x="302387" y="240029"/>
                </a:lnTo>
                <a:close/>
              </a:path>
              <a:path w="1091564" h="251460">
                <a:moveTo>
                  <a:pt x="66586" y="11429"/>
                </a:moveTo>
                <a:lnTo>
                  <a:pt x="0" y="11429"/>
                </a:lnTo>
                <a:lnTo>
                  <a:pt x="0" y="17779"/>
                </a:lnTo>
                <a:lnTo>
                  <a:pt x="9601" y="17779"/>
                </a:lnTo>
                <a:lnTo>
                  <a:pt x="16560" y="18923"/>
                </a:lnTo>
                <a:lnTo>
                  <a:pt x="25234" y="23495"/>
                </a:lnTo>
                <a:lnTo>
                  <a:pt x="28206" y="26288"/>
                </a:lnTo>
                <a:lnTo>
                  <a:pt x="29819" y="29590"/>
                </a:lnTo>
                <a:lnTo>
                  <a:pt x="32131" y="34162"/>
                </a:lnTo>
                <a:lnTo>
                  <a:pt x="33286" y="41783"/>
                </a:lnTo>
                <a:lnTo>
                  <a:pt x="33286" y="205739"/>
                </a:lnTo>
                <a:lnTo>
                  <a:pt x="18262" y="240029"/>
                </a:lnTo>
                <a:lnTo>
                  <a:pt x="64274" y="240029"/>
                </a:lnTo>
                <a:lnTo>
                  <a:pt x="48552" y="205739"/>
                </a:lnTo>
                <a:lnTo>
                  <a:pt x="48552" y="48640"/>
                </a:lnTo>
                <a:lnTo>
                  <a:pt x="83847" y="48640"/>
                </a:lnTo>
                <a:lnTo>
                  <a:pt x="66586" y="11429"/>
                </a:lnTo>
                <a:close/>
              </a:path>
              <a:path w="1091564" h="251460">
                <a:moveTo>
                  <a:pt x="269194" y="48640"/>
                </a:moveTo>
                <a:lnTo>
                  <a:pt x="235800" y="48640"/>
                </a:lnTo>
                <a:lnTo>
                  <a:pt x="235800" y="205739"/>
                </a:lnTo>
                <a:lnTo>
                  <a:pt x="235562" y="214743"/>
                </a:lnTo>
                <a:lnTo>
                  <a:pt x="220891" y="240029"/>
                </a:lnTo>
                <a:lnTo>
                  <a:pt x="284988" y="240029"/>
                </a:lnTo>
                <a:lnTo>
                  <a:pt x="269100" y="205739"/>
                </a:lnTo>
                <a:lnTo>
                  <a:pt x="269194" y="48640"/>
                </a:lnTo>
                <a:close/>
              </a:path>
              <a:path w="1091564" h="251460">
                <a:moveTo>
                  <a:pt x="302387" y="11429"/>
                </a:moveTo>
                <a:lnTo>
                  <a:pt x="235800" y="11429"/>
                </a:lnTo>
                <a:lnTo>
                  <a:pt x="151891" y="195325"/>
                </a:lnTo>
                <a:lnTo>
                  <a:pt x="168578" y="195325"/>
                </a:lnTo>
                <a:lnTo>
                  <a:pt x="235800" y="48640"/>
                </a:lnTo>
                <a:lnTo>
                  <a:pt x="269194" y="48640"/>
                </a:lnTo>
                <a:lnTo>
                  <a:pt x="284175" y="17779"/>
                </a:lnTo>
                <a:lnTo>
                  <a:pt x="302387" y="17779"/>
                </a:lnTo>
                <a:lnTo>
                  <a:pt x="302387" y="11429"/>
                </a:lnTo>
                <a:close/>
              </a:path>
              <a:path w="1091564" h="251460">
                <a:moveTo>
                  <a:pt x="398348" y="83058"/>
                </a:moveTo>
                <a:lnTo>
                  <a:pt x="360895" y="93345"/>
                </a:lnTo>
                <a:lnTo>
                  <a:pt x="332371" y="125222"/>
                </a:lnTo>
                <a:lnTo>
                  <a:pt x="321538" y="168655"/>
                </a:lnTo>
                <a:lnTo>
                  <a:pt x="322655" y="183253"/>
                </a:lnTo>
                <a:lnTo>
                  <a:pt x="339394" y="222758"/>
                </a:lnTo>
                <a:lnTo>
                  <a:pt x="379419" y="249547"/>
                </a:lnTo>
                <a:lnTo>
                  <a:pt x="396443" y="251333"/>
                </a:lnTo>
                <a:lnTo>
                  <a:pt x="407212" y="250642"/>
                </a:lnTo>
                <a:lnTo>
                  <a:pt x="417445" y="248570"/>
                </a:lnTo>
                <a:lnTo>
                  <a:pt x="427179" y="245117"/>
                </a:lnTo>
                <a:lnTo>
                  <a:pt x="436448" y="240284"/>
                </a:lnTo>
                <a:lnTo>
                  <a:pt x="438181" y="239013"/>
                </a:lnTo>
                <a:lnTo>
                  <a:pt x="403898" y="239013"/>
                </a:lnTo>
                <a:lnTo>
                  <a:pt x="393175" y="237442"/>
                </a:lnTo>
                <a:lnTo>
                  <a:pt x="361542" y="200699"/>
                </a:lnTo>
                <a:lnTo>
                  <a:pt x="353783" y="154050"/>
                </a:lnTo>
                <a:lnTo>
                  <a:pt x="354143" y="143785"/>
                </a:lnTo>
                <a:lnTo>
                  <a:pt x="368325" y="103377"/>
                </a:lnTo>
                <a:lnTo>
                  <a:pt x="386841" y="94234"/>
                </a:lnTo>
                <a:lnTo>
                  <a:pt x="437813" y="94234"/>
                </a:lnTo>
                <a:lnTo>
                  <a:pt x="430828" y="89852"/>
                </a:lnTo>
                <a:lnTo>
                  <a:pt x="415469" y="84752"/>
                </a:lnTo>
                <a:lnTo>
                  <a:pt x="398348" y="83058"/>
                </a:lnTo>
                <a:close/>
              </a:path>
              <a:path w="1091564" h="251460">
                <a:moveTo>
                  <a:pt x="437813" y="94234"/>
                </a:moveTo>
                <a:lnTo>
                  <a:pt x="392976" y="94234"/>
                </a:lnTo>
                <a:lnTo>
                  <a:pt x="402085" y="95279"/>
                </a:lnTo>
                <a:lnTo>
                  <a:pt x="410351" y="98409"/>
                </a:lnTo>
                <a:lnTo>
                  <a:pt x="437988" y="139731"/>
                </a:lnTo>
                <a:lnTo>
                  <a:pt x="442544" y="177546"/>
                </a:lnTo>
                <a:lnTo>
                  <a:pt x="441855" y="193167"/>
                </a:lnTo>
                <a:lnTo>
                  <a:pt x="425813" y="231245"/>
                </a:lnTo>
                <a:lnTo>
                  <a:pt x="403898" y="239013"/>
                </a:lnTo>
                <a:lnTo>
                  <a:pt x="438181" y="239013"/>
                </a:lnTo>
                <a:lnTo>
                  <a:pt x="464642" y="207263"/>
                </a:lnTo>
                <a:lnTo>
                  <a:pt x="474802" y="164211"/>
                </a:lnTo>
                <a:lnTo>
                  <a:pt x="473637" y="149421"/>
                </a:lnTo>
                <a:lnTo>
                  <a:pt x="470150" y="135524"/>
                </a:lnTo>
                <a:lnTo>
                  <a:pt x="464354" y="122509"/>
                </a:lnTo>
                <a:lnTo>
                  <a:pt x="456260" y="110362"/>
                </a:lnTo>
                <a:lnTo>
                  <a:pt x="444425" y="98381"/>
                </a:lnTo>
                <a:lnTo>
                  <a:pt x="437813" y="94234"/>
                </a:lnTo>
                <a:close/>
              </a:path>
              <a:path w="1091564" h="251460">
                <a:moveTo>
                  <a:pt x="576529" y="82803"/>
                </a:moveTo>
                <a:lnTo>
                  <a:pt x="532684" y="98770"/>
                </a:lnTo>
                <a:lnTo>
                  <a:pt x="505044" y="140954"/>
                </a:lnTo>
                <a:lnTo>
                  <a:pt x="499694" y="173736"/>
                </a:lnTo>
                <a:lnTo>
                  <a:pt x="500908" y="190021"/>
                </a:lnTo>
                <a:lnTo>
                  <a:pt x="519125" y="229615"/>
                </a:lnTo>
                <a:lnTo>
                  <a:pt x="551915" y="249975"/>
                </a:lnTo>
                <a:lnTo>
                  <a:pt x="564464" y="251333"/>
                </a:lnTo>
                <a:lnTo>
                  <a:pt x="573100" y="251333"/>
                </a:lnTo>
                <a:lnTo>
                  <a:pt x="607441" y="232283"/>
                </a:lnTo>
                <a:lnTo>
                  <a:pt x="580593" y="232283"/>
                </a:lnTo>
                <a:lnTo>
                  <a:pt x="571473" y="231116"/>
                </a:lnTo>
                <a:lnTo>
                  <a:pt x="540016" y="203275"/>
                </a:lnTo>
                <a:lnTo>
                  <a:pt x="531444" y="160020"/>
                </a:lnTo>
                <a:lnTo>
                  <a:pt x="532422" y="143712"/>
                </a:lnTo>
                <a:lnTo>
                  <a:pt x="547192" y="107314"/>
                </a:lnTo>
                <a:lnTo>
                  <a:pt x="574370" y="93599"/>
                </a:lnTo>
                <a:lnTo>
                  <a:pt x="608017" y="93599"/>
                </a:lnTo>
                <a:lnTo>
                  <a:pt x="603889" y="90304"/>
                </a:lnTo>
                <a:lnTo>
                  <a:pt x="595674" y="86137"/>
                </a:lnTo>
                <a:lnTo>
                  <a:pt x="586554" y="83637"/>
                </a:lnTo>
                <a:lnTo>
                  <a:pt x="576529" y="82803"/>
                </a:lnTo>
                <a:close/>
              </a:path>
              <a:path w="1091564" h="251460">
                <a:moveTo>
                  <a:pt x="664413" y="225678"/>
                </a:moveTo>
                <a:lnTo>
                  <a:pt x="659206" y="227711"/>
                </a:lnTo>
                <a:lnTo>
                  <a:pt x="655015" y="228600"/>
                </a:lnTo>
                <a:lnTo>
                  <a:pt x="611200" y="228600"/>
                </a:lnTo>
                <a:lnTo>
                  <a:pt x="611200" y="251333"/>
                </a:lnTo>
                <a:lnTo>
                  <a:pt x="619074" y="251333"/>
                </a:lnTo>
                <a:lnTo>
                  <a:pt x="666318" y="231775"/>
                </a:lnTo>
                <a:lnTo>
                  <a:pt x="664413" y="225678"/>
                </a:lnTo>
                <a:close/>
              </a:path>
              <a:path w="1091564" h="251460">
                <a:moveTo>
                  <a:pt x="608017" y="93599"/>
                </a:moveTo>
                <a:lnTo>
                  <a:pt x="579831" y="93599"/>
                </a:lnTo>
                <a:lnTo>
                  <a:pt x="585419" y="95250"/>
                </a:lnTo>
                <a:lnTo>
                  <a:pt x="596849" y="101853"/>
                </a:lnTo>
                <a:lnTo>
                  <a:pt x="611200" y="134620"/>
                </a:lnTo>
                <a:lnTo>
                  <a:pt x="611200" y="216535"/>
                </a:lnTo>
                <a:lnTo>
                  <a:pt x="603721" y="223442"/>
                </a:lnTo>
                <a:lnTo>
                  <a:pt x="596134" y="228361"/>
                </a:lnTo>
                <a:lnTo>
                  <a:pt x="588429" y="231304"/>
                </a:lnTo>
                <a:lnTo>
                  <a:pt x="580593" y="232283"/>
                </a:lnTo>
                <a:lnTo>
                  <a:pt x="607441" y="232283"/>
                </a:lnTo>
                <a:lnTo>
                  <a:pt x="611200" y="228600"/>
                </a:lnTo>
                <a:lnTo>
                  <a:pt x="649300" y="228600"/>
                </a:lnTo>
                <a:lnTo>
                  <a:pt x="647141" y="227837"/>
                </a:lnTo>
                <a:lnTo>
                  <a:pt x="645236" y="226187"/>
                </a:lnTo>
                <a:lnTo>
                  <a:pt x="643331" y="224662"/>
                </a:lnTo>
                <a:lnTo>
                  <a:pt x="641934" y="221741"/>
                </a:lnTo>
                <a:lnTo>
                  <a:pt x="639775" y="96138"/>
                </a:lnTo>
                <a:lnTo>
                  <a:pt x="611200" y="96138"/>
                </a:lnTo>
                <a:lnTo>
                  <a:pt x="608017" y="93599"/>
                </a:lnTo>
                <a:close/>
              </a:path>
              <a:path w="1091564" h="251460">
                <a:moveTo>
                  <a:pt x="639775" y="22605"/>
                </a:moveTo>
                <a:lnTo>
                  <a:pt x="601675" y="22605"/>
                </a:lnTo>
                <a:lnTo>
                  <a:pt x="603961" y="23367"/>
                </a:lnTo>
                <a:lnTo>
                  <a:pt x="605739" y="24891"/>
                </a:lnTo>
                <a:lnTo>
                  <a:pt x="611200" y="96138"/>
                </a:lnTo>
                <a:lnTo>
                  <a:pt x="639775" y="96138"/>
                </a:lnTo>
                <a:lnTo>
                  <a:pt x="639775" y="22605"/>
                </a:lnTo>
                <a:close/>
              </a:path>
              <a:path w="1091564" h="251460">
                <a:moveTo>
                  <a:pt x="639775" y="0"/>
                </a:moveTo>
                <a:lnTo>
                  <a:pt x="632028" y="0"/>
                </a:lnTo>
                <a:lnTo>
                  <a:pt x="584657" y="19430"/>
                </a:lnTo>
                <a:lnTo>
                  <a:pt x="586943" y="25400"/>
                </a:lnTo>
                <a:lnTo>
                  <a:pt x="591896" y="23622"/>
                </a:lnTo>
                <a:lnTo>
                  <a:pt x="595833" y="22605"/>
                </a:lnTo>
                <a:lnTo>
                  <a:pt x="639775" y="22605"/>
                </a:lnTo>
                <a:lnTo>
                  <a:pt x="639775" y="0"/>
                </a:lnTo>
                <a:close/>
              </a:path>
              <a:path w="1091564" h="251460">
                <a:moveTo>
                  <a:pt x="722198" y="93979"/>
                </a:moveTo>
                <a:lnTo>
                  <a:pt x="674827" y="93979"/>
                </a:lnTo>
                <a:lnTo>
                  <a:pt x="680669" y="94741"/>
                </a:lnTo>
                <a:lnTo>
                  <a:pt x="687019" y="97789"/>
                </a:lnTo>
                <a:lnTo>
                  <a:pt x="689305" y="100075"/>
                </a:lnTo>
                <a:lnTo>
                  <a:pt x="690956" y="102997"/>
                </a:lnTo>
                <a:lnTo>
                  <a:pt x="692607" y="105790"/>
                </a:lnTo>
                <a:lnTo>
                  <a:pt x="693369" y="110998"/>
                </a:lnTo>
                <a:lnTo>
                  <a:pt x="693470" y="193928"/>
                </a:lnTo>
                <a:lnTo>
                  <a:pt x="693607" y="199913"/>
                </a:lnTo>
                <a:lnTo>
                  <a:pt x="704291" y="238505"/>
                </a:lnTo>
                <a:lnTo>
                  <a:pt x="710895" y="243586"/>
                </a:lnTo>
                <a:lnTo>
                  <a:pt x="717372" y="248792"/>
                </a:lnTo>
                <a:lnTo>
                  <a:pt x="725119" y="251333"/>
                </a:lnTo>
                <a:lnTo>
                  <a:pt x="742010" y="251333"/>
                </a:lnTo>
                <a:lnTo>
                  <a:pt x="775937" y="229997"/>
                </a:lnTo>
                <a:lnTo>
                  <a:pt x="741248" y="229997"/>
                </a:lnTo>
                <a:lnTo>
                  <a:pt x="735025" y="227711"/>
                </a:lnTo>
                <a:lnTo>
                  <a:pt x="722312" y="196353"/>
                </a:lnTo>
                <a:lnTo>
                  <a:pt x="722198" y="93979"/>
                </a:lnTo>
                <a:close/>
              </a:path>
              <a:path w="1091564" h="251460">
                <a:moveTo>
                  <a:pt x="817829" y="217677"/>
                </a:moveTo>
                <a:lnTo>
                  <a:pt x="787857" y="217677"/>
                </a:lnTo>
                <a:lnTo>
                  <a:pt x="787857" y="251333"/>
                </a:lnTo>
                <a:lnTo>
                  <a:pt x="795731" y="251333"/>
                </a:lnTo>
                <a:lnTo>
                  <a:pt x="843229" y="231775"/>
                </a:lnTo>
                <a:lnTo>
                  <a:pt x="841972" y="228600"/>
                </a:lnTo>
                <a:lnTo>
                  <a:pt x="826084" y="228600"/>
                </a:lnTo>
                <a:lnTo>
                  <a:pt x="823925" y="227837"/>
                </a:lnTo>
                <a:lnTo>
                  <a:pt x="822020" y="226187"/>
                </a:lnTo>
                <a:lnTo>
                  <a:pt x="820115" y="224662"/>
                </a:lnTo>
                <a:lnTo>
                  <a:pt x="818718" y="221741"/>
                </a:lnTo>
                <a:lnTo>
                  <a:pt x="817829" y="217677"/>
                </a:lnTo>
                <a:close/>
              </a:path>
              <a:path w="1091564" h="251460">
                <a:moveTo>
                  <a:pt x="816559" y="87629"/>
                </a:moveTo>
                <a:lnTo>
                  <a:pt x="762457" y="87629"/>
                </a:lnTo>
                <a:lnTo>
                  <a:pt x="762457" y="94107"/>
                </a:lnTo>
                <a:lnTo>
                  <a:pt x="772871" y="94361"/>
                </a:lnTo>
                <a:lnTo>
                  <a:pt x="779729" y="96012"/>
                </a:lnTo>
                <a:lnTo>
                  <a:pt x="782904" y="99187"/>
                </a:lnTo>
                <a:lnTo>
                  <a:pt x="786206" y="102362"/>
                </a:lnTo>
                <a:lnTo>
                  <a:pt x="787857" y="108458"/>
                </a:lnTo>
                <a:lnTo>
                  <a:pt x="787857" y="207517"/>
                </a:lnTo>
                <a:lnTo>
                  <a:pt x="781596" y="213564"/>
                </a:lnTo>
                <a:lnTo>
                  <a:pt x="753567" y="229997"/>
                </a:lnTo>
                <a:lnTo>
                  <a:pt x="775937" y="229997"/>
                </a:lnTo>
                <a:lnTo>
                  <a:pt x="778324" y="227711"/>
                </a:lnTo>
                <a:lnTo>
                  <a:pt x="787857" y="217677"/>
                </a:lnTo>
                <a:lnTo>
                  <a:pt x="817829" y="217677"/>
                </a:lnTo>
                <a:lnTo>
                  <a:pt x="816592" y="189484"/>
                </a:lnTo>
                <a:lnTo>
                  <a:pt x="816559" y="87629"/>
                </a:lnTo>
                <a:close/>
              </a:path>
              <a:path w="1091564" h="251460">
                <a:moveTo>
                  <a:pt x="840816" y="225678"/>
                </a:moveTo>
                <a:lnTo>
                  <a:pt x="836244" y="227711"/>
                </a:lnTo>
                <a:lnTo>
                  <a:pt x="832180" y="228600"/>
                </a:lnTo>
                <a:lnTo>
                  <a:pt x="841972" y="228600"/>
                </a:lnTo>
                <a:lnTo>
                  <a:pt x="840816" y="225678"/>
                </a:lnTo>
                <a:close/>
              </a:path>
              <a:path w="1091564" h="251460">
                <a:moveTo>
                  <a:pt x="722198" y="87629"/>
                </a:moveTo>
                <a:lnTo>
                  <a:pt x="666572" y="87629"/>
                </a:lnTo>
                <a:lnTo>
                  <a:pt x="666572" y="94107"/>
                </a:lnTo>
                <a:lnTo>
                  <a:pt x="674827" y="93979"/>
                </a:lnTo>
                <a:lnTo>
                  <a:pt x="722198" y="93979"/>
                </a:lnTo>
                <a:lnTo>
                  <a:pt x="722198" y="87629"/>
                </a:lnTo>
                <a:close/>
              </a:path>
              <a:path w="1091564" h="251460">
                <a:moveTo>
                  <a:pt x="935812" y="240284"/>
                </a:moveTo>
                <a:lnTo>
                  <a:pt x="857961" y="240284"/>
                </a:lnTo>
                <a:lnTo>
                  <a:pt x="857961" y="246507"/>
                </a:lnTo>
                <a:lnTo>
                  <a:pt x="935812" y="246507"/>
                </a:lnTo>
                <a:lnTo>
                  <a:pt x="935812" y="240284"/>
                </a:lnTo>
                <a:close/>
              </a:path>
              <a:path w="1091564" h="251460">
                <a:moveTo>
                  <a:pt x="910158" y="22605"/>
                </a:moveTo>
                <a:lnTo>
                  <a:pt x="872185" y="22605"/>
                </a:lnTo>
                <a:lnTo>
                  <a:pt x="874471" y="23367"/>
                </a:lnTo>
                <a:lnTo>
                  <a:pt x="876376" y="24891"/>
                </a:lnTo>
                <a:lnTo>
                  <a:pt x="881441" y="220599"/>
                </a:lnTo>
                <a:lnTo>
                  <a:pt x="880694" y="227075"/>
                </a:lnTo>
                <a:lnTo>
                  <a:pt x="879170" y="230504"/>
                </a:lnTo>
                <a:lnTo>
                  <a:pt x="877646" y="234061"/>
                </a:lnTo>
                <a:lnTo>
                  <a:pt x="875614" y="236474"/>
                </a:lnTo>
                <a:lnTo>
                  <a:pt x="870280" y="239522"/>
                </a:lnTo>
                <a:lnTo>
                  <a:pt x="865327" y="240284"/>
                </a:lnTo>
                <a:lnTo>
                  <a:pt x="927684" y="240284"/>
                </a:lnTo>
                <a:lnTo>
                  <a:pt x="910158" y="220599"/>
                </a:lnTo>
                <a:lnTo>
                  <a:pt x="910158" y="22605"/>
                </a:lnTo>
                <a:close/>
              </a:path>
              <a:path w="1091564" h="251460">
                <a:moveTo>
                  <a:pt x="910158" y="0"/>
                </a:moveTo>
                <a:lnTo>
                  <a:pt x="902411" y="0"/>
                </a:lnTo>
                <a:lnTo>
                  <a:pt x="855040" y="19430"/>
                </a:lnTo>
                <a:lnTo>
                  <a:pt x="857961" y="25400"/>
                </a:lnTo>
                <a:lnTo>
                  <a:pt x="862660" y="23622"/>
                </a:lnTo>
                <a:lnTo>
                  <a:pt x="866470" y="22605"/>
                </a:lnTo>
                <a:lnTo>
                  <a:pt x="910158" y="22605"/>
                </a:lnTo>
                <a:lnTo>
                  <a:pt x="910158" y="0"/>
                </a:lnTo>
                <a:close/>
              </a:path>
              <a:path w="1091564" h="251460">
                <a:moveTo>
                  <a:pt x="1030046" y="82803"/>
                </a:moveTo>
                <a:lnTo>
                  <a:pt x="988737" y="95662"/>
                </a:lnTo>
                <a:lnTo>
                  <a:pt x="961990" y="132889"/>
                </a:lnTo>
                <a:lnTo>
                  <a:pt x="956767" y="169163"/>
                </a:lnTo>
                <a:lnTo>
                  <a:pt x="958031" y="187049"/>
                </a:lnTo>
                <a:lnTo>
                  <a:pt x="977087" y="229108"/>
                </a:lnTo>
                <a:lnTo>
                  <a:pt x="1012323" y="249949"/>
                </a:lnTo>
                <a:lnTo>
                  <a:pt x="1026109" y="251333"/>
                </a:lnTo>
                <a:lnTo>
                  <a:pt x="1038706" y="250118"/>
                </a:lnTo>
                <a:lnTo>
                  <a:pt x="1050207" y="246475"/>
                </a:lnTo>
                <a:lnTo>
                  <a:pt x="1060613" y="240403"/>
                </a:lnTo>
                <a:lnTo>
                  <a:pt x="1069924" y="231901"/>
                </a:lnTo>
                <a:lnTo>
                  <a:pt x="1076813" y="223138"/>
                </a:lnTo>
                <a:lnTo>
                  <a:pt x="1039317" y="223138"/>
                </a:lnTo>
                <a:lnTo>
                  <a:pt x="1027982" y="221876"/>
                </a:lnTo>
                <a:lnTo>
                  <a:pt x="990977" y="191970"/>
                </a:lnTo>
                <a:lnTo>
                  <a:pt x="981405" y="147447"/>
                </a:lnTo>
                <a:lnTo>
                  <a:pt x="1091133" y="147447"/>
                </a:lnTo>
                <a:lnTo>
                  <a:pt x="1090362" y="137413"/>
                </a:lnTo>
                <a:lnTo>
                  <a:pt x="981405" y="137413"/>
                </a:lnTo>
                <a:lnTo>
                  <a:pt x="982933" y="128033"/>
                </a:lnTo>
                <a:lnTo>
                  <a:pt x="1006741" y="97948"/>
                </a:lnTo>
                <a:lnTo>
                  <a:pt x="1020394" y="95123"/>
                </a:lnTo>
                <a:lnTo>
                  <a:pt x="1067657" y="95123"/>
                </a:lnTo>
                <a:lnTo>
                  <a:pt x="1064800" y="92715"/>
                </a:lnTo>
                <a:lnTo>
                  <a:pt x="1054398" y="87201"/>
                </a:lnTo>
                <a:lnTo>
                  <a:pt x="1042805" y="83901"/>
                </a:lnTo>
                <a:lnTo>
                  <a:pt x="1030046" y="82803"/>
                </a:lnTo>
                <a:close/>
              </a:path>
              <a:path w="1091564" h="251460">
                <a:moveTo>
                  <a:pt x="1085672" y="185165"/>
                </a:moveTo>
                <a:lnTo>
                  <a:pt x="1060391" y="218263"/>
                </a:lnTo>
                <a:lnTo>
                  <a:pt x="1039317" y="223138"/>
                </a:lnTo>
                <a:lnTo>
                  <a:pt x="1076813" y="223138"/>
                </a:lnTo>
                <a:lnTo>
                  <a:pt x="1077827" y="221849"/>
                </a:lnTo>
                <a:lnTo>
                  <a:pt x="1084005" y="211296"/>
                </a:lnTo>
                <a:lnTo>
                  <a:pt x="1088444" y="200219"/>
                </a:lnTo>
                <a:lnTo>
                  <a:pt x="1091133" y="188595"/>
                </a:lnTo>
                <a:lnTo>
                  <a:pt x="1085672" y="185165"/>
                </a:lnTo>
                <a:close/>
              </a:path>
              <a:path w="1091564" h="251460">
                <a:moveTo>
                  <a:pt x="1067657" y="95123"/>
                </a:moveTo>
                <a:lnTo>
                  <a:pt x="1026617" y="95123"/>
                </a:lnTo>
                <a:lnTo>
                  <a:pt x="1032586" y="97027"/>
                </a:lnTo>
                <a:lnTo>
                  <a:pt x="1044016" y="104394"/>
                </a:lnTo>
                <a:lnTo>
                  <a:pt x="1054811" y="137413"/>
                </a:lnTo>
                <a:lnTo>
                  <a:pt x="1090362" y="137413"/>
                </a:lnTo>
                <a:lnTo>
                  <a:pt x="1090061" y="133496"/>
                </a:lnTo>
                <a:lnTo>
                  <a:pt x="1086846" y="120999"/>
                </a:lnTo>
                <a:lnTo>
                  <a:pt x="1081489" y="109978"/>
                </a:lnTo>
                <a:lnTo>
                  <a:pt x="1073988" y="100457"/>
                </a:lnTo>
                <a:lnTo>
                  <a:pt x="1067657" y="95123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5622" y="2497454"/>
            <a:ext cx="100710" cy="23507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2337" y="3224022"/>
            <a:ext cx="87909" cy="88011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090879" y="3145917"/>
            <a:ext cx="1854200" cy="251460"/>
            <a:chOff x="1090879" y="3145917"/>
            <a:chExt cx="1854200" cy="25146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0879" y="3145917"/>
              <a:ext cx="1747570" cy="25133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855087" y="3299695"/>
              <a:ext cx="90170" cy="26670"/>
            </a:xfrm>
            <a:custGeom>
              <a:avLst/>
              <a:gdLst/>
              <a:ahLst/>
              <a:cxnLst/>
              <a:rect l="l" t="t" r="r" b="b"/>
              <a:pathLst>
                <a:path w="90169" h="26670">
                  <a:moveTo>
                    <a:pt x="89640" y="0"/>
                  </a:moveTo>
                  <a:lnTo>
                    <a:pt x="0" y="0"/>
                  </a:lnTo>
                  <a:lnTo>
                    <a:pt x="0" y="26181"/>
                  </a:lnTo>
                  <a:lnTo>
                    <a:pt x="89640" y="26181"/>
                  </a:lnTo>
                  <a:lnTo>
                    <a:pt x="89640" y="0"/>
                  </a:lnTo>
                  <a:close/>
                </a:path>
              </a:pathLst>
            </a:custGeom>
            <a:solidFill>
              <a:srgbClr val="FFFFFF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67557" y="3145917"/>
            <a:ext cx="1745107" cy="25133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39919" y="3146170"/>
            <a:ext cx="1195451" cy="25107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60210" y="3145917"/>
            <a:ext cx="1893721" cy="32245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296115" y="3146170"/>
            <a:ext cx="1253014" cy="25158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673843" y="3145917"/>
            <a:ext cx="1657477" cy="323088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1095222" y="3679316"/>
            <a:ext cx="887094" cy="306070"/>
          </a:xfrm>
          <a:custGeom>
            <a:avLst/>
            <a:gdLst/>
            <a:ahLst/>
            <a:cxnLst/>
            <a:rect l="l" t="t" r="r" b="b"/>
            <a:pathLst>
              <a:path w="887094" h="306070">
                <a:moveTo>
                  <a:pt x="73342" y="82803"/>
                </a:moveTo>
                <a:lnTo>
                  <a:pt x="31999" y="95662"/>
                </a:lnTo>
                <a:lnTo>
                  <a:pt x="5221" y="132889"/>
                </a:lnTo>
                <a:lnTo>
                  <a:pt x="0" y="169163"/>
                </a:lnTo>
                <a:lnTo>
                  <a:pt x="1271" y="187049"/>
                </a:lnTo>
                <a:lnTo>
                  <a:pt x="20370" y="229107"/>
                </a:lnTo>
                <a:lnTo>
                  <a:pt x="55562" y="249949"/>
                </a:lnTo>
                <a:lnTo>
                  <a:pt x="69354" y="251332"/>
                </a:lnTo>
                <a:lnTo>
                  <a:pt x="81975" y="250118"/>
                </a:lnTo>
                <a:lnTo>
                  <a:pt x="93492" y="246475"/>
                </a:lnTo>
                <a:lnTo>
                  <a:pt x="103907" y="240403"/>
                </a:lnTo>
                <a:lnTo>
                  <a:pt x="113220" y="231901"/>
                </a:lnTo>
                <a:lnTo>
                  <a:pt x="120095" y="223138"/>
                </a:lnTo>
                <a:lnTo>
                  <a:pt x="82524" y="223138"/>
                </a:lnTo>
                <a:lnTo>
                  <a:pt x="71199" y="221876"/>
                </a:lnTo>
                <a:lnTo>
                  <a:pt x="34208" y="191970"/>
                </a:lnTo>
                <a:lnTo>
                  <a:pt x="24612" y="147446"/>
                </a:lnTo>
                <a:lnTo>
                  <a:pt x="134365" y="147446"/>
                </a:lnTo>
                <a:lnTo>
                  <a:pt x="133595" y="137413"/>
                </a:lnTo>
                <a:lnTo>
                  <a:pt x="24612" y="137413"/>
                </a:lnTo>
                <a:lnTo>
                  <a:pt x="26155" y="128033"/>
                </a:lnTo>
                <a:lnTo>
                  <a:pt x="49998" y="97901"/>
                </a:lnTo>
                <a:lnTo>
                  <a:pt x="63627" y="95122"/>
                </a:lnTo>
                <a:lnTo>
                  <a:pt x="110883" y="95122"/>
                </a:lnTo>
                <a:lnTo>
                  <a:pt x="108028" y="92715"/>
                </a:lnTo>
                <a:lnTo>
                  <a:pt x="97656" y="87201"/>
                </a:lnTo>
                <a:lnTo>
                  <a:pt x="86093" y="83901"/>
                </a:lnTo>
                <a:lnTo>
                  <a:pt x="73342" y="82803"/>
                </a:lnTo>
                <a:close/>
              </a:path>
              <a:path w="887094" h="306070">
                <a:moveTo>
                  <a:pt x="128993" y="185165"/>
                </a:moveTo>
                <a:lnTo>
                  <a:pt x="103639" y="218263"/>
                </a:lnTo>
                <a:lnTo>
                  <a:pt x="82524" y="223138"/>
                </a:lnTo>
                <a:lnTo>
                  <a:pt x="120095" y="223138"/>
                </a:lnTo>
                <a:lnTo>
                  <a:pt x="121107" y="221849"/>
                </a:lnTo>
                <a:lnTo>
                  <a:pt x="127260" y="211296"/>
                </a:lnTo>
                <a:lnTo>
                  <a:pt x="131679" y="200219"/>
                </a:lnTo>
                <a:lnTo>
                  <a:pt x="134365" y="188594"/>
                </a:lnTo>
                <a:lnTo>
                  <a:pt x="128993" y="185165"/>
                </a:lnTo>
                <a:close/>
              </a:path>
              <a:path w="887094" h="306070">
                <a:moveTo>
                  <a:pt x="110883" y="95122"/>
                </a:moveTo>
                <a:lnTo>
                  <a:pt x="69862" y="95122"/>
                </a:lnTo>
                <a:lnTo>
                  <a:pt x="75844" y="97027"/>
                </a:lnTo>
                <a:lnTo>
                  <a:pt x="87299" y="104393"/>
                </a:lnTo>
                <a:lnTo>
                  <a:pt x="91605" y="109473"/>
                </a:lnTo>
                <a:lnTo>
                  <a:pt x="96342" y="120141"/>
                </a:lnTo>
                <a:lnTo>
                  <a:pt x="97548" y="127253"/>
                </a:lnTo>
                <a:lnTo>
                  <a:pt x="98132" y="137413"/>
                </a:lnTo>
                <a:lnTo>
                  <a:pt x="133595" y="137413"/>
                </a:lnTo>
                <a:lnTo>
                  <a:pt x="133294" y="133496"/>
                </a:lnTo>
                <a:lnTo>
                  <a:pt x="130078" y="120999"/>
                </a:lnTo>
                <a:lnTo>
                  <a:pt x="124716" y="109978"/>
                </a:lnTo>
                <a:lnTo>
                  <a:pt x="117208" y="100456"/>
                </a:lnTo>
                <a:lnTo>
                  <a:pt x="110883" y="95122"/>
                </a:lnTo>
                <a:close/>
              </a:path>
              <a:path w="887094" h="306070">
                <a:moveTo>
                  <a:pt x="201066" y="99821"/>
                </a:moveTo>
                <a:lnTo>
                  <a:pt x="172402" y="99821"/>
                </a:lnTo>
                <a:lnTo>
                  <a:pt x="172402" y="206628"/>
                </a:lnTo>
                <a:lnTo>
                  <a:pt x="187350" y="244728"/>
                </a:lnTo>
                <a:lnTo>
                  <a:pt x="197637" y="249046"/>
                </a:lnTo>
                <a:lnTo>
                  <a:pt x="210718" y="249046"/>
                </a:lnTo>
                <a:lnTo>
                  <a:pt x="236154" y="228980"/>
                </a:lnTo>
                <a:lnTo>
                  <a:pt x="212115" y="228980"/>
                </a:lnTo>
                <a:lnTo>
                  <a:pt x="208432" y="227202"/>
                </a:lnTo>
                <a:lnTo>
                  <a:pt x="205384" y="223646"/>
                </a:lnTo>
                <a:lnTo>
                  <a:pt x="202463" y="220090"/>
                </a:lnTo>
                <a:lnTo>
                  <a:pt x="201066" y="213105"/>
                </a:lnTo>
                <a:lnTo>
                  <a:pt x="201066" y="99821"/>
                </a:lnTo>
                <a:close/>
              </a:path>
              <a:path w="887094" h="306070">
                <a:moveTo>
                  <a:pt x="242976" y="215010"/>
                </a:moveTo>
                <a:lnTo>
                  <a:pt x="236245" y="215010"/>
                </a:lnTo>
                <a:lnTo>
                  <a:pt x="234213" y="219582"/>
                </a:lnTo>
                <a:lnTo>
                  <a:pt x="231419" y="223011"/>
                </a:lnTo>
                <a:lnTo>
                  <a:pt x="224307" y="227837"/>
                </a:lnTo>
                <a:lnTo>
                  <a:pt x="220624" y="228980"/>
                </a:lnTo>
                <a:lnTo>
                  <a:pt x="236154" y="228980"/>
                </a:lnTo>
                <a:lnTo>
                  <a:pt x="239618" y="222964"/>
                </a:lnTo>
                <a:lnTo>
                  <a:pt x="242976" y="215010"/>
                </a:lnTo>
                <a:close/>
              </a:path>
              <a:path w="887094" h="306070">
                <a:moveTo>
                  <a:pt x="201066" y="35559"/>
                </a:moveTo>
                <a:lnTo>
                  <a:pt x="195605" y="35559"/>
                </a:lnTo>
                <a:lnTo>
                  <a:pt x="192271" y="43578"/>
                </a:lnTo>
                <a:lnTo>
                  <a:pt x="189318" y="50276"/>
                </a:lnTo>
                <a:lnTo>
                  <a:pt x="166763" y="81152"/>
                </a:lnTo>
                <a:lnTo>
                  <a:pt x="147256" y="94106"/>
                </a:lnTo>
                <a:lnTo>
                  <a:pt x="147256" y="99821"/>
                </a:lnTo>
                <a:lnTo>
                  <a:pt x="238150" y="99821"/>
                </a:lnTo>
                <a:lnTo>
                  <a:pt x="238150" y="87629"/>
                </a:lnTo>
                <a:lnTo>
                  <a:pt x="201066" y="87629"/>
                </a:lnTo>
                <a:lnTo>
                  <a:pt x="201066" y="35559"/>
                </a:lnTo>
                <a:close/>
              </a:path>
              <a:path w="887094" h="306070">
                <a:moveTo>
                  <a:pt x="326288" y="240283"/>
                </a:moveTo>
                <a:lnTo>
                  <a:pt x="247548" y="240283"/>
                </a:lnTo>
                <a:lnTo>
                  <a:pt x="247548" y="246506"/>
                </a:lnTo>
                <a:lnTo>
                  <a:pt x="326288" y="246506"/>
                </a:lnTo>
                <a:lnTo>
                  <a:pt x="326288" y="240283"/>
                </a:lnTo>
                <a:close/>
              </a:path>
              <a:path w="887094" h="306070">
                <a:moveTo>
                  <a:pt x="418109" y="240283"/>
                </a:moveTo>
                <a:lnTo>
                  <a:pt x="340131" y="240283"/>
                </a:lnTo>
                <a:lnTo>
                  <a:pt x="340131" y="246506"/>
                </a:lnTo>
                <a:lnTo>
                  <a:pt x="418109" y="246506"/>
                </a:lnTo>
                <a:lnTo>
                  <a:pt x="418109" y="240283"/>
                </a:lnTo>
                <a:close/>
              </a:path>
              <a:path w="887094" h="306070">
                <a:moveTo>
                  <a:pt x="300634" y="22605"/>
                </a:moveTo>
                <a:lnTo>
                  <a:pt x="262280" y="22605"/>
                </a:lnTo>
                <a:lnTo>
                  <a:pt x="264693" y="23367"/>
                </a:lnTo>
                <a:lnTo>
                  <a:pt x="268249" y="26415"/>
                </a:lnTo>
                <a:lnTo>
                  <a:pt x="271731" y="54617"/>
                </a:lnTo>
                <a:lnTo>
                  <a:pt x="271719" y="221487"/>
                </a:lnTo>
                <a:lnTo>
                  <a:pt x="271170" y="227202"/>
                </a:lnTo>
                <a:lnTo>
                  <a:pt x="269773" y="230377"/>
                </a:lnTo>
                <a:lnTo>
                  <a:pt x="268376" y="233679"/>
                </a:lnTo>
                <a:lnTo>
                  <a:pt x="266471" y="235838"/>
                </a:lnTo>
                <a:lnTo>
                  <a:pt x="264185" y="236981"/>
                </a:lnTo>
                <a:lnTo>
                  <a:pt x="260121" y="239140"/>
                </a:lnTo>
                <a:lnTo>
                  <a:pt x="254533" y="240283"/>
                </a:lnTo>
                <a:lnTo>
                  <a:pt x="318160" y="240283"/>
                </a:lnTo>
                <a:lnTo>
                  <a:pt x="312445" y="239394"/>
                </a:lnTo>
                <a:lnTo>
                  <a:pt x="305841" y="235838"/>
                </a:lnTo>
                <a:lnTo>
                  <a:pt x="303682" y="233552"/>
                </a:lnTo>
                <a:lnTo>
                  <a:pt x="301142" y="228218"/>
                </a:lnTo>
                <a:lnTo>
                  <a:pt x="300634" y="221487"/>
                </a:lnTo>
                <a:lnTo>
                  <a:pt x="300634" y="126745"/>
                </a:lnTo>
                <a:lnTo>
                  <a:pt x="306799" y="120459"/>
                </a:lnTo>
                <a:lnTo>
                  <a:pt x="311676" y="116077"/>
                </a:lnTo>
                <a:lnTo>
                  <a:pt x="300634" y="116077"/>
                </a:lnTo>
                <a:lnTo>
                  <a:pt x="300634" y="22605"/>
                </a:lnTo>
                <a:close/>
              </a:path>
              <a:path w="887094" h="306070">
                <a:moveTo>
                  <a:pt x="387367" y="104012"/>
                </a:moveTo>
                <a:lnTo>
                  <a:pt x="345846" y="104012"/>
                </a:lnTo>
                <a:lnTo>
                  <a:pt x="350545" y="105282"/>
                </a:lnTo>
                <a:lnTo>
                  <a:pt x="354482" y="108076"/>
                </a:lnTo>
                <a:lnTo>
                  <a:pt x="365785" y="154431"/>
                </a:lnTo>
                <a:lnTo>
                  <a:pt x="365761" y="220598"/>
                </a:lnTo>
                <a:lnTo>
                  <a:pt x="351180" y="240283"/>
                </a:lnTo>
                <a:lnTo>
                  <a:pt x="410743" y="240283"/>
                </a:lnTo>
                <a:lnTo>
                  <a:pt x="397027" y="231266"/>
                </a:lnTo>
                <a:lnTo>
                  <a:pt x="395376" y="227583"/>
                </a:lnTo>
                <a:lnTo>
                  <a:pt x="394699" y="221487"/>
                </a:lnTo>
                <a:lnTo>
                  <a:pt x="394614" y="154431"/>
                </a:lnTo>
                <a:lnTo>
                  <a:pt x="394402" y="140833"/>
                </a:lnTo>
                <a:lnTo>
                  <a:pt x="393773" y="129555"/>
                </a:lnTo>
                <a:lnTo>
                  <a:pt x="392739" y="120588"/>
                </a:lnTo>
                <a:lnTo>
                  <a:pt x="391312" y="113918"/>
                </a:lnTo>
                <a:lnTo>
                  <a:pt x="388621" y="106443"/>
                </a:lnTo>
                <a:lnTo>
                  <a:pt x="387367" y="104012"/>
                </a:lnTo>
                <a:close/>
              </a:path>
              <a:path w="887094" h="306070">
                <a:moveTo>
                  <a:pt x="362610" y="83057"/>
                </a:moveTo>
                <a:lnTo>
                  <a:pt x="346100" y="83057"/>
                </a:lnTo>
                <a:lnTo>
                  <a:pt x="338607" y="84962"/>
                </a:lnTo>
                <a:lnTo>
                  <a:pt x="300634" y="116077"/>
                </a:lnTo>
                <a:lnTo>
                  <a:pt x="311676" y="116077"/>
                </a:lnTo>
                <a:lnTo>
                  <a:pt x="312524" y="115315"/>
                </a:lnTo>
                <a:lnTo>
                  <a:pt x="317797" y="111315"/>
                </a:lnTo>
                <a:lnTo>
                  <a:pt x="322605" y="108457"/>
                </a:lnTo>
                <a:lnTo>
                  <a:pt x="328701" y="105536"/>
                </a:lnTo>
                <a:lnTo>
                  <a:pt x="334670" y="104012"/>
                </a:lnTo>
                <a:lnTo>
                  <a:pt x="387367" y="104012"/>
                </a:lnTo>
                <a:lnTo>
                  <a:pt x="385311" y="100028"/>
                </a:lnTo>
                <a:lnTo>
                  <a:pt x="381382" y="94684"/>
                </a:lnTo>
                <a:lnTo>
                  <a:pt x="376834" y="90423"/>
                </a:lnTo>
                <a:lnTo>
                  <a:pt x="370357" y="85470"/>
                </a:lnTo>
                <a:lnTo>
                  <a:pt x="362610" y="83057"/>
                </a:lnTo>
                <a:close/>
              </a:path>
              <a:path w="887094" h="306070">
                <a:moveTo>
                  <a:pt x="300634" y="0"/>
                </a:moveTo>
                <a:lnTo>
                  <a:pt x="292633" y="0"/>
                </a:lnTo>
                <a:lnTo>
                  <a:pt x="245135" y="19430"/>
                </a:lnTo>
                <a:lnTo>
                  <a:pt x="247548" y="25399"/>
                </a:lnTo>
                <a:lnTo>
                  <a:pt x="253009" y="23621"/>
                </a:lnTo>
                <a:lnTo>
                  <a:pt x="256946" y="22605"/>
                </a:lnTo>
                <a:lnTo>
                  <a:pt x="300634" y="22605"/>
                </a:lnTo>
                <a:lnTo>
                  <a:pt x="300634" y="0"/>
                </a:lnTo>
                <a:close/>
              </a:path>
              <a:path w="887094" h="306070">
                <a:moveTo>
                  <a:pt x="477545" y="0"/>
                </a:moveTo>
                <a:lnTo>
                  <a:pt x="467639" y="0"/>
                </a:lnTo>
                <a:lnTo>
                  <a:pt x="463448" y="1650"/>
                </a:lnTo>
                <a:lnTo>
                  <a:pt x="460019" y="5079"/>
                </a:lnTo>
                <a:lnTo>
                  <a:pt x="456717" y="8508"/>
                </a:lnTo>
                <a:lnTo>
                  <a:pt x="454939" y="12572"/>
                </a:lnTo>
                <a:lnTo>
                  <a:pt x="454939" y="22351"/>
                </a:lnTo>
                <a:lnTo>
                  <a:pt x="456717" y="26542"/>
                </a:lnTo>
                <a:lnTo>
                  <a:pt x="463575" y="33400"/>
                </a:lnTo>
                <a:lnTo>
                  <a:pt x="467766" y="35178"/>
                </a:lnTo>
                <a:lnTo>
                  <a:pt x="477545" y="35178"/>
                </a:lnTo>
                <a:lnTo>
                  <a:pt x="481609" y="33400"/>
                </a:lnTo>
                <a:lnTo>
                  <a:pt x="488467" y="26542"/>
                </a:lnTo>
                <a:lnTo>
                  <a:pt x="490118" y="22351"/>
                </a:lnTo>
                <a:lnTo>
                  <a:pt x="490118" y="12572"/>
                </a:lnTo>
                <a:lnTo>
                  <a:pt x="488467" y="8508"/>
                </a:lnTo>
                <a:lnTo>
                  <a:pt x="481609" y="1650"/>
                </a:lnTo>
                <a:lnTo>
                  <a:pt x="477545" y="0"/>
                </a:lnTo>
                <a:close/>
              </a:path>
              <a:path w="887094" h="306070">
                <a:moveTo>
                  <a:pt x="511200" y="240283"/>
                </a:moveTo>
                <a:lnTo>
                  <a:pt x="433984" y="240283"/>
                </a:lnTo>
                <a:lnTo>
                  <a:pt x="433984" y="246506"/>
                </a:lnTo>
                <a:lnTo>
                  <a:pt x="511200" y="246506"/>
                </a:lnTo>
                <a:lnTo>
                  <a:pt x="511200" y="240283"/>
                </a:lnTo>
                <a:close/>
              </a:path>
              <a:path w="887094" h="306070">
                <a:moveTo>
                  <a:pt x="487070" y="106044"/>
                </a:moveTo>
                <a:lnTo>
                  <a:pt x="448843" y="106044"/>
                </a:lnTo>
                <a:lnTo>
                  <a:pt x="451129" y="106806"/>
                </a:lnTo>
                <a:lnTo>
                  <a:pt x="452907" y="108203"/>
                </a:lnTo>
                <a:lnTo>
                  <a:pt x="458226" y="220598"/>
                </a:lnTo>
                <a:lnTo>
                  <a:pt x="457479" y="227075"/>
                </a:lnTo>
                <a:lnTo>
                  <a:pt x="441731" y="240283"/>
                </a:lnTo>
                <a:lnTo>
                  <a:pt x="503580" y="240283"/>
                </a:lnTo>
                <a:lnTo>
                  <a:pt x="489229" y="230504"/>
                </a:lnTo>
                <a:lnTo>
                  <a:pt x="487705" y="227202"/>
                </a:lnTo>
                <a:lnTo>
                  <a:pt x="487070" y="220598"/>
                </a:lnTo>
                <a:lnTo>
                  <a:pt x="487070" y="106044"/>
                </a:lnTo>
                <a:close/>
              </a:path>
              <a:path w="887094" h="306070">
                <a:moveTo>
                  <a:pt x="487070" y="83057"/>
                </a:moveTo>
                <a:lnTo>
                  <a:pt x="479450" y="83057"/>
                </a:lnTo>
                <a:lnTo>
                  <a:pt x="431571" y="102361"/>
                </a:lnTo>
                <a:lnTo>
                  <a:pt x="433984" y="108711"/>
                </a:lnTo>
                <a:lnTo>
                  <a:pt x="438556" y="106933"/>
                </a:lnTo>
                <a:lnTo>
                  <a:pt x="442493" y="106044"/>
                </a:lnTo>
                <a:lnTo>
                  <a:pt x="487070" y="106044"/>
                </a:lnTo>
                <a:lnTo>
                  <a:pt x="487070" y="83057"/>
                </a:lnTo>
                <a:close/>
              </a:path>
              <a:path w="887094" h="306070">
                <a:moveTo>
                  <a:pt x="608101" y="83057"/>
                </a:moveTo>
                <a:lnTo>
                  <a:pt x="566328" y="96184"/>
                </a:lnTo>
                <a:lnTo>
                  <a:pt x="537949" y="133318"/>
                </a:lnTo>
                <a:lnTo>
                  <a:pt x="532409" y="167258"/>
                </a:lnTo>
                <a:lnTo>
                  <a:pt x="533651" y="185594"/>
                </a:lnTo>
                <a:lnTo>
                  <a:pt x="552475" y="228599"/>
                </a:lnTo>
                <a:lnTo>
                  <a:pt x="586515" y="249924"/>
                </a:lnTo>
                <a:lnTo>
                  <a:pt x="599592" y="251332"/>
                </a:lnTo>
                <a:lnTo>
                  <a:pt x="610742" y="250283"/>
                </a:lnTo>
                <a:lnTo>
                  <a:pt x="649693" y="225079"/>
                </a:lnTo>
                <a:lnTo>
                  <a:pt x="650198" y="224281"/>
                </a:lnTo>
                <a:lnTo>
                  <a:pt x="612165" y="224281"/>
                </a:lnTo>
                <a:lnTo>
                  <a:pt x="600878" y="222924"/>
                </a:lnTo>
                <a:lnTo>
                  <a:pt x="568298" y="191279"/>
                </a:lnTo>
                <a:lnTo>
                  <a:pt x="560476" y="152399"/>
                </a:lnTo>
                <a:lnTo>
                  <a:pt x="561355" y="139088"/>
                </a:lnTo>
                <a:lnTo>
                  <a:pt x="580187" y="101848"/>
                </a:lnTo>
                <a:lnTo>
                  <a:pt x="602386" y="94614"/>
                </a:lnTo>
                <a:lnTo>
                  <a:pt x="645448" y="94614"/>
                </a:lnTo>
                <a:lnTo>
                  <a:pt x="638533" y="89969"/>
                </a:lnTo>
                <a:lnTo>
                  <a:pt x="629437" y="86121"/>
                </a:lnTo>
                <a:lnTo>
                  <a:pt x="619293" y="83821"/>
                </a:lnTo>
                <a:lnTo>
                  <a:pt x="608101" y="83057"/>
                </a:lnTo>
                <a:close/>
              </a:path>
              <a:path w="887094" h="306070">
                <a:moveTo>
                  <a:pt x="661187" y="183768"/>
                </a:moveTo>
                <a:lnTo>
                  <a:pt x="635668" y="217799"/>
                </a:lnTo>
                <a:lnTo>
                  <a:pt x="612165" y="224281"/>
                </a:lnTo>
                <a:lnTo>
                  <a:pt x="650198" y="224281"/>
                </a:lnTo>
                <a:lnTo>
                  <a:pt x="656742" y="213931"/>
                </a:lnTo>
                <a:lnTo>
                  <a:pt x="662266" y="200973"/>
                </a:lnTo>
                <a:lnTo>
                  <a:pt x="666267" y="186181"/>
                </a:lnTo>
                <a:lnTo>
                  <a:pt x="661187" y="183768"/>
                </a:lnTo>
                <a:close/>
              </a:path>
              <a:path w="887094" h="306070">
                <a:moveTo>
                  <a:pt x="645448" y="94614"/>
                </a:moveTo>
                <a:lnTo>
                  <a:pt x="609625" y="94614"/>
                </a:lnTo>
                <a:lnTo>
                  <a:pt x="615213" y="96392"/>
                </a:lnTo>
                <a:lnTo>
                  <a:pt x="619277" y="99821"/>
                </a:lnTo>
                <a:lnTo>
                  <a:pt x="623214" y="103377"/>
                </a:lnTo>
                <a:lnTo>
                  <a:pt x="625627" y="108584"/>
                </a:lnTo>
                <a:lnTo>
                  <a:pt x="626897" y="122300"/>
                </a:lnTo>
                <a:lnTo>
                  <a:pt x="628167" y="126872"/>
                </a:lnTo>
                <a:lnTo>
                  <a:pt x="630199" y="129285"/>
                </a:lnTo>
                <a:lnTo>
                  <a:pt x="633628" y="133730"/>
                </a:lnTo>
                <a:lnTo>
                  <a:pt x="638708" y="135889"/>
                </a:lnTo>
                <a:lnTo>
                  <a:pt x="650646" y="135889"/>
                </a:lnTo>
                <a:lnTo>
                  <a:pt x="654583" y="134492"/>
                </a:lnTo>
                <a:lnTo>
                  <a:pt x="657504" y="131825"/>
                </a:lnTo>
                <a:lnTo>
                  <a:pt x="660298" y="129158"/>
                </a:lnTo>
                <a:lnTo>
                  <a:pt x="661695" y="125602"/>
                </a:lnTo>
                <a:lnTo>
                  <a:pt x="661695" y="121157"/>
                </a:lnTo>
                <a:lnTo>
                  <a:pt x="660744" y="114540"/>
                </a:lnTo>
                <a:lnTo>
                  <a:pt x="657901" y="108029"/>
                </a:lnTo>
                <a:lnTo>
                  <a:pt x="653176" y="101637"/>
                </a:lnTo>
                <a:lnTo>
                  <a:pt x="646582" y="95376"/>
                </a:lnTo>
                <a:lnTo>
                  <a:pt x="645448" y="94614"/>
                </a:lnTo>
                <a:close/>
              </a:path>
              <a:path w="887094" h="306070">
                <a:moveTo>
                  <a:pt x="776831" y="244474"/>
                </a:moveTo>
                <a:lnTo>
                  <a:pt x="709574" y="244474"/>
                </a:lnTo>
                <a:lnTo>
                  <a:pt x="712749" y="244982"/>
                </a:lnTo>
                <a:lnTo>
                  <a:pt x="716559" y="246125"/>
                </a:lnTo>
                <a:lnTo>
                  <a:pt x="725651" y="248439"/>
                </a:lnTo>
                <a:lnTo>
                  <a:pt x="734244" y="250062"/>
                </a:lnTo>
                <a:lnTo>
                  <a:pt x="742312" y="251019"/>
                </a:lnTo>
                <a:lnTo>
                  <a:pt x="749833" y="251332"/>
                </a:lnTo>
                <a:lnTo>
                  <a:pt x="759765" y="250501"/>
                </a:lnTo>
                <a:lnTo>
                  <a:pt x="769185" y="248015"/>
                </a:lnTo>
                <a:lnTo>
                  <a:pt x="776831" y="244474"/>
                </a:lnTo>
                <a:close/>
              </a:path>
              <a:path w="887094" h="306070">
                <a:moveTo>
                  <a:pt x="700938" y="192277"/>
                </a:moveTo>
                <a:lnTo>
                  <a:pt x="695223" y="192277"/>
                </a:lnTo>
                <a:lnTo>
                  <a:pt x="695223" y="248919"/>
                </a:lnTo>
                <a:lnTo>
                  <a:pt x="700938" y="248919"/>
                </a:lnTo>
                <a:lnTo>
                  <a:pt x="702462" y="245871"/>
                </a:lnTo>
                <a:lnTo>
                  <a:pt x="704494" y="244474"/>
                </a:lnTo>
                <a:lnTo>
                  <a:pt x="776831" y="244474"/>
                </a:lnTo>
                <a:lnTo>
                  <a:pt x="778104" y="243885"/>
                </a:lnTo>
                <a:lnTo>
                  <a:pt x="782075" y="241172"/>
                </a:lnTo>
                <a:lnTo>
                  <a:pt x="750214" y="241172"/>
                </a:lnTo>
                <a:lnTo>
                  <a:pt x="741929" y="240391"/>
                </a:lnTo>
                <a:lnTo>
                  <a:pt x="707994" y="213461"/>
                </a:lnTo>
                <a:lnTo>
                  <a:pt x="703942" y="203636"/>
                </a:lnTo>
                <a:lnTo>
                  <a:pt x="700938" y="192277"/>
                </a:lnTo>
                <a:close/>
              </a:path>
              <a:path w="887094" h="306070">
                <a:moveTo>
                  <a:pt x="748944" y="83057"/>
                </a:moveTo>
                <a:lnTo>
                  <a:pt x="742721" y="83057"/>
                </a:lnTo>
                <a:lnTo>
                  <a:pt x="732551" y="83869"/>
                </a:lnTo>
                <a:lnTo>
                  <a:pt x="697922" y="110997"/>
                </a:lnTo>
                <a:lnTo>
                  <a:pt x="694588" y="128904"/>
                </a:lnTo>
                <a:lnTo>
                  <a:pt x="695066" y="136171"/>
                </a:lnTo>
                <a:lnTo>
                  <a:pt x="723748" y="170354"/>
                </a:lnTo>
                <a:lnTo>
                  <a:pt x="746755" y="182405"/>
                </a:lnTo>
                <a:lnTo>
                  <a:pt x="756199" y="187848"/>
                </a:lnTo>
                <a:lnTo>
                  <a:pt x="763571" y="192744"/>
                </a:lnTo>
                <a:lnTo>
                  <a:pt x="768883" y="197103"/>
                </a:lnTo>
                <a:lnTo>
                  <a:pt x="774471" y="202564"/>
                </a:lnTo>
                <a:lnTo>
                  <a:pt x="777265" y="209168"/>
                </a:lnTo>
                <a:lnTo>
                  <a:pt x="777265" y="223773"/>
                </a:lnTo>
                <a:lnTo>
                  <a:pt x="774725" y="229488"/>
                </a:lnTo>
                <a:lnTo>
                  <a:pt x="769645" y="234060"/>
                </a:lnTo>
                <a:lnTo>
                  <a:pt x="764692" y="238759"/>
                </a:lnTo>
                <a:lnTo>
                  <a:pt x="758215" y="241172"/>
                </a:lnTo>
                <a:lnTo>
                  <a:pt x="782075" y="241172"/>
                </a:lnTo>
                <a:lnTo>
                  <a:pt x="802875" y="203636"/>
                </a:lnTo>
                <a:lnTo>
                  <a:pt x="802814" y="202564"/>
                </a:lnTo>
                <a:lnTo>
                  <a:pt x="783095" y="167124"/>
                </a:lnTo>
                <a:lnTo>
                  <a:pt x="742340" y="145541"/>
                </a:lnTo>
                <a:lnTo>
                  <a:pt x="734837" y="141664"/>
                </a:lnTo>
                <a:lnTo>
                  <a:pt x="715035" y="120395"/>
                </a:lnTo>
                <a:lnTo>
                  <a:pt x="715035" y="108711"/>
                </a:lnTo>
                <a:lnTo>
                  <a:pt x="717448" y="103885"/>
                </a:lnTo>
                <a:lnTo>
                  <a:pt x="722401" y="99694"/>
                </a:lnTo>
                <a:lnTo>
                  <a:pt x="727354" y="95376"/>
                </a:lnTo>
                <a:lnTo>
                  <a:pt x="733958" y="93217"/>
                </a:lnTo>
                <a:lnTo>
                  <a:pt x="790981" y="93217"/>
                </a:lnTo>
                <a:lnTo>
                  <a:pt x="790981" y="89534"/>
                </a:lnTo>
                <a:lnTo>
                  <a:pt x="775233" y="89534"/>
                </a:lnTo>
                <a:lnTo>
                  <a:pt x="771296" y="88772"/>
                </a:lnTo>
                <a:lnTo>
                  <a:pt x="756564" y="84327"/>
                </a:lnTo>
                <a:lnTo>
                  <a:pt x="748944" y="83057"/>
                </a:lnTo>
                <a:close/>
              </a:path>
              <a:path w="887094" h="306070">
                <a:moveTo>
                  <a:pt x="790981" y="93217"/>
                </a:moveTo>
                <a:lnTo>
                  <a:pt x="742086" y="93217"/>
                </a:lnTo>
                <a:lnTo>
                  <a:pt x="749656" y="93789"/>
                </a:lnTo>
                <a:lnTo>
                  <a:pt x="756548" y="95503"/>
                </a:lnTo>
                <a:lnTo>
                  <a:pt x="781714" y="125418"/>
                </a:lnTo>
                <a:lnTo>
                  <a:pt x="785266" y="137159"/>
                </a:lnTo>
                <a:lnTo>
                  <a:pt x="790981" y="137159"/>
                </a:lnTo>
                <a:lnTo>
                  <a:pt x="790981" y="93217"/>
                </a:lnTo>
                <a:close/>
              </a:path>
              <a:path w="887094" h="306070">
                <a:moveTo>
                  <a:pt x="790981" y="83057"/>
                </a:moveTo>
                <a:lnTo>
                  <a:pt x="785266" y="83057"/>
                </a:lnTo>
                <a:lnTo>
                  <a:pt x="783869" y="85724"/>
                </a:lnTo>
                <a:lnTo>
                  <a:pt x="782599" y="87629"/>
                </a:lnTo>
                <a:lnTo>
                  <a:pt x="780567" y="89153"/>
                </a:lnTo>
                <a:lnTo>
                  <a:pt x="779043" y="89534"/>
                </a:lnTo>
                <a:lnTo>
                  <a:pt x="790981" y="89534"/>
                </a:lnTo>
                <a:lnTo>
                  <a:pt x="790981" y="83057"/>
                </a:lnTo>
                <a:close/>
              </a:path>
              <a:path w="887094" h="306070">
                <a:moveTo>
                  <a:pt x="886479" y="246379"/>
                </a:moveTo>
                <a:lnTo>
                  <a:pt x="869213" y="246379"/>
                </a:lnTo>
                <a:lnTo>
                  <a:pt x="869975" y="246887"/>
                </a:lnTo>
                <a:lnTo>
                  <a:pt x="870864" y="247903"/>
                </a:lnTo>
                <a:lnTo>
                  <a:pt x="871880" y="249427"/>
                </a:lnTo>
                <a:lnTo>
                  <a:pt x="872279" y="250824"/>
                </a:lnTo>
                <a:lnTo>
                  <a:pt x="872388" y="253491"/>
                </a:lnTo>
                <a:lnTo>
                  <a:pt x="871771" y="260276"/>
                </a:lnTo>
                <a:lnTo>
                  <a:pt x="843374" y="294655"/>
                </a:lnTo>
                <a:lnTo>
                  <a:pt x="834923" y="297941"/>
                </a:lnTo>
                <a:lnTo>
                  <a:pt x="834923" y="305688"/>
                </a:lnTo>
                <a:lnTo>
                  <a:pt x="874166" y="281431"/>
                </a:lnTo>
                <a:lnTo>
                  <a:pt x="886509" y="249427"/>
                </a:lnTo>
                <a:lnTo>
                  <a:pt x="886479" y="246379"/>
                </a:lnTo>
                <a:close/>
              </a:path>
              <a:path w="887094" h="306070">
                <a:moveTo>
                  <a:pt x="864895" y="211835"/>
                </a:moveTo>
                <a:lnTo>
                  <a:pt x="851052" y="211835"/>
                </a:lnTo>
                <a:lnTo>
                  <a:pt x="845845" y="213867"/>
                </a:lnTo>
                <a:lnTo>
                  <a:pt x="841400" y="217931"/>
                </a:lnTo>
                <a:lnTo>
                  <a:pt x="837082" y="221995"/>
                </a:lnTo>
                <a:lnTo>
                  <a:pt x="834923" y="226821"/>
                </a:lnTo>
                <a:lnTo>
                  <a:pt x="834923" y="238378"/>
                </a:lnTo>
                <a:lnTo>
                  <a:pt x="836574" y="242950"/>
                </a:lnTo>
                <a:lnTo>
                  <a:pt x="843305" y="249681"/>
                </a:lnTo>
                <a:lnTo>
                  <a:pt x="847877" y="251332"/>
                </a:lnTo>
                <a:lnTo>
                  <a:pt x="855751" y="251332"/>
                </a:lnTo>
                <a:lnTo>
                  <a:pt x="858037" y="250824"/>
                </a:lnTo>
                <a:lnTo>
                  <a:pt x="860069" y="249808"/>
                </a:lnTo>
                <a:lnTo>
                  <a:pt x="864387" y="247522"/>
                </a:lnTo>
                <a:lnTo>
                  <a:pt x="867181" y="246379"/>
                </a:lnTo>
                <a:lnTo>
                  <a:pt x="886479" y="246379"/>
                </a:lnTo>
                <a:lnTo>
                  <a:pt x="886062" y="240422"/>
                </a:lnTo>
                <a:lnTo>
                  <a:pt x="884405" y="233394"/>
                </a:lnTo>
                <a:lnTo>
                  <a:pt x="881629" y="227175"/>
                </a:lnTo>
                <a:lnTo>
                  <a:pt x="877722" y="221741"/>
                </a:lnTo>
                <a:lnTo>
                  <a:pt x="871753" y="215137"/>
                </a:lnTo>
                <a:lnTo>
                  <a:pt x="864895" y="211835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01291" y="3685285"/>
            <a:ext cx="666750" cy="246379"/>
          </a:xfrm>
          <a:custGeom>
            <a:avLst/>
            <a:gdLst/>
            <a:ahLst/>
            <a:cxnLst/>
            <a:rect l="l" t="t" r="r" b="b"/>
            <a:pathLst>
              <a:path w="666750" h="246379">
                <a:moveTo>
                  <a:pt x="119633" y="0"/>
                </a:moveTo>
                <a:lnTo>
                  <a:pt x="73324" y="9161"/>
                </a:lnTo>
                <a:lnTo>
                  <a:pt x="34512" y="35782"/>
                </a:lnTo>
                <a:lnTo>
                  <a:pt x="8840" y="77077"/>
                </a:lnTo>
                <a:lnTo>
                  <a:pt x="0" y="126618"/>
                </a:lnTo>
                <a:lnTo>
                  <a:pt x="1498" y="147736"/>
                </a:lnTo>
                <a:lnTo>
                  <a:pt x="13448" y="185733"/>
                </a:lnTo>
                <a:lnTo>
                  <a:pt x="41596" y="221547"/>
                </a:lnTo>
                <a:lnTo>
                  <a:pt x="86848" y="243177"/>
                </a:lnTo>
                <a:lnTo>
                  <a:pt x="114426" y="245871"/>
                </a:lnTo>
                <a:lnTo>
                  <a:pt x="130071" y="244967"/>
                </a:lnTo>
                <a:lnTo>
                  <a:pt x="144621" y="242252"/>
                </a:lnTo>
                <a:lnTo>
                  <a:pt x="158075" y="237728"/>
                </a:lnTo>
                <a:lnTo>
                  <a:pt x="170433" y="231394"/>
                </a:lnTo>
                <a:lnTo>
                  <a:pt x="171475" y="230631"/>
                </a:lnTo>
                <a:lnTo>
                  <a:pt x="127381" y="230631"/>
                </a:lnTo>
                <a:lnTo>
                  <a:pt x="114593" y="229848"/>
                </a:lnTo>
                <a:lnTo>
                  <a:pt x="70893" y="211230"/>
                </a:lnTo>
                <a:lnTo>
                  <a:pt x="45283" y="170005"/>
                </a:lnTo>
                <a:lnTo>
                  <a:pt x="39496" y="127000"/>
                </a:lnTo>
                <a:lnTo>
                  <a:pt x="40185" y="108452"/>
                </a:lnTo>
                <a:lnTo>
                  <a:pt x="50418" y="62356"/>
                </a:lnTo>
                <a:lnTo>
                  <a:pt x="80136" y="24383"/>
                </a:lnTo>
                <a:lnTo>
                  <a:pt x="122427" y="12572"/>
                </a:lnTo>
                <a:lnTo>
                  <a:pt x="169925" y="12572"/>
                </a:lnTo>
                <a:lnTo>
                  <a:pt x="157495" y="7072"/>
                </a:lnTo>
                <a:lnTo>
                  <a:pt x="144970" y="3143"/>
                </a:lnTo>
                <a:lnTo>
                  <a:pt x="132349" y="785"/>
                </a:lnTo>
                <a:lnTo>
                  <a:pt x="119633" y="0"/>
                </a:lnTo>
                <a:close/>
              </a:path>
              <a:path w="666750" h="246379">
                <a:moveTo>
                  <a:pt x="206375" y="181990"/>
                </a:moveTo>
                <a:lnTo>
                  <a:pt x="176871" y="214762"/>
                </a:lnTo>
                <a:lnTo>
                  <a:pt x="138551" y="230014"/>
                </a:lnTo>
                <a:lnTo>
                  <a:pt x="127381" y="230631"/>
                </a:lnTo>
                <a:lnTo>
                  <a:pt x="171475" y="230631"/>
                </a:lnTo>
                <a:lnTo>
                  <a:pt x="181865" y="223031"/>
                </a:lnTo>
                <a:lnTo>
                  <a:pt x="192547" y="212597"/>
                </a:lnTo>
                <a:lnTo>
                  <a:pt x="202491" y="200068"/>
                </a:lnTo>
                <a:lnTo>
                  <a:pt x="211708" y="185419"/>
                </a:lnTo>
                <a:lnTo>
                  <a:pt x="206375" y="181990"/>
                </a:lnTo>
                <a:close/>
              </a:path>
              <a:path w="666750" h="246379">
                <a:moveTo>
                  <a:pt x="169925" y="12572"/>
                </a:moveTo>
                <a:lnTo>
                  <a:pt x="122427" y="12572"/>
                </a:lnTo>
                <a:lnTo>
                  <a:pt x="135856" y="13551"/>
                </a:lnTo>
                <a:lnTo>
                  <a:pt x="148320" y="16494"/>
                </a:lnTo>
                <a:lnTo>
                  <a:pt x="187896" y="49117"/>
                </a:lnTo>
                <a:lnTo>
                  <a:pt x="200913" y="80009"/>
                </a:lnTo>
                <a:lnTo>
                  <a:pt x="206375" y="80009"/>
                </a:lnTo>
                <a:lnTo>
                  <a:pt x="202032" y="16382"/>
                </a:lnTo>
                <a:lnTo>
                  <a:pt x="178181" y="16382"/>
                </a:lnTo>
                <a:lnTo>
                  <a:pt x="174751" y="15112"/>
                </a:lnTo>
                <a:lnTo>
                  <a:pt x="169925" y="12572"/>
                </a:lnTo>
                <a:close/>
              </a:path>
              <a:path w="666750" h="246379">
                <a:moveTo>
                  <a:pt x="200913" y="0"/>
                </a:moveTo>
                <a:lnTo>
                  <a:pt x="194944" y="0"/>
                </a:lnTo>
                <a:lnTo>
                  <a:pt x="193675" y="5587"/>
                </a:lnTo>
                <a:lnTo>
                  <a:pt x="191515" y="9906"/>
                </a:lnTo>
                <a:lnTo>
                  <a:pt x="188467" y="13081"/>
                </a:lnTo>
                <a:lnTo>
                  <a:pt x="186181" y="15239"/>
                </a:lnTo>
                <a:lnTo>
                  <a:pt x="183387" y="16382"/>
                </a:lnTo>
                <a:lnTo>
                  <a:pt x="202032" y="16382"/>
                </a:lnTo>
                <a:lnTo>
                  <a:pt x="200913" y="0"/>
                </a:lnTo>
                <a:close/>
              </a:path>
              <a:path w="666750" h="246379">
                <a:moveTo>
                  <a:pt x="341512" y="87630"/>
                </a:moveTo>
                <a:lnTo>
                  <a:pt x="304545" y="87630"/>
                </a:lnTo>
                <a:lnTo>
                  <a:pt x="311911" y="90550"/>
                </a:lnTo>
                <a:lnTo>
                  <a:pt x="316991" y="96393"/>
                </a:lnTo>
                <a:lnTo>
                  <a:pt x="324484" y="135255"/>
                </a:lnTo>
                <a:lnTo>
                  <a:pt x="305478" y="142474"/>
                </a:lnTo>
                <a:lnTo>
                  <a:pt x="289401" y="149098"/>
                </a:lnTo>
                <a:lnTo>
                  <a:pt x="250999" y="171322"/>
                </a:lnTo>
                <a:lnTo>
                  <a:pt x="236092" y="195199"/>
                </a:lnTo>
                <a:lnTo>
                  <a:pt x="236151" y="203707"/>
                </a:lnTo>
                <a:lnTo>
                  <a:pt x="258857" y="240998"/>
                </a:lnTo>
                <a:lnTo>
                  <a:pt x="273811" y="243839"/>
                </a:lnTo>
                <a:lnTo>
                  <a:pt x="280923" y="243839"/>
                </a:lnTo>
                <a:lnTo>
                  <a:pt x="316480" y="223774"/>
                </a:lnTo>
                <a:lnTo>
                  <a:pt x="283336" y="223774"/>
                </a:lnTo>
                <a:lnTo>
                  <a:pt x="277621" y="220980"/>
                </a:lnTo>
                <a:lnTo>
                  <a:pt x="272669" y="215519"/>
                </a:lnTo>
                <a:lnTo>
                  <a:pt x="267715" y="209931"/>
                </a:lnTo>
                <a:lnTo>
                  <a:pt x="265175" y="203072"/>
                </a:lnTo>
                <a:lnTo>
                  <a:pt x="265175" y="188213"/>
                </a:lnTo>
                <a:lnTo>
                  <a:pt x="295659" y="158085"/>
                </a:lnTo>
                <a:lnTo>
                  <a:pt x="324484" y="145922"/>
                </a:lnTo>
                <a:lnTo>
                  <a:pt x="353059" y="145922"/>
                </a:lnTo>
                <a:lnTo>
                  <a:pt x="352965" y="126237"/>
                </a:lnTo>
                <a:lnTo>
                  <a:pt x="341756" y="87756"/>
                </a:lnTo>
                <a:lnTo>
                  <a:pt x="341512" y="87630"/>
                </a:lnTo>
                <a:close/>
              </a:path>
              <a:path w="666750" h="246379">
                <a:moveTo>
                  <a:pt x="354979" y="217677"/>
                </a:moveTo>
                <a:lnTo>
                  <a:pt x="324484" y="217677"/>
                </a:lnTo>
                <a:lnTo>
                  <a:pt x="324611" y="227075"/>
                </a:lnTo>
                <a:lnTo>
                  <a:pt x="326263" y="233806"/>
                </a:lnTo>
                <a:lnTo>
                  <a:pt x="329691" y="237744"/>
                </a:lnTo>
                <a:lnTo>
                  <a:pt x="332994" y="241681"/>
                </a:lnTo>
                <a:lnTo>
                  <a:pt x="337565" y="243712"/>
                </a:lnTo>
                <a:lnTo>
                  <a:pt x="343153" y="243712"/>
                </a:lnTo>
                <a:lnTo>
                  <a:pt x="352129" y="242073"/>
                </a:lnTo>
                <a:lnTo>
                  <a:pt x="361330" y="237172"/>
                </a:lnTo>
                <a:lnTo>
                  <a:pt x="370746" y="229032"/>
                </a:lnTo>
                <a:lnTo>
                  <a:pt x="376814" y="221869"/>
                </a:lnTo>
                <a:lnTo>
                  <a:pt x="359663" y="221869"/>
                </a:lnTo>
                <a:lnTo>
                  <a:pt x="358139" y="221233"/>
                </a:lnTo>
                <a:lnTo>
                  <a:pt x="356869" y="220090"/>
                </a:lnTo>
                <a:lnTo>
                  <a:pt x="355472" y="218947"/>
                </a:lnTo>
                <a:lnTo>
                  <a:pt x="354979" y="217677"/>
                </a:lnTo>
                <a:close/>
              </a:path>
              <a:path w="666750" h="246379">
                <a:moveTo>
                  <a:pt x="353059" y="145922"/>
                </a:moveTo>
                <a:lnTo>
                  <a:pt x="324484" y="145922"/>
                </a:lnTo>
                <a:lnTo>
                  <a:pt x="324484" y="206375"/>
                </a:lnTo>
                <a:lnTo>
                  <a:pt x="314245" y="213969"/>
                </a:lnTo>
                <a:lnTo>
                  <a:pt x="305053" y="219408"/>
                </a:lnTo>
                <a:lnTo>
                  <a:pt x="296910" y="222680"/>
                </a:lnTo>
                <a:lnTo>
                  <a:pt x="289813" y="223774"/>
                </a:lnTo>
                <a:lnTo>
                  <a:pt x="316480" y="223774"/>
                </a:lnTo>
                <a:lnTo>
                  <a:pt x="324484" y="217677"/>
                </a:lnTo>
                <a:lnTo>
                  <a:pt x="354979" y="217677"/>
                </a:lnTo>
                <a:lnTo>
                  <a:pt x="354583" y="216662"/>
                </a:lnTo>
                <a:lnTo>
                  <a:pt x="353948" y="213232"/>
                </a:lnTo>
                <a:lnTo>
                  <a:pt x="353582" y="209931"/>
                </a:lnTo>
                <a:lnTo>
                  <a:pt x="353266" y="203707"/>
                </a:lnTo>
                <a:lnTo>
                  <a:pt x="353109" y="195659"/>
                </a:lnTo>
                <a:lnTo>
                  <a:pt x="353059" y="145922"/>
                </a:lnTo>
                <a:close/>
              </a:path>
              <a:path w="666750" h="246379">
                <a:moveTo>
                  <a:pt x="380364" y="207899"/>
                </a:moveTo>
                <a:lnTo>
                  <a:pt x="363219" y="221869"/>
                </a:lnTo>
                <a:lnTo>
                  <a:pt x="376814" y="221869"/>
                </a:lnTo>
                <a:lnTo>
                  <a:pt x="380364" y="217677"/>
                </a:lnTo>
                <a:lnTo>
                  <a:pt x="380364" y="207899"/>
                </a:lnTo>
                <a:close/>
              </a:path>
              <a:path w="666750" h="246379">
                <a:moveTo>
                  <a:pt x="300227" y="77088"/>
                </a:moveTo>
                <a:lnTo>
                  <a:pt x="257428" y="89534"/>
                </a:lnTo>
                <a:lnTo>
                  <a:pt x="242061" y="116966"/>
                </a:lnTo>
                <a:lnTo>
                  <a:pt x="242149" y="122427"/>
                </a:lnTo>
                <a:lnTo>
                  <a:pt x="243458" y="126237"/>
                </a:lnTo>
                <a:lnTo>
                  <a:pt x="248919" y="132206"/>
                </a:lnTo>
                <a:lnTo>
                  <a:pt x="252348" y="133731"/>
                </a:lnTo>
                <a:lnTo>
                  <a:pt x="261111" y="133731"/>
                </a:lnTo>
                <a:lnTo>
                  <a:pt x="271091" y="108997"/>
                </a:lnTo>
                <a:lnTo>
                  <a:pt x="271119" y="101778"/>
                </a:lnTo>
                <a:lnTo>
                  <a:pt x="273303" y="97408"/>
                </a:lnTo>
                <a:lnTo>
                  <a:pt x="281939" y="89534"/>
                </a:lnTo>
                <a:lnTo>
                  <a:pt x="287781" y="87630"/>
                </a:lnTo>
                <a:lnTo>
                  <a:pt x="341512" y="87630"/>
                </a:lnTo>
                <a:lnTo>
                  <a:pt x="334898" y="84200"/>
                </a:lnTo>
                <a:lnTo>
                  <a:pt x="327659" y="81053"/>
                </a:lnTo>
                <a:lnTo>
                  <a:pt x="319468" y="78835"/>
                </a:lnTo>
                <a:lnTo>
                  <a:pt x="310324" y="77521"/>
                </a:lnTo>
                <a:lnTo>
                  <a:pt x="300227" y="77088"/>
                </a:lnTo>
                <a:close/>
              </a:path>
              <a:path w="666750" h="246379">
                <a:moveTo>
                  <a:pt x="480007" y="238506"/>
                </a:moveTo>
                <a:lnTo>
                  <a:pt x="412750" y="238506"/>
                </a:lnTo>
                <a:lnTo>
                  <a:pt x="415925" y="239013"/>
                </a:lnTo>
                <a:lnTo>
                  <a:pt x="419734" y="240156"/>
                </a:lnTo>
                <a:lnTo>
                  <a:pt x="428827" y="242470"/>
                </a:lnTo>
                <a:lnTo>
                  <a:pt x="437419" y="244094"/>
                </a:lnTo>
                <a:lnTo>
                  <a:pt x="445488" y="245050"/>
                </a:lnTo>
                <a:lnTo>
                  <a:pt x="453008" y="245363"/>
                </a:lnTo>
                <a:lnTo>
                  <a:pt x="462940" y="244532"/>
                </a:lnTo>
                <a:lnTo>
                  <a:pt x="472360" y="242046"/>
                </a:lnTo>
                <a:lnTo>
                  <a:pt x="480007" y="238506"/>
                </a:lnTo>
                <a:close/>
              </a:path>
              <a:path w="666750" h="246379">
                <a:moveTo>
                  <a:pt x="404113" y="186308"/>
                </a:moveTo>
                <a:lnTo>
                  <a:pt x="398398" y="186308"/>
                </a:lnTo>
                <a:lnTo>
                  <a:pt x="398398" y="242950"/>
                </a:lnTo>
                <a:lnTo>
                  <a:pt x="404113" y="242950"/>
                </a:lnTo>
                <a:lnTo>
                  <a:pt x="405638" y="239902"/>
                </a:lnTo>
                <a:lnTo>
                  <a:pt x="407669" y="238506"/>
                </a:lnTo>
                <a:lnTo>
                  <a:pt x="480007" y="238506"/>
                </a:lnTo>
                <a:lnTo>
                  <a:pt x="481280" y="237916"/>
                </a:lnTo>
                <a:lnTo>
                  <a:pt x="485250" y="235203"/>
                </a:lnTo>
                <a:lnTo>
                  <a:pt x="453389" y="235203"/>
                </a:lnTo>
                <a:lnTo>
                  <a:pt x="445105" y="234422"/>
                </a:lnTo>
                <a:lnTo>
                  <a:pt x="411170" y="207492"/>
                </a:lnTo>
                <a:lnTo>
                  <a:pt x="407118" y="197667"/>
                </a:lnTo>
                <a:lnTo>
                  <a:pt x="404113" y="186308"/>
                </a:lnTo>
                <a:close/>
              </a:path>
              <a:path w="666750" h="246379">
                <a:moveTo>
                  <a:pt x="452119" y="77088"/>
                </a:moveTo>
                <a:lnTo>
                  <a:pt x="445896" y="77088"/>
                </a:lnTo>
                <a:lnTo>
                  <a:pt x="435727" y="77900"/>
                </a:lnTo>
                <a:lnTo>
                  <a:pt x="401097" y="105028"/>
                </a:lnTo>
                <a:lnTo>
                  <a:pt x="397763" y="122936"/>
                </a:lnTo>
                <a:lnTo>
                  <a:pt x="398242" y="130202"/>
                </a:lnTo>
                <a:lnTo>
                  <a:pt x="426924" y="164385"/>
                </a:lnTo>
                <a:lnTo>
                  <a:pt x="449931" y="176436"/>
                </a:lnTo>
                <a:lnTo>
                  <a:pt x="459374" y="181879"/>
                </a:lnTo>
                <a:lnTo>
                  <a:pt x="466746" y="186775"/>
                </a:lnTo>
                <a:lnTo>
                  <a:pt x="472058" y="191134"/>
                </a:lnTo>
                <a:lnTo>
                  <a:pt x="477646" y="196595"/>
                </a:lnTo>
                <a:lnTo>
                  <a:pt x="480440" y="203200"/>
                </a:lnTo>
                <a:lnTo>
                  <a:pt x="480440" y="217805"/>
                </a:lnTo>
                <a:lnTo>
                  <a:pt x="477900" y="223519"/>
                </a:lnTo>
                <a:lnTo>
                  <a:pt x="472820" y="228091"/>
                </a:lnTo>
                <a:lnTo>
                  <a:pt x="467867" y="232790"/>
                </a:lnTo>
                <a:lnTo>
                  <a:pt x="461390" y="235203"/>
                </a:lnTo>
                <a:lnTo>
                  <a:pt x="485250" y="235203"/>
                </a:lnTo>
                <a:lnTo>
                  <a:pt x="506051" y="197667"/>
                </a:lnTo>
                <a:lnTo>
                  <a:pt x="505990" y="196595"/>
                </a:lnTo>
                <a:lnTo>
                  <a:pt x="486271" y="161155"/>
                </a:lnTo>
                <a:lnTo>
                  <a:pt x="445515" y="139572"/>
                </a:lnTo>
                <a:lnTo>
                  <a:pt x="438013" y="135695"/>
                </a:lnTo>
                <a:lnTo>
                  <a:pt x="418210" y="114426"/>
                </a:lnTo>
                <a:lnTo>
                  <a:pt x="418210" y="102743"/>
                </a:lnTo>
                <a:lnTo>
                  <a:pt x="420623" y="97916"/>
                </a:lnTo>
                <a:lnTo>
                  <a:pt x="425576" y="93725"/>
                </a:lnTo>
                <a:lnTo>
                  <a:pt x="430529" y="89407"/>
                </a:lnTo>
                <a:lnTo>
                  <a:pt x="437133" y="87249"/>
                </a:lnTo>
                <a:lnTo>
                  <a:pt x="494156" y="87249"/>
                </a:lnTo>
                <a:lnTo>
                  <a:pt x="494156" y="83565"/>
                </a:lnTo>
                <a:lnTo>
                  <a:pt x="478408" y="83565"/>
                </a:lnTo>
                <a:lnTo>
                  <a:pt x="474471" y="82803"/>
                </a:lnTo>
                <a:lnTo>
                  <a:pt x="459739" y="78358"/>
                </a:lnTo>
                <a:lnTo>
                  <a:pt x="452119" y="77088"/>
                </a:lnTo>
                <a:close/>
              </a:path>
              <a:path w="666750" h="246379">
                <a:moveTo>
                  <a:pt x="494156" y="87249"/>
                </a:moveTo>
                <a:lnTo>
                  <a:pt x="445261" y="87249"/>
                </a:lnTo>
                <a:lnTo>
                  <a:pt x="452832" y="87820"/>
                </a:lnTo>
                <a:lnTo>
                  <a:pt x="459724" y="89535"/>
                </a:lnTo>
                <a:lnTo>
                  <a:pt x="484889" y="119449"/>
                </a:lnTo>
                <a:lnTo>
                  <a:pt x="488441" y="131190"/>
                </a:lnTo>
                <a:lnTo>
                  <a:pt x="494156" y="131190"/>
                </a:lnTo>
                <a:lnTo>
                  <a:pt x="494156" y="87249"/>
                </a:lnTo>
                <a:close/>
              </a:path>
              <a:path w="666750" h="246379">
                <a:moveTo>
                  <a:pt x="494156" y="77088"/>
                </a:moveTo>
                <a:lnTo>
                  <a:pt x="488441" y="77088"/>
                </a:lnTo>
                <a:lnTo>
                  <a:pt x="487044" y="79756"/>
                </a:lnTo>
                <a:lnTo>
                  <a:pt x="485775" y="81661"/>
                </a:lnTo>
                <a:lnTo>
                  <a:pt x="483742" y="83184"/>
                </a:lnTo>
                <a:lnTo>
                  <a:pt x="482219" y="83565"/>
                </a:lnTo>
                <a:lnTo>
                  <a:pt x="494156" y="83565"/>
                </a:lnTo>
                <a:lnTo>
                  <a:pt x="494156" y="77088"/>
                </a:lnTo>
                <a:close/>
              </a:path>
              <a:path w="666750" h="246379">
                <a:moveTo>
                  <a:pt x="605535" y="76834"/>
                </a:moveTo>
                <a:lnTo>
                  <a:pt x="564227" y="89693"/>
                </a:lnTo>
                <a:lnTo>
                  <a:pt x="537479" y="126920"/>
                </a:lnTo>
                <a:lnTo>
                  <a:pt x="532257" y="163194"/>
                </a:lnTo>
                <a:lnTo>
                  <a:pt x="533521" y="181080"/>
                </a:lnTo>
                <a:lnTo>
                  <a:pt x="552576" y="223138"/>
                </a:lnTo>
                <a:lnTo>
                  <a:pt x="587813" y="243980"/>
                </a:lnTo>
                <a:lnTo>
                  <a:pt x="601598" y="245363"/>
                </a:lnTo>
                <a:lnTo>
                  <a:pt x="614195" y="244149"/>
                </a:lnTo>
                <a:lnTo>
                  <a:pt x="625697" y="240506"/>
                </a:lnTo>
                <a:lnTo>
                  <a:pt x="636103" y="234434"/>
                </a:lnTo>
                <a:lnTo>
                  <a:pt x="645413" y="225932"/>
                </a:lnTo>
                <a:lnTo>
                  <a:pt x="652303" y="217169"/>
                </a:lnTo>
                <a:lnTo>
                  <a:pt x="614807" y="217169"/>
                </a:lnTo>
                <a:lnTo>
                  <a:pt x="603472" y="215907"/>
                </a:lnTo>
                <a:lnTo>
                  <a:pt x="566467" y="186001"/>
                </a:lnTo>
                <a:lnTo>
                  <a:pt x="556894" y="141477"/>
                </a:lnTo>
                <a:lnTo>
                  <a:pt x="666622" y="141477"/>
                </a:lnTo>
                <a:lnTo>
                  <a:pt x="665852" y="131444"/>
                </a:lnTo>
                <a:lnTo>
                  <a:pt x="556894" y="131444"/>
                </a:lnTo>
                <a:lnTo>
                  <a:pt x="558422" y="122064"/>
                </a:lnTo>
                <a:lnTo>
                  <a:pt x="582231" y="91932"/>
                </a:lnTo>
                <a:lnTo>
                  <a:pt x="595883" y="89153"/>
                </a:lnTo>
                <a:lnTo>
                  <a:pt x="643147" y="89153"/>
                </a:lnTo>
                <a:lnTo>
                  <a:pt x="640290" y="86746"/>
                </a:lnTo>
                <a:lnTo>
                  <a:pt x="629888" y="81232"/>
                </a:lnTo>
                <a:lnTo>
                  <a:pt x="618295" y="77932"/>
                </a:lnTo>
                <a:lnTo>
                  <a:pt x="605535" y="76834"/>
                </a:lnTo>
                <a:close/>
              </a:path>
              <a:path w="666750" h="246379">
                <a:moveTo>
                  <a:pt x="661161" y="179196"/>
                </a:moveTo>
                <a:lnTo>
                  <a:pt x="635881" y="212294"/>
                </a:lnTo>
                <a:lnTo>
                  <a:pt x="614807" y="217169"/>
                </a:lnTo>
                <a:lnTo>
                  <a:pt x="652303" y="217169"/>
                </a:lnTo>
                <a:lnTo>
                  <a:pt x="653317" y="215880"/>
                </a:lnTo>
                <a:lnTo>
                  <a:pt x="659495" y="205327"/>
                </a:lnTo>
                <a:lnTo>
                  <a:pt x="663934" y="194250"/>
                </a:lnTo>
                <a:lnTo>
                  <a:pt x="666622" y="182625"/>
                </a:lnTo>
                <a:lnTo>
                  <a:pt x="661161" y="179196"/>
                </a:lnTo>
                <a:close/>
              </a:path>
              <a:path w="666750" h="246379">
                <a:moveTo>
                  <a:pt x="643147" y="89153"/>
                </a:moveTo>
                <a:lnTo>
                  <a:pt x="602107" y="89153"/>
                </a:lnTo>
                <a:lnTo>
                  <a:pt x="608076" y="91058"/>
                </a:lnTo>
                <a:lnTo>
                  <a:pt x="619506" y="98425"/>
                </a:lnTo>
                <a:lnTo>
                  <a:pt x="630301" y="131444"/>
                </a:lnTo>
                <a:lnTo>
                  <a:pt x="665852" y="131444"/>
                </a:lnTo>
                <a:lnTo>
                  <a:pt x="665551" y="127527"/>
                </a:lnTo>
                <a:lnTo>
                  <a:pt x="662336" y="115030"/>
                </a:lnTo>
                <a:lnTo>
                  <a:pt x="656978" y="104009"/>
                </a:lnTo>
                <a:lnTo>
                  <a:pt x="649477" y="94487"/>
                </a:lnTo>
                <a:lnTo>
                  <a:pt x="643147" y="89153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83686" y="3679316"/>
            <a:ext cx="1040789" cy="305688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352003" y="3679571"/>
            <a:ext cx="1251490" cy="251587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5809234" y="3690746"/>
            <a:ext cx="1480820" cy="240029"/>
            <a:chOff x="5809234" y="3690746"/>
            <a:chExt cx="1480820" cy="240029"/>
          </a:xfrm>
        </p:grpSpPr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09234" y="3690746"/>
              <a:ext cx="1363428" cy="23990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200011" y="3833094"/>
              <a:ext cx="90170" cy="26670"/>
            </a:xfrm>
            <a:custGeom>
              <a:avLst/>
              <a:gdLst/>
              <a:ahLst/>
              <a:cxnLst/>
              <a:rect l="l" t="t" r="r" b="b"/>
              <a:pathLst>
                <a:path w="90170" h="26670">
                  <a:moveTo>
                    <a:pt x="89640" y="0"/>
                  </a:moveTo>
                  <a:lnTo>
                    <a:pt x="0" y="0"/>
                  </a:lnTo>
                  <a:lnTo>
                    <a:pt x="0" y="26181"/>
                  </a:lnTo>
                  <a:lnTo>
                    <a:pt x="89640" y="26181"/>
                  </a:lnTo>
                  <a:lnTo>
                    <a:pt x="89640" y="0"/>
                  </a:lnTo>
                  <a:close/>
                </a:path>
              </a:pathLst>
            </a:custGeom>
            <a:solidFill>
              <a:srgbClr val="FFFFFF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1" name="object 2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515827" y="3679571"/>
            <a:ext cx="1253014" cy="251587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965945" y="3762121"/>
            <a:ext cx="1055072" cy="239649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227436" y="3679316"/>
            <a:ext cx="1093367" cy="305688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87932" y="4224146"/>
            <a:ext cx="1067721" cy="239902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458720" y="4212716"/>
            <a:ext cx="1338096" cy="305688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098035" y="4212716"/>
            <a:ext cx="1954486" cy="322452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350127" y="4212716"/>
            <a:ext cx="1799233" cy="323088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8466803" y="4218685"/>
            <a:ext cx="1023525" cy="317119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773157" y="4212716"/>
            <a:ext cx="1547646" cy="323088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088110" y="4746116"/>
            <a:ext cx="999007" cy="323088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2190495" y="4746116"/>
            <a:ext cx="501015" cy="251460"/>
          </a:xfrm>
          <a:custGeom>
            <a:avLst/>
            <a:gdLst/>
            <a:ahLst/>
            <a:cxnLst/>
            <a:rect l="l" t="t" r="r" b="b"/>
            <a:pathLst>
              <a:path w="501014" h="251460">
                <a:moveTo>
                  <a:pt x="105419" y="93598"/>
                </a:moveTo>
                <a:lnTo>
                  <a:pt x="68453" y="93598"/>
                </a:lnTo>
                <a:lnTo>
                  <a:pt x="75818" y="96519"/>
                </a:lnTo>
                <a:lnTo>
                  <a:pt x="80899" y="102361"/>
                </a:lnTo>
                <a:lnTo>
                  <a:pt x="88392" y="141223"/>
                </a:lnTo>
                <a:lnTo>
                  <a:pt x="69385" y="148443"/>
                </a:lnTo>
                <a:lnTo>
                  <a:pt x="53308" y="155066"/>
                </a:lnTo>
                <a:lnTo>
                  <a:pt x="14906" y="177291"/>
                </a:lnTo>
                <a:lnTo>
                  <a:pt x="0" y="201167"/>
                </a:lnTo>
                <a:lnTo>
                  <a:pt x="58" y="209676"/>
                </a:lnTo>
                <a:lnTo>
                  <a:pt x="22764" y="246967"/>
                </a:lnTo>
                <a:lnTo>
                  <a:pt x="37718" y="249808"/>
                </a:lnTo>
                <a:lnTo>
                  <a:pt x="44831" y="249808"/>
                </a:lnTo>
                <a:lnTo>
                  <a:pt x="80387" y="229742"/>
                </a:lnTo>
                <a:lnTo>
                  <a:pt x="47243" y="229742"/>
                </a:lnTo>
                <a:lnTo>
                  <a:pt x="41529" y="226948"/>
                </a:lnTo>
                <a:lnTo>
                  <a:pt x="36576" y="221487"/>
                </a:lnTo>
                <a:lnTo>
                  <a:pt x="31623" y="215899"/>
                </a:lnTo>
                <a:lnTo>
                  <a:pt x="29083" y="209041"/>
                </a:lnTo>
                <a:lnTo>
                  <a:pt x="29083" y="194182"/>
                </a:lnTo>
                <a:lnTo>
                  <a:pt x="59566" y="164054"/>
                </a:lnTo>
                <a:lnTo>
                  <a:pt x="88392" y="151891"/>
                </a:lnTo>
                <a:lnTo>
                  <a:pt x="116967" y="151891"/>
                </a:lnTo>
                <a:lnTo>
                  <a:pt x="116872" y="132206"/>
                </a:lnTo>
                <a:lnTo>
                  <a:pt x="105664" y="93725"/>
                </a:lnTo>
                <a:lnTo>
                  <a:pt x="105419" y="93598"/>
                </a:lnTo>
                <a:close/>
              </a:path>
              <a:path w="501014" h="251460">
                <a:moveTo>
                  <a:pt x="118886" y="223646"/>
                </a:moveTo>
                <a:lnTo>
                  <a:pt x="88392" y="223646"/>
                </a:lnTo>
                <a:lnTo>
                  <a:pt x="88518" y="233044"/>
                </a:lnTo>
                <a:lnTo>
                  <a:pt x="90170" y="239775"/>
                </a:lnTo>
                <a:lnTo>
                  <a:pt x="93599" y="243712"/>
                </a:lnTo>
                <a:lnTo>
                  <a:pt x="96901" y="247649"/>
                </a:lnTo>
                <a:lnTo>
                  <a:pt x="101473" y="249681"/>
                </a:lnTo>
                <a:lnTo>
                  <a:pt x="107061" y="249681"/>
                </a:lnTo>
                <a:lnTo>
                  <a:pt x="116036" y="248042"/>
                </a:lnTo>
                <a:lnTo>
                  <a:pt x="125237" y="243141"/>
                </a:lnTo>
                <a:lnTo>
                  <a:pt x="134653" y="235001"/>
                </a:lnTo>
                <a:lnTo>
                  <a:pt x="140721" y="227837"/>
                </a:lnTo>
                <a:lnTo>
                  <a:pt x="123571" y="227837"/>
                </a:lnTo>
                <a:lnTo>
                  <a:pt x="122047" y="227202"/>
                </a:lnTo>
                <a:lnTo>
                  <a:pt x="120777" y="226059"/>
                </a:lnTo>
                <a:lnTo>
                  <a:pt x="119380" y="224916"/>
                </a:lnTo>
                <a:lnTo>
                  <a:pt x="118886" y="223646"/>
                </a:lnTo>
                <a:close/>
              </a:path>
              <a:path w="501014" h="251460">
                <a:moveTo>
                  <a:pt x="116967" y="151891"/>
                </a:moveTo>
                <a:lnTo>
                  <a:pt x="88392" y="151891"/>
                </a:lnTo>
                <a:lnTo>
                  <a:pt x="88392" y="212343"/>
                </a:lnTo>
                <a:lnTo>
                  <a:pt x="78152" y="219938"/>
                </a:lnTo>
                <a:lnTo>
                  <a:pt x="68961" y="225377"/>
                </a:lnTo>
                <a:lnTo>
                  <a:pt x="60817" y="228649"/>
                </a:lnTo>
                <a:lnTo>
                  <a:pt x="53721" y="229742"/>
                </a:lnTo>
                <a:lnTo>
                  <a:pt x="80387" y="229742"/>
                </a:lnTo>
                <a:lnTo>
                  <a:pt x="88392" y="223646"/>
                </a:lnTo>
                <a:lnTo>
                  <a:pt x="118886" y="223646"/>
                </a:lnTo>
                <a:lnTo>
                  <a:pt x="118491" y="222630"/>
                </a:lnTo>
                <a:lnTo>
                  <a:pt x="117856" y="219201"/>
                </a:lnTo>
                <a:lnTo>
                  <a:pt x="117489" y="215899"/>
                </a:lnTo>
                <a:lnTo>
                  <a:pt x="117173" y="209676"/>
                </a:lnTo>
                <a:lnTo>
                  <a:pt x="117016" y="201628"/>
                </a:lnTo>
                <a:lnTo>
                  <a:pt x="116967" y="151891"/>
                </a:lnTo>
                <a:close/>
              </a:path>
              <a:path w="501014" h="251460">
                <a:moveTo>
                  <a:pt x="144272" y="213867"/>
                </a:moveTo>
                <a:lnTo>
                  <a:pt x="127127" y="227837"/>
                </a:lnTo>
                <a:lnTo>
                  <a:pt x="140721" y="227837"/>
                </a:lnTo>
                <a:lnTo>
                  <a:pt x="144272" y="223646"/>
                </a:lnTo>
                <a:lnTo>
                  <a:pt x="144272" y="213867"/>
                </a:lnTo>
                <a:close/>
              </a:path>
              <a:path w="501014" h="251460">
                <a:moveTo>
                  <a:pt x="64135" y="83057"/>
                </a:moveTo>
                <a:lnTo>
                  <a:pt x="21336" y="95503"/>
                </a:lnTo>
                <a:lnTo>
                  <a:pt x="5968" y="122935"/>
                </a:lnTo>
                <a:lnTo>
                  <a:pt x="6056" y="128396"/>
                </a:lnTo>
                <a:lnTo>
                  <a:pt x="7366" y="132206"/>
                </a:lnTo>
                <a:lnTo>
                  <a:pt x="12827" y="138175"/>
                </a:lnTo>
                <a:lnTo>
                  <a:pt x="16256" y="139699"/>
                </a:lnTo>
                <a:lnTo>
                  <a:pt x="25018" y="139699"/>
                </a:lnTo>
                <a:lnTo>
                  <a:pt x="34998" y="114966"/>
                </a:lnTo>
                <a:lnTo>
                  <a:pt x="35026" y="107747"/>
                </a:lnTo>
                <a:lnTo>
                  <a:pt x="37211" y="103377"/>
                </a:lnTo>
                <a:lnTo>
                  <a:pt x="45847" y="95503"/>
                </a:lnTo>
                <a:lnTo>
                  <a:pt x="51689" y="93598"/>
                </a:lnTo>
                <a:lnTo>
                  <a:pt x="105419" y="93598"/>
                </a:lnTo>
                <a:lnTo>
                  <a:pt x="98806" y="90169"/>
                </a:lnTo>
                <a:lnTo>
                  <a:pt x="91567" y="87022"/>
                </a:lnTo>
                <a:lnTo>
                  <a:pt x="83375" y="84804"/>
                </a:lnTo>
                <a:lnTo>
                  <a:pt x="74231" y="83490"/>
                </a:lnTo>
                <a:lnTo>
                  <a:pt x="64135" y="83057"/>
                </a:lnTo>
                <a:close/>
              </a:path>
              <a:path w="501014" h="251460">
                <a:moveTo>
                  <a:pt x="227456" y="240283"/>
                </a:moveTo>
                <a:lnTo>
                  <a:pt x="148971" y="240283"/>
                </a:lnTo>
                <a:lnTo>
                  <a:pt x="148971" y="246506"/>
                </a:lnTo>
                <a:lnTo>
                  <a:pt x="227456" y="246506"/>
                </a:lnTo>
                <a:lnTo>
                  <a:pt x="227456" y="240283"/>
                </a:lnTo>
                <a:close/>
              </a:path>
              <a:path w="501014" h="251460">
                <a:moveTo>
                  <a:pt x="320294" y="240283"/>
                </a:moveTo>
                <a:lnTo>
                  <a:pt x="241681" y="240283"/>
                </a:lnTo>
                <a:lnTo>
                  <a:pt x="241681" y="246506"/>
                </a:lnTo>
                <a:lnTo>
                  <a:pt x="320294" y="246506"/>
                </a:lnTo>
                <a:lnTo>
                  <a:pt x="320294" y="240283"/>
                </a:lnTo>
                <a:close/>
              </a:path>
              <a:path w="501014" h="251460">
                <a:moveTo>
                  <a:pt x="201676" y="106044"/>
                </a:moveTo>
                <a:lnTo>
                  <a:pt x="163576" y="106044"/>
                </a:lnTo>
                <a:lnTo>
                  <a:pt x="165989" y="106806"/>
                </a:lnTo>
                <a:lnTo>
                  <a:pt x="169545" y="109854"/>
                </a:lnTo>
                <a:lnTo>
                  <a:pt x="173101" y="222122"/>
                </a:lnTo>
                <a:lnTo>
                  <a:pt x="171577" y="229996"/>
                </a:lnTo>
                <a:lnTo>
                  <a:pt x="168783" y="234060"/>
                </a:lnTo>
                <a:lnTo>
                  <a:pt x="165989" y="238251"/>
                </a:lnTo>
                <a:lnTo>
                  <a:pt x="160528" y="240283"/>
                </a:lnTo>
                <a:lnTo>
                  <a:pt x="218821" y="240283"/>
                </a:lnTo>
                <a:lnTo>
                  <a:pt x="213106" y="239521"/>
                </a:lnTo>
                <a:lnTo>
                  <a:pt x="210185" y="237870"/>
                </a:lnTo>
                <a:lnTo>
                  <a:pt x="207391" y="236346"/>
                </a:lnTo>
                <a:lnTo>
                  <a:pt x="205231" y="233933"/>
                </a:lnTo>
                <a:lnTo>
                  <a:pt x="203581" y="230504"/>
                </a:lnTo>
                <a:lnTo>
                  <a:pt x="202311" y="227964"/>
                </a:lnTo>
                <a:lnTo>
                  <a:pt x="201749" y="222122"/>
                </a:lnTo>
                <a:lnTo>
                  <a:pt x="201676" y="126872"/>
                </a:lnTo>
                <a:lnTo>
                  <a:pt x="211889" y="117038"/>
                </a:lnTo>
                <a:lnTo>
                  <a:pt x="212549" y="116585"/>
                </a:lnTo>
                <a:lnTo>
                  <a:pt x="201676" y="116585"/>
                </a:lnTo>
                <a:lnTo>
                  <a:pt x="201676" y="106044"/>
                </a:lnTo>
                <a:close/>
              </a:path>
              <a:path w="501014" h="251460">
                <a:moveTo>
                  <a:pt x="289343" y="104393"/>
                </a:moveTo>
                <a:lnTo>
                  <a:pt x="251714" y="104393"/>
                </a:lnTo>
                <a:lnTo>
                  <a:pt x="257937" y="107568"/>
                </a:lnTo>
                <a:lnTo>
                  <a:pt x="261747" y="114172"/>
                </a:lnTo>
                <a:lnTo>
                  <a:pt x="267222" y="222122"/>
                </a:lnTo>
                <a:lnTo>
                  <a:pt x="267081" y="225170"/>
                </a:lnTo>
                <a:lnTo>
                  <a:pt x="266700" y="226948"/>
                </a:lnTo>
                <a:lnTo>
                  <a:pt x="265556" y="231266"/>
                </a:lnTo>
                <a:lnTo>
                  <a:pt x="263525" y="234568"/>
                </a:lnTo>
                <a:lnTo>
                  <a:pt x="260477" y="236854"/>
                </a:lnTo>
                <a:lnTo>
                  <a:pt x="257556" y="239140"/>
                </a:lnTo>
                <a:lnTo>
                  <a:pt x="252349" y="240283"/>
                </a:lnTo>
                <a:lnTo>
                  <a:pt x="312674" y="240283"/>
                </a:lnTo>
                <a:lnTo>
                  <a:pt x="307340" y="239394"/>
                </a:lnTo>
                <a:lnTo>
                  <a:pt x="304546" y="237870"/>
                </a:lnTo>
                <a:lnTo>
                  <a:pt x="301752" y="236219"/>
                </a:lnTo>
                <a:lnTo>
                  <a:pt x="299720" y="233933"/>
                </a:lnTo>
                <a:lnTo>
                  <a:pt x="298450" y="231012"/>
                </a:lnTo>
                <a:lnTo>
                  <a:pt x="296799" y="227456"/>
                </a:lnTo>
                <a:lnTo>
                  <a:pt x="296108" y="221360"/>
                </a:lnTo>
                <a:lnTo>
                  <a:pt x="296037" y="142874"/>
                </a:lnTo>
                <a:lnTo>
                  <a:pt x="295798" y="132802"/>
                </a:lnTo>
                <a:lnTo>
                  <a:pt x="295084" y="124110"/>
                </a:lnTo>
                <a:lnTo>
                  <a:pt x="293932" y="117038"/>
                </a:lnTo>
                <a:lnTo>
                  <a:pt x="293833" y="116585"/>
                </a:lnTo>
                <a:lnTo>
                  <a:pt x="292227" y="110870"/>
                </a:lnTo>
                <a:lnTo>
                  <a:pt x="289343" y="104393"/>
                </a:lnTo>
                <a:close/>
              </a:path>
              <a:path w="501014" h="251460">
                <a:moveTo>
                  <a:pt x="263525" y="83057"/>
                </a:moveTo>
                <a:lnTo>
                  <a:pt x="254889" y="83057"/>
                </a:lnTo>
                <a:lnTo>
                  <a:pt x="242056" y="85153"/>
                </a:lnTo>
                <a:lnTo>
                  <a:pt x="228901" y="91439"/>
                </a:lnTo>
                <a:lnTo>
                  <a:pt x="215437" y="101917"/>
                </a:lnTo>
                <a:lnTo>
                  <a:pt x="201676" y="116585"/>
                </a:lnTo>
                <a:lnTo>
                  <a:pt x="212549" y="116585"/>
                </a:lnTo>
                <a:lnTo>
                  <a:pt x="222138" y="110013"/>
                </a:lnTo>
                <a:lnTo>
                  <a:pt x="232411" y="105798"/>
                </a:lnTo>
                <a:lnTo>
                  <a:pt x="242697" y="104393"/>
                </a:lnTo>
                <a:lnTo>
                  <a:pt x="289343" y="104393"/>
                </a:lnTo>
                <a:lnTo>
                  <a:pt x="289153" y="103965"/>
                </a:lnTo>
                <a:lnTo>
                  <a:pt x="285638" y="98107"/>
                </a:lnTo>
                <a:lnTo>
                  <a:pt x="281672" y="93297"/>
                </a:lnTo>
                <a:lnTo>
                  <a:pt x="277241" y="89534"/>
                </a:lnTo>
                <a:lnTo>
                  <a:pt x="271018" y="85216"/>
                </a:lnTo>
                <a:lnTo>
                  <a:pt x="263525" y="83057"/>
                </a:lnTo>
                <a:close/>
              </a:path>
              <a:path w="501014" h="251460">
                <a:moveTo>
                  <a:pt x="201676" y="83057"/>
                </a:moveTo>
                <a:lnTo>
                  <a:pt x="194183" y="83057"/>
                </a:lnTo>
                <a:lnTo>
                  <a:pt x="146304" y="102361"/>
                </a:lnTo>
                <a:lnTo>
                  <a:pt x="148971" y="108711"/>
                </a:lnTo>
                <a:lnTo>
                  <a:pt x="153416" y="106933"/>
                </a:lnTo>
                <a:lnTo>
                  <a:pt x="157353" y="106044"/>
                </a:lnTo>
                <a:lnTo>
                  <a:pt x="201676" y="106044"/>
                </a:lnTo>
                <a:lnTo>
                  <a:pt x="201676" y="83057"/>
                </a:lnTo>
                <a:close/>
              </a:path>
              <a:path w="501014" h="251460">
                <a:moveTo>
                  <a:pt x="411226" y="82803"/>
                </a:moveTo>
                <a:lnTo>
                  <a:pt x="367381" y="98770"/>
                </a:lnTo>
                <a:lnTo>
                  <a:pt x="339740" y="140954"/>
                </a:lnTo>
                <a:lnTo>
                  <a:pt x="334391" y="173735"/>
                </a:lnTo>
                <a:lnTo>
                  <a:pt x="335605" y="190021"/>
                </a:lnTo>
                <a:lnTo>
                  <a:pt x="353822" y="229615"/>
                </a:lnTo>
                <a:lnTo>
                  <a:pt x="386611" y="249975"/>
                </a:lnTo>
                <a:lnTo>
                  <a:pt x="399161" y="251332"/>
                </a:lnTo>
                <a:lnTo>
                  <a:pt x="407797" y="251332"/>
                </a:lnTo>
                <a:lnTo>
                  <a:pt x="442137" y="232282"/>
                </a:lnTo>
                <a:lnTo>
                  <a:pt x="415290" y="232282"/>
                </a:lnTo>
                <a:lnTo>
                  <a:pt x="406169" y="231116"/>
                </a:lnTo>
                <a:lnTo>
                  <a:pt x="374713" y="203275"/>
                </a:lnTo>
                <a:lnTo>
                  <a:pt x="366141" y="160019"/>
                </a:lnTo>
                <a:lnTo>
                  <a:pt x="367119" y="143712"/>
                </a:lnTo>
                <a:lnTo>
                  <a:pt x="381889" y="107314"/>
                </a:lnTo>
                <a:lnTo>
                  <a:pt x="409067" y="93598"/>
                </a:lnTo>
                <a:lnTo>
                  <a:pt x="442714" y="93598"/>
                </a:lnTo>
                <a:lnTo>
                  <a:pt x="438586" y="90304"/>
                </a:lnTo>
                <a:lnTo>
                  <a:pt x="430371" y="86137"/>
                </a:lnTo>
                <a:lnTo>
                  <a:pt x="421251" y="83637"/>
                </a:lnTo>
                <a:lnTo>
                  <a:pt x="411226" y="82803"/>
                </a:lnTo>
                <a:close/>
              </a:path>
              <a:path w="501014" h="251460">
                <a:moveTo>
                  <a:pt x="499110" y="225678"/>
                </a:moveTo>
                <a:lnTo>
                  <a:pt x="493903" y="227710"/>
                </a:lnTo>
                <a:lnTo>
                  <a:pt x="489712" y="228599"/>
                </a:lnTo>
                <a:lnTo>
                  <a:pt x="445897" y="228599"/>
                </a:lnTo>
                <a:lnTo>
                  <a:pt x="445897" y="251332"/>
                </a:lnTo>
                <a:lnTo>
                  <a:pt x="453771" y="251332"/>
                </a:lnTo>
                <a:lnTo>
                  <a:pt x="501015" y="231774"/>
                </a:lnTo>
                <a:lnTo>
                  <a:pt x="499110" y="225678"/>
                </a:lnTo>
                <a:close/>
              </a:path>
              <a:path w="501014" h="251460">
                <a:moveTo>
                  <a:pt x="442714" y="93598"/>
                </a:moveTo>
                <a:lnTo>
                  <a:pt x="414528" y="93598"/>
                </a:lnTo>
                <a:lnTo>
                  <a:pt x="420116" y="95249"/>
                </a:lnTo>
                <a:lnTo>
                  <a:pt x="431546" y="101853"/>
                </a:lnTo>
                <a:lnTo>
                  <a:pt x="445897" y="134619"/>
                </a:lnTo>
                <a:lnTo>
                  <a:pt x="445897" y="216534"/>
                </a:lnTo>
                <a:lnTo>
                  <a:pt x="438417" y="223442"/>
                </a:lnTo>
                <a:lnTo>
                  <a:pt x="430831" y="228361"/>
                </a:lnTo>
                <a:lnTo>
                  <a:pt x="423126" y="231304"/>
                </a:lnTo>
                <a:lnTo>
                  <a:pt x="415290" y="232282"/>
                </a:lnTo>
                <a:lnTo>
                  <a:pt x="442137" y="232282"/>
                </a:lnTo>
                <a:lnTo>
                  <a:pt x="445897" y="228599"/>
                </a:lnTo>
                <a:lnTo>
                  <a:pt x="483997" y="228599"/>
                </a:lnTo>
                <a:lnTo>
                  <a:pt x="481838" y="227837"/>
                </a:lnTo>
                <a:lnTo>
                  <a:pt x="479933" y="226186"/>
                </a:lnTo>
                <a:lnTo>
                  <a:pt x="478028" y="224662"/>
                </a:lnTo>
                <a:lnTo>
                  <a:pt x="476631" y="221741"/>
                </a:lnTo>
                <a:lnTo>
                  <a:pt x="474472" y="96138"/>
                </a:lnTo>
                <a:lnTo>
                  <a:pt x="445897" y="96138"/>
                </a:lnTo>
                <a:lnTo>
                  <a:pt x="442714" y="93598"/>
                </a:lnTo>
                <a:close/>
              </a:path>
              <a:path w="501014" h="251460">
                <a:moveTo>
                  <a:pt x="474472" y="22605"/>
                </a:moveTo>
                <a:lnTo>
                  <a:pt x="436372" y="22605"/>
                </a:lnTo>
                <a:lnTo>
                  <a:pt x="438658" y="23367"/>
                </a:lnTo>
                <a:lnTo>
                  <a:pt x="440436" y="24891"/>
                </a:lnTo>
                <a:lnTo>
                  <a:pt x="445897" y="96138"/>
                </a:lnTo>
                <a:lnTo>
                  <a:pt x="474472" y="96138"/>
                </a:lnTo>
                <a:lnTo>
                  <a:pt x="474472" y="22605"/>
                </a:lnTo>
                <a:close/>
              </a:path>
              <a:path w="501014" h="251460">
                <a:moveTo>
                  <a:pt x="474472" y="0"/>
                </a:moveTo>
                <a:lnTo>
                  <a:pt x="466725" y="0"/>
                </a:lnTo>
                <a:lnTo>
                  <a:pt x="419354" y="19430"/>
                </a:lnTo>
                <a:lnTo>
                  <a:pt x="421640" y="25399"/>
                </a:lnTo>
                <a:lnTo>
                  <a:pt x="426593" y="23621"/>
                </a:lnTo>
                <a:lnTo>
                  <a:pt x="430530" y="22605"/>
                </a:lnTo>
                <a:lnTo>
                  <a:pt x="474472" y="22605"/>
                </a:lnTo>
                <a:lnTo>
                  <a:pt x="474472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object 3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788666" y="4746116"/>
            <a:ext cx="2309646" cy="322452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26779" y="4746371"/>
            <a:ext cx="1251490" cy="251587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6582282" y="4746116"/>
            <a:ext cx="1024382" cy="323088"/>
          </a:xfrm>
          <a:prstGeom prst="rect">
            <a:avLst/>
          </a:prstGeom>
        </p:spPr>
      </p:pic>
      <p:sp>
        <p:nvSpPr>
          <p:cNvPr id="35" name="object 35"/>
          <p:cNvSpPr/>
          <p:nvPr/>
        </p:nvSpPr>
        <p:spPr>
          <a:xfrm>
            <a:off x="7713471" y="4746116"/>
            <a:ext cx="501015" cy="251460"/>
          </a:xfrm>
          <a:custGeom>
            <a:avLst/>
            <a:gdLst/>
            <a:ahLst/>
            <a:cxnLst/>
            <a:rect l="l" t="t" r="r" b="b"/>
            <a:pathLst>
              <a:path w="501015" h="251460">
                <a:moveTo>
                  <a:pt x="105419" y="93598"/>
                </a:moveTo>
                <a:lnTo>
                  <a:pt x="68452" y="93598"/>
                </a:lnTo>
                <a:lnTo>
                  <a:pt x="75819" y="96519"/>
                </a:lnTo>
                <a:lnTo>
                  <a:pt x="80899" y="102361"/>
                </a:lnTo>
                <a:lnTo>
                  <a:pt x="88392" y="141223"/>
                </a:lnTo>
                <a:lnTo>
                  <a:pt x="69385" y="148443"/>
                </a:lnTo>
                <a:lnTo>
                  <a:pt x="53308" y="155066"/>
                </a:lnTo>
                <a:lnTo>
                  <a:pt x="14906" y="177291"/>
                </a:lnTo>
                <a:lnTo>
                  <a:pt x="0" y="201167"/>
                </a:lnTo>
                <a:lnTo>
                  <a:pt x="58" y="209676"/>
                </a:lnTo>
                <a:lnTo>
                  <a:pt x="22764" y="246967"/>
                </a:lnTo>
                <a:lnTo>
                  <a:pt x="37719" y="249808"/>
                </a:lnTo>
                <a:lnTo>
                  <a:pt x="44830" y="249808"/>
                </a:lnTo>
                <a:lnTo>
                  <a:pt x="80387" y="229742"/>
                </a:lnTo>
                <a:lnTo>
                  <a:pt x="47244" y="229742"/>
                </a:lnTo>
                <a:lnTo>
                  <a:pt x="41528" y="226948"/>
                </a:lnTo>
                <a:lnTo>
                  <a:pt x="36575" y="221487"/>
                </a:lnTo>
                <a:lnTo>
                  <a:pt x="31623" y="215899"/>
                </a:lnTo>
                <a:lnTo>
                  <a:pt x="29082" y="209041"/>
                </a:lnTo>
                <a:lnTo>
                  <a:pt x="29082" y="194182"/>
                </a:lnTo>
                <a:lnTo>
                  <a:pt x="59566" y="164054"/>
                </a:lnTo>
                <a:lnTo>
                  <a:pt x="88392" y="151891"/>
                </a:lnTo>
                <a:lnTo>
                  <a:pt x="116967" y="151891"/>
                </a:lnTo>
                <a:lnTo>
                  <a:pt x="116872" y="132206"/>
                </a:lnTo>
                <a:lnTo>
                  <a:pt x="105663" y="93725"/>
                </a:lnTo>
                <a:lnTo>
                  <a:pt x="105419" y="93598"/>
                </a:lnTo>
                <a:close/>
              </a:path>
              <a:path w="501015" h="251460">
                <a:moveTo>
                  <a:pt x="118886" y="223646"/>
                </a:moveTo>
                <a:lnTo>
                  <a:pt x="88392" y="223646"/>
                </a:lnTo>
                <a:lnTo>
                  <a:pt x="88519" y="233044"/>
                </a:lnTo>
                <a:lnTo>
                  <a:pt x="90170" y="239775"/>
                </a:lnTo>
                <a:lnTo>
                  <a:pt x="93599" y="243712"/>
                </a:lnTo>
                <a:lnTo>
                  <a:pt x="96900" y="247649"/>
                </a:lnTo>
                <a:lnTo>
                  <a:pt x="101473" y="249681"/>
                </a:lnTo>
                <a:lnTo>
                  <a:pt x="107060" y="249681"/>
                </a:lnTo>
                <a:lnTo>
                  <a:pt x="116036" y="248042"/>
                </a:lnTo>
                <a:lnTo>
                  <a:pt x="125237" y="243141"/>
                </a:lnTo>
                <a:lnTo>
                  <a:pt x="134653" y="235001"/>
                </a:lnTo>
                <a:lnTo>
                  <a:pt x="140721" y="227837"/>
                </a:lnTo>
                <a:lnTo>
                  <a:pt x="123571" y="227837"/>
                </a:lnTo>
                <a:lnTo>
                  <a:pt x="122047" y="227202"/>
                </a:lnTo>
                <a:lnTo>
                  <a:pt x="120776" y="226059"/>
                </a:lnTo>
                <a:lnTo>
                  <a:pt x="119379" y="224916"/>
                </a:lnTo>
                <a:lnTo>
                  <a:pt x="118886" y="223646"/>
                </a:lnTo>
                <a:close/>
              </a:path>
              <a:path w="501015" h="251460">
                <a:moveTo>
                  <a:pt x="116967" y="151891"/>
                </a:moveTo>
                <a:lnTo>
                  <a:pt x="88392" y="151891"/>
                </a:lnTo>
                <a:lnTo>
                  <a:pt x="88392" y="212343"/>
                </a:lnTo>
                <a:lnTo>
                  <a:pt x="78152" y="219938"/>
                </a:lnTo>
                <a:lnTo>
                  <a:pt x="68961" y="225377"/>
                </a:lnTo>
                <a:lnTo>
                  <a:pt x="60817" y="228649"/>
                </a:lnTo>
                <a:lnTo>
                  <a:pt x="53721" y="229742"/>
                </a:lnTo>
                <a:lnTo>
                  <a:pt x="80387" y="229742"/>
                </a:lnTo>
                <a:lnTo>
                  <a:pt x="88392" y="223646"/>
                </a:lnTo>
                <a:lnTo>
                  <a:pt x="118886" y="223646"/>
                </a:lnTo>
                <a:lnTo>
                  <a:pt x="118491" y="222630"/>
                </a:lnTo>
                <a:lnTo>
                  <a:pt x="117855" y="219201"/>
                </a:lnTo>
                <a:lnTo>
                  <a:pt x="117489" y="215899"/>
                </a:lnTo>
                <a:lnTo>
                  <a:pt x="117173" y="209676"/>
                </a:lnTo>
                <a:lnTo>
                  <a:pt x="117016" y="201628"/>
                </a:lnTo>
                <a:lnTo>
                  <a:pt x="116967" y="151891"/>
                </a:lnTo>
                <a:close/>
              </a:path>
              <a:path w="501015" h="251460">
                <a:moveTo>
                  <a:pt x="144272" y="213867"/>
                </a:moveTo>
                <a:lnTo>
                  <a:pt x="127126" y="227837"/>
                </a:lnTo>
                <a:lnTo>
                  <a:pt x="140721" y="227837"/>
                </a:lnTo>
                <a:lnTo>
                  <a:pt x="144272" y="223646"/>
                </a:lnTo>
                <a:lnTo>
                  <a:pt x="144272" y="213867"/>
                </a:lnTo>
                <a:close/>
              </a:path>
              <a:path w="501015" h="251460">
                <a:moveTo>
                  <a:pt x="64134" y="83057"/>
                </a:moveTo>
                <a:lnTo>
                  <a:pt x="21335" y="95503"/>
                </a:lnTo>
                <a:lnTo>
                  <a:pt x="5969" y="122935"/>
                </a:lnTo>
                <a:lnTo>
                  <a:pt x="6056" y="128396"/>
                </a:lnTo>
                <a:lnTo>
                  <a:pt x="7366" y="132206"/>
                </a:lnTo>
                <a:lnTo>
                  <a:pt x="12826" y="138175"/>
                </a:lnTo>
                <a:lnTo>
                  <a:pt x="16255" y="139699"/>
                </a:lnTo>
                <a:lnTo>
                  <a:pt x="25019" y="139699"/>
                </a:lnTo>
                <a:lnTo>
                  <a:pt x="34998" y="114966"/>
                </a:lnTo>
                <a:lnTo>
                  <a:pt x="35026" y="107747"/>
                </a:lnTo>
                <a:lnTo>
                  <a:pt x="37210" y="103377"/>
                </a:lnTo>
                <a:lnTo>
                  <a:pt x="45847" y="95503"/>
                </a:lnTo>
                <a:lnTo>
                  <a:pt x="51561" y="93598"/>
                </a:lnTo>
                <a:lnTo>
                  <a:pt x="105419" y="93598"/>
                </a:lnTo>
                <a:lnTo>
                  <a:pt x="98805" y="90169"/>
                </a:lnTo>
                <a:lnTo>
                  <a:pt x="91566" y="87022"/>
                </a:lnTo>
                <a:lnTo>
                  <a:pt x="83375" y="84804"/>
                </a:lnTo>
                <a:lnTo>
                  <a:pt x="74231" y="83490"/>
                </a:lnTo>
                <a:lnTo>
                  <a:pt x="64134" y="83057"/>
                </a:lnTo>
                <a:close/>
              </a:path>
              <a:path w="501015" h="251460">
                <a:moveTo>
                  <a:pt x="227456" y="240283"/>
                </a:moveTo>
                <a:lnTo>
                  <a:pt x="148971" y="240283"/>
                </a:lnTo>
                <a:lnTo>
                  <a:pt x="148971" y="246506"/>
                </a:lnTo>
                <a:lnTo>
                  <a:pt x="227456" y="246506"/>
                </a:lnTo>
                <a:lnTo>
                  <a:pt x="227456" y="240283"/>
                </a:lnTo>
                <a:close/>
              </a:path>
              <a:path w="501015" h="251460">
                <a:moveTo>
                  <a:pt x="320294" y="240283"/>
                </a:moveTo>
                <a:lnTo>
                  <a:pt x="241680" y="240283"/>
                </a:lnTo>
                <a:lnTo>
                  <a:pt x="241680" y="246506"/>
                </a:lnTo>
                <a:lnTo>
                  <a:pt x="320294" y="246506"/>
                </a:lnTo>
                <a:lnTo>
                  <a:pt x="320294" y="240283"/>
                </a:lnTo>
                <a:close/>
              </a:path>
              <a:path w="501015" h="251460">
                <a:moveTo>
                  <a:pt x="201675" y="106044"/>
                </a:moveTo>
                <a:lnTo>
                  <a:pt x="163575" y="106044"/>
                </a:lnTo>
                <a:lnTo>
                  <a:pt x="165988" y="106806"/>
                </a:lnTo>
                <a:lnTo>
                  <a:pt x="169545" y="109854"/>
                </a:lnTo>
                <a:lnTo>
                  <a:pt x="173100" y="222122"/>
                </a:lnTo>
                <a:lnTo>
                  <a:pt x="171576" y="229996"/>
                </a:lnTo>
                <a:lnTo>
                  <a:pt x="168782" y="234060"/>
                </a:lnTo>
                <a:lnTo>
                  <a:pt x="165988" y="238251"/>
                </a:lnTo>
                <a:lnTo>
                  <a:pt x="160527" y="240283"/>
                </a:lnTo>
                <a:lnTo>
                  <a:pt x="218821" y="240283"/>
                </a:lnTo>
                <a:lnTo>
                  <a:pt x="213105" y="239521"/>
                </a:lnTo>
                <a:lnTo>
                  <a:pt x="210184" y="237870"/>
                </a:lnTo>
                <a:lnTo>
                  <a:pt x="207391" y="236346"/>
                </a:lnTo>
                <a:lnTo>
                  <a:pt x="205231" y="233933"/>
                </a:lnTo>
                <a:lnTo>
                  <a:pt x="203580" y="230504"/>
                </a:lnTo>
                <a:lnTo>
                  <a:pt x="202310" y="227964"/>
                </a:lnTo>
                <a:lnTo>
                  <a:pt x="201749" y="222122"/>
                </a:lnTo>
                <a:lnTo>
                  <a:pt x="201675" y="126872"/>
                </a:lnTo>
                <a:lnTo>
                  <a:pt x="211889" y="117038"/>
                </a:lnTo>
                <a:lnTo>
                  <a:pt x="212549" y="116585"/>
                </a:lnTo>
                <a:lnTo>
                  <a:pt x="201675" y="116585"/>
                </a:lnTo>
                <a:lnTo>
                  <a:pt x="201675" y="106044"/>
                </a:lnTo>
                <a:close/>
              </a:path>
              <a:path w="501015" h="251460">
                <a:moveTo>
                  <a:pt x="289343" y="104393"/>
                </a:moveTo>
                <a:lnTo>
                  <a:pt x="251713" y="104393"/>
                </a:lnTo>
                <a:lnTo>
                  <a:pt x="257936" y="107568"/>
                </a:lnTo>
                <a:lnTo>
                  <a:pt x="261747" y="114172"/>
                </a:lnTo>
                <a:lnTo>
                  <a:pt x="267222" y="222122"/>
                </a:lnTo>
                <a:lnTo>
                  <a:pt x="267080" y="225170"/>
                </a:lnTo>
                <a:lnTo>
                  <a:pt x="266700" y="226948"/>
                </a:lnTo>
                <a:lnTo>
                  <a:pt x="265556" y="231266"/>
                </a:lnTo>
                <a:lnTo>
                  <a:pt x="263525" y="234568"/>
                </a:lnTo>
                <a:lnTo>
                  <a:pt x="260476" y="236854"/>
                </a:lnTo>
                <a:lnTo>
                  <a:pt x="257555" y="239140"/>
                </a:lnTo>
                <a:lnTo>
                  <a:pt x="252349" y="240283"/>
                </a:lnTo>
                <a:lnTo>
                  <a:pt x="312674" y="240283"/>
                </a:lnTo>
                <a:lnTo>
                  <a:pt x="307339" y="239394"/>
                </a:lnTo>
                <a:lnTo>
                  <a:pt x="304546" y="237870"/>
                </a:lnTo>
                <a:lnTo>
                  <a:pt x="301751" y="236219"/>
                </a:lnTo>
                <a:lnTo>
                  <a:pt x="299720" y="233933"/>
                </a:lnTo>
                <a:lnTo>
                  <a:pt x="298450" y="231012"/>
                </a:lnTo>
                <a:lnTo>
                  <a:pt x="296799" y="227456"/>
                </a:lnTo>
                <a:lnTo>
                  <a:pt x="296108" y="221360"/>
                </a:lnTo>
                <a:lnTo>
                  <a:pt x="296036" y="142874"/>
                </a:lnTo>
                <a:lnTo>
                  <a:pt x="295798" y="132802"/>
                </a:lnTo>
                <a:lnTo>
                  <a:pt x="295084" y="124110"/>
                </a:lnTo>
                <a:lnTo>
                  <a:pt x="293932" y="117038"/>
                </a:lnTo>
                <a:lnTo>
                  <a:pt x="293833" y="116585"/>
                </a:lnTo>
                <a:lnTo>
                  <a:pt x="292226" y="110870"/>
                </a:lnTo>
                <a:lnTo>
                  <a:pt x="289343" y="104393"/>
                </a:lnTo>
                <a:close/>
              </a:path>
              <a:path w="501015" h="251460">
                <a:moveTo>
                  <a:pt x="263525" y="83057"/>
                </a:moveTo>
                <a:lnTo>
                  <a:pt x="254888" y="83057"/>
                </a:lnTo>
                <a:lnTo>
                  <a:pt x="242056" y="85153"/>
                </a:lnTo>
                <a:lnTo>
                  <a:pt x="228901" y="91439"/>
                </a:lnTo>
                <a:lnTo>
                  <a:pt x="215437" y="101917"/>
                </a:lnTo>
                <a:lnTo>
                  <a:pt x="201675" y="116585"/>
                </a:lnTo>
                <a:lnTo>
                  <a:pt x="212549" y="116585"/>
                </a:lnTo>
                <a:lnTo>
                  <a:pt x="222138" y="110013"/>
                </a:lnTo>
                <a:lnTo>
                  <a:pt x="232411" y="105798"/>
                </a:lnTo>
                <a:lnTo>
                  <a:pt x="242697" y="104393"/>
                </a:lnTo>
                <a:lnTo>
                  <a:pt x="289343" y="104393"/>
                </a:lnTo>
                <a:lnTo>
                  <a:pt x="289153" y="103965"/>
                </a:lnTo>
                <a:lnTo>
                  <a:pt x="285638" y="98107"/>
                </a:lnTo>
                <a:lnTo>
                  <a:pt x="281672" y="93297"/>
                </a:lnTo>
                <a:lnTo>
                  <a:pt x="277241" y="89534"/>
                </a:lnTo>
                <a:lnTo>
                  <a:pt x="271018" y="85216"/>
                </a:lnTo>
                <a:lnTo>
                  <a:pt x="263525" y="83057"/>
                </a:lnTo>
                <a:close/>
              </a:path>
              <a:path w="501015" h="251460">
                <a:moveTo>
                  <a:pt x="201675" y="83057"/>
                </a:moveTo>
                <a:lnTo>
                  <a:pt x="194182" y="83057"/>
                </a:lnTo>
                <a:lnTo>
                  <a:pt x="146303" y="102361"/>
                </a:lnTo>
                <a:lnTo>
                  <a:pt x="148971" y="108711"/>
                </a:lnTo>
                <a:lnTo>
                  <a:pt x="153416" y="106933"/>
                </a:lnTo>
                <a:lnTo>
                  <a:pt x="157352" y="106044"/>
                </a:lnTo>
                <a:lnTo>
                  <a:pt x="201675" y="106044"/>
                </a:lnTo>
                <a:lnTo>
                  <a:pt x="201675" y="83057"/>
                </a:lnTo>
                <a:close/>
              </a:path>
              <a:path w="501015" h="251460">
                <a:moveTo>
                  <a:pt x="411225" y="82803"/>
                </a:moveTo>
                <a:lnTo>
                  <a:pt x="367381" y="98770"/>
                </a:lnTo>
                <a:lnTo>
                  <a:pt x="339740" y="140954"/>
                </a:lnTo>
                <a:lnTo>
                  <a:pt x="334391" y="173735"/>
                </a:lnTo>
                <a:lnTo>
                  <a:pt x="335605" y="190021"/>
                </a:lnTo>
                <a:lnTo>
                  <a:pt x="353822" y="229615"/>
                </a:lnTo>
                <a:lnTo>
                  <a:pt x="386611" y="249975"/>
                </a:lnTo>
                <a:lnTo>
                  <a:pt x="399160" y="251332"/>
                </a:lnTo>
                <a:lnTo>
                  <a:pt x="407797" y="251332"/>
                </a:lnTo>
                <a:lnTo>
                  <a:pt x="442137" y="232282"/>
                </a:lnTo>
                <a:lnTo>
                  <a:pt x="415289" y="232282"/>
                </a:lnTo>
                <a:lnTo>
                  <a:pt x="406169" y="231116"/>
                </a:lnTo>
                <a:lnTo>
                  <a:pt x="374713" y="203275"/>
                </a:lnTo>
                <a:lnTo>
                  <a:pt x="366141" y="160019"/>
                </a:lnTo>
                <a:lnTo>
                  <a:pt x="367119" y="143712"/>
                </a:lnTo>
                <a:lnTo>
                  <a:pt x="381888" y="107314"/>
                </a:lnTo>
                <a:lnTo>
                  <a:pt x="409067" y="93598"/>
                </a:lnTo>
                <a:lnTo>
                  <a:pt x="442714" y="93598"/>
                </a:lnTo>
                <a:lnTo>
                  <a:pt x="438586" y="90304"/>
                </a:lnTo>
                <a:lnTo>
                  <a:pt x="430371" y="86137"/>
                </a:lnTo>
                <a:lnTo>
                  <a:pt x="421251" y="83637"/>
                </a:lnTo>
                <a:lnTo>
                  <a:pt x="411225" y="82803"/>
                </a:lnTo>
                <a:close/>
              </a:path>
              <a:path w="501015" h="251460">
                <a:moveTo>
                  <a:pt x="499109" y="225678"/>
                </a:moveTo>
                <a:lnTo>
                  <a:pt x="493902" y="227710"/>
                </a:lnTo>
                <a:lnTo>
                  <a:pt x="489711" y="228599"/>
                </a:lnTo>
                <a:lnTo>
                  <a:pt x="445897" y="228599"/>
                </a:lnTo>
                <a:lnTo>
                  <a:pt x="445897" y="251332"/>
                </a:lnTo>
                <a:lnTo>
                  <a:pt x="453771" y="251332"/>
                </a:lnTo>
                <a:lnTo>
                  <a:pt x="501014" y="231774"/>
                </a:lnTo>
                <a:lnTo>
                  <a:pt x="499109" y="225678"/>
                </a:lnTo>
                <a:close/>
              </a:path>
              <a:path w="501015" h="251460">
                <a:moveTo>
                  <a:pt x="442714" y="93598"/>
                </a:moveTo>
                <a:lnTo>
                  <a:pt x="414527" y="93598"/>
                </a:lnTo>
                <a:lnTo>
                  <a:pt x="420116" y="95249"/>
                </a:lnTo>
                <a:lnTo>
                  <a:pt x="431546" y="101853"/>
                </a:lnTo>
                <a:lnTo>
                  <a:pt x="445897" y="134619"/>
                </a:lnTo>
                <a:lnTo>
                  <a:pt x="445897" y="216534"/>
                </a:lnTo>
                <a:lnTo>
                  <a:pt x="438417" y="223442"/>
                </a:lnTo>
                <a:lnTo>
                  <a:pt x="430831" y="228361"/>
                </a:lnTo>
                <a:lnTo>
                  <a:pt x="423126" y="231304"/>
                </a:lnTo>
                <a:lnTo>
                  <a:pt x="415289" y="232282"/>
                </a:lnTo>
                <a:lnTo>
                  <a:pt x="442137" y="232282"/>
                </a:lnTo>
                <a:lnTo>
                  <a:pt x="445897" y="228599"/>
                </a:lnTo>
                <a:lnTo>
                  <a:pt x="483997" y="228599"/>
                </a:lnTo>
                <a:lnTo>
                  <a:pt x="481837" y="227837"/>
                </a:lnTo>
                <a:lnTo>
                  <a:pt x="479932" y="226186"/>
                </a:lnTo>
                <a:lnTo>
                  <a:pt x="478027" y="224662"/>
                </a:lnTo>
                <a:lnTo>
                  <a:pt x="476630" y="221741"/>
                </a:lnTo>
                <a:lnTo>
                  <a:pt x="474472" y="96138"/>
                </a:lnTo>
                <a:lnTo>
                  <a:pt x="445897" y="96138"/>
                </a:lnTo>
                <a:lnTo>
                  <a:pt x="442714" y="93598"/>
                </a:lnTo>
                <a:close/>
              </a:path>
              <a:path w="501015" h="251460">
                <a:moveTo>
                  <a:pt x="474472" y="22605"/>
                </a:moveTo>
                <a:lnTo>
                  <a:pt x="436372" y="22605"/>
                </a:lnTo>
                <a:lnTo>
                  <a:pt x="438657" y="23367"/>
                </a:lnTo>
                <a:lnTo>
                  <a:pt x="440435" y="24891"/>
                </a:lnTo>
                <a:lnTo>
                  <a:pt x="445897" y="96138"/>
                </a:lnTo>
                <a:lnTo>
                  <a:pt x="474472" y="96138"/>
                </a:lnTo>
                <a:lnTo>
                  <a:pt x="474472" y="22605"/>
                </a:lnTo>
                <a:close/>
              </a:path>
              <a:path w="501015" h="251460">
                <a:moveTo>
                  <a:pt x="474472" y="0"/>
                </a:moveTo>
                <a:lnTo>
                  <a:pt x="466725" y="0"/>
                </a:lnTo>
                <a:lnTo>
                  <a:pt x="419353" y="19430"/>
                </a:lnTo>
                <a:lnTo>
                  <a:pt x="421639" y="25399"/>
                </a:lnTo>
                <a:lnTo>
                  <a:pt x="426593" y="23621"/>
                </a:lnTo>
                <a:lnTo>
                  <a:pt x="430529" y="22605"/>
                </a:lnTo>
                <a:lnTo>
                  <a:pt x="474472" y="22605"/>
                </a:lnTo>
                <a:lnTo>
                  <a:pt x="474472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object 36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309991" y="4746116"/>
            <a:ext cx="1461515" cy="2513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1122933"/>
            <a:ext cx="36671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Course</a:t>
            </a:r>
            <a:r>
              <a:rPr sz="4400" spc="-90" dirty="0"/>
              <a:t> </a:t>
            </a:r>
            <a:r>
              <a:rPr sz="4400" dirty="0"/>
              <a:t>Outline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858926" y="2473960"/>
            <a:ext cx="1016000" cy="234315"/>
          </a:xfrm>
          <a:custGeom>
            <a:avLst/>
            <a:gdLst/>
            <a:ahLst/>
            <a:cxnLst/>
            <a:rect l="l" t="t" r="r" b="b"/>
            <a:pathLst>
              <a:path w="1016000" h="234314">
                <a:moveTo>
                  <a:pt x="76225" y="223647"/>
                </a:moveTo>
                <a:lnTo>
                  <a:pt x="0" y="223647"/>
                </a:lnTo>
                <a:lnTo>
                  <a:pt x="0" y="229615"/>
                </a:lnTo>
                <a:lnTo>
                  <a:pt x="76225" y="229615"/>
                </a:lnTo>
                <a:lnTo>
                  <a:pt x="76225" y="223647"/>
                </a:lnTo>
                <a:close/>
              </a:path>
              <a:path w="1016000" h="234314">
                <a:moveTo>
                  <a:pt x="78092" y="45338"/>
                </a:moveTo>
                <a:lnTo>
                  <a:pt x="45211" y="45338"/>
                </a:lnTo>
                <a:lnTo>
                  <a:pt x="129832" y="229615"/>
                </a:lnTo>
                <a:lnTo>
                  <a:pt x="135166" y="229615"/>
                </a:lnTo>
                <a:lnTo>
                  <a:pt x="156989" y="181990"/>
                </a:lnTo>
                <a:lnTo>
                  <a:pt x="141465" y="181990"/>
                </a:lnTo>
                <a:lnTo>
                  <a:pt x="78092" y="45338"/>
                </a:lnTo>
                <a:close/>
              </a:path>
              <a:path w="1016000" h="234314">
                <a:moveTo>
                  <a:pt x="281622" y="223647"/>
                </a:moveTo>
                <a:lnTo>
                  <a:pt x="188607" y="223647"/>
                </a:lnTo>
                <a:lnTo>
                  <a:pt x="188607" y="229615"/>
                </a:lnTo>
                <a:lnTo>
                  <a:pt x="281622" y="229615"/>
                </a:lnTo>
                <a:lnTo>
                  <a:pt x="281622" y="223647"/>
                </a:lnTo>
                <a:close/>
              </a:path>
              <a:path w="1016000" h="234314">
                <a:moveTo>
                  <a:pt x="62014" y="10667"/>
                </a:moveTo>
                <a:lnTo>
                  <a:pt x="0" y="10667"/>
                </a:lnTo>
                <a:lnTo>
                  <a:pt x="0" y="16637"/>
                </a:lnTo>
                <a:lnTo>
                  <a:pt x="8940" y="16637"/>
                </a:lnTo>
                <a:lnTo>
                  <a:pt x="15430" y="17652"/>
                </a:lnTo>
                <a:lnTo>
                  <a:pt x="19456" y="19812"/>
                </a:lnTo>
                <a:lnTo>
                  <a:pt x="23494" y="21843"/>
                </a:lnTo>
                <a:lnTo>
                  <a:pt x="26276" y="24511"/>
                </a:lnTo>
                <a:lnTo>
                  <a:pt x="27774" y="27559"/>
                </a:lnTo>
                <a:lnTo>
                  <a:pt x="29933" y="31876"/>
                </a:lnTo>
                <a:lnTo>
                  <a:pt x="31013" y="38862"/>
                </a:lnTo>
                <a:lnTo>
                  <a:pt x="31013" y="203962"/>
                </a:lnTo>
                <a:lnTo>
                  <a:pt x="29819" y="211836"/>
                </a:lnTo>
                <a:lnTo>
                  <a:pt x="23583" y="220852"/>
                </a:lnTo>
                <a:lnTo>
                  <a:pt x="17017" y="223647"/>
                </a:lnTo>
                <a:lnTo>
                  <a:pt x="59855" y="223647"/>
                </a:lnTo>
                <a:lnTo>
                  <a:pt x="45211" y="191642"/>
                </a:lnTo>
                <a:lnTo>
                  <a:pt x="45211" y="45338"/>
                </a:lnTo>
                <a:lnTo>
                  <a:pt x="78092" y="45338"/>
                </a:lnTo>
                <a:lnTo>
                  <a:pt x="62014" y="10667"/>
                </a:lnTo>
                <a:close/>
              </a:path>
              <a:path w="1016000" h="234314">
                <a:moveTo>
                  <a:pt x="250621" y="45338"/>
                </a:moveTo>
                <a:lnTo>
                  <a:pt x="219608" y="45338"/>
                </a:lnTo>
                <a:lnTo>
                  <a:pt x="219608" y="203962"/>
                </a:lnTo>
                <a:lnTo>
                  <a:pt x="218427" y="211836"/>
                </a:lnTo>
                <a:lnTo>
                  <a:pt x="216065" y="215264"/>
                </a:lnTo>
                <a:lnTo>
                  <a:pt x="212293" y="220852"/>
                </a:lnTo>
                <a:lnTo>
                  <a:pt x="205727" y="223647"/>
                </a:lnTo>
                <a:lnTo>
                  <a:pt x="265417" y="223647"/>
                </a:lnTo>
                <a:lnTo>
                  <a:pt x="259118" y="221361"/>
                </a:lnTo>
                <a:lnTo>
                  <a:pt x="255142" y="216915"/>
                </a:lnTo>
                <a:lnTo>
                  <a:pt x="253161" y="213413"/>
                </a:lnTo>
                <a:lnTo>
                  <a:pt x="251748" y="208041"/>
                </a:lnTo>
                <a:lnTo>
                  <a:pt x="250903" y="200788"/>
                </a:lnTo>
                <a:lnTo>
                  <a:pt x="250621" y="191642"/>
                </a:lnTo>
                <a:lnTo>
                  <a:pt x="250621" y="45338"/>
                </a:lnTo>
                <a:close/>
              </a:path>
              <a:path w="1016000" h="234314">
                <a:moveTo>
                  <a:pt x="281622" y="10667"/>
                </a:moveTo>
                <a:lnTo>
                  <a:pt x="219608" y="10667"/>
                </a:lnTo>
                <a:lnTo>
                  <a:pt x="141465" y="181990"/>
                </a:lnTo>
                <a:lnTo>
                  <a:pt x="156989" y="181990"/>
                </a:lnTo>
                <a:lnTo>
                  <a:pt x="219608" y="45338"/>
                </a:lnTo>
                <a:lnTo>
                  <a:pt x="250621" y="45338"/>
                </a:lnTo>
                <a:lnTo>
                  <a:pt x="250621" y="36322"/>
                </a:lnTo>
                <a:lnTo>
                  <a:pt x="251802" y="28448"/>
                </a:lnTo>
                <a:lnTo>
                  <a:pt x="258051" y="19430"/>
                </a:lnTo>
                <a:lnTo>
                  <a:pt x="264667" y="16637"/>
                </a:lnTo>
                <a:lnTo>
                  <a:pt x="281622" y="16637"/>
                </a:lnTo>
                <a:lnTo>
                  <a:pt x="281622" y="10667"/>
                </a:lnTo>
                <a:close/>
              </a:path>
              <a:path w="1016000" h="234314">
                <a:moveTo>
                  <a:pt x="371322" y="77342"/>
                </a:moveTo>
                <a:lnTo>
                  <a:pt x="328609" y="92424"/>
                </a:lnTo>
                <a:lnTo>
                  <a:pt x="305462" y="126738"/>
                </a:lnTo>
                <a:lnTo>
                  <a:pt x="299783" y="157099"/>
                </a:lnTo>
                <a:lnTo>
                  <a:pt x="300823" y="170745"/>
                </a:lnTo>
                <a:lnTo>
                  <a:pt x="316420" y="207517"/>
                </a:lnTo>
                <a:lnTo>
                  <a:pt x="353687" y="232521"/>
                </a:lnTo>
                <a:lnTo>
                  <a:pt x="369544" y="234187"/>
                </a:lnTo>
                <a:lnTo>
                  <a:pt x="379564" y="233525"/>
                </a:lnTo>
                <a:lnTo>
                  <a:pt x="389108" y="231552"/>
                </a:lnTo>
                <a:lnTo>
                  <a:pt x="398176" y="228294"/>
                </a:lnTo>
                <a:lnTo>
                  <a:pt x="406768" y="223774"/>
                </a:lnTo>
                <a:lnTo>
                  <a:pt x="408334" y="222630"/>
                </a:lnTo>
                <a:lnTo>
                  <a:pt x="376491" y="222630"/>
                </a:lnTo>
                <a:lnTo>
                  <a:pt x="366504" y="221176"/>
                </a:lnTo>
                <a:lnTo>
                  <a:pt x="337041" y="186997"/>
                </a:lnTo>
                <a:lnTo>
                  <a:pt x="329819" y="143510"/>
                </a:lnTo>
                <a:lnTo>
                  <a:pt x="330152" y="133961"/>
                </a:lnTo>
                <a:lnTo>
                  <a:pt x="343357" y="96265"/>
                </a:lnTo>
                <a:lnTo>
                  <a:pt x="349122" y="92963"/>
                </a:lnTo>
                <a:lnTo>
                  <a:pt x="354876" y="89535"/>
                </a:lnTo>
                <a:lnTo>
                  <a:pt x="360616" y="87884"/>
                </a:lnTo>
                <a:lnTo>
                  <a:pt x="408216" y="87884"/>
                </a:lnTo>
                <a:lnTo>
                  <a:pt x="401610" y="83724"/>
                </a:lnTo>
                <a:lnTo>
                  <a:pt x="387291" y="78938"/>
                </a:lnTo>
                <a:lnTo>
                  <a:pt x="371322" y="77342"/>
                </a:lnTo>
                <a:close/>
              </a:path>
              <a:path w="1016000" h="234314">
                <a:moveTo>
                  <a:pt x="408216" y="87884"/>
                </a:moveTo>
                <a:lnTo>
                  <a:pt x="366318" y="87884"/>
                </a:lnTo>
                <a:lnTo>
                  <a:pt x="374803" y="88840"/>
                </a:lnTo>
                <a:lnTo>
                  <a:pt x="382501" y="91725"/>
                </a:lnTo>
                <a:lnTo>
                  <a:pt x="408244" y="130127"/>
                </a:lnTo>
                <a:lnTo>
                  <a:pt x="412470" y="165353"/>
                </a:lnTo>
                <a:lnTo>
                  <a:pt x="411838" y="179925"/>
                </a:lnTo>
                <a:lnTo>
                  <a:pt x="396894" y="215397"/>
                </a:lnTo>
                <a:lnTo>
                  <a:pt x="376491" y="222630"/>
                </a:lnTo>
                <a:lnTo>
                  <a:pt x="408334" y="222630"/>
                </a:lnTo>
                <a:lnTo>
                  <a:pt x="433044" y="193166"/>
                </a:lnTo>
                <a:lnTo>
                  <a:pt x="442569" y="152907"/>
                </a:lnTo>
                <a:lnTo>
                  <a:pt x="441478" y="139195"/>
                </a:lnTo>
                <a:lnTo>
                  <a:pt x="438219" y="126269"/>
                </a:lnTo>
                <a:lnTo>
                  <a:pt x="432818" y="114153"/>
                </a:lnTo>
                <a:lnTo>
                  <a:pt x="425297" y="102869"/>
                </a:lnTo>
                <a:lnTo>
                  <a:pt x="414279" y="91701"/>
                </a:lnTo>
                <a:lnTo>
                  <a:pt x="408216" y="87884"/>
                </a:lnTo>
                <a:close/>
              </a:path>
              <a:path w="1016000" h="234314">
                <a:moveTo>
                  <a:pt x="537311" y="77215"/>
                </a:moveTo>
                <a:lnTo>
                  <a:pt x="496467" y="92057"/>
                </a:lnTo>
                <a:lnTo>
                  <a:pt x="470715" y="131333"/>
                </a:lnTo>
                <a:lnTo>
                  <a:pt x="465683" y="161798"/>
                </a:lnTo>
                <a:lnTo>
                  <a:pt x="466824" y="176988"/>
                </a:lnTo>
                <a:lnTo>
                  <a:pt x="483844" y="213867"/>
                </a:lnTo>
                <a:lnTo>
                  <a:pt x="526135" y="234187"/>
                </a:lnTo>
                <a:lnTo>
                  <a:pt x="534136" y="234187"/>
                </a:lnTo>
                <a:lnTo>
                  <a:pt x="566043" y="216407"/>
                </a:lnTo>
                <a:lnTo>
                  <a:pt x="541121" y="216407"/>
                </a:lnTo>
                <a:lnTo>
                  <a:pt x="532644" y="215314"/>
                </a:lnTo>
                <a:lnTo>
                  <a:pt x="503257" y="189388"/>
                </a:lnTo>
                <a:lnTo>
                  <a:pt x="495274" y="149098"/>
                </a:lnTo>
                <a:lnTo>
                  <a:pt x="496201" y="133881"/>
                </a:lnTo>
                <a:lnTo>
                  <a:pt x="515741" y="94374"/>
                </a:lnTo>
                <a:lnTo>
                  <a:pt x="535279" y="87249"/>
                </a:lnTo>
                <a:lnTo>
                  <a:pt x="566572" y="87249"/>
                </a:lnTo>
                <a:lnTo>
                  <a:pt x="562761" y="84181"/>
                </a:lnTo>
                <a:lnTo>
                  <a:pt x="555107" y="80295"/>
                </a:lnTo>
                <a:lnTo>
                  <a:pt x="546620" y="77981"/>
                </a:lnTo>
                <a:lnTo>
                  <a:pt x="537311" y="77215"/>
                </a:lnTo>
                <a:close/>
              </a:path>
              <a:path w="1016000" h="234314">
                <a:moveTo>
                  <a:pt x="619099" y="210185"/>
                </a:moveTo>
                <a:lnTo>
                  <a:pt x="614273" y="212089"/>
                </a:lnTo>
                <a:lnTo>
                  <a:pt x="610463" y="212978"/>
                </a:lnTo>
                <a:lnTo>
                  <a:pt x="569569" y="212978"/>
                </a:lnTo>
                <a:lnTo>
                  <a:pt x="569569" y="234187"/>
                </a:lnTo>
                <a:lnTo>
                  <a:pt x="577062" y="234187"/>
                </a:lnTo>
                <a:lnTo>
                  <a:pt x="620877" y="215900"/>
                </a:lnTo>
                <a:lnTo>
                  <a:pt x="619099" y="210185"/>
                </a:lnTo>
                <a:close/>
              </a:path>
              <a:path w="1016000" h="234314">
                <a:moveTo>
                  <a:pt x="566572" y="87249"/>
                </a:moveTo>
                <a:lnTo>
                  <a:pt x="540359" y="87249"/>
                </a:lnTo>
                <a:lnTo>
                  <a:pt x="545566" y="88773"/>
                </a:lnTo>
                <a:lnTo>
                  <a:pt x="556234" y="94868"/>
                </a:lnTo>
                <a:lnTo>
                  <a:pt x="560552" y="99440"/>
                </a:lnTo>
                <a:lnTo>
                  <a:pt x="563727" y="105410"/>
                </a:lnTo>
                <a:lnTo>
                  <a:pt x="567029" y="111505"/>
                </a:lnTo>
                <a:lnTo>
                  <a:pt x="568934" y="118110"/>
                </a:lnTo>
                <a:lnTo>
                  <a:pt x="569569" y="125475"/>
                </a:lnTo>
                <a:lnTo>
                  <a:pt x="569569" y="201675"/>
                </a:lnTo>
                <a:lnTo>
                  <a:pt x="562642" y="208103"/>
                </a:lnTo>
                <a:lnTo>
                  <a:pt x="555583" y="212709"/>
                </a:lnTo>
                <a:lnTo>
                  <a:pt x="548406" y="215481"/>
                </a:lnTo>
                <a:lnTo>
                  <a:pt x="541121" y="216407"/>
                </a:lnTo>
                <a:lnTo>
                  <a:pt x="566043" y="216407"/>
                </a:lnTo>
                <a:lnTo>
                  <a:pt x="569569" y="212978"/>
                </a:lnTo>
                <a:lnTo>
                  <a:pt x="605129" y="212978"/>
                </a:lnTo>
                <a:lnTo>
                  <a:pt x="603097" y="212216"/>
                </a:lnTo>
                <a:lnTo>
                  <a:pt x="596239" y="89662"/>
                </a:lnTo>
                <a:lnTo>
                  <a:pt x="569569" y="89662"/>
                </a:lnTo>
                <a:lnTo>
                  <a:pt x="566572" y="87249"/>
                </a:lnTo>
                <a:close/>
              </a:path>
              <a:path w="1016000" h="234314">
                <a:moveTo>
                  <a:pt x="596239" y="21209"/>
                </a:moveTo>
                <a:lnTo>
                  <a:pt x="560679" y="21209"/>
                </a:lnTo>
                <a:lnTo>
                  <a:pt x="562838" y="21843"/>
                </a:lnTo>
                <a:lnTo>
                  <a:pt x="564616" y="23240"/>
                </a:lnTo>
                <a:lnTo>
                  <a:pt x="569569" y="89662"/>
                </a:lnTo>
                <a:lnTo>
                  <a:pt x="596239" y="89662"/>
                </a:lnTo>
                <a:lnTo>
                  <a:pt x="596239" y="21209"/>
                </a:lnTo>
                <a:close/>
              </a:path>
              <a:path w="1016000" h="234314">
                <a:moveTo>
                  <a:pt x="596239" y="0"/>
                </a:moveTo>
                <a:lnTo>
                  <a:pt x="589000" y="0"/>
                </a:lnTo>
                <a:lnTo>
                  <a:pt x="544804" y="18034"/>
                </a:lnTo>
                <a:lnTo>
                  <a:pt x="546963" y="23749"/>
                </a:lnTo>
                <a:lnTo>
                  <a:pt x="551535" y="21970"/>
                </a:lnTo>
                <a:lnTo>
                  <a:pt x="555345" y="21209"/>
                </a:lnTo>
                <a:lnTo>
                  <a:pt x="596239" y="21209"/>
                </a:lnTo>
                <a:lnTo>
                  <a:pt x="596239" y="0"/>
                </a:lnTo>
                <a:close/>
              </a:path>
              <a:path w="1016000" h="234314">
                <a:moveTo>
                  <a:pt x="673074" y="81661"/>
                </a:moveTo>
                <a:lnTo>
                  <a:pt x="621258" y="81661"/>
                </a:lnTo>
                <a:lnTo>
                  <a:pt x="621258" y="87629"/>
                </a:lnTo>
                <a:lnTo>
                  <a:pt x="629005" y="87629"/>
                </a:lnTo>
                <a:lnTo>
                  <a:pt x="634339" y="88264"/>
                </a:lnTo>
                <a:lnTo>
                  <a:pt x="646370" y="180720"/>
                </a:lnTo>
                <a:lnTo>
                  <a:pt x="646493" y="186243"/>
                </a:lnTo>
                <a:lnTo>
                  <a:pt x="662406" y="226949"/>
                </a:lnTo>
                <a:lnTo>
                  <a:pt x="675741" y="234187"/>
                </a:lnTo>
                <a:lnTo>
                  <a:pt x="691489" y="234187"/>
                </a:lnTo>
                <a:lnTo>
                  <a:pt x="723133" y="214249"/>
                </a:lnTo>
                <a:lnTo>
                  <a:pt x="690854" y="214249"/>
                </a:lnTo>
                <a:lnTo>
                  <a:pt x="685012" y="212089"/>
                </a:lnTo>
                <a:lnTo>
                  <a:pt x="673179" y="182921"/>
                </a:lnTo>
                <a:lnTo>
                  <a:pt x="673074" y="81661"/>
                </a:lnTo>
                <a:close/>
              </a:path>
              <a:path w="1016000" h="234314">
                <a:moveTo>
                  <a:pt x="762126" y="202818"/>
                </a:moveTo>
                <a:lnTo>
                  <a:pt x="734288" y="202818"/>
                </a:lnTo>
                <a:lnTo>
                  <a:pt x="734288" y="234187"/>
                </a:lnTo>
                <a:lnTo>
                  <a:pt x="741527" y="234187"/>
                </a:lnTo>
                <a:lnTo>
                  <a:pt x="785723" y="215900"/>
                </a:lnTo>
                <a:lnTo>
                  <a:pt x="784555" y="212978"/>
                </a:lnTo>
                <a:lnTo>
                  <a:pt x="769848" y="212978"/>
                </a:lnTo>
                <a:lnTo>
                  <a:pt x="767689" y="212216"/>
                </a:lnTo>
                <a:lnTo>
                  <a:pt x="764133" y="209168"/>
                </a:lnTo>
                <a:lnTo>
                  <a:pt x="762863" y="206501"/>
                </a:lnTo>
                <a:lnTo>
                  <a:pt x="762126" y="202818"/>
                </a:lnTo>
                <a:close/>
              </a:path>
              <a:path w="1016000" h="234314">
                <a:moveTo>
                  <a:pt x="760831" y="81661"/>
                </a:moveTo>
                <a:lnTo>
                  <a:pt x="710539" y="81661"/>
                </a:lnTo>
                <a:lnTo>
                  <a:pt x="710539" y="87629"/>
                </a:lnTo>
                <a:lnTo>
                  <a:pt x="720191" y="87884"/>
                </a:lnTo>
                <a:lnTo>
                  <a:pt x="726541" y="89535"/>
                </a:lnTo>
                <a:lnTo>
                  <a:pt x="729589" y="92455"/>
                </a:lnTo>
                <a:lnTo>
                  <a:pt x="732764" y="95376"/>
                </a:lnTo>
                <a:lnTo>
                  <a:pt x="734288" y="101091"/>
                </a:lnTo>
                <a:lnTo>
                  <a:pt x="734288" y="193293"/>
                </a:lnTo>
                <a:lnTo>
                  <a:pt x="728406" y="198911"/>
                </a:lnTo>
                <a:lnTo>
                  <a:pt x="702157" y="214249"/>
                </a:lnTo>
                <a:lnTo>
                  <a:pt x="723133" y="214249"/>
                </a:lnTo>
                <a:lnTo>
                  <a:pt x="725395" y="212089"/>
                </a:lnTo>
                <a:lnTo>
                  <a:pt x="734288" y="202818"/>
                </a:lnTo>
                <a:lnTo>
                  <a:pt x="762126" y="202818"/>
                </a:lnTo>
                <a:lnTo>
                  <a:pt x="760905" y="180720"/>
                </a:lnTo>
                <a:lnTo>
                  <a:pt x="760831" y="81661"/>
                </a:lnTo>
                <a:close/>
              </a:path>
              <a:path w="1016000" h="234314">
                <a:moveTo>
                  <a:pt x="783437" y="210185"/>
                </a:moveTo>
                <a:lnTo>
                  <a:pt x="779246" y="212089"/>
                </a:lnTo>
                <a:lnTo>
                  <a:pt x="775563" y="212978"/>
                </a:lnTo>
                <a:lnTo>
                  <a:pt x="784555" y="212978"/>
                </a:lnTo>
                <a:lnTo>
                  <a:pt x="783437" y="210185"/>
                </a:lnTo>
                <a:close/>
              </a:path>
              <a:path w="1016000" h="234314">
                <a:moveTo>
                  <a:pt x="872083" y="223774"/>
                </a:moveTo>
                <a:lnTo>
                  <a:pt x="799566" y="223774"/>
                </a:lnTo>
                <a:lnTo>
                  <a:pt x="799566" y="229615"/>
                </a:lnTo>
                <a:lnTo>
                  <a:pt x="872083" y="229615"/>
                </a:lnTo>
                <a:lnTo>
                  <a:pt x="872083" y="223774"/>
                </a:lnTo>
                <a:close/>
              </a:path>
              <a:path w="1016000" h="234314">
                <a:moveTo>
                  <a:pt x="848207" y="21209"/>
                </a:moveTo>
                <a:lnTo>
                  <a:pt x="812774" y="21209"/>
                </a:lnTo>
                <a:lnTo>
                  <a:pt x="814933" y="21843"/>
                </a:lnTo>
                <a:lnTo>
                  <a:pt x="818235" y="24637"/>
                </a:lnTo>
                <a:lnTo>
                  <a:pt x="821395" y="205486"/>
                </a:lnTo>
                <a:lnTo>
                  <a:pt x="820648" y="211581"/>
                </a:lnTo>
                <a:lnTo>
                  <a:pt x="806424" y="223774"/>
                </a:lnTo>
                <a:lnTo>
                  <a:pt x="864463" y="223774"/>
                </a:lnTo>
                <a:lnTo>
                  <a:pt x="850239" y="214629"/>
                </a:lnTo>
                <a:lnTo>
                  <a:pt x="848842" y="211581"/>
                </a:lnTo>
                <a:lnTo>
                  <a:pt x="848207" y="205486"/>
                </a:lnTo>
                <a:lnTo>
                  <a:pt x="848207" y="21209"/>
                </a:lnTo>
                <a:close/>
              </a:path>
              <a:path w="1016000" h="234314">
                <a:moveTo>
                  <a:pt x="848207" y="0"/>
                </a:moveTo>
                <a:lnTo>
                  <a:pt x="840968" y="0"/>
                </a:lnTo>
                <a:lnTo>
                  <a:pt x="796899" y="18034"/>
                </a:lnTo>
                <a:lnTo>
                  <a:pt x="799566" y="23749"/>
                </a:lnTo>
                <a:lnTo>
                  <a:pt x="803884" y="21970"/>
                </a:lnTo>
                <a:lnTo>
                  <a:pt x="807440" y="21209"/>
                </a:lnTo>
                <a:lnTo>
                  <a:pt x="848207" y="21209"/>
                </a:lnTo>
                <a:lnTo>
                  <a:pt x="848207" y="0"/>
                </a:lnTo>
                <a:close/>
              </a:path>
              <a:path w="1016000" h="234314">
                <a:moveTo>
                  <a:pt x="958951" y="77215"/>
                </a:moveTo>
                <a:lnTo>
                  <a:pt x="920518" y="89110"/>
                </a:lnTo>
                <a:lnTo>
                  <a:pt x="895610" y="123825"/>
                </a:lnTo>
                <a:lnTo>
                  <a:pt x="890752" y="157606"/>
                </a:lnTo>
                <a:lnTo>
                  <a:pt x="891923" y="174230"/>
                </a:lnTo>
                <a:lnTo>
                  <a:pt x="909675" y="213360"/>
                </a:lnTo>
                <a:lnTo>
                  <a:pt x="942429" y="232880"/>
                </a:lnTo>
                <a:lnTo>
                  <a:pt x="955268" y="234187"/>
                </a:lnTo>
                <a:lnTo>
                  <a:pt x="967033" y="233046"/>
                </a:lnTo>
                <a:lnTo>
                  <a:pt x="977763" y="229631"/>
                </a:lnTo>
                <a:lnTo>
                  <a:pt x="987469" y="223954"/>
                </a:lnTo>
                <a:lnTo>
                  <a:pt x="996162" y="216026"/>
                </a:lnTo>
                <a:lnTo>
                  <a:pt x="1002640" y="207772"/>
                </a:lnTo>
                <a:lnTo>
                  <a:pt x="967587" y="207772"/>
                </a:lnTo>
                <a:lnTo>
                  <a:pt x="957010" y="206605"/>
                </a:lnTo>
                <a:lnTo>
                  <a:pt x="922542" y="178865"/>
                </a:lnTo>
                <a:lnTo>
                  <a:pt x="913612" y="137413"/>
                </a:lnTo>
                <a:lnTo>
                  <a:pt x="1015847" y="137413"/>
                </a:lnTo>
                <a:lnTo>
                  <a:pt x="1015125" y="128015"/>
                </a:lnTo>
                <a:lnTo>
                  <a:pt x="913612" y="128015"/>
                </a:lnTo>
                <a:lnTo>
                  <a:pt x="915090" y="119276"/>
                </a:lnTo>
                <a:lnTo>
                  <a:pt x="943433" y="89290"/>
                </a:lnTo>
                <a:lnTo>
                  <a:pt x="949934" y="88645"/>
                </a:lnTo>
                <a:lnTo>
                  <a:pt x="993936" y="88645"/>
                </a:lnTo>
                <a:lnTo>
                  <a:pt x="991294" y="86431"/>
                </a:lnTo>
                <a:lnTo>
                  <a:pt x="981636" y="81311"/>
                </a:lnTo>
                <a:lnTo>
                  <a:pt x="970859" y="78239"/>
                </a:lnTo>
                <a:lnTo>
                  <a:pt x="958951" y="77215"/>
                </a:lnTo>
                <a:close/>
              </a:path>
              <a:path w="1016000" h="234314">
                <a:moveTo>
                  <a:pt x="1010894" y="172465"/>
                </a:moveTo>
                <a:lnTo>
                  <a:pt x="987215" y="203271"/>
                </a:lnTo>
                <a:lnTo>
                  <a:pt x="967587" y="207772"/>
                </a:lnTo>
                <a:lnTo>
                  <a:pt x="1002640" y="207772"/>
                </a:lnTo>
                <a:lnTo>
                  <a:pt x="1003547" y="206605"/>
                </a:lnTo>
                <a:lnTo>
                  <a:pt x="1009243" y="196786"/>
                </a:lnTo>
                <a:lnTo>
                  <a:pt x="1013343" y="186451"/>
                </a:lnTo>
                <a:lnTo>
                  <a:pt x="1015847" y="175640"/>
                </a:lnTo>
                <a:lnTo>
                  <a:pt x="1010894" y="172465"/>
                </a:lnTo>
                <a:close/>
              </a:path>
              <a:path w="1016000" h="234314">
                <a:moveTo>
                  <a:pt x="993936" y="88645"/>
                </a:moveTo>
                <a:lnTo>
                  <a:pt x="955776" y="88645"/>
                </a:lnTo>
                <a:lnTo>
                  <a:pt x="961364" y="90424"/>
                </a:lnTo>
                <a:lnTo>
                  <a:pt x="972032" y="97281"/>
                </a:lnTo>
                <a:lnTo>
                  <a:pt x="982065" y="128015"/>
                </a:lnTo>
                <a:lnTo>
                  <a:pt x="1015125" y="128015"/>
                </a:lnTo>
                <a:lnTo>
                  <a:pt x="1014847" y="124388"/>
                </a:lnTo>
                <a:lnTo>
                  <a:pt x="1011847" y="112744"/>
                </a:lnTo>
                <a:lnTo>
                  <a:pt x="1006846" y="102481"/>
                </a:lnTo>
                <a:lnTo>
                  <a:pt x="999845" y="93599"/>
                </a:lnTo>
                <a:lnTo>
                  <a:pt x="993936" y="88645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1167" y="2484627"/>
            <a:ext cx="203581" cy="21894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1042" y="3042030"/>
            <a:ext cx="81864" cy="81915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087526" y="2969259"/>
            <a:ext cx="3130550" cy="234950"/>
          </a:xfrm>
          <a:custGeom>
            <a:avLst/>
            <a:gdLst/>
            <a:ahLst/>
            <a:cxnLst/>
            <a:rect l="l" t="t" r="r" b="b"/>
            <a:pathLst>
              <a:path w="3130550" h="234950">
                <a:moveTo>
                  <a:pt x="281660" y="10668"/>
                </a:moveTo>
                <a:lnTo>
                  <a:pt x="219557" y="10668"/>
                </a:lnTo>
                <a:lnTo>
                  <a:pt x="141465" y="181991"/>
                </a:lnTo>
                <a:lnTo>
                  <a:pt x="78092" y="45339"/>
                </a:lnTo>
                <a:lnTo>
                  <a:pt x="62014" y="10668"/>
                </a:lnTo>
                <a:lnTo>
                  <a:pt x="0" y="10668"/>
                </a:lnTo>
                <a:lnTo>
                  <a:pt x="0" y="16637"/>
                </a:lnTo>
                <a:lnTo>
                  <a:pt x="8940" y="16637"/>
                </a:lnTo>
                <a:lnTo>
                  <a:pt x="15430" y="17653"/>
                </a:lnTo>
                <a:lnTo>
                  <a:pt x="19456" y="19812"/>
                </a:lnTo>
                <a:lnTo>
                  <a:pt x="23495" y="21844"/>
                </a:lnTo>
                <a:lnTo>
                  <a:pt x="26276" y="24511"/>
                </a:lnTo>
                <a:lnTo>
                  <a:pt x="27774" y="27559"/>
                </a:lnTo>
                <a:lnTo>
                  <a:pt x="29933" y="31877"/>
                </a:lnTo>
                <a:lnTo>
                  <a:pt x="31013" y="38862"/>
                </a:lnTo>
                <a:lnTo>
                  <a:pt x="31013" y="203962"/>
                </a:lnTo>
                <a:lnTo>
                  <a:pt x="29819" y="211836"/>
                </a:lnTo>
                <a:lnTo>
                  <a:pt x="23583" y="220853"/>
                </a:lnTo>
                <a:lnTo>
                  <a:pt x="17018" y="223647"/>
                </a:lnTo>
                <a:lnTo>
                  <a:pt x="0" y="223647"/>
                </a:lnTo>
                <a:lnTo>
                  <a:pt x="0" y="229616"/>
                </a:lnTo>
                <a:lnTo>
                  <a:pt x="76225" y="229616"/>
                </a:lnTo>
                <a:lnTo>
                  <a:pt x="76225" y="223647"/>
                </a:lnTo>
                <a:lnTo>
                  <a:pt x="59855" y="223647"/>
                </a:lnTo>
                <a:lnTo>
                  <a:pt x="53555" y="221361"/>
                </a:lnTo>
                <a:lnTo>
                  <a:pt x="45212" y="191643"/>
                </a:lnTo>
                <a:lnTo>
                  <a:pt x="45212" y="45339"/>
                </a:lnTo>
                <a:lnTo>
                  <a:pt x="129832" y="229616"/>
                </a:lnTo>
                <a:lnTo>
                  <a:pt x="135166" y="229616"/>
                </a:lnTo>
                <a:lnTo>
                  <a:pt x="156972" y="181991"/>
                </a:lnTo>
                <a:lnTo>
                  <a:pt x="219557" y="45339"/>
                </a:lnTo>
                <a:lnTo>
                  <a:pt x="219557" y="203962"/>
                </a:lnTo>
                <a:lnTo>
                  <a:pt x="218414" y="211836"/>
                </a:lnTo>
                <a:lnTo>
                  <a:pt x="216001" y="215265"/>
                </a:lnTo>
                <a:lnTo>
                  <a:pt x="212318" y="220853"/>
                </a:lnTo>
                <a:lnTo>
                  <a:pt x="205714" y="223647"/>
                </a:lnTo>
                <a:lnTo>
                  <a:pt x="188569" y="223647"/>
                </a:lnTo>
                <a:lnTo>
                  <a:pt x="188569" y="229616"/>
                </a:lnTo>
                <a:lnTo>
                  <a:pt x="281660" y="229616"/>
                </a:lnTo>
                <a:lnTo>
                  <a:pt x="281660" y="223647"/>
                </a:lnTo>
                <a:lnTo>
                  <a:pt x="265404" y="223647"/>
                </a:lnTo>
                <a:lnTo>
                  <a:pt x="259181" y="221361"/>
                </a:lnTo>
                <a:lnTo>
                  <a:pt x="250672" y="191643"/>
                </a:lnTo>
                <a:lnTo>
                  <a:pt x="250672" y="45339"/>
                </a:lnTo>
                <a:lnTo>
                  <a:pt x="250672" y="36322"/>
                </a:lnTo>
                <a:lnTo>
                  <a:pt x="251815" y="28448"/>
                </a:lnTo>
                <a:lnTo>
                  <a:pt x="254228" y="25019"/>
                </a:lnTo>
                <a:lnTo>
                  <a:pt x="258038" y="19431"/>
                </a:lnTo>
                <a:lnTo>
                  <a:pt x="264642" y="16637"/>
                </a:lnTo>
                <a:lnTo>
                  <a:pt x="281660" y="16637"/>
                </a:lnTo>
                <a:lnTo>
                  <a:pt x="281660" y="10668"/>
                </a:lnTo>
                <a:close/>
              </a:path>
              <a:path w="3130550" h="234950">
                <a:moveTo>
                  <a:pt x="442569" y="152908"/>
                </a:moveTo>
                <a:lnTo>
                  <a:pt x="432816" y="114160"/>
                </a:lnTo>
                <a:lnTo>
                  <a:pt x="412470" y="90576"/>
                </a:lnTo>
                <a:lnTo>
                  <a:pt x="412470" y="165354"/>
                </a:lnTo>
                <a:lnTo>
                  <a:pt x="411835" y="179933"/>
                </a:lnTo>
                <a:lnTo>
                  <a:pt x="396900" y="215404"/>
                </a:lnTo>
                <a:lnTo>
                  <a:pt x="376529" y="222631"/>
                </a:lnTo>
                <a:lnTo>
                  <a:pt x="366496" y="221183"/>
                </a:lnTo>
                <a:lnTo>
                  <a:pt x="337019" y="187007"/>
                </a:lnTo>
                <a:lnTo>
                  <a:pt x="329793" y="143510"/>
                </a:lnTo>
                <a:lnTo>
                  <a:pt x="330123" y="133972"/>
                </a:lnTo>
                <a:lnTo>
                  <a:pt x="343382" y="96266"/>
                </a:lnTo>
                <a:lnTo>
                  <a:pt x="351243" y="91706"/>
                </a:lnTo>
                <a:lnTo>
                  <a:pt x="354939" y="89535"/>
                </a:lnTo>
                <a:lnTo>
                  <a:pt x="360654" y="87884"/>
                </a:lnTo>
                <a:lnTo>
                  <a:pt x="366369" y="87884"/>
                </a:lnTo>
                <a:lnTo>
                  <a:pt x="402983" y="115697"/>
                </a:lnTo>
                <a:lnTo>
                  <a:pt x="412470" y="165354"/>
                </a:lnTo>
                <a:lnTo>
                  <a:pt x="412470" y="90576"/>
                </a:lnTo>
                <a:lnTo>
                  <a:pt x="408203" y="87884"/>
                </a:lnTo>
                <a:lnTo>
                  <a:pt x="401586" y="83731"/>
                </a:lnTo>
                <a:lnTo>
                  <a:pt x="387273" y="78943"/>
                </a:lnTo>
                <a:lnTo>
                  <a:pt x="371322" y="77343"/>
                </a:lnTo>
                <a:lnTo>
                  <a:pt x="362216" y="77952"/>
                </a:lnTo>
                <a:lnTo>
                  <a:pt x="321551" y="99187"/>
                </a:lnTo>
                <a:lnTo>
                  <a:pt x="302310" y="136817"/>
                </a:lnTo>
                <a:lnTo>
                  <a:pt x="299821" y="157099"/>
                </a:lnTo>
                <a:lnTo>
                  <a:pt x="300837" y="170751"/>
                </a:lnTo>
                <a:lnTo>
                  <a:pt x="316458" y="207518"/>
                </a:lnTo>
                <a:lnTo>
                  <a:pt x="353707" y="232524"/>
                </a:lnTo>
                <a:lnTo>
                  <a:pt x="369544" y="234188"/>
                </a:lnTo>
                <a:lnTo>
                  <a:pt x="379564" y="233527"/>
                </a:lnTo>
                <a:lnTo>
                  <a:pt x="389102" y="231559"/>
                </a:lnTo>
                <a:lnTo>
                  <a:pt x="398145" y="228295"/>
                </a:lnTo>
                <a:lnTo>
                  <a:pt x="406755" y="223774"/>
                </a:lnTo>
                <a:lnTo>
                  <a:pt x="408317" y="222631"/>
                </a:lnTo>
                <a:lnTo>
                  <a:pt x="414680" y="217995"/>
                </a:lnTo>
                <a:lnTo>
                  <a:pt x="437210" y="183007"/>
                </a:lnTo>
                <a:lnTo>
                  <a:pt x="441972" y="162864"/>
                </a:lnTo>
                <a:lnTo>
                  <a:pt x="442569" y="152908"/>
                </a:lnTo>
                <a:close/>
              </a:path>
              <a:path w="3130550" h="234950">
                <a:moveTo>
                  <a:pt x="619353" y="215900"/>
                </a:moveTo>
                <a:lnTo>
                  <a:pt x="617575" y="210185"/>
                </a:lnTo>
                <a:lnTo>
                  <a:pt x="612749" y="212090"/>
                </a:lnTo>
                <a:lnTo>
                  <a:pt x="608939" y="212979"/>
                </a:lnTo>
                <a:lnTo>
                  <a:pt x="603605" y="212979"/>
                </a:lnTo>
                <a:lnTo>
                  <a:pt x="601573" y="212217"/>
                </a:lnTo>
                <a:lnTo>
                  <a:pt x="594715" y="89662"/>
                </a:lnTo>
                <a:lnTo>
                  <a:pt x="594715" y="21209"/>
                </a:lnTo>
                <a:lnTo>
                  <a:pt x="594715" y="0"/>
                </a:lnTo>
                <a:lnTo>
                  <a:pt x="587476" y="0"/>
                </a:lnTo>
                <a:lnTo>
                  <a:pt x="543280" y="18034"/>
                </a:lnTo>
                <a:lnTo>
                  <a:pt x="545439" y="23749"/>
                </a:lnTo>
                <a:lnTo>
                  <a:pt x="550011" y="21971"/>
                </a:lnTo>
                <a:lnTo>
                  <a:pt x="553821" y="21209"/>
                </a:lnTo>
                <a:lnTo>
                  <a:pt x="559155" y="21209"/>
                </a:lnTo>
                <a:lnTo>
                  <a:pt x="561314" y="21844"/>
                </a:lnTo>
                <a:lnTo>
                  <a:pt x="568045" y="89662"/>
                </a:lnTo>
                <a:lnTo>
                  <a:pt x="568045" y="125476"/>
                </a:lnTo>
                <a:lnTo>
                  <a:pt x="568045" y="201676"/>
                </a:lnTo>
                <a:lnTo>
                  <a:pt x="561111" y="208114"/>
                </a:lnTo>
                <a:lnTo>
                  <a:pt x="554050" y="212712"/>
                </a:lnTo>
                <a:lnTo>
                  <a:pt x="546874" y="215493"/>
                </a:lnTo>
                <a:lnTo>
                  <a:pt x="539597" y="216408"/>
                </a:lnTo>
                <a:lnTo>
                  <a:pt x="531114" y="215315"/>
                </a:lnTo>
                <a:lnTo>
                  <a:pt x="501726" y="189395"/>
                </a:lnTo>
                <a:lnTo>
                  <a:pt x="493750" y="149098"/>
                </a:lnTo>
                <a:lnTo>
                  <a:pt x="494665" y="133883"/>
                </a:lnTo>
                <a:lnTo>
                  <a:pt x="514210" y="94386"/>
                </a:lnTo>
                <a:lnTo>
                  <a:pt x="533755" y="87249"/>
                </a:lnTo>
                <a:lnTo>
                  <a:pt x="538835" y="87249"/>
                </a:lnTo>
                <a:lnTo>
                  <a:pt x="544042" y="88773"/>
                </a:lnTo>
                <a:lnTo>
                  <a:pt x="554710" y="94869"/>
                </a:lnTo>
                <a:lnTo>
                  <a:pt x="559028" y="99441"/>
                </a:lnTo>
                <a:lnTo>
                  <a:pt x="562203" y="105410"/>
                </a:lnTo>
                <a:lnTo>
                  <a:pt x="565505" y="111506"/>
                </a:lnTo>
                <a:lnTo>
                  <a:pt x="567410" y="118110"/>
                </a:lnTo>
                <a:lnTo>
                  <a:pt x="568045" y="125476"/>
                </a:lnTo>
                <a:lnTo>
                  <a:pt x="568045" y="89662"/>
                </a:lnTo>
                <a:lnTo>
                  <a:pt x="565035" y="87249"/>
                </a:lnTo>
                <a:lnTo>
                  <a:pt x="561225" y="84188"/>
                </a:lnTo>
                <a:lnTo>
                  <a:pt x="553580" y="80302"/>
                </a:lnTo>
                <a:lnTo>
                  <a:pt x="545084" y="77990"/>
                </a:lnTo>
                <a:lnTo>
                  <a:pt x="535787" y="77216"/>
                </a:lnTo>
                <a:lnTo>
                  <a:pt x="520700" y="78867"/>
                </a:lnTo>
                <a:lnTo>
                  <a:pt x="484225" y="103632"/>
                </a:lnTo>
                <a:lnTo>
                  <a:pt x="465416" y="146227"/>
                </a:lnTo>
                <a:lnTo>
                  <a:pt x="464159" y="161798"/>
                </a:lnTo>
                <a:lnTo>
                  <a:pt x="465289" y="176999"/>
                </a:lnTo>
                <a:lnTo>
                  <a:pt x="482320" y="213868"/>
                </a:lnTo>
                <a:lnTo>
                  <a:pt x="524611" y="234188"/>
                </a:lnTo>
                <a:lnTo>
                  <a:pt x="532612" y="234188"/>
                </a:lnTo>
                <a:lnTo>
                  <a:pt x="564515" y="216408"/>
                </a:lnTo>
                <a:lnTo>
                  <a:pt x="568045" y="212979"/>
                </a:lnTo>
                <a:lnTo>
                  <a:pt x="568045" y="234188"/>
                </a:lnTo>
                <a:lnTo>
                  <a:pt x="575525" y="234188"/>
                </a:lnTo>
                <a:lnTo>
                  <a:pt x="619353" y="215900"/>
                </a:lnTo>
                <a:close/>
              </a:path>
              <a:path w="3130550" h="234950">
                <a:moveTo>
                  <a:pt x="756767" y="137414"/>
                </a:moveTo>
                <a:lnTo>
                  <a:pt x="740765" y="93599"/>
                </a:lnTo>
                <a:lnTo>
                  <a:pt x="722985" y="81559"/>
                </a:lnTo>
                <a:lnTo>
                  <a:pt x="722985" y="128016"/>
                </a:lnTo>
                <a:lnTo>
                  <a:pt x="654532" y="128016"/>
                </a:lnTo>
                <a:lnTo>
                  <a:pt x="678180" y="91236"/>
                </a:lnTo>
                <a:lnTo>
                  <a:pt x="690854" y="88646"/>
                </a:lnTo>
                <a:lnTo>
                  <a:pt x="696696" y="88646"/>
                </a:lnTo>
                <a:lnTo>
                  <a:pt x="722477" y="118618"/>
                </a:lnTo>
                <a:lnTo>
                  <a:pt x="722985" y="128016"/>
                </a:lnTo>
                <a:lnTo>
                  <a:pt x="722985" y="81559"/>
                </a:lnTo>
                <a:lnTo>
                  <a:pt x="722553" y="81318"/>
                </a:lnTo>
                <a:lnTo>
                  <a:pt x="711771" y="78244"/>
                </a:lnTo>
                <a:lnTo>
                  <a:pt x="699871" y="77216"/>
                </a:lnTo>
                <a:lnTo>
                  <a:pt x="685812" y="78536"/>
                </a:lnTo>
                <a:lnTo>
                  <a:pt x="651103" y="98425"/>
                </a:lnTo>
                <a:lnTo>
                  <a:pt x="632879" y="139687"/>
                </a:lnTo>
                <a:lnTo>
                  <a:pt x="631672" y="157607"/>
                </a:lnTo>
                <a:lnTo>
                  <a:pt x="632841" y="174231"/>
                </a:lnTo>
                <a:lnTo>
                  <a:pt x="650595" y="213360"/>
                </a:lnTo>
                <a:lnTo>
                  <a:pt x="683348" y="232892"/>
                </a:lnTo>
                <a:lnTo>
                  <a:pt x="696188" y="234188"/>
                </a:lnTo>
                <a:lnTo>
                  <a:pt x="707948" y="233057"/>
                </a:lnTo>
                <a:lnTo>
                  <a:pt x="743559" y="207772"/>
                </a:lnTo>
                <a:lnTo>
                  <a:pt x="756767" y="175641"/>
                </a:lnTo>
                <a:lnTo>
                  <a:pt x="751814" y="172466"/>
                </a:lnTo>
                <a:lnTo>
                  <a:pt x="747903" y="181457"/>
                </a:lnTo>
                <a:lnTo>
                  <a:pt x="743597" y="188976"/>
                </a:lnTo>
                <a:lnTo>
                  <a:pt x="708507" y="207772"/>
                </a:lnTo>
                <a:lnTo>
                  <a:pt x="697928" y="206616"/>
                </a:lnTo>
                <a:lnTo>
                  <a:pt x="663460" y="178866"/>
                </a:lnTo>
                <a:lnTo>
                  <a:pt x="654532" y="137414"/>
                </a:lnTo>
                <a:lnTo>
                  <a:pt x="756767" y="137414"/>
                </a:lnTo>
                <a:close/>
              </a:path>
              <a:path w="3130550" h="234950">
                <a:moveTo>
                  <a:pt x="850747" y="223774"/>
                </a:moveTo>
                <a:lnTo>
                  <a:pt x="843127" y="223774"/>
                </a:lnTo>
                <a:lnTo>
                  <a:pt x="837920" y="223012"/>
                </a:lnTo>
                <a:lnTo>
                  <a:pt x="835126" y="221488"/>
                </a:lnTo>
                <a:lnTo>
                  <a:pt x="832332" y="219837"/>
                </a:lnTo>
                <a:lnTo>
                  <a:pt x="830173" y="217551"/>
                </a:lnTo>
                <a:lnTo>
                  <a:pt x="828903" y="214630"/>
                </a:lnTo>
                <a:lnTo>
                  <a:pt x="827506" y="211582"/>
                </a:lnTo>
                <a:lnTo>
                  <a:pt x="826871" y="205486"/>
                </a:lnTo>
                <a:lnTo>
                  <a:pt x="826871" y="21209"/>
                </a:lnTo>
                <a:lnTo>
                  <a:pt x="826871" y="0"/>
                </a:lnTo>
                <a:lnTo>
                  <a:pt x="819632" y="0"/>
                </a:lnTo>
                <a:lnTo>
                  <a:pt x="775563" y="18034"/>
                </a:lnTo>
                <a:lnTo>
                  <a:pt x="778230" y="23749"/>
                </a:lnTo>
                <a:lnTo>
                  <a:pt x="782548" y="21971"/>
                </a:lnTo>
                <a:lnTo>
                  <a:pt x="786104" y="21209"/>
                </a:lnTo>
                <a:lnTo>
                  <a:pt x="791438" y="21209"/>
                </a:lnTo>
                <a:lnTo>
                  <a:pt x="793597" y="21844"/>
                </a:lnTo>
                <a:lnTo>
                  <a:pt x="800049" y="205486"/>
                </a:lnTo>
                <a:lnTo>
                  <a:pt x="799312" y="211582"/>
                </a:lnTo>
                <a:lnTo>
                  <a:pt x="785088" y="223774"/>
                </a:lnTo>
                <a:lnTo>
                  <a:pt x="778230" y="223774"/>
                </a:lnTo>
                <a:lnTo>
                  <a:pt x="778230" y="229616"/>
                </a:lnTo>
                <a:lnTo>
                  <a:pt x="850747" y="229616"/>
                </a:lnTo>
                <a:lnTo>
                  <a:pt x="850747" y="223774"/>
                </a:lnTo>
                <a:close/>
              </a:path>
              <a:path w="3130550" h="234950">
                <a:moveTo>
                  <a:pt x="954036" y="143268"/>
                </a:moveTo>
                <a:lnTo>
                  <a:pt x="870559" y="143268"/>
                </a:lnTo>
                <a:lnTo>
                  <a:pt x="870559" y="167640"/>
                </a:lnTo>
                <a:lnTo>
                  <a:pt x="954036" y="167640"/>
                </a:lnTo>
                <a:lnTo>
                  <a:pt x="954036" y="143268"/>
                </a:lnTo>
                <a:close/>
              </a:path>
              <a:path w="3130550" h="234950">
                <a:moveTo>
                  <a:pt x="1201648" y="10668"/>
                </a:moveTo>
                <a:lnTo>
                  <a:pt x="1134084" y="10668"/>
                </a:lnTo>
                <a:lnTo>
                  <a:pt x="1134084" y="16637"/>
                </a:lnTo>
                <a:lnTo>
                  <a:pt x="1135354" y="16891"/>
                </a:lnTo>
                <a:lnTo>
                  <a:pt x="1136370" y="17018"/>
                </a:lnTo>
                <a:lnTo>
                  <a:pt x="1136878" y="17145"/>
                </a:lnTo>
                <a:lnTo>
                  <a:pt x="1144244" y="18288"/>
                </a:lnTo>
                <a:lnTo>
                  <a:pt x="1149578" y="20320"/>
                </a:lnTo>
                <a:lnTo>
                  <a:pt x="1155801" y="26035"/>
                </a:lnTo>
                <a:lnTo>
                  <a:pt x="1157325" y="28956"/>
                </a:lnTo>
                <a:lnTo>
                  <a:pt x="1157249" y="32766"/>
                </a:lnTo>
                <a:lnTo>
                  <a:pt x="1098143" y="184912"/>
                </a:lnTo>
                <a:lnTo>
                  <a:pt x="1042390" y="56515"/>
                </a:lnTo>
                <a:lnTo>
                  <a:pt x="1035024" y="27432"/>
                </a:lnTo>
                <a:lnTo>
                  <a:pt x="1036421" y="24257"/>
                </a:lnTo>
                <a:lnTo>
                  <a:pt x="1039469" y="21844"/>
                </a:lnTo>
                <a:lnTo>
                  <a:pt x="1042517" y="19304"/>
                </a:lnTo>
                <a:lnTo>
                  <a:pt x="1049121" y="17653"/>
                </a:lnTo>
                <a:lnTo>
                  <a:pt x="1059154" y="16637"/>
                </a:lnTo>
                <a:lnTo>
                  <a:pt x="1059154" y="10668"/>
                </a:lnTo>
                <a:lnTo>
                  <a:pt x="969746" y="10668"/>
                </a:lnTo>
                <a:lnTo>
                  <a:pt x="969746" y="16637"/>
                </a:lnTo>
                <a:lnTo>
                  <a:pt x="976350" y="17145"/>
                </a:lnTo>
                <a:lnTo>
                  <a:pt x="981684" y="18415"/>
                </a:lnTo>
                <a:lnTo>
                  <a:pt x="985621" y="20320"/>
                </a:lnTo>
                <a:lnTo>
                  <a:pt x="989558" y="22098"/>
                </a:lnTo>
                <a:lnTo>
                  <a:pt x="992860" y="24765"/>
                </a:lnTo>
                <a:lnTo>
                  <a:pt x="995527" y="28067"/>
                </a:lnTo>
                <a:lnTo>
                  <a:pt x="997305" y="30226"/>
                </a:lnTo>
                <a:lnTo>
                  <a:pt x="1000226" y="36195"/>
                </a:lnTo>
                <a:lnTo>
                  <a:pt x="1086459" y="234569"/>
                </a:lnTo>
                <a:lnTo>
                  <a:pt x="1092428" y="234569"/>
                </a:lnTo>
                <a:lnTo>
                  <a:pt x="1112799" y="184912"/>
                </a:lnTo>
                <a:lnTo>
                  <a:pt x="1168882" y="48260"/>
                </a:lnTo>
                <a:lnTo>
                  <a:pt x="1193901" y="18034"/>
                </a:lnTo>
                <a:lnTo>
                  <a:pt x="1201648" y="16637"/>
                </a:lnTo>
                <a:lnTo>
                  <a:pt x="1201648" y="10668"/>
                </a:lnTo>
                <a:close/>
              </a:path>
              <a:path w="3130550" h="234950">
                <a:moveTo>
                  <a:pt x="1250543" y="11811"/>
                </a:moveTo>
                <a:lnTo>
                  <a:pt x="1249019" y="7874"/>
                </a:lnTo>
                <a:lnTo>
                  <a:pt x="1242669" y="1524"/>
                </a:lnTo>
                <a:lnTo>
                  <a:pt x="1238732" y="0"/>
                </a:lnTo>
                <a:lnTo>
                  <a:pt x="1229588" y="0"/>
                </a:lnTo>
                <a:lnTo>
                  <a:pt x="1225651" y="1524"/>
                </a:lnTo>
                <a:lnTo>
                  <a:pt x="1219301" y="7874"/>
                </a:lnTo>
                <a:lnTo>
                  <a:pt x="1217777" y="11811"/>
                </a:lnTo>
                <a:lnTo>
                  <a:pt x="1217777" y="20828"/>
                </a:lnTo>
                <a:lnTo>
                  <a:pt x="1219428" y="24638"/>
                </a:lnTo>
                <a:lnTo>
                  <a:pt x="1222603" y="27940"/>
                </a:lnTo>
                <a:lnTo>
                  <a:pt x="1225905" y="31115"/>
                </a:lnTo>
                <a:lnTo>
                  <a:pt x="1229715" y="32766"/>
                </a:lnTo>
                <a:lnTo>
                  <a:pt x="1238732" y="32766"/>
                </a:lnTo>
                <a:lnTo>
                  <a:pt x="1242669" y="31115"/>
                </a:lnTo>
                <a:lnTo>
                  <a:pt x="1245844" y="27940"/>
                </a:lnTo>
                <a:lnTo>
                  <a:pt x="1249019" y="24638"/>
                </a:lnTo>
                <a:lnTo>
                  <a:pt x="1250543" y="20828"/>
                </a:lnTo>
                <a:lnTo>
                  <a:pt x="1250543" y="11811"/>
                </a:lnTo>
                <a:close/>
              </a:path>
              <a:path w="3130550" h="234950">
                <a:moveTo>
                  <a:pt x="1270101" y="223774"/>
                </a:moveTo>
                <a:lnTo>
                  <a:pt x="1263116" y="223774"/>
                </a:lnTo>
                <a:lnTo>
                  <a:pt x="1258290" y="223012"/>
                </a:lnTo>
                <a:lnTo>
                  <a:pt x="1255623" y="221488"/>
                </a:lnTo>
                <a:lnTo>
                  <a:pt x="1252956" y="220091"/>
                </a:lnTo>
                <a:lnTo>
                  <a:pt x="1251051" y="217805"/>
                </a:lnTo>
                <a:lnTo>
                  <a:pt x="1249654" y="214630"/>
                </a:lnTo>
                <a:lnTo>
                  <a:pt x="1248257" y="211582"/>
                </a:lnTo>
                <a:lnTo>
                  <a:pt x="1247622" y="205486"/>
                </a:lnTo>
                <a:lnTo>
                  <a:pt x="1247622" y="98806"/>
                </a:lnTo>
                <a:lnTo>
                  <a:pt x="1247622" y="77343"/>
                </a:lnTo>
                <a:lnTo>
                  <a:pt x="1240510" y="77343"/>
                </a:lnTo>
                <a:lnTo>
                  <a:pt x="1195933" y="95377"/>
                </a:lnTo>
                <a:lnTo>
                  <a:pt x="1198219" y="101219"/>
                </a:lnTo>
                <a:lnTo>
                  <a:pt x="1202537" y="99568"/>
                </a:lnTo>
                <a:lnTo>
                  <a:pt x="1206220" y="98806"/>
                </a:lnTo>
                <a:lnTo>
                  <a:pt x="1212062" y="98806"/>
                </a:lnTo>
                <a:lnTo>
                  <a:pt x="1214221" y="99441"/>
                </a:lnTo>
                <a:lnTo>
                  <a:pt x="1220800" y="205486"/>
                </a:lnTo>
                <a:lnTo>
                  <a:pt x="1220063" y="211582"/>
                </a:lnTo>
                <a:lnTo>
                  <a:pt x="1205458" y="223774"/>
                </a:lnTo>
                <a:lnTo>
                  <a:pt x="1198219" y="223774"/>
                </a:lnTo>
                <a:lnTo>
                  <a:pt x="1198219" y="229616"/>
                </a:lnTo>
                <a:lnTo>
                  <a:pt x="1270101" y="229616"/>
                </a:lnTo>
                <a:lnTo>
                  <a:pt x="1270101" y="223774"/>
                </a:lnTo>
                <a:close/>
              </a:path>
              <a:path w="3130550" h="234950">
                <a:moveTo>
                  <a:pt x="1415135" y="137414"/>
                </a:moveTo>
                <a:lnTo>
                  <a:pt x="1399133" y="93599"/>
                </a:lnTo>
                <a:lnTo>
                  <a:pt x="1381353" y="81559"/>
                </a:lnTo>
                <a:lnTo>
                  <a:pt x="1381353" y="128016"/>
                </a:lnTo>
                <a:lnTo>
                  <a:pt x="1312900" y="128016"/>
                </a:lnTo>
                <a:lnTo>
                  <a:pt x="1336548" y="91236"/>
                </a:lnTo>
                <a:lnTo>
                  <a:pt x="1349222" y="88646"/>
                </a:lnTo>
                <a:lnTo>
                  <a:pt x="1355064" y="88646"/>
                </a:lnTo>
                <a:lnTo>
                  <a:pt x="1380845" y="118618"/>
                </a:lnTo>
                <a:lnTo>
                  <a:pt x="1381353" y="128016"/>
                </a:lnTo>
                <a:lnTo>
                  <a:pt x="1381353" y="81559"/>
                </a:lnTo>
                <a:lnTo>
                  <a:pt x="1380921" y="81318"/>
                </a:lnTo>
                <a:lnTo>
                  <a:pt x="1370139" y="78244"/>
                </a:lnTo>
                <a:lnTo>
                  <a:pt x="1358239" y="77216"/>
                </a:lnTo>
                <a:lnTo>
                  <a:pt x="1344180" y="78536"/>
                </a:lnTo>
                <a:lnTo>
                  <a:pt x="1309471" y="98425"/>
                </a:lnTo>
                <a:lnTo>
                  <a:pt x="1291247" y="139687"/>
                </a:lnTo>
                <a:lnTo>
                  <a:pt x="1290040" y="157607"/>
                </a:lnTo>
                <a:lnTo>
                  <a:pt x="1291209" y="174231"/>
                </a:lnTo>
                <a:lnTo>
                  <a:pt x="1308963" y="213360"/>
                </a:lnTo>
                <a:lnTo>
                  <a:pt x="1341716" y="232892"/>
                </a:lnTo>
                <a:lnTo>
                  <a:pt x="1354556" y="234188"/>
                </a:lnTo>
                <a:lnTo>
                  <a:pt x="1366316" y="233057"/>
                </a:lnTo>
                <a:lnTo>
                  <a:pt x="1401927" y="207772"/>
                </a:lnTo>
                <a:lnTo>
                  <a:pt x="1415135" y="175641"/>
                </a:lnTo>
                <a:lnTo>
                  <a:pt x="1410182" y="172466"/>
                </a:lnTo>
                <a:lnTo>
                  <a:pt x="1406271" y="181457"/>
                </a:lnTo>
                <a:lnTo>
                  <a:pt x="1401965" y="188976"/>
                </a:lnTo>
                <a:lnTo>
                  <a:pt x="1366875" y="207772"/>
                </a:lnTo>
                <a:lnTo>
                  <a:pt x="1356296" y="206616"/>
                </a:lnTo>
                <a:lnTo>
                  <a:pt x="1321828" y="178866"/>
                </a:lnTo>
                <a:lnTo>
                  <a:pt x="1312900" y="137414"/>
                </a:lnTo>
                <a:lnTo>
                  <a:pt x="1415135" y="137414"/>
                </a:lnTo>
                <a:close/>
              </a:path>
              <a:path w="3130550" h="234950">
                <a:moveTo>
                  <a:pt x="1658213" y="81661"/>
                </a:moveTo>
                <a:lnTo>
                  <a:pt x="1611604" y="81661"/>
                </a:lnTo>
                <a:lnTo>
                  <a:pt x="1611604" y="87630"/>
                </a:lnTo>
                <a:lnTo>
                  <a:pt x="1617700" y="87884"/>
                </a:lnTo>
                <a:lnTo>
                  <a:pt x="1621891" y="88773"/>
                </a:lnTo>
                <a:lnTo>
                  <a:pt x="1623923" y="90424"/>
                </a:lnTo>
                <a:lnTo>
                  <a:pt x="1626082" y="92075"/>
                </a:lnTo>
                <a:lnTo>
                  <a:pt x="1627098" y="93853"/>
                </a:lnTo>
                <a:lnTo>
                  <a:pt x="1627098" y="99314"/>
                </a:lnTo>
                <a:lnTo>
                  <a:pt x="1625955" y="104013"/>
                </a:lnTo>
                <a:lnTo>
                  <a:pt x="1623923" y="109855"/>
                </a:lnTo>
                <a:lnTo>
                  <a:pt x="1592681" y="191643"/>
                </a:lnTo>
                <a:lnTo>
                  <a:pt x="1572183" y="139700"/>
                </a:lnTo>
                <a:lnTo>
                  <a:pt x="1559153" y="106680"/>
                </a:lnTo>
                <a:lnTo>
                  <a:pt x="1558264" y="104521"/>
                </a:lnTo>
                <a:lnTo>
                  <a:pt x="1557883" y="102235"/>
                </a:lnTo>
                <a:lnTo>
                  <a:pt x="1557883" y="96393"/>
                </a:lnTo>
                <a:lnTo>
                  <a:pt x="1577568" y="87630"/>
                </a:lnTo>
                <a:lnTo>
                  <a:pt x="1577568" y="81661"/>
                </a:lnTo>
                <a:lnTo>
                  <a:pt x="1507083" y="81661"/>
                </a:lnTo>
                <a:lnTo>
                  <a:pt x="1507083" y="87630"/>
                </a:lnTo>
                <a:lnTo>
                  <a:pt x="1513560" y="88011"/>
                </a:lnTo>
                <a:lnTo>
                  <a:pt x="1518005" y="88900"/>
                </a:lnTo>
                <a:lnTo>
                  <a:pt x="1520418" y="90424"/>
                </a:lnTo>
                <a:lnTo>
                  <a:pt x="1524609" y="92837"/>
                </a:lnTo>
                <a:lnTo>
                  <a:pt x="1527911" y="97409"/>
                </a:lnTo>
                <a:lnTo>
                  <a:pt x="1530616" y="104013"/>
                </a:lnTo>
                <a:lnTo>
                  <a:pt x="1538960" y="125603"/>
                </a:lnTo>
                <a:lnTo>
                  <a:pt x="1507083" y="194945"/>
                </a:lnTo>
                <a:lnTo>
                  <a:pt x="1475460" y="109855"/>
                </a:lnTo>
                <a:lnTo>
                  <a:pt x="1473682" y="105029"/>
                </a:lnTo>
                <a:lnTo>
                  <a:pt x="1472666" y="100965"/>
                </a:lnTo>
                <a:lnTo>
                  <a:pt x="1472666" y="94615"/>
                </a:lnTo>
                <a:lnTo>
                  <a:pt x="1473555" y="92329"/>
                </a:lnTo>
                <a:lnTo>
                  <a:pt x="1475333" y="90805"/>
                </a:lnTo>
                <a:lnTo>
                  <a:pt x="1477111" y="89154"/>
                </a:lnTo>
                <a:lnTo>
                  <a:pt x="1480921" y="88138"/>
                </a:lnTo>
                <a:lnTo>
                  <a:pt x="1486636" y="87630"/>
                </a:lnTo>
                <a:lnTo>
                  <a:pt x="1486636" y="81661"/>
                </a:lnTo>
                <a:lnTo>
                  <a:pt x="1424660" y="81661"/>
                </a:lnTo>
                <a:lnTo>
                  <a:pt x="1424660" y="87630"/>
                </a:lnTo>
                <a:lnTo>
                  <a:pt x="1431010" y="89027"/>
                </a:lnTo>
                <a:lnTo>
                  <a:pt x="1435836" y="91186"/>
                </a:lnTo>
                <a:lnTo>
                  <a:pt x="1441805" y="96647"/>
                </a:lnTo>
                <a:lnTo>
                  <a:pt x="1444853" y="101981"/>
                </a:lnTo>
                <a:lnTo>
                  <a:pt x="1448028" y="109855"/>
                </a:lnTo>
                <a:lnTo>
                  <a:pt x="1495526" y="234188"/>
                </a:lnTo>
                <a:lnTo>
                  <a:pt x="1501495" y="234188"/>
                </a:lnTo>
                <a:lnTo>
                  <a:pt x="1519364" y="194945"/>
                </a:lnTo>
                <a:lnTo>
                  <a:pt x="1544548" y="139700"/>
                </a:lnTo>
                <a:lnTo>
                  <a:pt x="1581505" y="234188"/>
                </a:lnTo>
                <a:lnTo>
                  <a:pt x="1588236" y="234188"/>
                </a:lnTo>
                <a:lnTo>
                  <a:pt x="1604708" y="191643"/>
                </a:lnTo>
                <a:lnTo>
                  <a:pt x="1637639" y="106680"/>
                </a:lnTo>
                <a:lnTo>
                  <a:pt x="1658213" y="87630"/>
                </a:lnTo>
                <a:lnTo>
                  <a:pt x="1658213" y="81661"/>
                </a:lnTo>
                <a:close/>
              </a:path>
              <a:path w="3130550" h="234950">
                <a:moveTo>
                  <a:pt x="1758708" y="143268"/>
                </a:moveTo>
                <a:lnTo>
                  <a:pt x="1675231" y="143268"/>
                </a:lnTo>
                <a:lnTo>
                  <a:pt x="1675231" y="167640"/>
                </a:lnTo>
                <a:lnTo>
                  <a:pt x="1758708" y="167640"/>
                </a:lnTo>
                <a:lnTo>
                  <a:pt x="1758708" y="143268"/>
                </a:lnTo>
                <a:close/>
              </a:path>
              <a:path w="3130550" h="234950">
                <a:moveTo>
                  <a:pt x="1980666" y="178308"/>
                </a:moveTo>
                <a:lnTo>
                  <a:pt x="1975586" y="175006"/>
                </a:lnTo>
                <a:lnTo>
                  <a:pt x="1966036" y="187490"/>
                </a:lnTo>
                <a:lnTo>
                  <a:pt x="1956866" y="197700"/>
                </a:lnTo>
                <a:lnTo>
                  <a:pt x="1922208" y="218186"/>
                </a:lnTo>
                <a:lnTo>
                  <a:pt x="1902180" y="220472"/>
                </a:lnTo>
                <a:lnTo>
                  <a:pt x="1890217" y="219748"/>
                </a:lnTo>
                <a:lnTo>
                  <a:pt x="1849488" y="202349"/>
                </a:lnTo>
                <a:lnTo>
                  <a:pt x="1825612" y="163957"/>
                </a:lnTo>
                <a:lnTo>
                  <a:pt x="1820265" y="123825"/>
                </a:lnTo>
                <a:lnTo>
                  <a:pt x="1820875" y="106565"/>
                </a:lnTo>
                <a:lnTo>
                  <a:pt x="1830298" y="63627"/>
                </a:lnTo>
                <a:lnTo>
                  <a:pt x="1858111" y="28321"/>
                </a:lnTo>
                <a:lnTo>
                  <a:pt x="1897481" y="17272"/>
                </a:lnTo>
                <a:lnTo>
                  <a:pt x="1909978" y="18199"/>
                </a:lnTo>
                <a:lnTo>
                  <a:pt x="1950770" y="40513"/>
                </a:lnTo>
                <a:lnTo>
                  <a:pt x="1970633" y="80137"/>
                </a:lnTo>
                <a:lnTo>
                  <a:pt x="1975586" y="80137"/>
                </a:lnTo>
                <a:lnTo>
                  <a:pt x="1971636" y="20828"/>
                </a:lnTo>
                <a:lnTo>
                  <a:pt x="1970633" y="5588"/>
                </a:lnTo>
                <a:lnTo>
                  <a:pt x="1964918" y="5588"/>
                </a:lnTo>
                <a:lnTo>
                  <a:pt x="1954250" y="20828"/>
                </a:lnTo>
                <a:lnTo>
                  <a:pt x="1949424" y="20828"/>
                </a:lnTo>
                <a:lnTo>
                  <a:pt x="1946249" y="19685"/>
                </a:lnTo>
                <a:lnTo>
                  <a:pt x="1941677" y="17272"/>
                </a:lnTo>
                <a:lnTo>
                  <a:pt x="1930095" y="12179"/>
                </a:lnTo>
                <a:lnTo>
                  <a:pt x="1918436" y="8534"/>
                </a:lnTo>
                <a:lnTo>
                  <a:pt x="1906663" y="6324"/>
                </a:lnTo>
                <a:lnTo>
                  <a:pt x="1894814" y="5588"/>
                </a:lnTo>
                <a:lnTo>
                  <a:pt x="1879879" y="6540"/>
                </a:lnTo>
                <a:lnTo>
                  <a:pt x="1838553" y="20701"/>
                </a:lnTo>
                <a:lnTo>
                  <a:pt x="1806181" y="50317"/>
                </a:lnTo>
                <a:lnTo>
                  <a:pt x="1787131" y="92075"/>
                </a:lnTo>
                <a:lnTo>
                  <a:pt x="1783435" y="123571"/>
                </a:lnTo>
                <a:lnTo>
                  <a:pt x="1784832" y="143217"/>
                </a:lnTo>
                <a:lnTo>
                  <a:pt x="1805787" y="194310"/>
                </a:lnTo>
                <a:lnTo>
                  <a:pt x="1841741" y="224497"/>
                </a:lnTo>
                <a:lnTo>
                  <a:pt x="1889988" y="234569"/>
                </a:lnTo>
                <a:lnTo>
                  <a:pt x="1904606" y="233743"/>
                </a:lnTo>
                <a:lnTo>
                  <a:pt x="1918182" y="231228"/>
                </a:lnTo>
                <a:lnTo>
                  <a:pt x="1930704" y="227025"/>
                </a:lnTo>
                <a:lnTo>
                  <a:pt x="1942185" y="221107"/>
                </a:lnTo>
                <a:lnTo>
                  <a:pt x="1943036" y="220472"/>
                </a:lnTo>
                <a:lnTo>
                  <a:pt x="1952802" y="213296"/>
                </a:lnTo>
                <a:lnTo>
                  <a:pt x="1962759" y="203568"/>
                </a:lnTo>
                <a:lnTo>
                  <a:pt x="1972043" y="191909"/>
                </a:lnTo>
                <a:lnTo>
                  <a:pt x="1980666" y="178308"/>
                </a:lnTo>
                <a:close/>
              </a:path>
              <a:path w="3130550" h="234950">
                <a:moveTo>
                  <a:pt x="2144877" y="152908"/>
                </a:moveTo>
                <a:lnTo>
                  <a:pt x="2135124" y="114160"/>
                </a:lnTo>
                <a:lnTo>
                  <a:pt x="2114778" y="90576"/>
                </a:lnTo>
                <a:lnTo>
                  <a:pt x="2114778" y="165354"/>
                </a:lnTo>
                <a:lnTo>
                  <a:pt x="2114143" y="179933"/>
                </a:lnTo>
                <a:lnTo>
                  <a:pt x="2099208" y="215404"/>
                </a:lnTo>
                <a:lnTo>
                  <a:pt x="2078837" y="222631"/>
                </a:lnTo>
                <a:lnTo>
                  <a:pt x="2068804" y="221183"/>
                </a:lnTo>
                <a:lnTo>
                  <a:pt x="2039327" y="187007"/>
                </a:lnTo>
                <a:lnTo>
                  <a:pt x="2032101" y="143510"/>
                </a:lnTo>
                <a:lnTo>
                  <a:pt x="2032431" y="133972"/>
                </a:lnTo>
                <a:lnTo>
                  <a:pt x="2045690" y="96266"/>
                </a:lnTo>
                <a:lnTo>
                  <a:pt x="2053551" y="91706"/>
                </a:lnTo>
                <a:lnTo>
                  <a:pt x="2057247" y="89535"/>
                </a:lnTo>
                <a:lnTo>
                  <a:pt x="2062962" y="87884"/>
                </a:lnTo>
                <a:lnTo>
                  <a:pt x="2068677" y="87884"/>
                </a:lnTo>
                <a:lnTo>
                  <a:pt x="2105291" y="115697"/>
                </a:lnTo>
                <a:lnTo>
                  <a:pt x="2114778" y="165354"/>
                </a:lnTo>
                <a:lnTo>
                  <a:pt x="2114778" y="90576"/>
                </a:lnTo>
                <a:lnTo>
                  <a:pt x="2110511" y="87884"/>
                </a:lnTo>
                <a:lnTo>
                  <a:pt x="2103894" y="83731"/>
                </a:lnTo>
                <a:lnTo>
                  <a:pt x="2089581" y="78943"/>
                </a:lnTo>
                <a:lnTo>
                  <a:pt x="2073630" y="77343"/>
                </a:lnTo>
                <a:lnTo>
                  <a:pt x="2064524" y="77952"/>
                </a:lnTo>
                <a:lnTo>
                  <a:pt x="2023859" y="99187"/>
                </a:lnTo>
                <a:lnTo>
                  <a:pt x="2004618" y="136817"/>
                </a:lnTo>
                <a:lnTo>
                  <a:pt x="2002129" y="157099"/>
                </a:lnTo>
                <a:lnTo>
                  <a:pt x="2003145" y="170751"/>
                </a:lnTo>
                <a:lnTo>
                  <a:pt x="2018766" y="207518"/>
                </a:lnTo>
                <a:lnTo>
                  <a:pt x="2056015" y="232524"/>
                </a:lnTo>
                <a:lnTo>
                  <a:pt x="2071852" y="234188"/>
                </a:lnTo>
                <a:lnTo>
                  <a:pt x="2081872" y="233527"/>
                </a:lnTo>
                <a:lnTo>
                  <a:pt x="2091410" y="231559"/>
                </a:lnTo>
                <a:lnTo>
                  <a:pt x="2100453" y="228295"/>
                </a:lnTo>
                <a:lnTo>
                  <a:pt x="2109063" y="223774"/>
                </a:lnTo>
                <a:lnTo>
                  <a:pt x="2110625" y="222631"/>
                </a:lnTo>
                <a:lnTo>
                  <a:pt x="2116988" y="217995"/>
                </a:lnTo>
                <a:lnTo>
                  <a:pt x="2139518" y="183007"/>
                </a:lnTo>
                <a:lnTo>
                  <a:pt x="2144280" y="162864"/>
                </a:lnTo>
                <a:lnTo>
                  <a:pt x="2144877" y="152908"/>
                </a:lnTo>
                <a:close/>
              </a:path>
              <a:path w="3130550" h="234950">
                <a:moveTo>
                  <a:pt x="2321026" y="223774"/>
                </a:moveTo>
                <a:lnTo>
                  <a:pt x="2313914" y="223774"/>
                </a:lnTo>
                <a:lnTo>
                  <a:pt x="2308961" y="223012"/>
                </a:lnTo>
                <a:lnTo>
                  <a:pt x="2306294" y="221488"/>
                </a:lnTo>
                <a:lnTo>
                  <a:pt x="2303754" y="220091"/>
                </a:lnTo>
                <a:lnTo>
                  <a:pt x="2298420" y="133096"/>
                </a:lnTo>
                <a:lnTo>
                  <a:pt x="2298179" y="123748"/>
                </a:lnTo>
                <a:lnTo>
                  <a:pt x="2297493" y="115671"/>
                </a:lnTo>
                <a:lnTo>
                  <a:pt x="2296401" y="109004"/>
                </a:lnTo>
                <a:lnTo>
                  <a:pt x="2294864" y="103378"/>
                </a:lnTo>
                <a:lnTo>
                  <a:pt x="2292477" y="97155"/>
                </a:lnTo>
                <a:lnTo>
                  <a:pt x="2291308" y="94107"/>
                </a:lnTo>
                <a:lnTo>
                  <a:pt x="2286736" y="87376"/>
                </a:lnTo>
                <a:lnTo>
                  <a:pt x="2280894" y="83439"/>
                </a:lnTo>
                <a:lnTo>
                  <a:pt x="2275052" y="79375"/>
                </a:lnTo>
                <a:lnTo>
                  <a:pt x="2268194" y="77343"/>
                </a:lnTo>
                <a:lnTo>
                  <a:pt x="2260066" y="77343"/>
                </a:lnTo>
                <a:lnTo>
                  <a:pt x="2248103" y="79298"/>
                </a:lnTo>
                <a:lnTo>
                  <a:pt x="2235873" y="85178"/>
                </a:lnTo>
                <a:lnTo>
                  <a:pt x="2223338" y="94970"/>
                </a:lnTo>
                <a:lnTo>
                  <a:pt x="2210536" y="108712"/>
                </a:lnTo>
                <a:lnTo>
                  <a:pt x="2210536" y="98806"/>
                </a:lnTo>
                <a:lnTo>
                  <a:pt x="2210536" y="77343"/>
                </a:lnTo>
                <a:lnTo>
                  <a:pt x="2203551" y="77343"/>
                </a:lnTo>
                <a:lnTo>
                  <a:pt x="2158974" y="95377"/>
                </a:lnTo>
                <a:lnTo>
                  <a:pt x="2161387" y="101219"/>
                </a:lnTo>
                <a:lnTo>
                  <a:pt x="2165566" y="99568"/>
                </a:lnTo>
                <a:lnTo>
                  <a:pt x="2169261" y="98806"/>
                </a:lnTo>
                <a:lnTo>
                  <a:pt x="2175091" y="98806"/>
                </a:lnTo>
                <a:lnTo>
                  <a:pt x="2177262" y="99568"/>
                </a:lnTo>
                <a:lnTo>
                  <a:pt x="2183854" y="207010"/>
                </a:lnTo>
                <a:lnTo>
                  <a:pt x="2182596" y="214249"/>
                </a:lnTo>
                <a:lnTo>
                  <a:pt x="2177262" y="221869"/>
                </a:lnTo>
                <a:lnTo>
                  <a:pt x="2172182" y="223774"/>
                </a:lnTo>
                <a:lnTo>
                  <a:pt x="2161387" y="223774"/>
                </a:lnTo>
                <a:lnTo>
                  <a:pt x="2161387" y="229616"/>
                </a:lnTo>
                <a:lnTo>
                  <a:pt x="2234527" y="229616"/>
                </a:lnTo>
                <a:lnTo>
                  <a:pt x="2234527" y="223774"/>
                </a:lnTo>
                <a:lnTo>
                  <a:pt x="2226538" y="223774"/>
                </a:lnTo>
                <a:lnTo>
                  <a:pt x="2221192" y="223139"/>
                </a:lnTo>
                <a:lnTo>
                  <a:pt x="2218537" y="221615"/>
                </a:lnTo>
                <a:lnTo>
                  <a:pt x="2215870" y="220218"/>
                </a:lnTo>
                <a:lnTo>
                  <a:pt x="2213838" y="217932"/>
                </a:lnTo>
                <a:lnTo>
                  <a:pt x="2211171" y="212344"/>
                </a:lnTo>
                <a:lnTo>
                  <a:pt x="2210612" y="207010"/>
                </a:lnTo>
                <a:lnTo>
                  <a:pt x="2210562" y="118211"/>
                </a:lnTo>
                <a:lnTo>
                  <a:pt x="2220061" y="109004"/>
                </a:lnTo>
                <a:lnTo>
                  <a:pt x="2220468" y="108712"/>
                </a:lnTo>
                <a:lnTo>
                  <a:pt x="2229599" y="102412"/>
                </a:lnTo>
                <a:lnTo>
                  <a:pt x="2239162" y="98475"/>
                </a:lnTo>
                <a:lnTo>
                  <a:pt x="2248763" y="97155"/>
                </a:lnTo>
                <a:lnTo>
                  <a:pt x="2257018" y="97155"/>
                </a:lnTo>
                <a:lnTo>
                  <a:pt x="2271636" y="207010"/>
                </a:lnTo>
                <a:lnTo>
                  <a:pt x="2271496" y="209804"/>
                </a:lnTo>
                <a:lnTo>
                  <a:pt x="2257780" y="223774"/>
                </a:lnTo>
                <a:lnTo>
                  <a:pt x="2247874" y="223774"/>
                </a:lnTo>
                <a:lnTo>
                  <a:pt x="2247874" y="229616"/>
                </a:lnTo>
                <a:lnTo>
                  <a:pt x="2321026" y="229616"/>
                </a:lnTo>
                <a:lnTo>
                  <a:pt x="2321026" y="223774"/>
                </a:lnTo>
                <a:close/>
              </a:path>
              <a:path w="3130550" h="234950">
                <a:moveTo>
                  <a:pt x="2415514" y="200279"/>
                </a:moveTo>
                <a:lnTo>
                  <a:pt x="2409291" y="200279"/>
                </a:lnTo>
                <a:lnTo>
                  <a:pt x="2407386" y="204470"/>
                </a:lnTo>
                <a:lnTo>
                  <a:pt x="2404846" y="207772"/>
                </a:lnTo>
                <a:lnTo>
                  <a:pt x="2401544" y="210058"/>
                </a:lnTo>
                <a:lnTo>
                  <a:pt x="2398115" y="212217"/>
                </a:lnTo>
                <a:lnTo>
                  <a:pt x="2394686" y="213360"/>
                </a:lnTo>
                <a:lnTo>
                  <a:pt x="2386812" y="213360"/>
                </a:lnTo>
                <a:lnTo>
                  <a:pt x="2383383" y="211582"/>
                </a:lnTo>
                <a:lnTo>
                  <a:pt x="2377795" y="204978"/>
                </a:lnTo>
                <a:lnTo>
                  <a:pt x="2376525" y="198501"/>
                </a:lnTo>
                <a:lnTo>
                  <a:pt x="2376525" y="92964"/>
                </a:lnTo>
                <a:lnTo>
                  <a:pt x="2411069" y="92964"/>
                </a:lnTo>
                <a:lnTo>
                  <a:pt x="2411069" y="81661"/>
                </a:lnTo>
                <a:lnTo>
                  <a:pt x="2376525" y="81661"/>
                </a:lnTo>
                <a:lnTo>
                  <a:pt x="2376525" y="33147"/>
                </a:lnTo>
                <a:lnTo>
                  <a:pt x="2371445" y="33147"/>
                </a:lnTo>
                <a:lnTo>
                  <a:pt x="2349055" y="71221"/>
                </a:lnTo>
                <a:lnTo>
                  <a:pt x="2326360" y="87630"/>
                </a:lnTo>
                <a:lnTo>
                  <a:pt x="2326360" y="92964"/>
                </a:lnTo>
                <a:lnTo>
                  <a:pt x="2349855" y="92964"/>
                </a:lnTo>
                <a:lnTo>
                  <a:pt x="2349855" y="203073"/>
                </a:lnTo>
                <a:lnTo>
                  <a:pt x="2350998" y="211074"/>
                </a:lnTo>
                <a:lnTo>
                  <a:pt x="2373350" y="232029"/>
                </a:lnTo>
                <a:lnTo>
                  <a:pt x="2385542" y="232029"/>
                </a:lnTo>
                <a:lnTo>
                  <a:pt x="2412441" y="207695"/>
                </a:lnTo>
                <a:lnTo>
                  <a:pt x="2415514" y="200279"/>
                </a:lnTo>
                <a:close/>
              </a:path>
              <a:path w="3130550" h="234950">
                <a:moveTo>
                  <a:pt x="2526893" y="90551"/>
                </a:moveTo>
                <a:lnTo>
                  <a:pt x="2524861" y="86360"/>
                </a:lnTo>
                <a:lnTo>
                  <a:pt x="2517114" y="79121"/>
                </a:lnTo>
                <a:lnTo>
                  <a:pt x="2512288" y="77343"/>
                </a:lnTo>
                <a:lnTo>
                  <a:pt x="2506319" y="77343"/>
                </a:lnTo>
                <a:lnTo>
                  <a:pt x="2496642" y="79425"/>
                </a:lnTo>
                <a:lnTo>
                  <a:pt x="2487079" y="85648"/>
                </a:lnTo>
                <a:lnTo>
                  <a:pt x="2477592" y="96050"/>
                </a:lnTo>
                <a:lnTo>
                  <a:pt x="2468219" y="110617"/>
                </a:lnTo>
                <a:lnTo>
                  <a:pt x="2468219" y="98806"/>
                </a:lnTo>
                <a:lnTo>
                  <a:pt x="2468219" y="77343"/>
                </a:lnTo>
                <a:lnTo>
                  <a:pt x="2461488" y="77343"/>
                </a:lnTo>
                <a:lnTo>
                  <a:pt x="2416784" y="95377"/>
                </a:lnTo>
                <a:lnTo>
                  <a:pt x="2418308" y="101219"/>
                </a:lnTo>
                <a:lnTo>
                  <a:pt x="2422499" y="99568"/>
                </a:lnTo>
                <a:lnTo>
                  <a:pt x="2426309" y="98806"/>
                </a:lnTo>
                <a:lnTo>
                  <a:pt x="2432405" y="98806"/>
                </a:lnTo>
                <a:lnTo>
                  <a:pt x="2434818" y="99568"/>
                </a:lnTo>
                <a:lnTo>
                  <a:pt x="2441549" y="204978"/>
                </a:lnTo>
                <a:lnTo>
                  <a:pt x="2441295" y="210185"/>
                </a:lnTo>
                <a:lnTo>
                  <a:pt x="2440787" y="211963"/>
                </a:lnTo>
                <a:lnTo>
                  <a:pt x="2439771" y="215773"/>
                </a:lnTo>
                <a:lnTo>
                  <a:pt x="2437866" y="218567"/>
                </a:lnTo>
                <a:lnTo>
                  <a:pt x="2435072" y="220218"/>
                </a:lnTo>
                <a:lnTo>
                  <a:pt x="2431516" y="222631"/>
                </a:lnTo>
                <a:lnTo>
                  <a:pt x="2425928" y="223774"/>
                </a:lnTo>
                <a:lnTo>
                  <a:pt x="2418308" y="223774"/>
                </a:lnTo>
                <a:lnTo>
                  <a:pt x="2418308" y="229616"/>
                </a:lnTo>
                <a:lnTo>
                  <a:pt x="2494127" y="229616"/>
                </a:lnTo>
                <a:lnTo>
                  <a:pt x="2494127" y="223774"/>
                </a:lnTo>
                <a:lnTo>
                  <a:pt x="2487396" y="223774"/>
                </a:lnTo>
                <a:lnTo>
                  <a:pt x="2482316" y="222885"/>
                </a:lnTo>
                <a:lnTo>
                  <a:pt x="2478760" y="220853"/>
                </a:lnTo>
                <a:lnTo>
                  <a:pt x="2475204" y="218948"/>
                </a:lnTo>
                <a:lnTo>
                  <a:pt x="2472664" y="216535"/>
                </a:lnTo>
                <a:lnTo>
                  <a:pt x="2469235" y="209423"/>
                </a:lnTo>
                <a:lnTo>
                  <a:pt x="2468219" y="203200"/>
                </a:lnTo>
                <a:lnTo>
                  <a:pt x="2468219" y="124206"/>
                </a:lnTo>
                <a:lnTo>
                  <a:pt x="2487650" y="99187"/>
                </a:lnTo>
                <a:lnTo>
                  <a:pt x="2491841" y="99187"/>
                </a:lnTo>
                <a:lnTo>
                  <a:pt x="2495270" y="100965"/>
                </a:lnTo>
                <a:lnTo>
                  <a:pt x="2499969" y="104775"/>
                </a:lnTo>
                <a:lnTo>
                  <a:pt x="2504668" y="108458"/>
                </a:lnTo>
                <a:lnTo>
                  <a:pt x="2508859" y="110236"/>
                </a:lnTo>
                <a:lnTo>
                  <a:pt x="2516479" y="110236"/>
                </a:lnTo>
                <a:lnTo>
                  <a:pt x="2519908" y="108839"/>
                </a:lnTo>
                <a:lnTo>
                  <a:pt x="2525496" y="102997"/>
                </a:lnTo>
                <a:lnTo>
                  <a:pt x="2526842" y="99568"/>
                </a:lnTo>
                <a:lnTo>
                  <a:pt x="2526893" y="99187"/>
                </a:lnTo>
                <a:lnTo>
                  <a:pt x="2526893" y="90551"/>
                </a:lnTo>
                <a:close/>
              </a:path>
              <a:path w="3130550" h="234950">
                <a:moveTo>
                  <a:pt x="2676753" y="152908"/>
                </a:moveTo>
                <a:lnTo>
                  <a:pt x="2667000" y="114160"/>
                </a:lnTo>
                <a:lnTo>
                  <a:pt x="2646654" y="90576"/>
                </a:lnTo>
                <a:lnTo>
                  <a:pt x="2646654" y="165354"/>
                </a:lnTo>
                <a:lnTo>
                  <a:pt x="2646019" y="179933"/>
                </a:lnTo>
                <a:lnTo>
                  <a:pt x="2631084" y="215404"/>
                </a:lnTo>
                <a:lnTo>
                  <a:pt x="2610713" y="222631"/>
                </a:lnTo>
                <a:lnTo>
                  <a:pt x="2600680" y="221183"/>
                </a:lnTo>
                <a:lnTo>
                  <a:pt x="2571204" y="187007"/>
                </a:lnTo>
                <a:lnTo>
                  <a:pt x="2563977" y="143510"/>
                </a:lnTo>
                <a:lnTo>
                  <a:pt x="2564307" y="133972"/>
                </a:lnTo>
                <a:lnTo>
                  <a:pt x="2577566" y="96266"/>
                </a:lnTo>
                <a:lnTo>
                  <a:pt x="2585428" y="91706"/>
                </a:lnTo>
                <a:lnTo>
                  <a:pt x="2589123" y="89535"/>
                </a:lnTo>
                <a:lnTo>
                  <a:pt x="2594838" y="87884"/>
                </a:lnTo>
                <a:lnTo>
                  <a:pt x="2600553" y="87884"/>
                </a:lnTo>
                <a:lnTo>
                  <a:pt x="2637167" y="115697"/>
                </a:lnTo>
                <a:lnTo>
                  <a:pt x="2646654" y="165354"/>
                </a:lnTo>
                <a:lnTo>
                  <a:pt x="2646654" y="90576"/>
                </a:lnTo>
                <a:lnTo>
                  <a:pt x="2642387" y="87884"/>
                </a:lnTo>
                <a:lnTo>
                  <a:pt x="2635770" y="83731"/>
                </a:lnTo>
                <a:lnTo>
                  <a:pt x="2621457" y="78943"/>
                </a:lnTo>
                <a:lnTo>
                  <a:pt x="2605506" y="77343"/>
                </a:lnTo>
                <a:lnTo>
                  <a:pt x="2596400" y="77952"/>
                </a:lnTo>
                <a:lnTo>
                  <a:pt x="2555735" y="99187"/>
                </a:lnTo>
                <a:lnTo>
                  <a:pt x="2536494" y="136817"/>
                </a:lnTo>
                <a:lnTo>
                  <a:pt x="2534005" y="157099"/>
                </a:lnTo>
                <a:lnTo>
                  <a:pt x="2535021" y="170751"/>
                </a:lnTo>
                <a:lnTo>
                  <a:pt x="2550642" y="207518"/>
                </a:lnTo>
                <a:lnTo>
                  <a:pt x="2587891" y="232524"/>
                </a:lnTo>
                <a:lnTo>
                  <a:pt x="2603728" y="234188"/>
                </a:lnTo>
                <a:lnTo>
                  <a:pt x="2613749" y="233527"/>
                </a:lnTo>
                <a:lnTo>
                  <a:pt x="2623286" y="231559"/>
                </a:lnTo>
                <a:lnTo>
                  <a:pt x="2632329" y="228295"/>
                </a:lnTo>
                <a:lnTo>
                  <a:pt x="2640939" y="223774"/>
                </a:lnTo>
                <a:lnTo>
                  <a:pt x="2642501" y="222631"/>
                </a:lnTo>
                <a:lnTo>
                  <a:pt x="2648864" y="217995"/>
                </a:lnTo>
                <a:lnTo>
                  <a:pt x="2671394" y="183007"/>
                </a:lnTo>
                <a:lnTo>
                  <a:pt x="2676156" y="162864"/>
                </a:lnTo>
                <a:lnTo>
                  <a:pt x="2676753" y="152908"/>
                </a:lnTo>
                <a:close/>
              </a:path>
              <a:path w="3130550" h="234950">
                <a:moveTo>
                  <a:pt x="2774035" y="223774"/>
                </a:moveTo>
                <a:lnTo>
                  <a:pt x="2766415" y="223774"/>
                </a:lnTo>
                <a:lnTo>
                  <a:pt x="2761208" y="223012"/>
                </a:lnTo>
                <a:lnTo>
                  <a:pt x="2758414" y="221488"/>
                </a:lnTo>
                <a:lnTo>
                  <a:pt x="2755620" y="219837"/>
                </a:lnTo>
                <a:lnTo>
                  <a:pt x="2753461" y="217551"/>
                </a:lnTo>
                <a:lnTo>
                  <a:pt x="2752191" y="214630"/>
                </a:lnTo>
                <a:lnTo>
                  <a:pt x="2750794" y="211582"/>
                </a:lnTo>
                <a:lnTo>
                  <a:pt x="2750159" y="205486"/>
                </a:lnTo>
                <a:lnTo>
                  <a:pt x="2750159" y="21209"/>
                </a:lnTo>
                <a:lnTo>
                  <a:pt x="2750159" y="0"/>
                </a:lnTo>
                <a:lnTo>
                  <a:pt x="2742920" y="0"/>
                </a:lnTo>
                <a:lnTo>
                  <a:pt x="2698851" y="18034"/>
                </a:lnTo>
                <a:lnTo>
                  <a:pt x="2701518" y="23749"/>
                </a:lnTo>
                <a:lnTo>
                  <a:pt x="2705836" y="21971"/>
                </a:lnTo>
                <a:lnTo>
                  <a:pt x="2709392" y="21209"/>
                </a:lnTo>
                <a:lnTo>
                  <a:pt x="2714726" y="21209"/>
                </a:lnTo>
                <a:lnTo>
                  <a:pt x="2716885" y="21844"/>
                </a:lnTo>
                <a:lnTo>
                  <a:pt x="2723337" y="205486"/>
                </a:lnTo>
                <a:lnTo>
                  <a:pt x="2722600" y="211582"/>
                </a:lnTo>
                <a:lnTo>
                  <a:pt x="2708376" y="223774"/>
                </a:lnTo>
                <a:lnTo>
                  <a:pt x="2701518" y="223774"/>
                </a:lnTo>
                <a:lnTo>
                  <a:pt x="2701518" y="229616"/>
                </a:lnTo>
                <a:lnTo>
                  <a:pt x="2774035" y="229616"/>
                </a:lnTo>
                <a:lnTo>
                  <a:pt x="2774035" y="223774"/>
                </a:lnTo>
                <a:close/>
              </a:path>
              <a:path w="3130550" h="234950">
                <a:moveTo>
                  <a:pt x="2865475" y="223774"/>
                </a:moveTo>
                <a:lnTo>
                  <a:pt x="2857855" y="223774"/>
                </a:lnTo>
                <a:lnTo>
                  <a:pt x="2852648" y="223012"/>
                </a:lnTo>
                <a:lnTo>
                  <a:pt x="2849854" y="221488"/>
                </a:lnTo>
                <a:lnTo>
                  <a:pt x="2847060" y="219837"/>
                </a:lnTo>
                <a:lnTo>
                  <a:pt x="2844901" y="217551"/>
                </a:lnTo>
                <a:lnTo>
                  <a:pt x="2843631" y="214630"/>
                </a:lnTo>
                <a:lnTo>
                  <a:pt x="2842234" y="211582"/>
                </a:lnTo>
                <a:lnTo>
                  <a:pt x="2841599" y="205486"/>
                </a:lnTo>
                <a:lnTo>
                  <a:pt x="2841599" y="21209"/>
                </a:lnTo>
                <a:lnTo>
                  <a:pt x="2841599" y="0"/>
                </a:lnTo>
                <a:lnTo>
                  <a:pt x="2834360" y="0"/>
                </a:lnTo>
                <a:lnTo>
                  <a:pt x="2790291" y="18034"/>
                </a:lnTo>
                <a:lnTo>
                  <a:pt x="2792958" y="23749"/>
                </a:lnTo>
                <a:lnTo>
                  <a:pt x="2797276" y="21971"/>
                </a:lnTo>
                <a:lnTo>
                  <a:pt x="2800832" y="21209"/>
                </a:lnTo>
                <a:lnTo>
                  <a:pt x="2806166" y="21209"/>
                </a:lnTo>
                <a:lnTo>
                  <a:pt x="2808325" y="21844"/>
                </a:lnTo>
                <a:lnTo>
                  <a:pt x="2814777" y="205486"/>
                </a:lnTo>
                <a:lnTo>
                  <a:pt x="2814040" y="211582"/>
                </a:lnTo>
                <a:lnTo>
                  <a:pt x="2799816" y="223774"/>
                </a:lnTo>
                <a:lnTo>
                  <a:pt x="2792958" y="223774"/>
                </a:lnTo>
                <a:lnTo>
                  <a:pt x="2792958" y="229616"/>
                </a:lnTo>
                <a:lnTo>
                  <a:pt x="2865475" y="229616"/>
                </a:lnTo>
                <a:lnTo>
                  <a:pt x="2865475" y="223774"/>
                </a:lnTo>
                <a:close/>
              </a:path>
              <a:path w="3130550" h="234950">
                <a:moveTo>
                  <a:pt x="3009239" y="137414"/>
                </a:moveTo>
                <a:lnTo>
                  <a:pt x="2993237" y="93599"/>
                </a:lnTo>
                <a:lnTo>
                  <a:pt x="2975457" y="81559"/>
                </a:lnTo>
                <a:lnTo>
                  <a:pt x="2975457" y="128016"/>
                </a:lnTo>
                <a:lnTo>
                  <a:pt x="2907004" y="128016"/>
                </a:lnTo>
                <a:lnTo>
                  <a:pt x="2930652" y="91236"/>
                </a:lnTo>
                <a:lnTo>
                  <a:pt x="2943326" y="88646"/>
                </a:lnTo>
                <a:lnTo>
                  <a:pt x="2949168" y="88646"/>
                </a:lnTo>
                <a:lnTo>
                  <a:pt x="2974949" y="118618"/>
                </a:lnTo>
                <a:lnTo>
                  <a:pt x="2975457" y="128016"/>
                </a:lnTo>
                <a:lnTo>
                  <a:pt x="2975457" y="81559"/>
                </a:lnTo>
                <a:lnTo>
                  <a:pt x="2975025" y="81318"/>
                </a:lnTo>
                <a:lnTo>
                  <a:pt x="2964243" y="78244"/>
                </a:lnTo>
                <a:lnTo>
                  <a:pt x="2952343" y="77216"/>
                </a:lnTo>
                <a:lnTo>
                  <a:pt x="2938284" y="78536"/>
                </a:lnTo>
                <a:lnTo>
                  <a:pt x="2903575" y="98425"/>
                </a:lnTo>
                <a:lnTo>
                  <a:pt x="2885351" y="139687"/>
                </a:lnTo>
                <a:lnTo>
                  <a:pt x="2884144" y="157607"/>
                </a:lnTo>
                <a:lnTo>
                  <a:pt x="2885313" y="174231"/>
                </a:lnTo>
                <a:lnTo>
                  <a:pt x="2903067" y="213360"/>
                </a:lnTo>
                <a:lnTo>
                  <a:pt x="2935821" y="232892"/>
                </a:lnTo>
                <a:lnTo>
                  <a:pt x="2948660" y="234188"/>
                </a:lnTo>
                <a:lnTo>
                  <a:pt x="2960420" y="233057"/>
                </a:lnTo>
                <a:lnTo>
                  <a:pt x="2996031" y="207772"/>
                </a:lnTo>
                <a:lnTo>
                  <a:pt x="3009239" y="175641"/>
                </a:lnTo>
                <a:lnTo>
                  <a:pt x="3004286" y="172466"/>
                </a:lnTo>
                <a:lnTo>
                  <a:pt x="3000375" y="181457"/>
                </a:lnTo>
                <a:lnTo>
                  <a:pt x="2996069" y="188976"/>
                </a:lnTo>
                <a:lnTo>
                  <a:pt x="2960979" y="207772"/>
                </a:lnTo>
                <a:lnTo>
                  <a:pt x="2950400" y="206616"/>
                </a:lnTo>
                <a:lnTo>
                  <a:pt x="2915932" y="178866"/>
                </a:lnTo>
                <a:lnTo>
                  <a:pt x="2907004" y="137414"/>
                </a:lnTo>
                <a:lnTo>
                  <a:pt x="3009239" y="137414"/>
                </a:lnTo>
                <a:close/>
              </a:path>
              <a:path w="3130550" h="234950">
                <a:moveTo>
                  <a:pt x="3130397" y="90551"/>
                </a:moveTo>
                <a:lnTo>
                  <a:pt x="3128365" y="86360"/>
                </a:lnTo>
                <a:lnTo>
                  <a:pt x="3120618" y="79121"/>
                </a:lnTo>
                <a:lnTo>
                  <a:pt x="3115792" y="77343"/>
                </a:lnTo>
                <a:lnTo>
                  <a:pt x="3109823" y="77343"/>
                </a:lnTo>
                <a:lnTo>
                  <a:pt x="3100146" y="79425"/>
                </a:lnTo>
                <a:lnTo>
                  <a:pt x="3090583" y="85648"/>
                </a:lnTo>
                <a:lnTo>
                  <a:pt x="3081096" y="96050"/>
                </a:lnTo>
                <a:lnTo>
                  <a:pt x="3071723" y="110617"/>
                </a:lnTo>
                <a:lnTo>
                  <a:pt x="3071723" y="98806"/>
                </a:lnTo>
                <a:lnTo>
                  <a:pt x="3071723" y="77343"/>
                </a:lnTo>
                <a:lnTo>
                  <a:pt x="3064992" y="77343"/>
                </a:lnTo>
                <a:lnTo>
                  <a:pt x="3020288" y="95377"/>
                </a:lnTo>
                <a:lnTo>
                  <a:pt x="3021812" y="101219"/>
                </a:lnTo>
                <a:lnTo>
                  <a:pt x="3026003" y="99568"/>
                </a:lnTo>
                <a:lnTo>
                  <a:pt x="3029813" y="98806"/>
                </a:lnTo>
                <a:lnTo>
                  <a:pt x="3035909" y="98806"/>
                </a:lnTo>
                <a:lnTo>
                  <a:pt x="3038322" y="99568"/>
                </a:lnTo>
                <a:lnTo>
                  <a:pt x="3045053" y="204978"/>
                </a:lnTo>
                <a:lnTo>
                  <a:pt x="3044799" y="210185"/>
                </a:lnTo>
                <a:lnTo>
                  <a:pt x="3044291" y="211963"/>
                </a:lnTo>
                <a:lnTo>
                  <a:pt x="3043275" y="215773"/>
                </a:lnTo>
                <a:lnTo>
                  <a:pt x="3041370" y="218567"/>
                </a:lnTo>
                <a:lnTo>
                  <a:pt x="3038576" y="220218"/>
                </a:lnTo>
                <a:lnTo>
                  <a:pt x="3035020" y="222631"/>
                </a:lnTo>
                <a:lnTo>
                  <a:pt x="3029432" y="223774"/>
                </a:lnTo>
                <a:lnTo>
                  <a:pt x="3021812" y="223774"/>
                </a:lnTo>
                <a:lnTo>
                  <a:pt x="3021812" y="229616"/>
                </a:lnTo>
                <a:lnTo>
                  <a:pt x="3097631" y="229616"/>
                </a:lnTo>
                <a:lnTo>
                  <a:pt x="3097631" y="223774"/>
                </a:lnTo>
                <a:lnTo>
                  <a:pt x="3090900" y="223774"/>
                </a:lnTo>
                <a:lnTo>
                  <a:pt x="3085820" y="222885"/>
                </a:lnTo>
                <a:lnTo>
                  <a:pt x="3082264" y="220853"/>
                </a:lnTo>
                <a:lnTo>
                  <a:pt x="3078708" y="218948"/>
                </a:lnTo>
                <a:lnTo>
                  <a:pt x="3076168" y="216535"/>
                </a:lnTo>
                <a:lnTo>
                  <a:pt x="3072739" y="209423"/>
                </a:lnTo>
                <a:lnTo>
                  <a:pt x="3071723" y="203200"/>
                </a:lnTo>
                <a:lnTo>
                  <a:pt x="3071723" y="124206"/>
                </a:lnTo>
                <a:lnTo>
                  <a:pt x="3091154" y="99187"/>
                </a:lnTo>
                <a:lnTo>
                  <a:pt x="3095345" y="99187"/>
                </a:lnTo>
                <a:lnTo>
                  <a:pt x="3098774" y="100965"/>
                </a:lnTo>
                <a:lnTo>
                  <a:pt x="3103473" y="104775"/>
                </a:lnTo>
                <a:lnTo>
                  <a:pt x="3108172" y="108458"/>
                </a:lnTo>
                <a:lnTo>
                  <a:pt x="3112363" y="110236"/>
                </a:lnTo>
                <a:lnTo>
                  <a:pt x="3119983" y="110236"/>
                </a:lnTo>
                <a:lnTo>
                  <a:pt x="3123412" y="108839"/>
                </a:lnTo>
                <a:lnTo>
                  <a:pt x="3129000" y="102997"/>
                </a:lnTo>
                <a:lnTo>
                  <a:pt x="3130346" y="99568"/>
                </a:lnTo>
                <a:lnTo>
                  <a:pt x="3130397" y="99187"/>
                </a:lnTo>
                <a:lnTo>
                  <a:pt x="3130397" y="90551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72228" y="2969260"/>
            <a:ext cx="945515" cy="300355"/>
          </a:xfrm>
          <a:custGeom>
            <a:avLst/>
            <a:gdLst/>
            <a:ahLst/>
            <a:cxnLst/>
            <a:rect l="l" t="t" r="r" b="b"/>
            <a:pathLst>
              <a:path w="945514" h="300354">
                <a:moveTo>
                  <a:pt x="89154" y="0"/>
                </a:moveTo>
                <a:lnTo>
                  <a:pt x="53133" y="23621"/>
                </a:lnTo>
                <a:lnTo>
                  <a:pt x="24637" y="59054"/>
                </a:lnTo>
                <a:lnTo>
                  <a:pt x="6175" y="102473"/>
                </a:lnTo>
                <a:lnTo>
                  <a:pt x="0" y="150367"/>
                </a:lnTo>
                <a:lnTo>
                  <a:pt x="785" y="167294"/>
                </a:lnTo>
                <a:lnTo>
                  <a:pt x="12573" y="216407"/>
                </a:lnTo>
                <a:lnTo>
                  <a:pt x="37433" y="259413"/>
                </a:lnTo>
                <a:lnTo>
                  <a:pt x="66770" y="287004"/>
                </a:lnTo>
                <a:lnTo>
                  <a:pt x="89154" y="300354"/>
                </a:lnTo>
                <a:lnTo>
                  <a:pt x="89154" y="294386"/>
                </a:lnTo>
                <a:lnTo>
                  <a:pt x="81365" y="288674"/>
                </a:lnTo>
                <a:lnTo>
                  <a:pt x="74374" y="282797"/>
                </a:lnTo>
                <a:lnTo>
                  <a:pt x="49897" y="251420"/>
                </a:lnTo>
                <a:lnTo>
                  <a:pt x="36449" y="208914"/>
                </a:lnTo>
                <a:lnTo>
                  <a:pt x="31448" y="163034"/>
                </a:lnTo>
                <a:lnTo>
                  <a:pt x="31115" y="146176"/>
                </a:lnTo>
                <a:lnTo>
                  <a:pt x="31517" y="130417"/>
                </a:lnTo>
                <a:lnTo>
                  <a:pt x="37465" y="85089"/>
                </a:lnTo>
                <a:lnTo>
                  <a:pt x="50538" y="46995"/>
                </a:lnTo>
                <a:lnTo>
                  <a:pt x="79625" y="12755"/>
                </a:lnTo>
                <a:lnTo>
                  <a:pt x="89154" y="6730"/>
                </a:lnTo>
                <a:lnTo>
                  <a:pt x="89154" y="0"/>
                </a:lnTo>
                <a:close/>
              </a:path>
              <a:path w="945514" h="300354">
                <a:moveTo>
                  <a:pt x="177800" y="223647"/>
                </a:moveTo>
                <a:lnTo>
                  <a:pt x="101600" y="223647"/>
                </a:lnTo>
                <a:lnTo>
                  <a:pt x="101600" y="229615"/>
                </a:lnTo>
                <a:lnTo>
                  <a:pt x="177800" y="229615"/>
                </a:lnTo>
                <a:lnTo>
                  <a:pt x="177800" y="223647"/>
                </a:lnTo>
                <a:close/>
              </a:path>
              <a:path w="945514" h="300354">
                <a:moveTo>
                  <a:pt x="179664" y="45338"/>
                </a:moveTo>
                <a:lnTo>
                  <a:pt x="146812" y="45338"/>
                </a:lnTo>
                <a:lnTo>
                  <a:pt x="231521" y="229615"/>
                </a:lnTo>
                <a:lnTo>
                  <a:pt x="236728" y="229615"/>
                </a:lnTo>
                <a:lnTo>
                  <a:pt x="258554" y="181990"/>
                </a:lnTo>
                <a:lnTo>
                  <a:pt x="243078" y="181990"/>
                </a:lnTo>
                <a:lnTo>
                  <a:pt x="179664" y="45338"/>
                </a:lnTo>
                <a:close/>
              </a:path>
              <a:path w="945514" h="300354">
                <a:moveTo>
                  <a:pt x="383286" y="223647"/>
                </a:moveTo>
                <a:lnTo>
                  <a:pt x="290195" y="223647"/>
                </a:lnTo>
                <a:lnTo>
                  <a:pt x="290195" y="229615"/>
                </a:lnTo>
                <a:lnTo>
                  <a:pt x="383286" y="229615"/>
                </a:lnTo>
                <a:lnTo>
                  <a:pt x="383286" y="223647"/>
                </a:lnTo>
                <a:close/>
              </a:path>
              <a:path w="945514" h="300354">
                <a:moveTo>
                  <a:pt x="163575" y="10667"/>
                </a:moveTo>
                <a:lnTo>
                  <a:pt x="101600" y="10667"/>
                </a:lnTo>
                <a:lnTo>
                  <a:pt x="101600" y="16637"/>
                </a:lnTo>
                <a:lnTo>
                  <a:pt x="110617" y="16637"/>
                </a:lnTo>
                <a:lnTo>
                  <a:pt x="117094" y="17652"/>
                </a:lnTo>
                <a:lnTo>
                  <a:pt x="121031" y="19812"/>
                </a:lnTo>
                <a:lnTo>
                  <a:pt x="125095" y="21843"/>
                </a:lnTo>
                <a:lnTo>
                  <a:pt x="127888" y="24511"/>
                </a:lnTo>
                <a:lnTo>
                  <a:pt x="131572" y="31876"/>
                </a:lnTo>
                <a:lnTo>
                  <a:pt x="132587" y="38862"/>
                </a:lnTo>
                <a:lnTo>
                  <a:pt x="132587" y="203962"/>
                </a:lnTo>
                <a:lnTo>
                  <a:pt x="131445" y="211836"/>
                </a:lnTo>
                <a:lnTo>
                  <a:pt x="129032" y="215264"/>
                </a:lnTo>
                <a:lnTo>
                  <a:pt x="125222" y="220852"/>
                </a:lnTo>
                <a:lnTo>
                  <a:pt x="118618" y="223647"/>
                </a:lnTo>
                <a:lnTo>
                  <a:pt x="161544" y="223647"/>
                </a:lnTo>
                <a:lnTo>
                  <a:pt x="155194" y="221361"/>
                </a:lnTo>
                <a:lnTo>
                  <a:pt x="151257" y="216915"/>
                </a:lnTo>
                <a:lnTo>
                  <a:pt x="149330" y="213413"/>
                </a:lnTo>
                <a:lnTo>
                  <a:pt x="147939" y="208041"/>
                </a:lnTo>
                <a:lnTo>
                  <a:pt x="147095" y="200788"/>
                </a:lnTo>
                <a:lnTo>
                  <a:pt x="146812" y="191642"/>
                </a:lnTo>
                <a:lnTo>
                  <a:pt x="146812" y="45338"/>
                </a:lnTo>
                <a:lnTo>
                  <a:pt x="179664" y="45338"/>
                </a:lnTo>
                <a:lnTo>
                  <a:pt x="163575" y="10667"/>
                </a:lnTo>
                <a:close/>
              </a:path>
              <a:path w="945514" h="300354">
                <a:moveTo>
                  <a:pt x="352298" y="45338"/>
                </a:moveTo>
                <a:lnTo>
                  <a:pt x="321183" y="45338"/>
                </a:lnTo>
                <a:lnTo>
                  <a:pt x="321183" y="203962"/>
                </a:lnTo>
                <a:lnTo>
                  <a:pt x="320040" y="211836"/>
                </a:lnTo>
                <a:lnTo>
                  <a:pt x="317626" y="215264"/>
                </a:lnTo>
                <a:lnTo>
                  <a:pt x="313944" y="220852"/>
                </a:lnTo>
                <a:lnTo>
                  <a:pt x="307340" y="223647"/>
                </a:lnTo>
                <a:lnTo>
                  <a:pt x="367030" y="223647"/>
                </a:lnTo>
                <a:lnTo>
                  <a:pt x="360807" y="221361"/>
                </a:lnTo>
                <a:lnTo>
                  <a:pt x="356743" y="216915"/>
                </a:lnTo>
                <a:lnTo>
                  <a:pt x="354762" y="213413"/>
                </a:lnTo>
                <a:lnTo>
                  <a:pt x="353377" y="208041"/>
                </a:lnTo>
                <a:lnTo>
                  <a:pt x="352563" y="200788"/>
                </a:lnTo>
                <a:lnTo>
                  <a:pt x="352298" y="191642"/>
                </a:lnTo>
                <a:lnTo>
                  <a:pt x="352298" y="45338"/>
                </a:lnTo>
                <a:close/>
              </a:path>
              <a:path w="945514" h="300354">
                <a:moveTo>
                  <a:pt x="383286" y="10667"/>
                </a:moveTo>
                <a:lnTo>
                  <a:pt x="321183" y="10667"/>
                </a:lnTo>
                <a:lnTo>
                  <a:pt x="243078" y="181990"/>
                </a:lnTo>
                <a:lnTo>
                  <a:pt x="258554" y="181990"/>
                </a:lnTo>
                <a:lnTo>
                  <a:pt x="321183" y="45338"/>
                </a:lnTo>
                <a:lnTo>
                  <a:pt x="352298" y="45338"/>
                </a:lnTo>
                <a:lnTo>
                  <a:pt x="352298" y="36322"/>
                </a:lnTo>
                <a:lnTo>
                  <a:pt x="353441" y="28448"/>
                </a:lnTo>
                <a:lnTo>
                  <a:pt x="355854" y="25018"/>
                </a:lnTo>
                <a:lnTo>
                  <a:pt x="359663" y="19430"/>
                </a:lnTo>
                <a:lnTo>
                  <a:pt x="366268" y="16637"/>
                </a:lnTo>
                <a:lnTo>
                  <a:pt x="383286" y="16637"/>
                </a:lnTo>
                <a:lnTo>
                  <a:pt x="383286" y="10667"/>
                </a:lnTo>
                <a:close/>
              </a:path>
              <a:path w="945514" h="300354">
                <a:moveTo>
                  <a:pt x="482600" y="10667"/>
                </a:moveTo>
                <a:lnTo>
                  <a:pt x="393192" y="10667"/>
                </a:lnTo>
                <a:lnTo>
                  <a:pt x="393192" y="16637"/>
                </a:lnTo>
                <a:lnTo>
                  <a:pt x="399796" y="17144"/>
                </a:lnTo>
                <a:lnTo>
                  <a:pt x="405130" y="18414"/>
                </a:lnTo>
                <a:lnTo>
                  <a:pt x="409067" y="20319"/>
                </a:lnTo>
                <a:lnTo>
                  <a:pt x="413004" y="22098"/>
                </a:lnTo>
                <a:lnTo>
                  <a:pt x="416306" y="24764"/>
                </a:lnTo>
                <a:lnTo>
                  <a:pt x="418973" y="28066"/>
                </a:lnTo>
                <a:lnTo>
                  <a:pt x="420750" y="30225"/>
                </a:lnTo>
                <a:lnTo>
                  <a:pt x="423672" y="36194"/>
                </a:lnTo>
                <a:lnTo>
                  <a:pt x="509905" y="234568"/>
                </a:lnTo>
                <a:lnTo>
                  <a:pt x="515874" y="234568"/>
                </a:lnTo>
                <a:lnTo>
                  <a:pt x="536251" y="184912"/>
                </a:lnTo>
                <a:lnTo>
                  <a:pt x="521588" y="184912"/>
                </a:lnTo>
                <a:lnTo>
                  <a:pt x="465836" y="56514"/>
                </a:lnTo>
                <a:lnTo>
                  <a:pt x="458470" y="27431"/>
                </a:lnTo>
                <a:lnTo>
                  <a:pt x="459867" y="24256"/>
                </a:lnTo>
                <a:lnTo>
                  <a:pt x="462915" y="21843"/>
                </a:lnTo>
                <a:lnTo>
                  <a:pt x="465963" y="19303"/>
                </a:lnTo>
                <a:lnTo>
                  <a:pt x="472567" y="17652"/>
                </a:lnTo>
                <a:lnTo>
                  <a:pt x="482600" y="16637"/>
                </a:lnTo>
                <a:lnTo>
                  <a:pt x="482600" y="10667"/>
                </a:lnTo>
                <a:close/>
              </a:path>
              <a:path w="945514" h="300354">
                <a:moveTo>
                  <a:pt x="625094" y="10667"/>
                </a:moveTo>
                <a:lnTo>
                  <a:pt x="557530" y="10667"/>
                </a:lnTo>
                <a:lnTo>
                  <a:pt x="557530" y="16637"/>
                </a:lnTo>
                <a:lnTo>
                  <a:pt x="558800" y="16890"/>
                </a:lnTo>
                <a:lnTo>
                  <a:pt x="559816" y="17017"/>
                </a:lnTo>
                <a:lnTo>
                  <a:pt x="560324" y="17144"/>
                </a:lnTo>
                <a:lnTo>
                  <a:pt x="567690" y="18287"/>
                </a:lnTo>
                <a:lnTo>
                  <a:pt x="573024" y="20319"/>
                </a:lnTo>
                <a:lnTo>
                  <a:pt x="579247" y="26035"/>
                </a:lnTo>
                <a:lnTo>
                  <a:pt x="580771" y="28955"/>
                </a:lnTo>
                <a:lnTo>
                  <a:pt x="580771" y="32130"/>
                </a:lnTo>
                <a:lnTo>
                  <a:pt x="521588" y="184912"/>
                </a:lnTo>
                <a:lnTo>
                  <a:pt x="536251" y="184912"/>
                </a:lnTo>
                <a:lnTo>
                  <a:pt x="592328" y="48260"/>
                </a:lnTo>
                <a:lnTo>
                  <a:pt x="617347" y="18034"/>
                </a:lnTo>
                <a:lnTo>
                  <a:pt x="625094" y="16637"/>
                </a:lnTo>
                <a:lnTo>
                  <a:pt x="625094" y="10667"/>
                </a:lnTo>
                <a:close/>
              </a:path>
              <a:path w="945514" h="300354">
                <a:moveTo>
                  <a:pt x="752856" y="5587"/>
                </a:moveTo>
                <a:lnTo>
                  <a:pt x="709814" y="14106"/>
                </a:lnTo>
                <a:lnTo>
                  <a:pt x="673639" y="38925"/>
                </a:lnTo>
                <a:lnTo>
                  <a:pt x="649781" y="77315"/>
                </a:lnTo>
                <a:lnTo>
                  <a:pt x="641476" y="123570"/>
                </a:lnTo>
                <a:lnTo>
                  <a:pt x="642879" y="143214"/>
                </a:lnTo>
                <a:lnTo>
                  <a:pt x="663829" y="194310"/>
                </a:lnTo>
                <a:lnTo>
                  <a:pt x="699785" y="224488"/>
                </a:lnTo>
                <a:lnTo>
                  <a:pt x="748030" y="234568"/>
                </a:lnTo>
                <a:lnTo>
                  <a:pt x="762650" y="233733"/>
                </a:lnTo>
                <a:lnTo>
                  <a:pt x="776224" y="231219"/>
                </a:lnTo>
                <a:lnTo>
                  <a:pt x="788749" y="227014"/>
                </a:lnTo>
                <a:lnTo>
                  <a:pt x="800226" y="221106"/>
                </a:lnTo>
                <a:lnTo>
                  <a:pt x="801090" y="220472"/>
                </a:lnTo>
                <a:lnTo>
                  <a:pt x="760222" y="220472"/>
                </a:lnTo>
                <a:lnTo>
                  <a:pt x="748270" y="219735"/>
                </a:lnTo>
                <a:lnTo>
                  <a:pt x="707530" y="202336"/>
                </a:lnTo>
                <a:lnTo>
                  <a:pt x="683664" y="163955"/>
                </a:lnTo>
                <a:lnTo>
                  <a:pt x="678307" y="123825"/>
                </a:lnTo>
                <a:lnTo>
                  <a:pt x="678928" y="106560"/>
                </a:lnTo>
                <a:lnTo>
                  <a:pt x="688340" y="63626"/>
                </a:lnTo>
                <a:lnTo>
                  <a:pt x="716153" y="28320"/>
                </a:lnTo>
                <a:lnTo>
                  <a:pt x="755523" y="17272"/>
                </a:lnTo>
                <a:lnTo>
                  <a:pt x="799719" y="17272"/>
                </a:lnTo>
                <a:lnTo>
                  <a:pt x="788146" y="12178"/>
                </a:lnTo>
                <a:lnTo>
                  <a:pt x="776477" y="8524"/>
                </a:lnTo>
                <a:lnTo>
                  <a:pt x="764714" y="6324"/>
                </a:lnTo>
                <a:lnTo>
                  <a:pt x="752856" y="5587"/>
                </a:lnTo>
                <a:close/>
              </a:path>
              <a:path w="945514" h="300354">
                <a:moveTo>
                  <a:pt x="833628" y="175005"/>
                </a:moveTo>
                <a:lnTo>
                  <a:pt x="806142" y="205634"/>
                </a:lnTo>
                <a:lnTo>
                  <a:pt x="770560" y="219900"/>
                </a:lnTo>
                <a:lnTo>
                  <a:pt x="760222" y="220472"/>
                </a:lnTo>
                <a:lnTo>
                  <a:pt x="801090" y="220472"/>
                </a:lnTo>
                <a:lnTo>
                  <a:pt x="810847" y="213294"/>
                </a:lnTo>
                <a:lnTo>
                  <a:pt x="820801" y="203565"/>
                </a:lnTo>
                <a:lnTo>
                  <a:pt x="830087" y="191906"/>
                </a:lnTo>
                <a:lnTo>
                  <a:pt x="838708" y="178307"/>
                </a:lnTo>
                <a:lnTo>
                  <a:pt x="833628" y="175005"/>
                </a:lnTo>
                <a:close/>
              </a:path>
              <a:path w="945514" h="300354">
                <a:moveTo>
                  <a:pt x="799719" y="17272"/>
                </a:moveTo>
                <a:lnTo>
                  <a:pt x="755523" y="17272"/>
                </a:lnTo>
                <a:lnTo>
                  <a:pt x="768024" y="18198"/>
                </a:lnTo>
                <a:lnTo>
                  <a:pt x="779621" y="20970"/>
                </a:lnTo>
                <a:lnTo>
                  <a:pt x="816483" y="51355"/>
                </a:lnTo>
                <a:lnTo>
                  <a:pt x="828675" y="80137"/>
                </a:lnTo>
                <a:lnTo>
                  <a:pt x="833628" y="80137"/>
                </a:lnTo>
                <a:lnTo>
                  <a:pt x="829687" y="20827"/>
                </a:lnTo>
                <a:lnTo>
                  <a:pt x="807466" y="20827"/>
                </a:lnTo>
                <a:lnTo>
                  <a:pt x="804291" y="19685"/>
                </a:lnTo>
                <a:lnTo>
                  <a:pt x="799719" y="17272"/>
                </a:lnTo>
                <a:close/>
              </a:path>
              <a:path w="945514" h="300354">
                <a:moveTo>
                  <a:pt x="828675" y="5587"/>
                </a:moveTo>
                <a:lnTo>
                  <a:pt x="822960" y="5587"/>
                </a:lnTo>
                <a:lnTo>
                  <a:pt x="821817" y="10794"/>
                </a:lnTo>
                <a:lnTo>
                  <a:pt x="819785" y="14859"/>
                </a:lnTo>
                <a:lnTo>
                  <a:pt x="816991" y="17779"/>
                </a:lnTo>
                <a:lnTo>
                  <a:pt x="814832" y="19812"/>
                </a:lnTo>
                <a:lnTo>
                  <a:pt x="812292" y="20827"/>
                </a:lnTo>
                <a:lnTo>
                  <a:pt x="829687" y="20827"/>
                </a:lnTo>
                <a:lnTo>
                  <a:pt x="828675" y="5587"/>
                </a:lnTo>
                <a:close/>
              </a:path>
              <a:path w="945514" h="300354">
                <a:moveTo>
                  <a:pt x="856361" y="0"/>
                </a:moveTo>
                <a:lnTo>
                  <a:pt x="856361" y="6730"/>
                </a:lnTo>
                <a:lnTo>
                  <a:pt x="864223" y="12495"/>
                </a:lnTo>
                <a:lnTo>
                  <a:pt x="871251" y="18367"/>
                </a:lnTo>
                <a:lnTo>
                  <a:pt x="895744" y="49714"/>
                </a:lnTo>
                <a:lnTo>
                  <a:pt x="909066" y="92075"/>
                </a:lnTo>
                <a:lnTo>
                  <a:pt x="914066" y="138027"/>
                </a:lnTo>
                <a:lnTo>
                  <a:pt x="914400" y="154812"/>
                </a:lnTo>
                <a:lnTo>
                  <a:pt x="914017" y="170574"/>
                </a:lnTo>
                <a:lnTo>
                  <a:pt x="908176" y="216026"/>
                </a:lnTo>
                <a:lnTo>
                  <a:pt x="895103" y="254121"/>
                </a:lnTo>
                <a:lnTo>
                  <a:pt x="865909" y="288289"/>
                </a:lnTo>
                <a:lnTo>
                  <a:pt x="856361" y="294386"/>
                </a:lnTo>
                <a:lnTo>
                  <a:pt x="856361" y="300354"/>
                </a:lnTo>
                <a:lnTo>
                  <a:pt x="892476" y="276733"/>
                </a:lnTo>
                <a:lnTo>
                  <a:pt x="920876" y="241300"/>
                </a:lnTo>
                <a:lnTo>
                  <a:pt x="939387" y="197881"/>
                </a:lnTo>
                <a:lnTo>
                  <a:pt x="945515" y="149987"/>
                </a:lnTo>
                <a:lnTo>
                  <a:pt x="944729" y="132986"/>
                </a:lnTo>
                <a:lnTo>
                  <a:pt x="932942" y="83819"/>
                </a:lnTo>
                <a:lnTo>
                  <a:pt x="908135" y="40886"/>
                </a:lnTo>
                <a:lnTo>
                  <a:pt x="878903" y="13239"/>
                </a:lnTo>
                <a:lnTo>
                  <a:pt x="868144" y="6357"/>
                </a:lnTo>
                <a:lnTo>
                  <a:pt x="856361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7670" y="3112517"/>
            <a:ext cx="83820" cy="24765"/>
          </a:xfrm>
          <a:custGeom>
            <a:avLst/>
            <a:gdLst/>
            <a:ahLst/>
            <a:cxnLst/>
            <a:rect l="l" t="t" r="r" b="b"/>
            <a:pathLst>
              <a:path w="83820" h="24764">
                <a:moveTo>
                  <a:pt x="83484" y="0"/>
                </a:moveTo>
                <a:lnTo>
                  <a:pt x="0" y="0"/>
                </a:lnTo>
                <a:lnTo>
                  <a:pt x="0" y="24382"/>
                </a:lnTo>
                <a:lnTo>
                  <a:pt x="83484" y="24382"/>
                </a:lnTo>
                <a:lnTo>
                  <a:pt x="83484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35446" y="2969260"/>
            <a:ext cx="1691294" cy="28473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96123" y="2969260"/>
            <a:ext cx="2060828" cy="30035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812019" y="2969260"/>
            <a:ext cx="245745" cy="229615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10212831" y="2969260"/>
            <a:ext cx="487680" cy="234950"/>
          </a:xfrm>
          <a:custGeom>
            <a:avLst/>
            <a:gdLst/>
            <a:ahLst/>
            <a:cxnLst/>
            <a:rect l="l" t="t" r="r" b="b"/>
            <a:pathLst>
              <a:path w="487679" h="234950">
                <a:moveTo>
                  <a:pt x="42799" y="0"/>
                </a:moveTo>
                <a:lnTo>
                  <a:pt x="33654" y="0"/>
                </a:lnTo>
                <a:lnTo>
                  <a:pt x="29718" y="1524"/>
                </a:lnTo>
                <a:lnTo>
                  <a:pt x="23368" y="7874"/>
                </a:lnTo>
                <a:lnTo>
                  <a:pt x="21844" y="11811"/>
                </a:lnTo>
                <a:lnTo>
                  <a:pt x="21844" y="20827"/>
                </a:lnTo>
                <a:lnTo>
                  <a:pt x="23495" y="24637"/>
                </a:lnTo>
                <a:lnTo>
                  <a:pt x="26670" y="27939"/>
                </a:lnTo>
                <a:lnTo>
                  <a:pt x="29972" y="31114"/>
                </a:lnTo>
                <a:lnTo>
                  <a:pt x="33782" y="32765"/>
                </a:lnTo>
                <a:lnTo>
                  <a:pt x="42799" y="32765"/>
                </a:lnTo>
                <a:lnTo>
                  <a:pt x="46736" y="31114"/>
                </a:lnTo>
                <a:lnTo>
                  <a:pt x="49911" y="27939"/>
                </a:lnTo>
                <a:lnTo>
                  <a:pt x="53086" y="24637"/>
                </a:lnTo>
                <a:lnTo>
                  <a:pt x="54610" y="20827"/>
                </a:lnTo>
                <a:lnTo>
                  <a:pt x="54610" y="11811"/>
                </a:lnTo>
                <a:lnTo>
                  <a:pt x="53086" y="7874"/>
                </a:lnTo>
                <a:lnTo>
                  <a:pt x="46736" y="1524"/>
                </a:lnTo>
                <a:lnTo>
                  <a:pt x="42799" y="0"/>
                </a:lnTo>
                <a:close/>
              </a:path>
              <a:path w="487679" h="234950">
                <a:moveTo>
                  <a:pt x="74168" y="223774"/>
                </a:moveTo>
                <a:lnTo>
                  <a:pt x="2286" y="223774"/>
                </a:lnTo>
                <a:lnTo>
                  <a:pt x="2286" y="229615"/>
                </a:lnTo>
                <a:lnTo>
                  <a:pt x="74168" y="229615"/>
                </a:lnTo>
                <a:lnTo>
                  <a:pt x="74168" y="223774"/>
                </a:lnTo>
                <a:close/>
              </a:path>
              <a:path w="487679" h="234950">
                <a:moveTo>
                  <a:pt x="51689" y="98805"/>
                </a:moveTo>
                <a:lnTo>
                  <a:pt x="16128" y="98805"/>
                </a:lnTo>
                <a:lnTo>
                  <a:pt x="18288" y="99440"/>
                </a:lnTo>
                <a:lnTo>
                  <a:pt x="19939" y="100837"/>
                </a:lnTo>
                <a:lnTo>
                  <a:pt x="24876" y="205486"/>
                </a:lnTo>
                <a:lnTo>
                  <a:pt x="24129" y="211581"/>
                </a:lnTo>
                <a:lnTo>
                  <a:pt x="9525" y="223774"/>
                </a:lnTo>
                <a:lnTo>
                  <a:pt x="67183" y="223774"/>
                </a:lnTo>
                <a:lnTo>
                  <a:pt x="62357" y="223012"/>
                </a:lnTo>
                <a:lnTo>
                  <a:pt x="59690" y="221487"/>
                </a:lnTo>
                <a:lnTo>
                  <a:pt x="57023" y="220090"/>
                </a:lnTo>
                <a:lnTo>
                  <a:pt x="55118" y="217804"/>
                </a:lnTo>
                <a:lnTo>
                  <a:pt x="53721" y="214629"/>
                </a:lnTo>
                <a:lnTo>
                  <a:pt x="52324" y="211581"/>
                </a:lnTo>
                <a:lnTo>
                  <a:pt x="51689" y="205486"/>
                </a:lnTo>
                <a:lnTo>
                  <a:pt x="51689" y="98805"/>
                </a:lnTo>
                <a:close/>
              </a:path>
              <a:path w="487679" h="234950">
                <a:moveTo>
                  <a:pt x="51689" y="77342"/>
                </a:moveTo>
                <a:lnTo>
                  <a:pt x="44576" y="77342"/>
                </a:lnTo>
                <a:lnTo>
                  <a:pt x="0" y="95376"/>
                </a:lnTo>
                <a:lnTo>
                  <a:pt x="2286" y="101218"/>
                </a:lnTo>
                <a:lnTo>
                  <a:pt x="6603" y="99567"/>
                </a:lnTo>
                <a:lnTo>
                  <a:pt x="10287" y="98805"/>
                </a:lnTo>
                <a:lnTo>
                  <a:pt x="51689" y="98805"/>
                </a:lnTo>
                <a:lnTo>
                  <a:pt x="51689" y="77342"/>
                </a:lnTo>
                <a:close/>
              </a:path>
              <a:path w="487679" h="234950">
                <a:moveTo>
                  <a:pt x="202692" y="5587"/>
                </a:moveTo>
                <a:lnTo>
                  <a:pt x="162798" y="12747"/>
                </a:lnTo>
                <a:lnTo>
                  <a:pt x="128904" y="34289"/>
                </a:lnTo>
                <a:lnTo>
                  <a:pt x="102330" y="71977"/>
                </a:lnTo>
                <a:lnTo>
                  <a:pt x="93472" y="119379"/>
                </a:lnTo>
                <a:lnTo>
                  <a:pt x="95380" y="143662"/>
                </a:lnTo>
                <a:lnTo>
                  <a:pt x="110692" y="185162"/>
                </a:lnTo>
                <a:lnTo>
                  <a:pt x="140465" y="216513"/>
                </a:lnTo>
                <a:lnTo>
                  <a:pt x="178462" y="232566"/>
                </a:lnTo>
                <a:lnTo>
                  <a:pt x="200151" y="234568"/>
                </a:lnTo>
                <a:lnTo>
                  <a:pt x="221702" y="232519"/>
                </a:lnTo>
                <a:lnTo>
                  <a:pt x="241585" y="226361"/>
                </a:lnTo>
                <a:lnTo>
                  <a:pt x="247297" y="223138"/>
                </a:lnTo>
                <a:lnTo>
                  <a:pt x="199771" y="223138"/>
                </a:lnTo>
                <a:lnTo>
                  <a:pt x="186078" y="221759"/>
                </a:lnTo>
                <a:lnTo>
                  <a:pt x="153289" y="201167"/>
                </a:lnTo>
                <a:lnTo>
                  <a:pt x="136143" y="166084"/>
                </a:lnTo>
                <a:lnTo>
                  <a:pt x="130428" y="118617"/>
                </a:lnTo>
                <a:lnTo>
                  <a:pt x="131810" y="94071"/>
                </a:lnTo>
                <a:lnTo>
                  <a:pt x="142859" y="54359"/>
                </a:lnTo>
                <a:lnTo>
                  <a:pt x="173180" y="22844"/>
                </a:lnTo>
                <a:lnTo>
                  <a:pt x="199644" y="17399"/>
                </a:lnTo>
                <a:lnTo>
                  <a:pt x="249026" y="17399"/>
                </a:lnTo>
                <a:lnTo>
                  <a:pt x="242506" y="13684"/>
                </a:lnTo>
                <a:lnTo>
                  <a:pt x="223313" y="7612"/>
                </a:lnTo>
                <a:lnTo>
                  <a:pt x="202692" y="5587"/>
                </a:lnTo>
                <a:close/>
              </a:path>
              <a:path w="487679" h="234950">
                <a:moveTo>
                  <a:pt x="249026" y="17399"/>
                </a:moveTo>
                <a:lnTo>
                  <a:pt x="199644" y="17399"/>
                </a:lnTo>
                <a:lnTo>
                  <a:pt x="214485" y="18778"/>
                </a:lnTo>
                <a:lnTo>
                  <a:pt x="227599" y="22907"/>
                </a:lnTo>
                <a:lnTo>
                  <a:pt x="258460" y="54967"/>
                </a:lnTo>
                <a:lnTo>
                  <a:pt x="269509" y="96877"/>
                </a:lnTo>
                <a:lnTo>
                  <a:pt x="270891" y="123189"/>
                </a:lnTo>
                <a:lnTo>
                  <a:pt x="269630" y="147361"/>
                </a:lnTo>
                <a:lnTo>
                  <a:pt x="259586" y="185322"/>
                </a:lnTo>
                <a:lnTo>
                  <a:pt x="227965" y="217138"/>
                </a:lnTo>
                <a:lnTo>
                  <a:pt x="199771" y="223138"/>
                </a:lnTo>
                <a:lnTo>
                  <a:pt x="247297" y="223138"/>
                </a:lnTo>
                <a:lnTo>
                  <a:pt x="290113" y="184148"/>
                </a:lnTo>
                <a:lnTo>
                  <a:pt x="305873" y="142757"/>
                </a:lnTo>
                <a:lnTo>
                  <a:pt x="307826" y="118617"/>
                </a:lnTo>
                <a:lnTo>
                  <a:pt x="305895" y="95605"/>
                </a:lnTo>
                <a:lnTo>
                  <a:pt x="300037" y="74374"/>
                </a:lnTo>
                <a:lnTo>
                  <a:pt x="290274" y="55167"/>
                </a:lnTo>
                <a:lnTo>
                  <a:pt x="276606" y="37973"/>
                </a:lnTo>
                <a:lnTo>
                  <a:pt x="260270" y="23804"/>
                </a:lnTo>
                <a:lnTo>
                  <a:pt x="249026" y="17399"/>
                </a:lnTo>
                <a:close/>
              </a:path>
              <a:path w="487679" h="234950">
                <a:moveTo>
                  <a:pt x="349758" y="159512"/>
                </a:moveTo>
                <a:lnTo>
                  <a:pt x="343789" y="159512"/>
                </a:lnTo>
                <a:lnTo>
                  <a:pt x="343789" y="234568"/>
                </a:lnTo>
                <a:lnTo>
                  <a:pt x="349758" y="234568"/>
                </a:lnTo>
                <a:lnTo>
                  <a:pt x="350520" y="229615"/>
                </a:lnTo>
                <a:lnTo>
                  <a:pt x="351663" y="226187"/>
                </a:lnTo>
                <a:lnTo>
                  <a:pt x="353314" y="224662"/>
                </a:lnTo>
                <a:lnTo>
                  <a:pt x="354838" y="223012"/>
                </a:lnTo>
                <a:lnTo>
                  <a:pt x="356997" y="222250"/>
                </a:lnTo>
                <a:lnTo>
                  <a:pt x="460512" y="222250"/>
                </a:lnTo>
                <a:lnTo>
                  <a:pt x="460846" y="221995"/>
                </a:lnTo>
                <a:lnTo>
                  <a:pt x="414909" y="221995"/>
                </a:lnTo>
                <a:lnTo>
                  <a:pt x="406334" y="221517"/>
                </a:lnTo>
                <a:lnTo>
                  <a:pt x="370109" y="205533"/>
                </a:lnTo>
                <a:lnTo>
                  <a:pt x="352042" y="170582"/>
                </a:lnTo>
                <a:lnTo>
                  <a:pt x="349758" y="159512"/>
                </a:lnTo>
                <a:close/>
              </a:path>
              <a:path w="487679" h="234950">
                <a:moveTo>
                  <a:pt x="460512" y="222250"/>
                </a:moveTo>
                <a:lnTo>
                  <a:pt x="362458" y="222250"/>
                </a:lnTo>
                <a:lnTo>
                  <a:pt x="369062" y="223900"/>
                </a:lnTo>
                <a:lnTo>
                  <a:pt x="379602" y="227329"/>
                </a:lnTo>
                <a:lnTo>
                  <a:pt x="390144" y="230631"/>
                </a:lnTo>
                <a:lnTo>
                  <a:pt x="397001" y="232663"/>
                </a:lnTo>
                <a:lnTo>
                  <a:pt x="400303" y="233172"/>
                </a:lnTo>
                <a:lnTo>
                  <a:pt x="405892" y="234187"/>
                </a:lnTo>
                <a:lnTo>
                  <a:pt x="411861" y="234568"/>
                </a:lnTo>
                <a:lnTo>
                  <a:pt x="418211" y="234568"/>
                </a:lnTo>
                <a:lnTo>
                  <a:pt x="432738" y="233449"/>
                </a:lnTo>
                <a:lnTo>
                  <a:pt x="445849" y="230092"/>
                </a:lnTo>
                <a:lnTo>
                  <a:pt x="457555" y="224496"/>
                </a:lnTo>
                <a:lnTo>
                  <a:pt x="460512" y="222250"/>
                </a:lnTo>
                <a:close/>
              </a:path>
              <a:path w="487679" h="234950">
                <a:moveTo>
                  <a:pt x="405892" y="5587"/>
                </a:moveTo>
                <a:lnTo>
                  <a:pt x="359791" y="22732"/>
                </a:lnTo>
                <a:lnTo>
                  <a:pt x="341903" y="61769"/>
                </a:lnTo>
                <a:lnTo>
                  <a:pt x="341850" y="64897"/>
                </a:lnTo>
                <a:lnTo>
                  <a:pt x="342138" y="69939"/>
                </a:lnTo>
                <a:lnTo>
                  <a:pt x="360318" y="104050"/>
                </a:lnTo>
                <a:lnTo>
                  <a:pt x="392818" y="126484"/>
                </a:lnTo>
                <a:lnTo>
                  <a:pt x="418536" y="141128"/>
                </a:lnTo>
                <a:lnTo>
                  <a:pt x="428466" y="146938"/>
                </a:lnTo>
                <a:lnTo>
                  <a:pt x="454025" y="169925"/>
                </a:lnTo>
                <a:lnTo>
                  <a:pt x="456946" y="175387"/>
                </a:lnTo>
                <a:lnTo>
                  <a:pt x="458470" y="180848"/>
                </a:lnTo>
                <a:lnTo>
                  <a:pt x="458470" y="186181"/>
                </a:lnTo>
                <a:lnTo>
                  <a:pt x="432943" y="219328"/>
                </a:lnTo>
                <a:lnTo>
                  <a:pt x="414909" y="221995"/>
                </a:lnTo>
                <a:lnTo>
                  <a:pt x="460846" y="221995"/>
                </a:lnTo>
                <a:lnTo>
                  <a:pt x="485977" y="185765"/>
                </a:lnTo>
                <a:lnTo>
                  <a:pt x="487172" y="173736"/>
                </a:lnTo>
                <a:lnTo>
                  <a:pt x="486792" y="167255"/>
                </a:lnTo>
                <a:lnTo>
                  <a:pt x="469219" y="132589"/>
                </a:lnTo>
                <a:lnTo>
                  <a:pt x="436141" y="110460"/>
                </a:lnTo>
                <a:lnTo>
                  <a:pt x="422021" y="102742"/>
                </a:lnTo>
                <a:lnTo>
                  <a:pt x="404899" y="93146"/>
                </a:lnTo>
                <a:lnTo>
                  <a:pt x="369697" y="64897"/>
                </a:lnTo>
                <a:lnTo>
                  <a:pt x="367411" y="58800"/>
                </a:lnTo>
                <a:lnTo>
                  <a:pt x="367441" y="51915"/>
                </a:lnTo>
                <a:lnTo>
                  <a:pt x="390810" y="21113"/>
                </a:lnTo>
                <a:lnTo>
                  <a:pt x="406146" y="18541"/>
                </a:lnTo>
                <a:lnTo>
                  <a:pt x="472694" y="18541"/>
                </a:lnTo>
                <a:lnTo>
                  <a:pt x="472694" y="18287"/>
                </a:lnTo>
                <a:lnTo>
                  <a:pt x="453136" y="18287"/>
                </a:lnTo>
                <a:lnTo>
                  <a:pt x="448818" y="16890"/>
                </a:lnTo>
                <a:lnTo>
                  <a:pt x="442849" y="14224"/>
                </a:lnTo>
                <a:lnTo>
                  <a:pt x="433181" y="10463"/>
                </a:lnTo>
                <a:lnTo>
                  <a:pt x="423799" y="7762"/>
                </a:lnTo>
                <a:lnTo>
                  <a:pt x="414702" y="6133"/>
                </a:lnTo>
                <a:lnTo>
                  <a:pt x="405892" y="5587"/>
                </a:lnTo>
                <a:close/>
              </a:path>
              <a:path w="487679" h="234950">
                <a:moveTo>
                  <a:pt x="472694" y="18541"/>
                </a:moveTo>
                <a:lnTo>
                  <a:pt x="406146" y="18541"/>
                </a:lnTo>
                <a:lnTo>
                  <a:pt x="413506" y="19018"/>
                </a:lnTo>
                <a:lnTo>
                  <a:pt x="420735" y="20446"/>
                </a:lnTo>
                <a:lnTo>
                  <a:pt x="456311" y="46609"/>
                </a:lnTo>
                <a:lnTo>
                  <a:pt x="466725" y="81406"/>
                </a:lnTo>
                <a:lnTo>
                  <a:pt x="472694" y="81406"/>
                </a:lnTo>
                <a:lnTo>
                  <a:pt x="472694" y="18541"/>
                </a:lnTo>
                <a:close/>
              </a:path>
              <a:path w="487679" h="234950">
                <a:moveTo>
                  <a:pt x="472694" y="5587"/>
                </a:moveTo>
                <a:lnTo>
                  <a:pt x="466725" y="5587"/>
                </a:lnTo>
                <a:lnTo>
                  <a:pt x="465582" y="10667"/>
                </a:lnTo>
                <a:lnTo>
                  <a:pt x="464185" y="14097"/>
                </a:lnTo>
                <a:lnTo>
                  <a:pt x="460628" y="17399"/>
                </a:lnTo>
                <a:lnTo>
                  <a:pt x="458343" y="18287"/>
                </a:lnTo>
                <a:lnTo>
                  <a:pt x="472694" y="18287"/>
                </a:lnTo>
                <a:lnTo>
                  <a:pt x="472694" y="5587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873358" y="2969260"/>
            <a:ext cx="465455" cy="234315"/>
          </a:xfrm>
          <a:custGeom>
            <a:avLst/>
            <a:gdLst/>
            <a:ahLst/>
            <a:cxnLst/>
            <a:rect l="l" t="t" r="r" b="b"/>
            <a:pathLst>
              <a:path w="465454" h="234314">
                <a:moveTo>
                  <a:pt x="98425" y="87249"/>
                </a:moveTo>
                <a:lnTo>
                  <a:pt x="63754" y="87249"/>
                </a:lnTo>
                <a:lnTo>
                  <a:pt x="70612" y="89915"/>
                </a:lnTo>
                <a:lnTo>
                  <a:pt x="75311" y="95376"/>
                </a:lnTo>
                <a:lnTo>
                  <a:pt x="82296" y="131572"/>
                </a:lnTo>
                <a:lnTo>
                  <a:pt x="64603" y="138263"/>
                </a:lnTo>
                <a:lnTo>
                  <a:pt x="49625" y="144430"/>
                </a:lnTo>
                <a:lnTo>
                  <a:pt x="13890" y="165211"/>
                </a:lnTo>
                <a:lnTo>
                  <a:pt x="0" y="187325"/>
                </a:lnTo>
                <a:lnTo>
                  <a:pt x="60" y="195357"/>
                </a:lnTo>
                <a:lnTo>
                  <a:pt x="21161" y="230076"/>
                </a:lnTo>
                <a:lnTo>
                  <a:pt x="35179" y="232663"/>
                </a:lnTo>
                <a:lnTo>
                  <a:pt x="41783" y="232663"/>
                </a:lnTo>
                <a:lnTo>
                  <a:pt x="74861" y="213994"/>
                </a:lnTo>
                <a:lnTo>
                  <a:pt x="44069" y="213994"/>
                </a:lnTo>
                <a:lnTo>
                  <a:pt x="38735" y="211454"/>
                </a:lnTo>
                <a:lnTo>
                  <a:pt x="29464" y="201167"/>
                </a:lnTo>
                <a:lnTo>
                  <a:pt x="27050" y="194690"/>
                </a:lnTo>
                <a:lnTo>
                  <a:pt x="27050" y="180848"/>
                </a:lnTo>
                <a:lnTo>
                  <a:pt x="28956" y="175260"/>
                </a:lnTo>
                <a:lnTo>
                  <a:pt x="32639" y="170052"/>
                </a:lnTo>
                <a:lnTo>
                  <a:pt x="36195" y="164845"/>
                </a:lnTo>
                <a:lnTo>
                  <a:pt x="71195" y="145978"/>
                </a:lnTo>
                <a:lnTo>
                  <a:pt x="82296" y="141477"/>
                </a:lnTo>
                <a:lnTo>
                  <a:pt x="108966" y="141477"/>
                </a:lnTo>
                <a:lnTo>
                  <a:pt x="108873" y="123189"/>
                </a:lnTo>
                <a:lnTo>
                  <a:pt x="102997" y="92582"/>
                </a:lnTo>
                <a:lnTo>
                  <a:pt x="98425" y="87249"/>
                </a:lnTo>
                <a:close/>
              </a:path>
              <a:path w="465454" h="234314">
                <a:moveTo>
                  <a:pt x="110751" y="208279"/>
                </a:moveTo>
                <a:lnTo>
                  <a:pt x="82296" y="208279"/>
                </a:lnTo>
                <a:lnTo>
                  <a:pt x="82423" y="217169"/>
                </a:lnTo>
                <a:lnTo>
                  <a:pt x="84074" y="223392"/>
                </a:lnTo>
                <a:lnTo>
                  <a:pt x="87122" y="227075"/>
                </a:lnTo>
                <a:lnTo>
                  <a:pt x="90297" y="230631"/>
                </a:lnTo>
                <a:lnTo>
                  <a:pt x="94488" y="232537"/>
                </a:lnTo>
                <a:lnTo>
                  <a:pt x="99822" y="232537"/>
                </a:lnTo>
                <a:lnTo>
                  <a:pt x="108130" y="231014"/>
                </a:lnTo>
                <a:lnTo>
                  <a:pt x="116665" y="226456"/>
                </a:lnTo>
                <a:lnTo>
                  <a:pt x="125414" y="218874"/>
                </a:lnTo>
                <a:lnTo>
                  <a:pt x="131039" y="212216"/>
                </a:lnTo>
                <a:lnTo>
                  <a:pt x="115062" y="212216"/>
                </a:lnTo>
                <a:lnTo>
                  <a:pt x="113665" y="211581"/>
                </a:lnTo>
                <a:lnTo>
                  <a:pt x="112395" y="210565"/>
                </a:lnTo>
                <a:lnTo>
                  <a:pt x="111251" y="209423"/>
                </a:lnTo>
                <a:lnTo>
                  <a:pt x="110751" y="208279"/>
                </a:lnTo>
                <a:close/>
              </a:path>
              <a:path w="465454" h="234314">
                <a:moveTo>
                  <a:pt x="108966" y="141477"/>
                </a:moveTo>
                <a:lnTo>
                  <a:pt x="82296" y="141477"/>
                </a:lnTo>
                <a:lnTo>
                  <a:pt x="82296" y="197865"/>
                </a:lnTo>
                <a:lnTo>
                  <a:pt x="72772" y="204886"/>
                </a:lnTo>
                <a:lnTo>
                  <a:pt x="64214" y="209930"/>
                </a:lnTo>
                <a:lnTo>
                  <a:pt x="56632" y="212975"/>
                </a:lnTo>
                <a:lnTo>
                  <a:pt x="50038" y="213994"/>
                </a:lnTo>
                <a:lnTo>
                  <a:pt x="74861" y="213994"/>
                </a:lnTo>
                <a:lnTo>
                  <a:pt x="82296" y="208279"/>
                </a:lnTo>
                <a:lnTo>
                  <a:pt x="110751" y="208279"/>
                </a:lnTo>
                <a:lnTo>
                  <a:pt x="110363" y="207390"/>
                </a:lnTo>
                <a:lnTo>
                  <a:pt x="109013" y="187856"/>
                </a:lnTo>
                <a:lnTo>
                  <a:pt x="108966" y="141477"/>
                </a:lnTo>
                <a:close/>
              </a:path>
              <a:path w="465454" h="234314">
                <a:moveTo>
                  <a:pt x="134366" y="199262"/>
                </a:moveTo>
                <a:lnTo>
                  <a:pt x="118491" y="212216"/>
                </a:lnTo>
                <a:lnTo>
                  <a:pt x="131039" y="212216"/>
                </a:lnTo>
                <a:lnTo>
                  <a:pt x="134366" y="208279"/>
                </a:lnTo>
                <a:lnTo>
                  <a:pt x="134366" y="199262"/>
                </a:lnTo>
                <a:close/>
              </a:path>
              <a:path w="465454" h="234314">
                <a:moveTo>
                  <a:pt x="59690" y="77342"/>
                </a:moveTo>
                <a:lnTo>
                  <a:pt x="19812" y="89026"/>
                </a:lnTo>
                <a:lnTo>
                  <a:pt x="5588" y="114426"/>
                </a:lnTo>
                <a:lnTo>
                  <a:pt x="5672" y="119634"/>
                </a:lnTo>
                <a:lnTo>
                  <a:pt x="6858" y="123189"/>
                </a:lnTo>
                <a:lnTo>
                  <a:pt x="11938" y="128777"/>
                </a:lnTo>
                <a:lnTo>
                  <a:pt x="15240" y="130175"/>
                </a:lnTo>
                <a:lnTo>
                  <a:pt x="23241" y="130175"/>
                </a:lnTo>
                <a:lnTo>
                  <a:pt x="32688" y="107124"/>
                </a:lnTo>
                <a:lnTo>
                  <a:pt x="32725" y="100405"/>
                </a:lnTo>
                <a:lnTo>
                  <a:pt x="34671" y="96392"/>
                </a:lnTo>
                <a:lnTo>
                  <a:pt x="38735" y="92710"/>
                </a:lnTo>
                <a:lnTo>
                  <a:pt x="42672" y="89026"/>
                </a:lnTo>
                <a:lnTo>
                  <a:pt x="48133" y="87249"/>
                </a:lnTo>
                <a:lnTo>
                  <a:pt x="98425" y="87249"/>
                </a:lnTo>
                <a:lnTo>
                  <a:pt x="92042" y="83933"/>
                </a:lnTo>
                <a:lnTo>
                  <a:pt x="85282" y="81039"/>
                </a:lnTo>
                <a:lnTo>
                  <a:pt x="77644" y="78978"/>
                </a:lnTo>
                <a:lnTo>
                  <a:pt x="69125" y="77749"/>
                </a:lnTo>
                <a:lnTo>
                  <a:pt x="59690" y="77342"/>
                </a:lnTo>
                <a:close/>
              </a:path>
              <a:path w="465454" h="234314">
                <a:moveTo>
                  <a:pt x="211963" y="223774"/>
                </a:moveTo>
                <a:lnTo>
                  <a:pt x="138811" y="223774"/>
                </a:lnTo>
                <a:lnTo>
                  <a:pt x="138811" y="229615"/>
                </a:lnTo>
                <a:lnTo>
                  <a:pt x="211963" y="229615"/>
                </a:lnTo>
                <a:lnTo>
                  <a:pt x="211963" y="223774"/>
                </a:lnTo>
                <a:close/>
              </a:path>
              <a:path w="465454" h="234314">
                <a:moveTo>
                  <a:pt x="298450" y="223774"/>
                </a:moveTo>
                <a:lnTo>
                  <a:pt x="225298" y="223774"/>
                </a:lnTo>
                <a:lnTo>
                  <a:pt x="225298" y="229615"/>
                </a:lnTo>
                <a:lnTo>
                  <a:pt x="298450" y="229615"/>
                </a:lnTo>
                <a:lnTo>
                  <a:pt x="298450" y="223774"/>
                </a:lnTo>
                <a:close/>
              </a:path>
              <a:path w="465454" h="234314">
                <a:moveTo>
                  <a:pt x="187960" y="98805"/>
                </a:moveTo>
                <a:lnTo>
                  <a:pt x="152526" y="98805"/>
                </a:lnTo>
                <a:lnTo>
                  <a:pt x="154686" y="99567"/>
                </a:lnTo>
                <a:lnTo>
                  <a:pt x="157988" y="102362"/>
                </a:lnTo>
                <a:lnTo>
                  <a:pt x="161290" y="207010"/>
                </a:lnTo>
                <a:lnTo>
                  <a:pt x="160020" y="214249"/>
                </a:lnTo>
                <a:lnTo>
                  <a:pt x="154686" y="221868"/>
                </a:lnTo>
                <a:lnTo>
                  <a:pt x="149606" y="223774"/>
                </a:lnTo>
                <a:lnTo>
                  <a:pt x="203962" y="223774"/>
                </a:lnTo>
                <a:lnTo>
                  <a:pt x="198627" y="223138"/>
                </a:lnTo>
                <a:lnTo>
                  <a:pt x="195961" y="221614"/>
                </a:lnTo>
                <a:lnTo>
                  <a:pt x="193294" y="220217"/>
                </a:lnTo>
                <a:lnTo>
                  <a:pt x="191262" y="217931"/>
                </a:lnTo>
                <a:lnTo>
                  <a:pt x="188595" y="212343"/>
                </a:lnTo>
                <a:lnTo>
                  <a:pt x="188039" y="207010"/>
                </a:lnTo>
                <a:lnTo>
                  <a:pt x="187992" y="118205"/>
                </a:lnTo>
                <a:lnTo>
                  <a:pt x="197486" y="108995"/>
                </a:lnTo>
                <a:lnTo>
                  <a:pt x="197897" y="108712"/>
                </a:lnTo>
                <a:lnTo>
                  <a:pt x="187960" y="108712"/>
                </a:lnTo>
                <a:lnTo>
                  <a:pt x="187960" y="98805"/>
                </a:lnTo>
                <a:close/>
              </a:path>
              <a:path w="465454" h="234314">
                <a:moveTo>
                  <a:pt x="269901" y="97154"/>
                </a:moveTo>
                <a:lnTo>
                  <a:pt x="234442" y="97154"/>
                </a:lnTo>
                <a:lnTo>
                  <a:pt x="240411" y="100202"/>
                </a:lnTo>
                <a:lnTo>
                  <a:pt x="243840" y="106299"/>
                </a:lnTo>
                <a:lnTo>
                  <a:pt x="249059" y="207010"/>
                </a:lnTo>
                <a:lnTo>
                  <a:pt x="248920" y="209803"/>
                </a:lnTo>
                <a:lnTo>
                  <a:pt x="235204" y="223774"/>
                </a:lnTo>
                <a:lnTo>
                  <a:pt x="291338" y="223774"/>
                </a:lnTo>
                <a:lnTo>
                  <a:pt x="286385" y="223012"/>
                </a:lnTo>
                <a:lnTo>
                  <a:pt x="283718" y="221487"/>
                </a:lnTo>
                <a:lnTo>
                  <a:pt x="281177" y="220090"/>
                </a:lnTo>
                <a:lnTo>
                  <a:pt x="275844" y="133095"/>
                </a:lnTo>
                <a:lnTo>
                  <a:pt x="275609" y="123737"/>
                </a:lnTo>
                <a:lnTo>
                  <a:pt x="274923" y="115665"/>
                </a:lnTo>
                <a:lnTo>
                  <a:pt x="273827" y="108995"/>
                </a:lnTo>
                <a:lnTo>
                  <a:pt x="272288" y="103377"/>
                </a:lnTo>
                <a:lnTo>
                  <a:pt x="269901" y="97154"/>
                </a:lnTo>
                <a:close/>
              </a:path>
              <a:path w="465454" h="234314">
                <a:moveTo>
                  <a:pt x="245618" y="77342"/>
                </a:moveTo>
                <a:lnTo>
                  <a:pt x="237490" y="77342"/>
                </a:lnTo>
                <a:lnTo>
                  <a:pt x="225536" y="79297"/>
                </a:lnTo>
                <a:lnTo>
                  <a:pt x="213296" y="85169"/>
                </a:lnTo>
                <a:lnTo>
                  <a:pt x="200771" y="94970"/>
                </a:lnTo>
                <a:lnTo>
                  <a:pt x="187960" y="108712"/>
                </a:lnTo>
                <a:lnTo>
                  <a:pt x="197897" y="108712"/>
                </a:lnTo>
                <a:lnTo>
                  <a:pt x="207025" y="102409"/>
                </a:lnTo>
                <a:lnTo>
                  <a:pt x="216588" y="98466"/>
                </a:lnTo>
                <a:lnTo>
                  <a:pt x="226187" y="97154"/>
                </a:lnTo>
                <a:lnTo>
                  <a:pt x="269901" y="97154"/>
                </a:lnTo>
                <a:lnTo>
                  <a:pt x="268732" y="94106"/>
                </a:lnTo>
                <a:lnTo>
                  <a:pt x="264160" y="87375"/>
                </a:lnTo>
                <a:lnTo>
                  <a:pt x="258318" y="83438"/>
                </a:lnTo>
                <a:lnTo>
                  <a:pt x="252475" y="79375"/>
                </a:lnTo>
                <a:lnTo>
                  <a:pt x="245618" y="77342"/>
                </a:lnTo>
                <a:close/>
              </a:path>
              <a:path w="465454" h="234314">
                <a:moveTo>
                  <a:pt x="187960" y="77342"/>
                </a:moveTo>
                <a:lnTo>
                  <a:pt x="180975" y="77342"/>
                </a:lnTo>
                <a:lnTo>
                  <a:pt x="136398" y="95376"/>
                </a:lnTo>
                <a:lnTo>
                  <a:pt x="138811" y="101218"/>
                </a:lnTo>
                <a:lnTo>
                  <a:pt x="143001" y="99567"/>
                </a:lnTo>
                <a:lnTo>
                  <a:pt x="146685" y="98805"/>
                </a:lnTo>
                <a:lnTo>
                  <a:pt x="187960" y="98805"/>
                </a:lnTo>
                <a:lnTo>
                  <a:pt x="187960" y="77342"/>
                </a:lnTo>
                <a:close/>
              </a:path>
              <a:path w="465454" h="234314">
                <a:moveTo>
                  <a:pt x="381635" y="77215"/>
                </a:moveTo>
                <a:lnTo>
                  <a:pt x="340790" y="92057"/>
                </a:lnTo>
                <a:lnTo>
                  <a:pt x="315039" y="131333"/>
                </a:lnTo>
                <a:lnTo>
                  <a:pt x="310007" y="161798"/>
                </a:lnTo>
                <a:lnTo>
                  <a:pt x="311148" y="176988"/>
                </a:lnTo>
                <a:lnTo>
                  <a:pt x="328168" y="213867"/>
                </a:lnTo>
                <a:lnTo>
                  <a:pt x="370459" y="234187"/>
                </a:lnTo>
                <a:lnTo>
                  <a:pt x="378460" y="234187"/>
                </a:lnTo>
                <a:lnTo>
                  <a:pt x="410366" y="216407"/>
                </a:lnTo>
                <a:lnTo>
                  <a:pt x="385445" y="216407"/>
                </a:lnTo>
                <a:lnTo>
                  <a:pt x="376967" y="215314"/>
                </a:lnTo>
                <a:lnTo>
                  <a:pt x="347581" y="189388"/>
                </a:lnTo>
                <a:lnTo>
                  <a:pt x="339598" y="149098"/>
                </a:lnTo>
                <a:lnTo>
                  <a:pt x="340524" y="133881"/>
                </a:lnTo>
                <a:lnTo>
                  <a:pt x="360064" y="94374"/>
                </a:lnTo>
                <a:lnTo>
                  <a:pt x="379602" y="87249"/>
                </a:lnTo>
                <a:lnTo>
                  <a:pt x="410895" y="87249"/>
                </a:lnTo>
                <a:lnTo>
                  <a:pt x="407084" y="84181"/>
                </a:lnTo>
                <a:lnTo>
                  <a:pt x="399430" y="80295"/>
                </a:lnTo>
                <a:lnTo>
                  <a:pt x="390943" y="77981"/>
                </a:lnTo>
                <a:lnTo>
                  <a:pt x="381635" y="77215"/>
                </a:lnTo>
                <a:close/>
              </a:path>
              <a:path w="465454" h="234314">
                <a:moveTo>
                  <a:pt x="463423" y="210185"/>
                </a:moveTo>
                <a:lnTo>
                  <a:pt x="458597" y="212089"/>
                </a:lnTo>
                <a:lnTo>
                  <a:pt x="454787" y="212978"/>
                </a:lnTo>
                <a:lnTo>
                  <a:pt x="413893" y="212978"/>
                </a:lnTo>
                <a:lnTo>
                  <a:pt x="413893" y="234187"/>
                </a:lnTo>
                <a:lnTo>
                  <a:pt x="421386" y="234187"/>
                </a:lnTo>
                <a:lnTo>
                  <a:pt x="465200" y="215900"/>
                </a:lnTo>
                <a:lnTo>
                  <a:pt x="463423" y="210185"/>
                </a:lnTo>
                <a:close/>
              </a:path>
              <a:path w="465454" h="234314">
                <a:moveTo>
                  <a:pt x="410895" y="87249"/>
                </a:moveTo>
                <a:lnTo>
                  <a:pt x="384683" y="87249"/>
                </a:lnTo>
                <a:lnTo>
                  <a:pt x="389890" y="88773"/>
                </a:lnTo>
                <a:lnTo>
                  <a:pt x="400558" y="94868"/>
                </a:lnTo>
                <a:lnTo>
                  <a:pt x="404875" y="99440"/>
                </a:lnTo>
                <a:lnTo>
                  <a:pt x="408050" y="105410"/>
                </a:lnTo>
                <a:lnTo>
                  <a:pt x="411352" y="111505"/>
                </a:lnTo>
                <a:lnTo>
                  <a:pt x="413258" y="118110"/>
                </a:lnTo>
                <a:lnTo>
                  <a:pt x="413893" y="125475"/>
                </a:lnTo>
                <a:lnTo>
                  <a:pt x="413893" y="201675"/>
                </a:lnTo>
                <a:lnTo>
                  <a:pt x="406965" y="208103"/>
                </a:lnTo>
                <a:lnTo>
                  <a:pt x="399907" y="212709"/>
                </a:lnTo>
                <a:lnTo>
                  <a:pt x="392729" y="215481"/>
                </a:lnTo>
                <a:lnTo>
                  <a:pt x="385445" y="216407"/>
                </a:lnTo>
                <a:lnTo>
                  <a:pt x="410366" y="216407"/>
                </a:lnTo>
                <a:lnTo>
                  <a:pt x="413893" y="212978"/>
                </a:lnTo>
                <a:lnTo>
                  <a:pt x="449452" y="212978"/>
                </a:lnTo>
                <a:lnTo>
                  <a:pt x="447421" y="212216"/>
                </a:lnTo>
                <a:lnTo>
                  <a:pt x="440563" y="89662"/>
                </a:lnTo>
                <a:lnTo>
                  <a:pt x="413893" y="89662"/>
                </a:lnTo>
                <a:lnTo>
                  <a:pt x="410895" y="87249"/>
                </a:lnTo>
                <a:close/>
              </a:path>
              <a:path w="465454" h="234314">
                <a:moveTo>
                  <a:pt x="440563" y="21209"/>
                </a:moveTo>
                <a:lnTo>
                  <a:pt x="405002" y="21209"/>
                </a:lnTo>
                <a:lnTo>
                  <a:pt x="407162" y="21843"/>
                </a:lnTo>
                <a:lnTo>
                  <a:pt x="408940" y="23240"/>
                </a:lnTo>
                <a:lnTo>
                  <a:pt x="413893" y="89662"/>
                </a:lnTo>
                <a:lnTo>
                  <a:pt x="440563" y="89662"/>
                </a:lnTo>
                <a:lnTo>
                  <a:pt x="440563" y="21209"/>
                </a:lnTo>
                <a:close/>
              </a:path>
              <a:path w="465454" h="234314">
                <a:moveTo>
                  <a:pt x="440563" y="0"/>
                </a:moveTo>
                <a:lnTo>
                  <a:pt x="433324" y="0"/>
                </a:lnTo>
                <a:lnTo>
                  <a:pt x="389127" y="18034"/>
                </a:lnTo>
                <a:lnTo>
                  <a:pt x="391287" y="23749"/>
                </a:lnTo>
                <a:lnTo>
                  <a:pt x="395859" y="21970"/>
                </a:lnTo>
                <a:lnTo>
                  <a:pt x="399669" y="21209"/>
                </a:lnTo>
                <a:lnTo>
                  <a:pt x="440563" y="21209"/>
                </a:lnTo>
                <a:lnTo>
                  <a:pt x="440563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84618" y="3464559"/>
            <a:ext cx="1165095" cy="284733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2421001" y="3464559"/>
            <a:ext cx="850900" cy="234315"/>
          </a:xfrm>
          <a:custGeom>
            <a:avLst/>
            <a:gdLst/>
            <a:ahLst/>
            <a:cxnLst/>
            <a:rect l="l" t="t" r="r" b="b"/>
            <a:pathLst>
              <a:path w="850900" h="234314">
                <a:moveTo>
                  <a:pt x="76200" y="223646"/>
                </a:moveTo>
                <a:lnTo>
                  <a:pt x="0" y="223646"/>
                </a:lnTo>
                <a:lnTo>
                  <a:pt x="0" y="229615"/>
                </a:lnTo>
                <a:lnTo>
                  <a:pt x="76200" y="229615"/>
                </a:lnTo>
                <a:lnTo>
                  <a:pt x="76200" y="223646"/>
                </a:lnTo>
                <a:close/>
              </a:path>
              <a:path w="850900" h="234314">
                <a:moveTo>
                  <a:pt x="78064" y="45338"/>
                </a:moveTo>
                <a:lnTo>
                  <a:pt x="45212" y="45338"/>
                </a:lnTo>
                <a:lnTo>
                  <a:pt x="129921" y="229615"/>
                </a:lnTo>
                <a:lnTo>
                  <a:pt x="135128" y="229615"/>
                </a:lnTo>
                <a:lnTo>
                  <a:pt x="156954" y="181990"/>
                </a:lnTo>
                <a:lnTo>
                  <a:pt x="141478" y="181990"/>
                </a:lnTo>
                <a:lnTo>
                  <a:pt x="78064" y="45338"/>
                </a:lnTo>
                <a:close/>
              </a:path>
              <a:path w="850900" h="234314">
                <a:moveTo>
                  <a:pt x="281686" y="223646"/>
                </a:moveTo>
                <a:lnTo>
                  <a:pt x="188594" y="223646"/>
                </a:lnTo>
                <a:lnTo>
                  <a:pt x="188594" y="229615"/>
                </a:lnTo>
                <a:lnTo>
                  <a:pt x="281686" y="229615"/>
                </a:lnTo>
                <a:lnTo>
                  <a:pt x="281686" y="223646"/>
                </a:lnTo>
                <a:close/>
              </a:path>
              <a:path w="850900" h="234314">
                <a:moveTo>
                  <a:pt x="61975" y="10667"/>
                </a:moveTo>
                <a:lnTo>
                  <a:pt x="0" y="10667"/>
                </a:lnTo>
                <a:lnTo>
                  <a:pt x="0" y="16637"/>
                </a:lnTo>
                <a:lnTo>
                  <a:pt x="9017" y="16637"/>
                </a:lnTo>
                <a:lnTo>
                  <a:pt x="15493" y="17652"/>
                </a:lnTo>
                <a:lnTo>
                  <a:pt x="19431" y="19812"/>
                </a:lnTo>
                <a:lnTo>
                  <a:pt x="23494" y="21843"/>
                </a:lnTo>
                <a:lnTo>
                  <a:pt x="26288" y="24511"/>
                </a:lnTo>
                <a:lnTo>
                  <a:pt x="29972" y="31876"/>
                </a:lnTo>
                <a:lnTo>
                  <a:pt x="30987" y="38862"/>
                </a:lnTo>
                <a:lnTo>
                  <a:pt x="30987" y="203962"/>
                </a:lnTo>
                <a:lnTo>
                  <a:pt x="29844" y="211835"/>
                </a:lnTo>
                <a:lnTo>
                  <a:pt x="27431" y="215264"/>
                </a:lnTo>
                <a:lnTo>
                  <a:pt x="23622" y="220852"/>
                </a:lnTo>
                <a:lnTo>
                  <a:pt x="17018" y="223646"/>
                </a:lnTo>
                <a:lnTo>
                  <a:pt x="59943" y="223646"/>
                </a:lnTo>
                <a:lnTo>
                  <a:pt x="53593" y="221360"/>
                </a:lnTo>
                <a:lnTo>
                  <a:pt x="49656" y="216915"/>
                </a:lnTo>
                <a:lnTo>
                  <a:pt x="47730" y="213413"/>
                </a:lnTo>
                <a:lnTo>
                  <a:pt x="46339" y="208041"/>
                </a:lnTo>
                <a:lnTo>
                  <a:pt x="45495" y="200788"/>
                </a:lnTo>
                <a:lnTo>
                  <a:pt x="45212" y="191642"/>
                </a:lnTo>
                <a:lnTo>
                  <a:pt x="45212" y="45338"/>
                </a:lnTo>
                <a:lnTo>
                  <a:pt x="78064" y="45338"/>
                </a:lnTo>
                <a:lnTo>
                  <a:pt x="61975" y="10667"/>
                </a:lnTo>
                <a:close/>
              </a:path>
              <a:path w="850900" h="234314">
                <a:moveTo>
                  <a:pt x="250698" y="45338"/>
                </a:moveTo>
                <a:lnTo>
                  <a:pt x="219582" y="45338"/>
                </a:lnTo>
                <a:lnTo>
                  <a:pt x="219582" y="203962"/>
                </a:lnTo>
                <a:lnTo>
                  <a:pt x="218440" y="211835"/>
                </a:lnTo>
                <a:lnTo>
                  <a:pt x="216026" y="215264"/>
                </a:lnTo>
                <a:lnTo>
                  <a:pt x="212344" y="220852"/>
                </a:lnTo>
                <a:lnTo>
                  <a:pt x="205740" y="223646"/>
                </a:lnTo>
                <a:lnTo>
                  <a:pt x="265430" y="223646"/>
                </a:lnTo>
                <a:lnTo>
                  <a:pt x="259206" y="221360"/>
                </a:lnTo>
                <a:lnTo>
                  <a:pt x="255143" y="216915"/>
                </a:lnTo>
                <a:lnTo>
                  <a:pt x="253162" y="213413"/>
                </a:lnTo>
                <a:lnTo>
                  <a:pt x="251777" y="208041"/>
                </a:lnTo>
                <a:lnTo>
                  <a:pt x="250963" y="200788"/>
                </a:lnTo>
                <a:lnTo>
                  <a:pt x="250698" y="191642"/>
                </a:lnTo>
                <a:lnTo>
                  <a:pt x="250698" y="45338"/>
                </a:lnTo>
                <a:close/>
              </a:path>
              <a:path w="850900" h="234314">
                <a:moveTo>
                  <a:pt x="281686" y="10667"/>
                </a:moveTo>
                <a:lnTo>
                  <a:pt x="219582" y="10667"/>
                </a:lnTo>
                <a:lnTo>
                  <a:pt x="141478" y="181990"/>
                </a:lnTo>
                <a:lnTo>
                  <a:pt x="156954" y="181990"/>
                </a:lnTo>
                <a:lnTo>
                  <a:pt x="219582" y="45338"/>
                </a:lnTo>
                <a:lnTo>
                  <a:pt x="250698" y="45338"/>
                </a:lnTo>
                <a:lnTo>
                  <a:pt x="250698" y="36322"/>
                </a:lnTo>
                <a:lnTo>
                  <a:pt x="251841" y="28448"/>
                </a:lnTo>
                <a:lnTo>
                  <a:pt x="254254" y="25018"/>
                </a:lnTo>
                <a:lnTo>
                  <a:pt x="258063" y="19430"/>
                </a:lnTo>
                <a:lnTo>
                  <a:pt x="264668" y="16637"/>
                </a:lnTo>
                <a:lnTo>
                  <a:pt x="281686" y="16637"/>
                </a:lnTo>
                <a:lnTo>
                  <a:pt x="281686" y="10667"/>
                </a:lnTo>
                <a:close/>
              </a:path>
              <a:path w="850900" h="234314">
                <a:moveTo>
                  <a:pt x="371348" y="77342"/>
                </a:moveTo>
                <a:lnTo>
                  <a:pt x="328614" y="92424"/>
                </a:lnTo>
                <a:lnTo>
                  <a:pt x="305472" y="126738"/>
                </a:lnTo>
                <a:lnTo>
                  <a:pt x="299847" y="157098"/>
                </a:lnTo>
                <a:lnTo>
                  <a:pt x="300874" y="170745"/>
                </a:lnTo>
                <a:lnTo>
                  <a:pt x="316484" y="207517"/>
                </a:lnTo>
                <a:lnTo>
                  <a:pt x="353738" y="232521"/>
                </a:lnTo>
                <a:lnTo>
                  <a:pt x="369569" y="234187"/>
                </a:lnTo>
                <a:lnTo>
                  <a:pt x="379599" y="233525"/>
                </a:lnTo>
                <a:lnTo>
                  <a:pt x="389127" y="231552"/>
                </a:lnTo>
                <a:lnTo>
                  <a:pt x="398180" y="228294"/>
                </a:lnTo>
                <a:lnTo>
                  <a:pt x="406781" y="223773"/>
                </a:lnTo>
                <a:lnTo>
                  <a:pt x="408348" y="222631"/>
                </a:lnTo>
                <a:lnTo>
                  <a:pt x="376555" y="222631"/>
                </a:lnTo>
                <a:lnTo>
                  <a:pt x="366523" y="221176"/>
                </a:lnTo>
                <a:lnTo>
                  <a:pt x="337052" y="186997"/>
                </a:lnTo>
                <a:lnTo>
                  <a:pt x="329819" y="143509"/>
                </a:lnTo>
                <a:lnTo>
                  <a:pt x="330152" y="133961"/>
                </a:lnTo>
                <a:lnTo>
                  <a:pt x="343407" y="96265"/>
                </a:lnTo>
                <a:lnTo>
                  <a:pt x="351273" y="91701"/>
                </a:lnTo>
                <a:lnTo>
                  <a:pt x="354965" y="89535"/>
                </a:lnTo>
                <a:lnTo>
                  <a:pt x="360680" y="87884"/>
                </a:lnTo>
                <a:lnTo>
                  <a:pt x="408231" y="87884"/>
                </a:lnTo>
                <a:lnTo>
                  <a:pt x="401621" y="83724"/>
                </a:lnTo>
                <a:lnTo>
                  <a:pt x="387300" y="78938"/>
                </a:lnTo>
                <a:lnTo>
                  <a:pt x="371348" y="77342"/>
                </a:lnTo>
                <a:close/>
              </a:path>
              <a:path w="850900" h="234314">
                <a:moveTo>
                  <a:pt x="408231" y="87884"/>
                </a:moveTo>
                <a:lnTo>
                  <a:pt x="366394" y="87884"/>
                </a:lnTo>
                <a:lnTo>
                  <a:pt x="374870" y="88840"/>
                </a:lnTo>
                <a:lnTo>
                  <a:pt x="382571" y="91725"/>
                </a:lnTo>
                <a:lnTo>
                  <a:pt x="408289" y="130127"/>
                </a:lnTo>
                <a:lnTo>
                  <a:pt x="412496" y="165353"/>
                </a:lnTo>
                <a:lnTo>
                  <a:pt x="411872" y="179925"/>
                </a:lnTo>
                <a:lnTo>
                  <a:pt x="396932" y="215397"/>
                </a:lnTo>
                <a:lnTo>
                  <a:pt x="376555" y="222631"/>
                </a:lnTo>
                <a:lnTo>
                  <a:pt x="408348" y="222631"/>
                </a:lnTo>
                <a:lnTo>
                  <a:pt x="433069" y="193166"/>
                </a:lnTo>
                <a:lnTo>
                  <a:pt x="442594" y="152907"/>
                </a:lnTo>
                <a:lnTo>
                  <a:pt x="441503" y="139195"/>
                </a:lnTo>
                <a:lnTo>
                  <a:pt x="438245" y="126269"/>
                </a:lnTo>
                <a:lnTo>
                  <a:pt x="432843" y="114153"/>
                </a:lnTo>
                <a:lnTo>
                  <a:pt x="425323" y="102869"/>
                </a:lnTo>
                <a:lnTo>
                  <a:pt x="414299" y="91701"/>
                </a:lnTo>
                <a:lnTo>
                  <a:pt x="408231" y="87884"/>
                </a:lnTo>
                <a:close/>
              </a:path>
              <a:path w="850900" h="234314">
                <a:moveTo>
                  <a:pt x="535813" y="77215"/>
                </a:moveTo>
                <a:lnTo>
                  <a:pt x="494968" y="92057"/>
                </a:lnTo>
                <a:lnTo>
                  <a:pt x="469217" y="131333"/>
                </a:lnTo>
                <a:lnTo>
                  <a:pt x="464185" y="161797"/>
                </a:lnTo>
                <a:lnTo>
                  <a:pt x="465326" y="176988"/>
                </a:lnTo>
                <a:lnTo>
                  <a:pt x="482346" y="213867"/>
                </a:lnTo>
                <a:lnTo>
                  <a:pt x="524637" y="234187"/>
                </a:lnTo>
                <a:lnTo>
                  <a:pt x="532638" y="234187"/>
                </a:lnTo>
                <a:lnTo>
                  <a:pt x="564544" y="216407"/>
                </a:lnTo>
                <a:lnTo>
                  <a:pt x="539623" y="216407"/>
                </a:lnTo>
                <a:lnTo>
                  <a:pt x="531145" y="215314"/>
                </a:lnTo>
                <a:lnTo>
                  <a:pt x="501759" y="189388"/>
                </a:lnTo>
                <a:lnTo>
                  <a:pt x="493775" y="149097"/>
                </a:lnTo>
                <a:lnTo>
                  <a:pt x="494702" y="133881"/>
                </a:lnTo>
                <a:lnTo>
                  <a:pt x="514242" y="94374"/>
                </a:lnTo>
                <a:lnTo>
                  <a:pt x="533781" y="87249"/>
                </a:lnTo>
                <a:lnTo>
                  <a:pt x="565073" y="87249"/>
                </a:lnTo>
                <a:lnTo>
                  <a:pt x="561262" y="84181"/>
                </a:lnTo>
                <a:lnTo>
                  <a:pt x="553608" y="80295"/>
                </a:lnTo>
                <a:lnTo>
                  <a:pt x="545121" y="77981"/>
                </a:lnTo>
                <a:lnTo>
                  <a:pt x="535813" y="77215"/>
                </a:lnTo>
                <a:close/>
              </a:path>
              <a:path w="850900" h="234314">
                <a:moveTo>
                  <a:pt x="617601" y="210184"/>
                </a:moveTo>
                <a:lnTo>
                  <a:pt x="612775" y="212089"/>
                </a:lnTo>
                <a:lnTo>
                  <a:pt x="608965" y="212978"/>
                </a:lnTo>
                <a:lnTo>
                  <a:pt x="568071" y="212978"/>
                </a:lnTo>
                <a:lnTo>
                  <a:pt x="568071" y="234187"/>
                </a:lnTo>
                <a:lnTo>
                  <a:pt x="575563" y="234187"/>
                </a:lnTo>
                <a:lnTo>
                  <a:pt x="619379" y="215900"/>
                </a:lnTo>
                <a:lnTo>
                  <a:pt x="617601" y="210184"/>
                </a:lnTo>
                <a:close/>
              </a:path>
              <a:path w="850900" h="234314">
                <a:moveTo>
                  <a:pt x="565073" y="87249"/>
                </a:moveTo>
                <a:lnTo>
                  <a:pt x="538861" y="87249"/>
                </a:lnTo>
                <a:lnTo>
                  <a:pt x="544068" y="88773"/>
                </a:lnTo>
                <a:lnTo>
                  <a:pt x="554736" y="94868"/>
                </a:lnTo>
                <a:lnTo>
                  <a:pt x="559054" y="99440"/>
                </a:lnTo>
                <a:lnTo>
                  <a:pt x="562229" y="105410"/>
                </a:lnTo>
                <a:lnTo>
                  <a:pt x="565531" y="111505"/>
                </a:lnTo>
                <a:lnTo>
                  <a:pt x="567436" y="118110"/>
                </a:lnTo>
                <a:lnTo>
                  <a:pt x="568071" y="125475"/>
                </a:lnTo>
                <a:lnTo>
                  <a:pt x="568071" y="201675"/>
                </a:lnTo>
                <a:lnTo>
                  <a:pt x="561143" y="208103"/>
                </a:lnTo>
                <a:lnTo>
                  <a:pt x="554085" y="212709"/>
                </a:lnTo>
                <a:lnTo>
                  <a:pt x="546907" y="215481"/>
                </a:lnTo>
                <a:lnTo>
                  <a:pt x="539623" y="216407"/>
                </a:lnTo>
                <a:lnTo>
                  <a:pt x="564544" y="216407"/>
                </a:lnTo>
                <a:lnTo>
                  <a:pt x="568071" y="212978"/>
                </a:lnTo>
                <a:lnTo>
                  <a:pt x="603631" y="212978"/>
                </a:lnTo>
                <a:lnTo>
                  <a:pt x="601599" y="212216"/>
                </a:lnTo>
                <a:lnTo>
                  <a:pt x="594741" y="89662"/>
                </a:lnTo>
                <a:lnTo>
                  <a:pt x="568071" y="89662"/>
                </a:lnTo>
                <a:lnTo>
                  <a:pt x="565073" y="87249"/>
                </a:lnTo>
                <a:close/>
              </a:path>
              <a:path w="850900" h="234314">
                <a:moveTo>
                  <a:pt x="594741" y="21209"/>
                </a:moveTo>
                <a:lnTo>
                  <a:pt x="559181" y="21209"/>
                </a:lnTo>
                <a:lnTo>
                  <a:pt x="561340" y="21843"/>
                </a:lnTo>
                <a:lnTo>
                  <a:pt x="563118" y="23240"/>
                </a:lnTo>
                <a:lnTo>
                  <a:pt x="568071" y="89662"/>
                </a:lnTo>
                <a:lnTo>
                  <a:pt x="594741" y="89662"/>
                </a:lnTo>
                <a:lnTo>
                  <a:pt x="594741" y="21209"/>
                </a:lnTo>
                <a:close/>
              </a:path>
              <a:path w="850900" h="234314">
                <a:moveTo>
                  <a:pt x="594741" y="0"/>
                </a:moveTo>
                <a:lnTo>
                  <a:pt x="587501" y="0"/>
                </a:lnTo>
                <a:lnTo>
                  <a:pt x="543306" y="18034"/>
                </a:lnTo>
                <a:lnTo>
                  <a:pt x="545465" y="23749"/>
                </a:lnTo>
                <a:lnTo>
                  <a:pt x="550037" y="21970"/>
                </a:lnTo>
                <a:lnTo>
                  <a:pt x="553847" y="21209"/>
                </a:lnTo>
                <a:lnTo>
                  <a:pt x="594741" y="21209"/>
                </a:lnTo>
                <a:lnTo>
                  <a:pt x="594741" y="0"/>
                </a:lnTo>
                <a:close/>
              </a:path>
              <a:path w="850900" h="234314">
                <a:moveTo>
                  <a:pt x="699897" y="77215"/>
                </a:moveTo>
                <a:lnTo>
                  <a:pt x="661463" y="89110"/>
                </a:lnTo>
                <a:lnTo>
                  <a:pt x="636555" y="123825"/>
                </a:lnTo>
                <a:lnTo>
                  <a:pt x="631698" y="157606"/>
                </a:lnTo>
                <a:lnTo>
                  <a:pt x="632868" y="174230"/>
                </a:lnTo>
                <a:lnTo>
                  <a:pt x="650621" y="213359"/>
                </a:lnTo>
                <a:lnTo>
                  <a:pt x="683375" y="232880"/>
                </a:lnTo>
                <a:lnTo>
                  <a:pt x="696213" y="234187"/>
                </a:lnTo>
                <a:lnTo>
                  <a:pt x="707979" y="233046"/>
                </a:lnTo>
                <a:lnTo>
                  <a:pt x="718708" y="229631"/>
                </a:lnTo>
                <a:lnTo>
                  <a:pt x="728414" y="223954"/>
                </a:lnTo>
                <a:lnTo>
                  <a:pt x="737107" y="216026"/>
                </a:lnTo>
                <a:lnTo>
                  <a:pt x="743585" y="207771"/>
                </a:lnTo>
                <a:lnTo>
                  <a:pt x="708532" y="207771"/>
                </a:lnTo>
                <a:lnTo>
                  <a:pt x="697956" y="206605"/>
                </a:lnTo>
                <a:lnTo>
                  <a:pt x="663487" y="178865"/>
                </a:lnTo>
                <a:lnTo>
                  <a:pt x="654557" y="137413"/>
                </a:lnTo>
                <a:lnTo>
                  <a:pt x="756793" y="137413"/>
                </a:lnTo>
                <a:lnTo>
                  <a:pt x="756071" y="128015"/>
                </a:lnTo>
                <a:lnTo>
                  <a:pt x="654557" y="128015"/>
                </a:lnTo>
                <a:lnTo>
                  <a:pt x="656036" y="119276"/>
                </a:lnTo>
                <a:lnTo>
                  <a:pt x="684379" y="89290"/>
                </a:lnTo>
                <a:lnTo>
                  <a:pt x="690880" y="88645"/>
                </a:lnTo>
                <a:lnTo>
                  <a:pt x="734882" y="88645"/>
                </a:lnTo>
                <a:lnTo>
                  <a:pt x="732240" y="86431"/>
                </a:lnTo>
                <a:lnTo>
                  <a:pt x="722582" y="81311"/>
                </a:lnTo>
                <a:lnTo>
                  <a:pt x="711805" y="78239"/>
                </a:lnTo>
                <a:lnTo>
                  <a:pt x="699897" y="77215"/>
                </a:lnTo>
                <a:close/>
              </a:path>
              <a:path w="850900" h="234314">
                <a:moveTo>
                  <a:pt x="751840" y="172465"/>
                </a:moveTo>
                <a:lnTo>
                  <a:pt x="728160" y="203271"/>
                </a:lnTo>
                <a:lnTo>
                  <a:pt x="708532" y="207771"/>
                </a:lnTo>
                <a:lnTo>
                  <a:pt x="743585" y="207771"/>
                </a:lnTo>
                <a:lnTo>
                  <a:pt x="744493" y="206605"/>
                </a:lnTo>
                <a:lnTo>
                  <a:pt x="750188" y="196786"/>
                </a:lnTo>
                <a:lnTo>
                  <a:pt x="754288" y="186451"/>
                </a:lnTo>
                <a:lnTo>
                  <a:pt x="756793" y="175640"/>
                </a:lnTo>
                <a:lnTo>
                  <a:pt x="751840" y="172465"/>
                </a:lnTo>
                <a:close/>
              </a:path>
              <a:path w="850900" h="234314">
                <a:moveTo>
                  <a:pt x="734882" y="88645"/>
                </a:moveTo>
                <a:lnTo>
                  <a:pt x="696722" y="88645"/>
                </a:lnTo>
                <a:lnTo>
                  <a:pt x="702310" y="90424"/>
                </a:lnTo>
                <a:lnTo>
                  <a:pt x="712978" y="97281"/>
                </a:lnTo>
                <a:lnTo>
                  <a:pt x="723011" y="128015"/>
                </a:lnTo>
                <a:lnTo>
                  <a:pt x="756071" y="128015"/>
                </a:lnTo>
                <a:lnTo>
                  <a:pt x="755792" y="124388"/>
                </a:lnTo>
                <a:lnTo>
                  <a:pt x="752792" y="112744"/>
                </a:lnTo>
                <a:lnTo>
                  <a:pt x="747791" y="102481"/>
                </a:lnTo>
                <a:lnTo>
                  <a:pt x="740791" y="93599"/>
                </a:lnTo>
                <a:lnTo>
                  <a:pt x="734882" y="88645"/>
                </a:lnTo>
                <a:close/>
              </a:path>
              <a:path w="850900" h="234314">
                <a:moveTo>
                  <a:pt x="850773" y="223773"/>
                </a:moveTo>
                <a:lnTo>
                  <a:pt x="778256" y="223773"/>
                </a:lnTo>
                <a:lnTo>
                  <a:pt x="778256" y="229615"/>
                </a:lnTo>
                <a:lnTo>
                  <a:pt x="850773" y="229615"/>
                </a:lnTo>
                <a:lnTo>
                  <a:pt x="850773" y="223773"/>
                </a:lnTo>
                <a:close/>
              </a:path>
              <a:path w="850900" h="234314">
                <a:moveTo>
                  <a:pt x="826897" y="21209"/>
                </a:moveTo>
                <a:lnTo>
                  <a:pt x="791463" y="21209"/>
                </a:lnTo>
                <a:lnTo>
                  <a:pt x="793623" y="21843"/>
                </a:lnTo>
                <a:lnTo>
                  <a:pt x="796925" y="24637"/>
                </a:lnTo>
                <a:lnTo>
                  <a:pt x="800084" y="205485"/>
                </a:lnTo>
                <a:lnTo>
                  <a:pt x="799338" y="211581"/>
                </a:lnTo>
                <a:lnTo>
                  <a:pt x="785113" y="223773"/>
                </a:lnTo>
                <a:lnTo>
                  <a:pt x="843152" y="223773"/>
                </a:lnTo>
                <a:lnTo>
                  <a:pt x="828929" y="214629"/>
                </a:lnTo>
                <a:lnTo>
                  <a:pt x="827532" y="211581"/>
                </a:lnTo>
                <a:lnTo>
                  <a:pt x="826897" y="205485"/>
                </a:lnTo>
                <a:lnTo>
                  <a:pt x="826897" y="21209"/>
                </a:lnTo>
                <a:close/>
              </a:path>
              <a:path w="850900" h="234314">
                <a:moveTo>
                  <a:pt x="826897" y="0"/>
                </a:moveTo>
                <a:lnTo>
                  <a:pt x="819657" y="0"/>
                </a:lnTo>
                <a:lnTo>
                  <a:pt x="775588" y="18034"/>
                </a:lnTo>
                <a:lnTo>
                  <a:pt x="778256" y="23749"/>
                </a:lnTo>
                <a:lnTo>
                  <a:pt x="782574" y="21970"/>
                </a:lnTo>
                <a:lnTo>
                  <a:pt x="786130" y="21209"/>
                </a:lnTo>
                <a:lnTo>
                  <a:pt x="826897" y="21209"/>
                </a:lnTo>
                <a:lnTo>
                  <a:pt x="826897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31921" y="3464559"/>
            <a:ext cx="790575" cy="234950"/>
          </a:xfrm>
          <a:custGeom>
            <a:avLst/>
            <a:gdLst/>
            <a:ahLst/>
            <a:cxnLst/>
            <a:rect l="l" t="t" r="r" b="b"/>
            <a:pathLst>
              <a:path w="790575" h="234950">
                <a:moveTo>
                  <a:pt x="231902" y="10668"/>
                </a:moveTo>
                <a:lnTo>
                  <a:pt x="164338" y="10668"/>
                </a:lnTo>
                <a:lnTo>
                  <a:pt x="164338" y="16637"/>
                </a:lnTo>
                <a:lnTo>
                  <a:pt x="165608" y="16891"/>
                </a:lnTo>
                <a:lnTo>
                  <a:pt x="166624" y="17018"/>
                </a:lnTo>
                <a:lnTo>
                  <a:pt x="167132" y="17145"/>
                </a:lnTo>
                <a:lnTo>
                  <a:pt x="174498" y="18288"/>
                </a:lnTo>
                <a:lnTo>
                  <a:pt x="179832" y="20320"/>
                </a:lnTo>
                <a:lnTo>
                  <a:pt x="186055" y="26035"/>
                </a:lnTo>
                <a:lnTo>
                  <a:pt x="187579" y="28956"/>
                </a:lnTo>
                <a:lnTo>
                  <a:pt x="187502" y="32766"/>
                </a:lnTo>
                <a:lnTo>
                  <a:pt x="128397" y="184912"/>
                </a:lnTo>
                <a:lnTo>
                  <a:pt x="72644" y="56515"/>
                </a:lnTo>
                <a:lnTo>
                  <a:pt x="65278" y="27432"/>
                </a:lnTo>
                <a:lnTo>
                  <a:pt x="66675" y="24257"/>
                </a:lnTo>
                <a:lnTo>
                  <a:pt x="69723" y="21844"/>
                </a:lnTo>
                <a:lnTo>
                  <a:pt x="72771" y="19304"/>
                </a:lnTo>
                <a:lnTo>
                  <a:pt x="79375" y="17653"/>
                </a:lnTo>
                <a:lnTo>
                  <a:pt x="89408" y="16637"/>
                </a:lnTo>
                <a:lnTo>
                  <a:pt x="89408" y="10668"/>
                </a:lnTo>
                <a:lnTo>
                  <a:pt x="0" y="10668"/>
                </a:lnTo>
                <a:lnTo>
                  <a:pt x="0" y="16637"/>
                </a:lnTo>
                <a:lnTo>
                  <a:pt x="6604" y="17145"/>
                </a:lnTo>
                <a:lnTo>
                  <a:pt x="11938" y="18415"/>
                </a:lnTo>
                <a:lnTo>
                  <a:pt x="15875" y="20320"/>
                </a:lnTo>
                <a:lnTo>
                  <a:pt x="19812" y="22098"/>
                </a:lnTo>
                <a:lnTo>
                  <a:pt x="23114" y="24765"/>
                </a:lnTo>
                <a:lnTo>
                  <a:pt x="25781" y="28067"/>
                </a:lnTo>
                <a:lnTo>
                  <a:pt x="27559" y="30226"/>
                </a:lnTo>
                <a:lnTo>
                  <a:pt x="30480" y="36195"/>
                </a:lnTo>
                <a:lnTo>
                  <a:pt x="116713" y="234569"/>
                </a:lnTo>
                <a:lnTo>
                  <a:pt x="122682" y="234569"/>
                </a:lnTo>
                <a:lnTo>
                  <a:pt x="143052" y="184912"/>
                </a:lnTo>
                <a:lnTo>
                  <a:pt x="199136" y="48260"/>
                </a:lnTo>
                <a:lnTo>
                  <a:pt x="224155" y="18034"/>
                </a:lnTo>
                <a:lnTo>
                  <a:pt x="231902" y="16637"/>
                </a:lnTo>
                <a:lnTo>
                  <a:pt x="231902" y="10668"/>
                </a:lnTo>
                <a:close/>
              </a:path>
              <a:path w="790575" h="234950">
                <a:moveTo>
                  <a:pt x="280797" y="11811"/>
                </a:moveTo>
                <a:lnTo>
                  <a:pt x="279273" y="7874"/>
                </a:lnTo>
                <a:lnTo>
                  <a:pt x="272923" y="1524"/>
                </a:lnTo>
                <a:lnTo>
                  <a:pt x="268986" y="0"/>
                </a:lnTo>
                <a:lnTo>
                  <a:pt x="259842" y="0"/>
                </a:lnTo>
                <a:lnTo>
                  <a:pt x="255905" y="1524"/>
                </a:lnTo>
                <a:lnTo>
                  <a:pt x="249555" y="7874"/>
                </a:lnTo>
                <a:lnTo>
                  <a:pt x="248031" y="11811"/>
                </a:lnTo>
                <a:lnTo>
                  <a:pt x="248031" y="20828"/>
                </a:lnTo>
                <a:lnTo>
                  <a:pt x="249682" y="24638"/>
                </a:lnTo>
                <a:lnTo>
                  <a:pt x="252857" y="27940"/>
                </a:lnTo>
                <a:lnTo>
                  <a:pt x="256159" y="31115"/>
                </a:lnTo>
                <a:lnTo>
                  <a:pt x="259969" y="32766"/>
                </a:lnTo>
                <a:lnTo>
                  <a:pt x="268986" y="32766"/>
                </a:lnTo>
                <a:lnTo>
                  <a:pt x="272923" y="31115"/>
                </a:lnTo>
                <a:lnTo>
                  <a:pt x="276098" y="27940"/>
                </a:lnTo>
                <a:lnTo>
                  <a:pt x="279273" y="24638"/>
                </a:lnTo>
                <a:lnTo>
                  <a:pt x="280797" y="20828"/>
                </a:lnTo>
                <a:lnTo>
                  <a:pt x="280797" y="11811"/>
                </a:lnTo>
                <a:close/>
              </a:path>
              <a:path w="790575" h="234950">
                <a:moveTo>
                  <a:pt x="300355" y="223774"/>
                </a:moveTo>
                <a:lnTo>
                  <a:pt x="293370" y="223774"/>
                </a:lnTo>
                <a:lnTo>
                  <a:pt x="288544" y="223012"/>
                </a:lnTo>
                <a:lnTo>
                  <a:pt x="285877" y="221488"/>
                </a:lnTo>
                <a:lnTo>
                  <a:pt x="283210" y="220091"/>
                </a:lnTo>
                <a:lnTo>
                  <a:pt x="281305" y="217805"/>
                </a:lnTo>
                <a:lnTo>
                  <a:pt x="279908" y="214630"/>
                </a:lnTo>
                <a:lnTo>
                  <a:pt x="278511" y="211582"/>
                </a:lnTo>
                <a:lnTo>
                  <a:pt x="277876" y="205486"/>
                </a:lnTo>
                <a:lnTo>
                  <a:pt x="277876" y="98806"/>
                </a:lnTo>
                <a:lnTo>
                  <a:pt x="277876" y="77343"/>
                </a:lnTo>
                <a:lnTo>
                  <a:pt x="270764" y="77343"/>
                </a:lnTo>
                <a:lnTo>
                  <a:pt x="226187" y="95377"/>
                </a:lnTo>
                <a:lnTo>
                  <a:pt x="228473" y="101219"/>
                </a:lnTo>
                <a:lnTo>
                  <a:pt x="232791" y="99568"/>
                </a:lnTo>
                <a:lnTo>
                  <a:pt x="236474" y="98806"/>
                </a:lnTo>
                <a:lnTo>
                  <a:pt x="242316" y="98806"/>
                </a:lnTo>
                <a:lnTo>
                  <a:pt x="244475" y="99441"/>
                </a:lnTo>
                <a:lnTo>
                  <a:pt x="251053" y="205486"/>
                </a:lnTo>
                <a:lnTo>
                  <a:pt x="250317" y="211582"/>
                </a:lnTo>
                <a:lnTo>
                  <a:pt x="235712" y="223774"/>
                </a:lnTo>
                <a:lnTo>
                  <a:pt x="228473" y="223774"/>
                </a:lnTo>
                <a:lnTo>
                  <a:pt x="228473" y="229616"/>
                </a:lnTo>
                <a:lnTo>
                  <a:pt x="300355" y="229616"/>
                </a:lnTo>
                <a:lnTo>
                  <a:pt x="300355" y="223774"/>
                </a:lnTo>
                <a:close/>
              </a:path>
              <a:path w="790575" h="234950">
                <a:moveTo>
                  <a:pt x="445389" y="137414"/>
                </a:moveTo>
                <a:lnTo>
                  <a:pt x="429387" y="93611"/>
                </a:lnTo>
                <a:lnTo>
                  <a:pt x="411607" y="81559"/>
                </a:lnTo>
                <a:lnTo>
                  <a:pt x="411607" y="128016"/>
                </a:lnTo>
                <a:lnTo>
                  <a:pt x="343154" y="128016"/>
                </a:lnTo>
                <a:lnTo>
                  <a:pt x="366801" y="91236"/>
                </a:lnTo>
                <a:lnTo>
                  <a:pt x="379476" y="88646"/>
                </a:lnTo>
                <a:lnTo>
                  <a:pt x="385318" y="88646"/>
                </a:lnTo>
                <a:lnTo>
                  <a:pt x="411099" y="118618"/>
                </a:lnTo>
                <a:lnTo>
                  <a:pt x="411607" y="128016"/>
                </a:lnTo>
                <a:lnTo>
                  <a:pt x="411607" y="81559"/>
                </a:lnTo>
                <a:lnTo>
                  <a:pt x="411175" y="81318"/>
                </a:lnTo>
                <a:lnTo>
                  <a:pt x="400392" y="78244"/>
                </a:lnTo>
                <a:lnTo>
                  <a:pt x="388493" y="77216"/>
                </a:lnTo>
                <a:lnTo>
                  <a:pt x="374434" y="78536"/>
                </a:lnTo>
                <a:lnTo>
                  <a:pt x="339725" y="98425"/>
                </a:lnTo>
                <a:lnTo>
                  <a:pt x="321500" y="139687"/>
                </a:lnTo>
                <a:lnTo>
                  <a:pt x="320294" y="157607"/>
                </a:lnTo>
                <a:lnTo>
                  <a:pt x="321462" y="174231"/>
                </a:lnTo>
                <a:lnTo>
                  <a:pt x="339217" y="213360"/>
                </a:lnTo>
                <a:lnTo>
                  <a:pt x="371970" y="232892"/>
                </a:lnTo>
                <a:lnTo>
                  <a:pt x="384810" y="234188"/>
                </a:lnTo>
                <a:lnTo>
                  <a:pt x="396570" y="233057"/>
                </a:lnTo>
                <a:lnTo>
                  <a:pt x="432181" y="207772"/>
                </a:lnTo>
                <a:lnTo>
                  <a:pt x="445389" y="175641"/>
                </a:lnTo>
                <a:lnTo>
                  <a:pt x="440436" y="172466"/>
                </a:lnTo>
                <a:lnTo>
                  <a:pt x="436524" y="181457"/>
                </a:lnTo>
                <a:lnTo>
                  <a:pt x="432219" y="188976"/>
                </a:lnTo>
                <a:lnTo>
                  <a:pt x="397129" y="207772"/>
                </a:lnTo>
                <a:lnTo>
                  <a:pt x="386549" y="206616"/>
                </a:lnTo>
                <a:lnTo>
                  <a:pt x="352082" y="178866"/>
                </a:lnTo>
                <a:lnTo>
                  <a:pt x="343154" y="137414"/>
                </a:lnTo>
                <a:lnTo>
                  <a:pt x="445389" y="137414"/>
                </a:lnTo>
                <a:close/>
              </a:path>
              <a:path w="790575" h="234950">
                <a:moveTo>
                  <a:pt x="689991" y="81673"/>
                </a:moveTo>
                <a:lnTo>
                  <a:pt x="643382" y="81673"/>
                </a:lnTo>
                <a:lnTo>
                  <a:pt x="643382" y="87630"/>
                </a:lnTo>
                <a:lnTo>
                  <a:pt x="649478" y="87896"/>
                </a:lnTo>
                <a:lnTo>
                  <a:pt x="653669" y="88785"/>
                </a:lnTo>
                <a:lnTo>
                  <a:pt x="655701" y="90436"/>
                </a:lnTo>
                <a:lnTo>
                  <a:pt x="657860" y="92075"/>
                </a:lnTo>
                <a:lnTo>
                  <a:pt x="658876" y="93853"/>
                </a:lnTo>
                <a:lnTo>
                  <a:pt x="658876" y="99314"/>
                </a:lnTo>
                <a:lnTo>
                  <a:pt x="657733" y="104013"/>
                </a:lnTo>
                <a:lnTo>
                  <a:pt x="655701" y="109855"/>
                </a:lnTo>
                <a:lnTo>
                  <a:pt x="624459" y="191643"/>
                </a:lnTo>
                <a:lnTo>
                  <a:pt x="603961" y="139700"/>
                </a:lnTo>
                <a:lnTo>
                  <a:pt x="590931" y="106680"/>
                </a:lnTo>
                <a:lnTo>
                  <a:pt x="590042" y="104521"/>
                </a:lnTo>
                <a:lnTo>
                  <a:pt x="589661" y="102247"/>
                </a:lnTo>
                <a:lnTo>
                  <a:pt x="589661" y="96393"/>
                </a:lnTo>
                <a:lnTo>
                  <a:pt x="609346" y="87630"/>
                </a:lnTo>
                <a:lnTo>
                  <a:pt x="609346" y="81673"/>
                </a:lnTo>
                <a:lnTo>
                  <a:pt x="538861" y="81673"/>
                </a:lnTo>
                <a:lnTo>
                  <a:pt x="538861" y="87630"/>
                </a:lnTo>
                <a:lnTo>
                  <a:pt x="545338" y="88023"/>
                </a:lnTo>
                <a:lnTo>
                  <a:pt x="549783" y="88900"/>
                </a:lnTo>
                <a:lnTo>
                  <a:pt x="552196" y="90436"/>
                </a:lnTo>
                <a:lnTo>
                  <a:pt x="556387" y="92837"/>
                </a:lnTo>
                <a:lnTo>
                  <a:pt x="559689" y="97421"/>
                </a:lnTo>
                <a:lnTo>
                  <a:pt x="562394" y="104013"/>
                </a:lnTo>
                <a:lnTo>
                  <a:pt x="570738" y="125603"/>
                </a:lnTo>
                <a:lnTo>
                  <a:pt x="538861" y="194945"/>
                </a:lnTo>
                <a:lnTo>
                  <a:pt x="507238" y="109855"/>
                </a:lnTo>
                <a:lnTo>
                  <a:pt x="505460" y="105029"/>
                </a:lnTo>
                <a:lnTo>
                  <a:pt x="504444" y="100965"/>
                </a:lnTo>
                <a:lnTo>
                  <a:pt x="504444" y="94615"/>
                </a:lnTo>
                <a:lnTo>
                  <a:pt x="505333" y="92329"/>
                </a:lnTo>
                <a:lnTo>
                  <a:pt x="507111" y="90805"/>
                </a:lnTo>
                <a:lnTo>
                  <a:pt x="508889" y="89154"/>
                </a:lnTo>
                <a:lnTo>
                  <a:pt x="512699" y="88138"/>
                </a:lnTo>
                <a:lnTo>
                  <a:pt x="518414" y="87630"/>
                </a:lnTo>
                <a:lnTo>
                  <a:pt x="518414" y="81673"/>
                </a:lnTo>
                <a:lnTo>
                  <a:pt x="456438" y="81673"/>
                </a:lnTo>
                <a:lnTo>
                  <a:pt x="456438" y="87630"/>
                </a:lnTo>
                <a:lnTo>
                  <a:pt x="462788" y="89027"/>
                </a:lnTo>
                <a:lnTo>
                  <a:pt x="467614" y="91198"/>
                </a:lnTo>
                <a:lnTo>
                  <a:pt x="473583" y="96659"/>
                </a:lnTo>
                <a:lnTo>
                  <a:pt x="476631" y="101981"/>
                </a:lnTo>
                <a:lnTo>
                  <a:pt x="479806" y="109855"/>
                </a:lnTo>
                <a:lnTo>
                  <a:pt x="527304" y="234188"/>
                </a:lnTo>
                <a:lnTo>
                  <a:pt x="533273" y="234188"/>
                </a:lnTo>
                <a:lnTo>
                  <a:pt x="551141" y="194945"/>
                </a:lnTo>
                <a:lnTo>
                  <a:pt x="576326" y="139700"/>
                </a:lnTo>
                <a:lnTo>
                  <a:pt x="613283" y="234188"/>
                </a:lnTo>
                <a:lnTo>
                  <a:pt x="620014" y="234188"/>
                </a:lnTo>
                <a:lnTo>
                  <a:pt x="636485" y="191643"/>
                </a:lnTo>
                <a:lnTo>
                  <a:pt x="669417" y="106680"/>
                </a:lnTo>
                <a:lnTo>
                  <a:pt x="689991" y="87630"/>
                </a:lnTo>
                <a:lnTo>
                  <a:pt x="689991" y="81673"/>
                </a:lnTo>
                <a:close/>
              </a:path>
              <a:path w="790575" h="234950">
                <a:moveTo>
                  <a:pt x="790486" y="143268"/>
                </a:moveTo>
                <a:lnTo>
                  <a:pt x="707009" y="143268"/>
                </a:lnTo>
                <a:lnTo>
                  <a:pt x="707009" y="167640"/>
                </a:lnTo>
                <a:lnTo>
                  <a:pt x="790486" y="167640"/>
                </a:lnTo>
                <a:lnTo>
                  <a:pt x="790486" y="143268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91533" y="3475228"/>
            <a:ext cx="1223899" cy="223520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5777357" y="3464559"/>
            <a:ext cx="910590" cy="300355"/>
          </a:xfrm>
          <a:custGeom>
            <a:avLst/>
            <a:gdLst/>
            <a:ahLst/>
            <a:cxnLst/>
            <a:rect l="l" t="t" r="r" b="b"/>
            <a:pathLst>
              <a:path w="910590" h="300354">
                <a:moveTo>
                  <a:pt x="89153" y="0"/>
                </a:moveTo>
                <a:lnTo>
                  <a:pt x="53133" y="23621"/>
                </a:lnTo>
                <a:lnTo>
                  <a:pt x="24637" y="59054"/>
                </a:lnTo>
                <a:lnTo>
                  <a:pt x="6175" y="102473"/>
                </a:lnTo>
                <a:lnTo>
                  <a:pt x="0" y="150367"/>
                </a:lnTo>
                <a:lnTo>
                  <a:pt x="785" y="167294"/>
                </a:lnTo>
                <a:lnTo>
                  <a:pt x="12572" y="216407"/>
                </a:lnTo>
                <a:lnTo>
                  <a:pt x="37433" y="259413"/>
                </a:lnTo>
                <a:lnTo>
                  <a:pt x="66770" y="287004"/>
                </a:lnTo>
                <a:lnTo>
                  <a:pt x="89153" y="300354"/>
                </a:lnTo>
                <a:lnTo>
                  <a:pt x="89153" y="294385"/>
                </a:lnTo>
                <a:lnTo>
                  <a:pt x="81365" y="288674"/>
                </a:lnTo>
                <a:lnTo>
                  <a:pt x="74374" y="282797"/>
                </a:lnTo>
                <a:lnTo>
                  <a:pt x="49897" y="251420"/>
                </a:lnTo>
                <a:lnTo>
                  <a:pt x="36448" y="208914"/>
                </a:lnTo>
                <a:lnTo>
                  <a:pt x="31448" y="163034"/>
                </a:lnTo>
                <a:lnTo>
                  <a:pt x="31114" y="146176"/>
                </a:lnTo>
                <a:lnTo>
                  <a:pt x="31517" y="130417"/>
                </a:lnTo>
                <a:lnTo>
                  <a:pt x="37464" y="85089"/>
                </a:lnTo>
                <a:lnTo>
                  <a:pt x="50538" y="46995"/>
                </a:lnTo>
                <a:lnTo>
                  <a:pt x="79625" y="12755"/>
                </a:lnTo>
                <a:lnTo>
                  <a:pt x="89153" y="6730"/>
                </a:lnTo>
                <a:lnTo>
                  <a:pt x="89153" y="0"/>
                </a:lnTo>
                <a:close/>
              </a:path>
              <a:path w="910590" h="300354">
                <a:moveTo>
                  <a:pt x="177800" y="223646"/>
                </a:moveTo>
                <a:lnTo>
                  <a:pt x="101600" y="223646"/>
                </a:lnTo>
                <a:lnTo>
                  <a:pt x="101600" y="229615"/>
                </a:lnTo>
                <a:lnTo>
                  <a:pt x="177800" y="229615"/>
                </a:lnTo>
                <a:lnTo>
                  <a:pt x="177800" y="223646"/>
                </a:lnTo>
                <a:close/>
              </a:path>
              <a:path w="910590" h="300354">
                <a:moveTo>
                  <a:pt x="179664" y="45338"/>
                </a:moveTo>
                <a:lnTo>
                  <a:pt x="146812" y="45338"/>
                </a:lnTo>
                <a:lnTo>
                  <a:pt x="231520" y="229615"/>
                </a:lnTo>
                <a:lnTo>
                  <a:pt x="236727" y="229615"/>
                </a:lnTo>
                <a:lnTo>
                  <a:pt x="258554" y="181990"/>
                </a:lnTo>
                <a:lnTo>
                  <a:pt x="243077" y="181990"/>
                </a:lnTo>
                <a:lnTo>
                  <a:pt x="179664" y="45338"/>
                </a:lnTo>
                <a:close/>
              </a:path>
              <a:path w="910590" h="300354">
                <a:moveTo>
                  <a:pt x="383285" y="223646"/>
                </a:moveTo>
                <a:lnTo>
                  <a:pt x="290194" y="223646"/>
                </a:lnTo>
                <a:lnTo>
                  <a:pt x="290194" y="229615"/>
                </a:lnTo>
                <a:lnTo>
                  <a:pt x="383285" y="229615"/>
                </a:lnTo>
                <a:lnTo>
                  <a:pt x="383285" y="223646"/>
                </a:lnTo>
                <a:close/>
              </a:path>
              <a:path w="910590" h="300354">
                <a:moveTo>
                  <a:pt x="163575" y="10667"/>
                </a:moveTo>
                <a:lnTo>
                  <a:pt x="101600" y="10667"/>
                </a:lnTo>
                <a:lnTo>
                  <a:pt x="101600" y="16637"/>
                </a:lnTo>
                <a:lnTo>
                  <a:pt x="110616" y="16637"/>
                </a:lnTo>
                <a:lnTo>
                  <a:pt x="117093" y="17652"/>
                </a:lnTo>
                <a:lnTo>
                  <a:pt x="121030" y="19812"/>
                </a:lnTo>
                <a:lnTo>
                  <a:pt x="125094" y="21843"/>
                </a:lnTo>
                <a:lnTo>
                  <a:pt x="127888" y="24511"/>
                </a:lnTo>
                <a:lnTo>
                  <a:pt x="131571" y="31876"/>
                </a:lnTo>
                <a:lnTo>
                  <a:pt x="132587" y="38862"/>
                </a:lnTo>
                <a:lnTo>
                  <a:pt x="132587" y="203962"/>
                </a:lnTo>
                <a:lnTo>
                  <a:pt x="131444" y="211835"/>
                </a:lnTo>
                <a:lnTo>
                  <a:pt x="129031" y="215264"/>
                </a:lnTo>
                <a:lnTo>
                  <a:pt x="125221" y="220852"/>
                </a:lnTo>
                <a:lnTo>
                  <a:pt x="118617" y="223646"/>
                </a:lnTo>
                <a:lnTo>
                  <a:pt x="161543" y="223646"/>
                </a:lnTo>
                <a:lnTo>
                  <a:pt x="155193" y="221360"/>
                </a:lnTo>
                <a:lnTo>
                  <a:pt x="151256" y="216915"/>
                </a:lnTo>
                <a:lnTo>
                  <a:pt x="149330" y="213413"/>
                </a:lnTo>
                <a:lnTo>
                  <a:pt x="147939" y="208041"/>
                </a:lnTo>
                <a:lnTo>
                  <a:pt x="147095" y="200788"/>
                </a:lnTo>
                <a:lnTo>
                  <a:pt x="146812" y="191642"/>
                </a:lnTo>
                <a:lnTo>
                  <a:pt x="146812" y="45338"/>
                </a:lnTo>
                <a:lnTo>
                  <a:pt x="179664" y="45338"/>
                </a:lnTo>
                <a:lnTo>
                  <a:pt x="163575" y="10667"/>
                </a:lnTo>
                <a:close/>
              </a:path>
              <a:path w="910590" h="300354">
                <a:moveTo>
                  <a:pt x="352297" y="45338"/>
                </a:moveTo>
                <a:lnTo>
                  <a:pt x="321182" y="45338"/>
                </a:lnTo>
                <a:lnTo>
                  <a:pt x="321182" y="203962"/>
                </a:lnTo>
                <a:lnTo>
                  <a:pt x="320039" y="211835"/>
                </a:lnTo>
                <a:lnTo>
                  <a:pt x="317626" y="215264"/>
                </a:lnTo>
                <a:lnTo>
                  <a:pt x="313943" y="220852"/>
                </a:lnTo>
                <a:lnTo>
                  <a:pt x="307339" y="223646"/>
                </a:lnTo>
                <a:lnTo>
                  <a:pt x="367029" y="223646"/>
                </a:lnTo>
                <a:lnTo>
                  <a:pt x="360806" y="221360"/>
                </a:lnTo>
                <a:lnTo>
                  <a:pt x="356742" y="216915"/>
                </a:lnTo>
                <a:lnTo>
                  <a:pt x="354762" y="213413"/>
                </a:lnTo>
                <a:lnTo>
                  <a:pt x="353377" y="208041"/>
                </a:lnTo>
                <a:lnTo>
                  <a:pt x="352563" y="200788"/>
                </a:lnTo>
                <a:lnTo>
                  <a:pt x="352297" y="191642"/>
                </a:lnTo>
                <a:lnTo>
                  <a:pt x="352297" y="45338"/>
                </a:lnTo>
                <a:close/>
              </a:path>
              <a:path w="910590" h="300354">
                <a:moveTo>
                  <a:pt x="383285" y="10667"/>
                </a:moveTo>
                <a:lnTo>
                  <a:pt x="321182" y="10667"/>
                </a:lnTo>
                <a:lnTo>
                  <a:pt x="243077" y="181990"/>
                </a:lnTo>
                <a:lnTo>
                  <a:pt x="258554" y="181990"/>
                </a:lnTo>
                <a:lnTo>
                  <a:pt x="321182" y="45338"/>
                </a:lnTo>
                <a:lnTo>
                  <a:pt x="352297" y="45338"/>
                </a:lnTo>
                <a:lnTo>
                  <a:pt x="352297" y="36322"/>
                </a:lnTo>
                <a:lnTo>
                  <a:pt x="353440" y="28448"/>
                </a:lnTo>
                <a:lnTo>
                  <a:pt x="355853" y="25018"/>
                </a:lnTo>
                <a:lnTo>
                  <a:pt x="359663" y="19430"/>
                </a:lnTo>
                <a:lnTo>
                  <a:pt x="366267" y="16637"/>
                </a:lnTo>
                <a:lnTo>
                  <a:pt x="383285" y="16637"/>
                </a:lnTo>
                <a:lnTo>
                  <a:pt x="383285" y="10667"/>
                </a:lnTo>
                <a:close/>
              </a:path>
              <a:path w="910590" h="300354">
                <a:moveTo>
                  <a:pt x="482600" y="10667"/>
                </a:moveTo>
                <a:lnTo>
                  <a:pt x="393191" y="10667"/>
                </a:lnTo>
                <a:lnTo>
                  <a:pt x="393191" y="16637"/>
                </a:lnTo>
                <a:lnTo>
                  <a:pt x="399795" y="17144"/>
                </a:lnTo>
                <a:lnTo>
                  <a:pt x="405129" y="18414"/>
                </a:lnTo>
                <a:lnTo>
                  <a:pt x="409066" y="20319"/>
                </a:lnTo>
                <a:lnTo>
                  <a:pt x="413003" y="22098"/>
                </a:lnTo>
                <a:lnTo>
                  <a:pt x="416305" y="24764"/>
                </a:lnTo>
                <a:lnTo>
                  <a:pt x="418972" y="28066"/>
                </a:lnTo>
                <a:lnTo>
                  <a:pt x="420750" y="30225"/>
                </a:lnTo>
                <a:lnTo>
                  <a:pt x="423671" y="36194"/>
                </a:lnTo>
                <a:lnTo>
                  <a:pt x="509904" y="234569"/>
                </a:lnTo>
                <a:lnTo>
                  <a:pt x="515873" y="234569"/>
                </a:lnTo>
                <a:lnTo>
                  <a:pt x="536251" y="184912"/>
                </a:lnTo>
                <a:lnTo>
                  <a:pt x="521588" y="184912"/>
                </a:lnTo>
                <a:lnTo>
                  <a:pt x="465835" y="56514"/>
                </a:lnTo>
                <a:lnTo>
                  <a:pt x="458469" y="27431"/>
                </a:lnTo>
                <a:lnTo>
                  <a:pt x="459866" y="24256"/>
                </a:lnTo>
                <a:lnTo>
                  <a:pt x="462914" y="21843"/>
                </a:lnTo>
                <a:lnTo>
                  <a:pt x="465963" y="19303"/>
                </a:lnTo>
                <a:lnTo>
                  <a:pt x="472566" y="17652"/>
                </a:lnTo>
                <a:lnTo>
                  <a:pt x="482600" y="16637"/>
                </a:lnTo>
                <a:lnTo>
                  <a:pt x="482600" y="10667"/>
                </a:lnTo>
                <a:close/>
              </a:path>
              <a:path w="910590" h="300354">
                <a:moveTo>
                  <a:pt x="625093" y="10667"/>
                </a:moveTo>
                <a:lnTo>
                  <a:pt x="557529" y="10667"/>
                </a:lnTo>
                <a:lnTo>
                  <a:pt x="557529" y="16637"/>
                </a:lnTo>
                <a:lnTo>
                  <a:pt x="558800" y="16890"/>
                </a:lnTo>
                <a:lnTo>
                  <a:pt x="559815" y="17017"/>
                </a:lnTo>
                <a:lnTo>
                  <a:pt x="560323" y="17144"/>
                </a:lnTo>
                <a:lnTo>
                  <a:pt x="567689" y="18287"/>
                </a:lnTo>
                <a:lnTo>
                  <a:pt x="573023" y="20319"/>
                </a:lnTo>
                <a:lnTo>
                  <a:pt x="579246" y="26035"/>
                </a:lnTo>
                <a:lnTo>
                  <a:pt x="580770" y="28955"/>
                </a:lnTo>
                <a:lnTo>
                  <a:pt x="580770" y="32130"/>
                </a:lnTo>
                <a:lnTo>
                  <a:pt x="521588" y="184912"/>
                </a:lnTo>
                <a:lnTo>
                  <a:pt x="536251" y="184912"/>
                </a:lnTo>
                <a:lnTo>
                  <a:pt x="592327" y="48260"/>
                </a:lnTo>
                <a:lnTo>
                  <a:pt x="617346" y="18034"/>
                </a:lnTo>
                <a:lnTo>
                  <a:pt x="625093" y="16637"/>
                </a:lnTo>
                <a:lnTo>
                  <a:pt x="625093" y="10667"/>
                </a:lnTo>
                <a:close/>
              </a:path>
              <a:path w="910590" h="300354">
                <a:moveTo>
                  <a:pt x="728852" y="223646"/>
                </a:moveTo>
                <a:lnTo>
                  <a:pt x="635000" y="223646"/>
                </a:lnTo>
                <a:lnTo>
                  <a:pt x="635000" y="229615"/>
                </a:lnTo>
                <a:lnTo>
                  <a:pt x="728852" y="229615"/>
                </a:lnTo>
                <a:lnTo>
                  <a:pt x="728852" y="223646"/>
                </a:lnTo>
                <a:close/>
              </a:path>
              <a:path w="910590" h="300354">
                <a:moveTo>
                  <a:pt x="715263" y="10667"/>
                </a:moveTo>
                <a:lnTo>
                  <a:pt x="635000" y="10667"/>
                </a:lnTo>
                <a:lnTo>
                  <a:pt x="635000" y="16637"/>
                </a:lnTo>
                <a:lnTo>
                  <a:pt x="651509" y="16637"/>
                </a:lnTo>
                <a:lnTo>
                  <a:pt x="657859" y="19050"/>
                </a:lnTo>
                <a:lnTo>
                  <a:pt x="666368" y="203326"/>
                </a:lnTo>
                <a:lnTo>
                  <a:pt x="665226" y="211200"/>
                </a:lnTo>
                <a:lnTo>
                  <a:pt x="663066" y="214629"/>
                </a:lnTo>
                <a:lnTo>
                  <a:pt x="659129" y="220598"/>
                </a:lnTo>
                <a:lnTo>
                  <a:pt x="652526" y="223646"/>
                </a:lnTo>
                <a:lnTo>
                  <a:pt x="712215" y="223646"/>
                </a:lnTo>
                <a:lnTo>
                  <a:pt x="697356" y="190881"/>
                </a:lnTo>
                <a:lnTo>
                  <a:pt x="697356" y="127126"/>
                </a:lnTo>
                <a:lnTo>
                  <a:pt x="763371" y="127126"/>
                </a:lnTo>
                <a:lnTo>
                  <a:pt x="774388" y="122142"/>
                </a:lnTo>
                <a:lnTo>
                  <a:pt x="775691" y="121157"/>
                </a:lnTo>
                <a:lnTo>
                  <a:pt x="720725" y="121157"/>
                </a:lnTo>
                <a:lnTo>
                  <a:pt x="716914" y="120776"/>
                </a:lnTo>
                <a:lnTo>
                  <a:pt x="708151" y="119761"/>
                </a:lnTo>
                <a:lnTo>
                  <a:pt x="703071" y="118999"/>
                </a:lnTo>
                <a:lnTo>
                  <a:pt x="697356" y="117855"/>
                </a:lnTo>
                <a:lnTo>
                  <a:pt x="697356" y="26797"/>
                </a:lnTo>
                <a:lnTo>
                  <a:pt x="705992" y="24764"/>
                </a:lnTo>
                <a:lnTo>
                  <a:pt x="712977" y="23749"/>
                </a:lnTo>
                <a:lnTo>
                  <a:pt x="775473" y="23749"/>
                </a:lnTo>
                <a:lnTo>
                  <a:pt x="769762" y="20260"/>
                </a:lnTo>
                <a:lnTo>
                  <a:pt x="761618" y="16763"/>
                </a:lnTo>
                <a:lnTo>
                  <a:pt x="752357" y="14097"/>
                </a:lnTo>
                <a:lnTo>
                  <a:pt x="741537" y="12192"/>
                </a:lnTo>
                <a:lnTo>
                  <a:pt x="729168" y="11049"/>
                </a:lnTo>
                <a:lnTo>
                  <a:pt x="715263" y="10667"/>
                </a:lnTo>
                <a:close/>
              </a:path>
              <a:path w="910590" h="300354">
                <a:moveTo>
                  <a:pt x="763371" y="127126"/>
                </a:moveTo>
                <a:lnTo>
                  <a:pt x="697356" y="127126"/>
                </a:lnTo>
                <a:lnTo>
                  <a:pt x="704341" y="128524"/>
                </a:lnTo>
                <a:lnTo>
                  <a:pt x="710945" y="129666"/>
                </a:lnTo>
                <a:lnTo>
                  <a:pt x="723138" y="131190"/>
                </a:lnTo>
                <a:lnTo>
                  <a:pt x="728852" y="131572"/>
                </a:lnTo>
                <a:lnTo>
                  <a:pt x="734187" y="131572"/>
                </a:lnTo>
                <a:lnTo>
                  <a:pt x="749397" y="130524"/>
                </a:lnTo>
                <a:lnTo>
                  <a:pt x="762809" y="127381"/>
                </a:lnTo>
                <a:lnTo>
                  <a:pt x="763371" y="127126"/>
                </a:lnTo>
                <a:close/>
              </a:path>
              <a:path w="910590" h="300354">
                <a:moveTo>
                  <a:pt x="775473" y="23749"/>
                </a:moveTo>
                <a:lnTo>
                  <a:pt x="727583" y="23749"/>
                </a:lnTo>
                <a:lnTo>
                  <a:pt x="735584" y="25780"/>
                </a:lnTo>
                <a:lnTo>
                  <a:pt x="742695" y="29844"/>
                </a:lnTo>
                <a:lnTo>
                  <a:pt x="764688" y="67472"/>
                </a:lnTo>
                <a:lnTo>
                  <a:pt x="765047" y="74422"/>
                </a:lnTo>
                <a:lnTo>
                  <a:pt x="764285" y="84306"/>
                </a:lnTo>
                <a:lnTo>
                  <a:pt x="739520" y="117855"/>
                </a:lnTo>
                <a:lnTo>
                  <a:pt x="723900" y="121157"/>
                </a:lnTo>
                <a:lnTo>
                  <a:pt x="775691" y="121157"/>
                </a:lnTo>
                <a:lnTo>
                  <a:pt x="800760" y="83982"/>
                </a:lnTo>
                <a:lnTo>
                  <a:pt x="801877" y="71247"/>
                </a:lnTo>
                <a:lnTo>
                  <a:pt x="801141" y="61694"/>
                </a:lnTo>
                <a:lnTo>
                  <a:pt x="777239" y="24828"/>
                </a:lnTo>
                <a:lnTo>
                  <a:pt x="775473" y="23749"/>
                </a:lnTo>
                <a:close/>
              </a:path>
              <a:path w="910590" h="300354">
                <a:moveTo>
                  <a:pt x="821309" y="0"/>
                </a:moveTo>
                <a:lnTo>
                  <a:pt x="821309" y="6730"/>
                </a:lnTo>
                <a:lnTo>
                  <a:pt x="829171" y="12495"/>
                </a:lnTo>
                <a:lnTo>
                  <a:pt x="836199" y="18367"/>
                </a:lnTo>
                <a:lnTo>
                  <a:pt x="860692" y="49714"/>
                </a:lnTo>
                <a:lnTo>
                  <a:pt x="874013" y="92075"/>
                </a:lnTo>
                <a:lnTo>
                  <a:pt x="879014" y="138027"/>
                </a:lnTo>
                <a:lnTo>
                  <a:pt x="879347" y="154812"/>
                </a:lnTo>
                <a:lnTo>
                  <a:pt x="878965" y="170574"/>
                </a:lnTo>
                <a:lnTo>
                  <a:pt x="873124" y="216026"/>
                </a:lnTo>
                <a:lnTo>
                  <a:pt x="860051" y="254121"/>
                </a:lnTo>
                <a:lnTo>
                  <a:pt x="830857" y="288289"/>
                </a:lnTo>
                <a:lnTo>
                  <a:pt x="821309" y="294385"/>
                </a:lnTo>
                <a:lnTo>
                  <a:pt x="821309" y="300354"/>
                </a:lnTo>
                <a:lnTo>
                  <a:pt x="857424" y="276732"/>
                </a:lnTo>
                <a:lnTo>
                  <a:pt x="885824" y="241300"/>
                </a:lnTo>
                <a:lnTo>
                  <a:pt x="904335" y="197881"/>
                </a:lnTo>
                <a:lnTo>
                  <a:pt x="910463" y="149987"/>
                </a:lnTo>
                <a:lnTo>
                  <a:pt x="909677" y="132986"/>
                </a:lnTo>
                <a:lnTo>
                  <a:pt x="897889" y="83819"/>
                </a:lnTo>
                <a:lnTo>
                  <a:pt x="873083" y="40886"/>
                </a:lnTo>
                <a:lnTo>
                  <a:pt x="843851" y="13239"/>
                </a:lnTo>
                <a:lnTo>
                  <a:pt x="833092" y="6357"/>
                </a:lnTo>
                <a:lnTo>
                  <a:pt x="821309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63842" y="3607817"/>
            <a:ext cx="83820" cy="24765"/>
          </a:xfrm>
          <a:custGeom>
            <a:avLst/>
            <a:gdLst/>
            <a:ahLst/>
            <a:cxnLst/>
            <a:rect l="l" t="t" r="r" b="b"/>
            <a:pathLst>
              <a:path w="83820" h="24764">
                <a:moveTo>
                  <a:pt x="83483" y="0"/>
                </a:moveTo>
                <a:lnTo>
                  <a:pt x="0" y="0"/>
                </a:lnTo>
                <a:lnTo>
                  <a:pt x="0" y="24382"/>
                </a:lnTo>
                <a:lnTo>
                  <a:pt x="83483" y="24382"/>
                </a:lnTo>
                <a:lnTo>
                  <a:pt x="83483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122921" y="3470147"/>
            <a:ext cx="1206962" cy="294766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8502904" y="3464814"/>
            <a:ext cx="299085" cy="234315"/>
          </a:xfrm>
          <a:custGeom>
            <a:avLst/>
            <a:gdLst/>
            <a:ahLst/>
            <a:cxnLst/>
            <a:rect l="l" t="t" r="r" b="b"/>
            <a:pathLst>
              <a:path w="299084" h="234314">
                <a:moveTo>
                  <a:pt x="71500" y="77088"/>
                </a:moveTo>
                <a:lnTo>
                  <a:pt x="28767" y="92170"/>
                </a:lnTo>
                <a:lnTo>
                  <a:pt x="5625" y="126484"/>
                </a:lnTo>
                <a:lnTo>
                  <a:pt x="0" y="156844"/>
                </a:lnTo>
                <a:lnTo>
                  <a:pt x="1027" y="170491"/>
                </a:lnTo>
                <a:lnTo>
                  <a:pt x="16637" y="207263"/>
                </a:lnTo>
                <a:lnTo>
                  <a:pt x="53891" y="232267"/>
                </a:lnTo>
                <a:lnTo>
                  <a:pt x="69723" y="233934"/>
                </a:lnTo>
                <a:lnTo>
                  <a:pt x="79752" y="233271"/>
                </a:lnTo>
                <a:lnTo>
                  <a:pt x="89280" y="231298"/>
                </a:lnTo>
                <a:lnTo>
                  <a:pt x="98333" y="228040"/>
                </a:lnTo>
                <a:lnTo>
                  <a:pt x="106934" y="223519"/>
                </a:lnTo>
                <a:lnTo>
                  <a:pt x="108501" y="222377"/>
                </a:lnTo>
                <a:lnTo>
                  <a:pt x="76707" y="222377"/>
                </a:lnTo>
                <a:lnTo>
                  <a:pt x="66676" y="220922"/>
                </a:lnTo>
                <a:lnTo>
                  <a:pt x="37205" y="186743"/>
                </a:lnTo>
                <a:lnTo>
                  <a:pt x="29972" y="143256"/>
                </a:lnTo>
                <a:lnTo>
                  <a:pt x="30305" y="133707"/>
                </a:lnTo>
                <a:lnTo>
                  <a:pt x="43561" y="96012"/>
                </a:lnTo>
                <a:lnTo>
                  <a:pt x="51426" y="91447"/>
                </a:lnTo>
                <a:lnTo>
                  <a:pt x="55118" y="89281"/>
                </a:lnTo>
                <a:lnTo>
                  <a:pt x="60832" y="87630"/>
                </a:lnTo>
                <a:lnTo>
                  <a:pt x="108384" y="87630"/>
                </a:lnTo>
                <a:lnTo>
                  <a:pt x="101774" y="83470"/>
                </a:lnTo>
                <a:lnTo>
                  <a:pt x="87453" y="78684"/>
                </a:lnTo>
                <a:lnTo>
                  <a:pt x="71500" y="77088"/>
                </a:lnTo>
                <a:close/>
              </a:path>
              <a:path w="299084" h="234314">
                <a:moveTo>
                  <a:pt x="108384" y="87630"/>
                </a:moveTo>
                <a:lnTo>
                  <a:pt x="66548" y="87630"/>
                </a:lnTo>
                <a:lnTo>
                  <a:pt x="75023" y="88586"/>
                </a:lnTo>
                <a:lnTo>
                  <a:pt x="82724" y="91471"/>
                </a:lnTo>
                <a:lnTo>
                  <a:pt x="108442" y="129873"/>
                </a:lnTo>
                <a:lnTo>
                  <a:pt x="112649" y="165100"/>
                </a:lnTo>
                <a:lnTo>
                  <a:pt x="112025" y="179671"/>
                </a:lnTo>
                <a:lnTo>
                  <a:pt x="97085" y="215143"/>
                </a:lnTo>
                <a:lnTo>
                  <a:pt x="76707" y="222377"/>
                </a:lnTo>
                <a:lnTo>
                  <a:pt x="108501" y="222377"/>
                </a:lnTo>
                <a:lnTo>
                  <a:pt x="133223" y="192912"/>
                </a:lnTo>
                <a:lnTo>
                  <a:pt x="142748" y="152654"/>
                </a:lnTo>
                <a:lnTo>
                  <a:pt x="141656" y="138941"/>
                </a:lnTo>
                <a:lnTo>
                  <a:pt x="138398" y="126015"/>
                </a:lnTo>
                <a:lnTo>
                  <a:pt x="132996" y="113899"/>
                </a:lnTo>
                <a:lnTo>
                  <a:pt x="125475" y="102615"/>
                </a:lnTo>
                <a:lnTo>
                  <a:pt x="114452" y="91447"/>
                </a:lnTo>
                <a:lnTo>
                  <a:pt x="108384" y="87630"/>
                </a:lnTo>
                <a:close/>
              </a:path>
              <a:path w="299084" h="234314">
                <a:moveTo>
                  <a:pt x="257048" y="223519"/>
                </a:moveTo>
                <a:lnTo>
                  <a:pt x="168655" y="223519"/>
                </a:lnTo>
                <a:lnTo>
                  <a:pt x="168655" y="229362"/>
                </a:lnTo>
                <a:lnTo>
                  <a:pt x="257048" y="229362"/>
                </a:lnTo>
                <a:lnTo>
                  <a:pt x="257048" y="223519"/>
                </a:lnTo>
                <a:close/>
              </a:path>
              <a:path w="299084" h="234314">
                <a:moveTo>
                  <a:pt x="223139" y="93090"/>
                </a:moveTo>
                <a:lnTo>
                  <a:pt x="196469" y="93090"/>
                </a:lnTo>
                <a:lnTo>
                  <a:pt x="196469" y="200787"/>
                </a:lnTo>
                <a:lnTo>
                  <a:pt x="195706" y="207899"/>
                </a:lnTo>
                <a:lnTo>
                  <a:pt x="179577" y="223519"/>
                </a:lnTo>
                <a:lnTo>
                  <a:pt x="236854" y="223519"/>
                </a:lnTo>
                <a:lnTo>
                  <a:pt x="223139" y="190246"/>
                </a:lnTo>
                <a:lnTo>
                  <a:pt x="223139" y="93090"/>
                </a:lnTo>
                <a:close/>
              </a:path>
              <a:path w="299084" h="234314">
                <a:moveTo>
                  <a:pt x="261239" y="81407"/>
                </a:moveTo>
                <a:lnTo>
                  <a:pt x="167640" y="81407"/>
                </a:lnTo>
                <a:lnTo>
                  <a:pt x="167640" y="93090"/>
                </a:lnTo>
                <a:lnTo>
                  <a:pt x="261239" y="93090"/>
                </a:lnTo>
                <a:lnTo>
                  <a:pt x="261239" y="81407"/>
                </a:lnTo>
                <a:close/>
              </a:path>
              <a:path w="299084" h="234314">
                <a:moveTo>
                  <a:pt x="258064" y="0"/>
                </a:moveTo>
                <a:lnTo>
                  <a:pt x="218440" y="14591"/>
                </a:lnTo>
                <a:lnTo>
                  <a:pt x="198215" y="51355"/>
                </a:lnTo>
                <a:lnTo>
                  <a:pt x="196469" y="81407"/>
                </a:lnTo>
                <a:lnTo>
                  <a:pt x="223139" y="81407"/>
                </a:lnTo>
                <a:lnTo>
                  <a:pt x="223262" y="55121"/>
                </a:lnTo>
                <a:lnTo>
                  <a:pt x="223647" y="42767"/>
                </a:lnTo>
                <a:lnTo>
                  <a:pt x="240411" y="11684"/>
                </a:lnTo>
                <a:lnTo>
                  <a:pt x="290124" y="11684"/>
                </a:lnTo>
                <a:lnTo>
                  <a:pt x="289305" y="11049"/>
                </a:lnTo>
                <a:lnTo>
                  <a:pt x="281995" y="6215"/>
                </a:lnTo>
                <a:lnTo>
                  <a:pt x="274351" y="2762"/>
                </a:lnTo>
                <a:lnTo>
                  <a:pt x="266374" y="690"/>
                </a:lnTo>
                <a:lnTo>
                  <a:pt x="258064" y="0"/>
                </a:lnTo>
                <a:close/>
              </a:path>
              <a:path w="299084" h="234314">
                <a:moveTo>
                  <a:pt x="290124" y="11684"/>
                </a:moveTo>
                <a:lnTo>
                  <a:pt x="249427" y="11684"/>
                </a:lnTo>
                <a:lnTo>
                  <a:pt x="253111" y="12700"/>
                </a:lnTo>
                <a:lnTo>
                  <a:pt x="256540" y="14732"/>
                </a:lnTo>
                <a:lnTo>
                  <a:pt x="259842" y="16763"/>
                </a:lnTo>
                <a:lnTo>
                  <a:pt x="263525" y="20700"/>
                </a:lnTo>
                <a:lnTo>
                  <a:pt x="267462" y="26670"/>
                </a:lnTo>
                <a:lnTo>
                  <a:pt x="271525" y="32512"/>
                </a:lnTo>
                <a:lnTo>
                  <a:pt x="274827" y="36322"/>
                </a:lnTo>
                <a:lnTo>
                  <a:pt x="277622" y="38100"/>
                </a:lnTo>
                <a:lnTo>
                  <a:pt x="280289" y="39877"/>
                </a:lnTo>
                <a:lnTo>
                  <a:pt x="282955" y="40766"/>
                </a:lnTo>
                <a:lnTo>
                  <a:pt x="288671" y="40766"/>
                </a:lnTo>
                <a:lnTo>
                  <a:pt x="291719" y="39370"/>
                </a:lnTo>
                <a:lnTo>
                  <a:pt x="294640" y="36322"/>
                </a:lnTo>
                <a:lnTo>
                  <a:pt x="297306" y="33655"/>
                </a:lnTo>
                <a:lnTo>
                  <a:pt x="298703" y="30607"/>
                </a:lnTo>
                <a:lnTo>
                  <a:pt x="298703" y="21336"/>
                </a:lnTo>
                <a:lnTo>
                  <a:pt x="295528" y="15875"/>
                </a:lnTo>
                <a:lnTo>
                  <a:pt x="290124" y="11684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23908" y="3464559"/>
            <a:ext cx="923290" cy="285115"/>
          </a:xfrm>
          <a:custGeom>
            <a:avLst/>
            <a:gdLst/>
            <a:ahLst/>
            <a:cxnLst/>
            <a:rect l="l" t="t" r="r" b="b"/>
            <a:pathLst>
              <a:path w="923290" h="285114">
                <a:moveTo>
                  <a:pt x="76200" y="223646"/>
                </a:moveTo>
                <a:lnTo>
                  <a:pt x="0" y="223646"/>
                </a:lnTo>
                <a:lnTo>
                  <a:pt x="0" y="229615"/>
                </a:lnTo>
                <a:lnTo>
                  <a:pt x="76200" y="229615"/>
                </a:lnTo>
                <a:lnTo>
                  <a:pt x="76200" y="223646"/>
                </a:lnTo>
                <a:close/>
              </a:path>
              <a:path w="923290" h="285114">
                <a:moveTo>
                  <a:pt x="78064" y="45338"/>
                </a:moveTo>
                <a:lnTo>
                  <a:pt x="45212" y="45338"/>
                </a:lnTo>
                <a:lnTo>
                  <a:pt x="129794" y="229615"/>
                </a:lnTo>
                <a:lnTo>
                  <a:pt x="135127" y="229615"/>
                </a:lnTo>
                <a:lnTo>
                  <a:pt x="156954" y="181990"/>
                </a:lnTo>
                <a:lnTo>
                  <a:pt x="141477" y="181990"/>
                </a:lnTo>
                <a:lnTo>
                  <a:pt x="78064" y="45338"/>
                </a:lnTo>
                <a:close/>
              </a:path>
              <a:path w="923290" h="285114">
                <a:moveTo>
                  <a:pt x="281686" y="223646"/>
                </a:moveTo>
                <a:lnTo>
                  <a:pt x="188595" y="223646"/>
                </a:lnTo>
                <a:lnTo>
                  <a:pt x="188595" y="229615"/>
                </a:lnTo>
                <a:lnTo>
                  <a:pt x="281686" y="229615"/>
                </a:lnTo>
                <a:lnTo>
                  <a:pt x="281686" y="223646"/>
                </a:lnTo>
                <a:close/>
              </a:path>
              <a:path w="923290" h="285114">
                <a:moveTo>
                  <a:pt x="61975" y="10667"/>
                </a:moveTo>
                <a:lnTo>
                  <a:pt x="0" y="10667"/>
                </a:lnTo>
                <a:lnTo>
                  <a:pt x="0" y="16637"/>
                </a:lnTo>
                <a:lnTo>
                  <a:pt x="9017" y="16637"/>
                </a:lnTo>
                <a:lnTo>
                  <a:pt x="15494" y="17652"/>
                </a:lnTo>
                <a:lnTo>
                  <a:pt x="19431" y="19812"/>
                </a:lnTo>
                <a:lnTo>
                  <a:pt x="23495" y="21843"/>
                </a:lnTo>
                <a:lnTo>
                  <a:pt x="26289" y="24511"/>
                </a:lnTo>
                <a:lnTo>
                  <a:pt x="29972" y="31876"/>
                </a:lnTo>
                <a:lnTo>
                  <a:pt x="30988" y="38862"/>
                </a:lnTo>
                <a:lnTo>
                  <a:pt x="30988" y="203962"/>
                </a:lnTo>
                <a:lnTo>
                  <a:pt x="29845" y="211835"/>
                </a:lnTo>
                <a:lnTo>
                  <a:pt x="27432" y="215264"/>
                </a:lnTo>
                <a:lnTo>
                  <a:pt x="23622" y="220852"/>
                </a:lnTo>
                <a:lnTo>
                  <a:pt x="17018" y="223646"/>
                </a:lnTo>
                <a:lnTo>
                  <a:pt x="59944" y="223646"/>
                </a:lnTo>
                <a:lnTo>
                  <a:pt x="53594" y="221360"/>
                </a:lnTo>
                <a:lnTo>
                  <a:pt x="49657" y="216915"/>
                </a:lnTo>
                <a:lnTo>
                  <a:pt x="47730" y="213413"/>
                </a:lnTo>
                <a:lnTo>
                  <a:pt x="46339" y="208041"/>
                </a:lnTo>
                <a:lnTo>
                  <a:pt x="45495" y="200788"/>
                </a:lnTo>
                <a:lnTo>
                  <a:pt x="45212" y="191642"/>
                </a:lnTo>
                <a:lnTo>
                  <a:pt x="45212" y="45338"/>
                </a:lnTo>
                <a:lnTo>
                  <a:pt x="78064" y="45338"/>
                </a:lnTo>
                <a:lnTo>
                  <a:pt x="61975" y="10667"/>
                </a:lnTo>
                <a:close/>
              </a:path>
              <a:path w="923290" h="285114">
                <a:moveTo>
                  <a:pt x="250698" y="45338"/>
                </a:moveTo>
                <a:lnTo>
                  <a:pt x="219583" y="45338"/>
                </a:lnTo>
                <a:lnTo>
                  <a:pt x="219583" y="203962"/>
                </a:lnTo>
                <a:lnTo>
                  <a:pt x="218440" y="211835"/>
                </a:lnTo>
                <a:lnTo>
                  <a:pt x="216026" y="215264"/>
                </a:lnTo>
                <a:lnTo>
                  <a:pt x="212344" y="220852"/>
                </a:lnTo>
                <a:lnTo>
                  <a:pt x="205740" y="223646"/>
                </a:lnTo>
                <a:lnTo>
                  <a:pt x="265430" y="223646"/>
                </a:lnTo>
                <a:lnTo>
                  <a:pt x="259207" y="221360"/>
                </a:lnTo>
                <a:lnTo>
                  <a:pt x="255143" y="216915"/>
                </a:lnTo>
                <a:lnTo>
                  <a:pt x="253162" y="213413"/>
                </a:lnTo>
                <a:lnTo>
                  <a:pt x="251777" y="208041"/>
                </a:lnTo>
                <a:lnTo>
                  <a:pt x="250963" y="200788"/>
                </a:lnTo>
                <a:lnTo>
                  <a:pt x="250698" y="191642"/>
                </a:lnTo>
                <a:lnTo>
                  <a:pt x="250698" y="45338"/>
                </a:lnTo>
                <a:close/>
              </a:path>
              <a:path w="923290" h="285114">
                <a:moveTo>
                  <a:pt x="281686" y="10667"/>
                </a:moveTo>
                <a:lnTo>
                  <a:pt x="219583" y="10667"/>
                </a:lnTo>
                <a:lnTo>
                  <a:pt x="141477" y="181990"/>
                </a:lnTo>
                <a:lnTo>
                  <a:pt x="156954" y="181990"/>
                </a:lnTo>
                <a:lnTo>
                  <a:pt x="219583" y="45338"/>
                </a:lnTo>
                <a:lnTo>
                  <a:pt x="250698" y="45338"/>
                </a:lnTo>
                <a:lnTo>
                  <a:pt x="250698" y="36322"/>
                </a:lnTo>
                <a:lnTo>
                  <a:pt x="251841" y="28448"/>
                </a:lnTo>
                <a:lnTo>
                  <a:pt x="254254" y="25018"/>
                </a:lnTo>
                <a:lnTo>
                  <a:pt x="258064" y="19430"/>
                </a:lnTo>
                <a:lnTo>
                  <a:pt x="264668" y="16637"/>
                </a:lnTo>
                <a:lnTo>
                  <a:pt x="281686" y="16637"/>
                </a:lnTo>
                <a:lnTo>
                  <a:pt x="281686" y="10667"/>
                </a:lnTo>
                <a:close/>
              </a:path>
              <a:path w="923290" h="285114">
                <a:moveTo>
                  <a:pt x="371348" y="77342"/>
                </a:moveTo>
                <a:lnTo>
                  <a:pt x="328614" y="92424"/>
                </a:lnTo>
                <a:lnTo>
                  <a:pt x="305472" y="126738"/>
                </a:lnTo>
                <a:lnTo>
                  <a:pt x="299847" y="157098"/>
                </a:lnTo>
                <a:lnTo>
                  <a:pt x="300874" y="170745"/>
                </a:lnTo>
                <a:lnTo>
                  <a:pt x="316484" y="207517"/>
                </a:lnTo>
                <a:lnTo>
                  <a:pt x="353738" y="232521"/>
                </a:lnTo>
                <a:lnTo>
                  <a:pt x="369570" y="234187"/>
                </a:lnTo>
                <a:lnTo>
                  <a:pt x="379599" y="233525"/>
                </a:lnTo>
                <a:lnTo>
                  <a:pt x="389128" y="231552"/>
                </a:lnTo>
                <a:lnTo>
                  <a:pt x="398180" y="228294"/>
                </a:lnTo>
                <a:lnTo>
                  <a:pt x="406781" y="223773"/>
                </a:lnTo>
                <a:lnTo>
                  <a:pt x="408348" y="222631"/>
                </a:lnTo>
                <a:lnTo>
                  <a:pt x="376555" y="222631"/>
                </a:lnTo>
                <a:lnTo>
                  <a:pt x="366523" y="221176"/>
                </a:lnTo>
                <a:lnTo>
                  <a:pt x="337052" y="186997"/>
                </a:lnTo>
                <a:lnTo>
                  <a:pt x="329819" y="143509"/>
                </a:lnTo>
                <a:lnTo>
                  <a:pt x="330152" y="133961"/>
                </a:lnTo>
                <a:lnTo>
                  <a:pt x="343408" y="96265"/>
                </a:lnTo>
                <a:lnTo>
                  <a:pt x="351273" y="91701"/>
                </a:lnTo>
                <a:lnTo>
                  <a:pt x="354965" y="89535"/>
                </a:lnTo>
                <a:lnTo>
                  <a:pt x="360680" y="87884"/>
                </a:lnTo>
                <a:lnTo>
                  <a:pt x="408231" y="87884"/>
                </a:lnTo>
                <a:lnTo>
                  <a:pt x="401621" y="83724"/>
                </a:lnTo>
                <a:lnTo>
                  <a:pt x="387300" y="78938"/>
                </a:lnTo>
                <a:lnTo>
                  <a:pt x="371348" y="77342"/>
                </a:lnTo>
                <a:close/>
              </a:path>
              <a:path w="923290" h="285114">
                <a:moveTo>
                  <a:pt x="408231" y="87884"/>
                </a:moveTo>
                <a:lnTo>
                  <a:pt x="366395" y="87884"/>
                </a:lnTo>
                <a:lnTo>
                  <a:pt x="374870" y="88840"/>
                </a:lnTo>
                <a:lnTo>
                  <a:pt x="382571" y="91725"/>
                </a:lnTo>
                <a:lnTo>
                  <a:pt x="408289" y="130127"/>
                </a:lnTo>
                <a:lnTo>
                  <a:pt x="412496" y="165353"/>
                </a:lnTo>
                <a:lnTo>
                  <a:pt x="411872" y="179925"/>
                </a:lnTo>
                <a:lnTo>
                  <a:pt x="396932" y="215397"/>
                </a:lnTo>
                <a:lnTo>
                  <a:pt x="376555" y="222631"/>
                </a:lnTo>
                <a:lnTo>
                  <a:pt x="408348" y="222631"/>
                </a:lnTo>
                <a:lnTo>
                  <a:pt x="433070" y="193166"/>
                </a:lnTo>
                <a:lnTo>
                  <a:pt x="442595" y="152907"/>
                </a:lnTo>
                <a:lnTo>
                  <a:pt x="441503" y="139195"/>
                </a:lnTo>
                <a:lnTo>
                  <a:pt x="438245" y="126269"/>
                </a:lnTo>
                <a:lnTo>
                  <a:pt x="432843" y="114153"/>
                </a:lnTo>
                <a:lnTo>
                  <a:pt x="425323" y="102869"/>
                </a:lnTo>
                <a:lnTo>
                  <a:pt x="414299" y="91701"/>
                </a:lnTo>
                <a:lnTo>
                  <a:pt x="408231" y="87884"/>
                </a:lnTo>
                <a:close/>
              </a:path>
              <a:path w="923290" h="285114">
                <a:moveTo>
                  <a:pt x="537337" y="77215"/>
                </a:moveTo>
                <a:lnTo>
                  <a:pt x="496492" y="92057"/>
                </a:lnTo>
                <a:lnTo>
                  <a:pt x="470741" y="131333"/>
                </a:lnTo>
                <a:lnTo>
                  <a:pt x="465709" y="161797"/>
                </a:lnTo>
                <a:lnTo>
                  <a:pt x="466850" y="176988"/>
                </a:lnTo>
                <a:lnTo>
                  <a:pt x="483870" y="213867"/>
                </a:lnTo>
                <a:lnTo>
                  <a:pt x="526161" y="234187"/>
                </a:lnTo>
                <a:lnTo>
                  <a:pt x="534162" y="234187"/>
                </a:lnTo>
                <a:lnTo>
                  <a:pt x="566068" y="216407"/>
                </a:lnTo>
                <a:lnTo>
                  <a:pt x="541147" y="216407"/>
                </a:lnTo>
                <a:lnTo>
                  <a:pt x="532669" y="215314"/>
                </a:lnTo>
                <a:lnTo>
                  <a:pt x="503283" y="189388"/>
                </a:lnTo>
                <a:lnTo>
                  <a:pt x="495300" y="149097"/>
                </a:lnTo>
                <a:lnTo>
                  <a:pt x="496226" y="133881"/>
                </a:lnTo>
                <a:lnTo>
                  <a:pt x="515766" y="94374"/>
                </a:lnTo>
                <a:lnTo>
                  <a:pt x="535305" y="87249"/>
                </a:lnTo>
                <a:lnTo>
                  <a:pt x="566597" y="87249"/>
                </a:lnTo>
                <a:lnTo>
                  <a:pt x="562786" y="84181"/>
                </a:lnTo>
                <a:lnTo>
                  <a:pt x="555132" y="80295"/>
                </a:lnTo>
                <a:lnTo>
                  <a:pt x="546645" y="77981"/>
                </a:lnTo>
                <a:lnTo>
                  <a:pt x="537337" y="77215"/>
                </a:lnTo>
                <a:close/>
              </a:path>
              <a:path w="923290" h="285114">
                <a:moveTo>
                  <a:pt x="619125" y="210184"/>
                </a:moveTo>
                <a:lnTo>
                  <a:pt x="614299" y="212089"/>
                </a:lnTo>
                <a:lnTo>
                  <a:pt x="610489" y="212978"/>
                </a:lnTo>
                <a:lnTo>
                  <a:pt x="569595" y="212978"/>
                </a:lnTo>
                <a:lnTo>
                  <a:pt x="569595" y="234187"/>
                </a:lnTo>
                <a:lnTo>
                  <a:pt x="577088" y="234187"/>
                </a:lnTo>
                <a:lnTo>
                  <a:pt x="620902" y="215900"/>
                </a:lnTo>
                <a:lnTo>
                  <a:pt x="619125" y="210184"/>
                </a:lnTo>
                <a:close/>
              </a:path>
              <a:path w="923290" h="285114">
                <a:moveTo>
                  <a:pt x="566597" y="87249"/>
                </a:moveTo>
                <a:lnTo>
                  <a:pt x="540385" y="87249"/>
                </a:lnTo>
                <a:lnTo>
                  <a:pt x="545592" y="88773"/>
                </a:lnTo>
                <a:lnTo>
                  <a:pt x="556260" y="94868"/>
                </a:lnTo>
                <a:lnTo>
                  <a:pt x="560577" y="99440"/>
                </a:lnTo>
                <a:lnTo>
                  <a:pt x="563752" y="105410"/>
                </a:lnTo>
                <a:lnTo>
                  <a:pt x="567055" y="111505"/>
                </a:lnTo>
                <a:lnTo>
                  <a:pt x="568960" y="118110"/>
                </a:lnTo>
                <a:lnTo>
                  <a:pt x="569595" y="125475"/>
                </a:lnTo>
                <a:lnTo>
                  <a:pt x="569595" y="201675"/>
                </a:lnTo>
                <a:lnTo>
                  <a:pt x="562667" y="208103"/>
                </a:lnTo>
                <a:lnTo>
                  <a:pt x="555609" y="212709"/>
                </a:lnTo>
                <a:lnTo>
                  <a:pt x="548431" y="215481"/>
                </a:lnTo>
                <a:lnTo>
                  <a:pt x="541147" y="216407"/>
                </a:lnTo>
                <a:lnTo>
                  <a:pt x="566068" y="216407"/>
                </a:lnTo>
                <a:lnTo>
                  <a:pt x="569595" y="212978"/>
                </a:lnTo>
                <a:lnTo>
                  <a:pt x="605155" y="212978"/>
                </a:lnTo>
                <a:lnTo>
                  <a:pt x="603123" y="212216"/>
                </a:lnTo>
                <a:lnTo>
                  <a:pt x="596265" y="89662"/>
                </a:lnTo>
                <a:lnTo>
                  <a:pt x="569595" y="89662"/>
                </a:lnTo>
                <a:lnTo>
                  <a:pt x="566597" y="87249"/>
                </a:lnTo>
                <a:close/>
              </a:path>
              <a:path w="923290" h="285114">
                <a:moveTo>
                  <a:pt x="596265" y="21209"/>
                </a:moveTo>
                <a:lnTo>
                  <a:pt x="560705" y="21209"/>
                </a:lnTo>
                <a:lnTo>
                  <a:pt x="562864" y="21843"/>
                </a:lnTo>
                <a:lnTo>
                  <a:pt x="564642" y="23240"/>
                </a:lnTo>
                <a:lnTo>
                  <a:pt x="569595" y="89662"/>
                </a:lnTo>
                <a:lnTo>
                  <a:pt x="596265" y="89662"/>
                </a:lnTo>
                <a:lnTo>
                  <a:pt x="596265" y="21209"/>
                </a:lnTo>
                <a:close/>
              </a:path>
              <a:path w="923290" h="285114">
                <a:moveTo>
                  <a:pt x="596265" y="0"/>
                </a:moveTo>
                <a:lnTo>
                  <a:pt x="589026" y="0"/>
                </a:lnTo>
                <a:lnTo>
                  <a:pt x="544830" y="18034"/>
                </a:lnTo>
                <a:lnTo>
                  <a:pt x="546989" y="23749"/>
                </a:lnTo>
                <a:lnTo>
                  <a:pt x="551561" y="21970"/>
                </a:lnTo>
                <a:lnTo>
                  <a:pt x="555371" y="21209"/>
                </a:lnTo>
                <a:lnTo>
                  <a:pt x="596265" y="21209"/>
                </a:lnTo>
                <a:lnTo>
                  <a:pt x="596265" y="0"/>
                </a:lnTo>
                <a:close/>
              </a:path>
              <a:path w="923290" h="285114">
                <a:moveTo>
                  <a:pt x="699897" y="77215"/>
                </a:moveTo>
                <a:lnTo>
                  <a:pt x="661463" y="89110"/>
                </a:lnTo>
                <a:lnTo>
                  <a:pt x="636555" y="123825"/>
                </a:lnTo>
                <a:lnTo>
                  <a:pt x="631698" y="157606"/>
                </a:lnTo>
                <a:lnTo>
                  <a:pt x="632868" y="174230"/>
                </a:lnTo>
                <a:lnTo>
                  <a:pt x="650621" y="213359"/>
                </a:lnTo>
                <a:lnTo>
                  <a:pt x="683375" y="232880"/>
                </a:lnTo>
                <a:lnTo>
                  <a:pt x="696214" y="234187"/>
                </a:lnTo>
                <a:lnTo>
                  <a:pt x="707979" y="233046"/>
                </a:lnTo>
                <a:lnTo>
                  <a:pt x="718708" y="229631"/>
                </a:lnTo>
                <a:lnTo>
                  <a:pt x="728414" y="223954"/>
                </a:lnTo>
                <a:lnTo>
                  <a:pt x="737108" y="216026"/>
                </a:lnTo>
                <a:lnTo>
                  <a:pt x="743585" y="207771"/>
                </a:lnTo>
                <a:lnTo>
                  <a:pt x="708533" y="207771"/>
                </a:lnTo>
                <a:lnTo>
                  <a:pt x="697956" y="206605"/>
                </a:lnTo>
                <a:lnTo>
                  <a:pt x="663487" y="178865"/>
                </a:lnTo>
                <a:lnTo>
                  <a:pt x="654558" y="137413"/>
                </a:lnTo>
                <a:lnTo>
                  <a:pt x="756793" y="137413"/>
                </a:lnTo>
                <a:lnTo>
                  <a:pt x="756071" y="128015"/>
                </a:lnTo>
                <a:lnTo>
                  <a:pt x="654558" y="128015"/>
                </a:lnTo>
                <a:lnTo>
                  <a:pt x="655982" y="119276"/>
                </a:lnTo>
                <a:lnTo>
                  <a:pt x="684379" y="89290"/>
                </a:lnTo>
                <a:lnTo>
                  <a:pt x="690880" y="88645"/>
                </a:lnTo>
                <a:lnTo>
                  <a:pt x="734882" y="88645"/>
                </a:lnTo>
                <a:lnTo>
                  <a:pt x="732240" y="86431"/>
                </a:lnTo>
                <a:lnTo>
                  <a:pt x="722582" y="81311"/>
                </a:lnTo>
                <a:lnTo>
                  <a:pt x="711805" y="78239"/>
                </a:lnTo>
                <a:lnTo>
                  <a:pt x="699897" y="77215"/>
                </a:lnTo>
                <a:close/>
              </a:path>
              <a:path w="923290" h="285114">
                <a:moveTo>
                  <a:pt x="751840" y="172465"/>
                </a:moveTo>
                <a:lnTo>
                  <a:pt x="728160" y="203271"/>
                </a:lnTo>
                <a:lnTo>
                  <a:pt x="708533" y="207771"/>
                </a:lnTo>
                <a:lnTo>
                  <a:pt x="743585" y="207771"/>
                </a:lnTo>
                <a:lnTo>
                  <a:pt x="744493" y="206605"/>
                </a:lnTo>
                <a:lnTo>
                  <a:pt x="750189" y="196786"/>
                </a:lnTo>
                <a:lnTo>
                  <a:pt x="754288" y="186451"/>
                </a:lnTo>
                <a:lnTo>
                  <a:pt x="756793" y="175640"/>
                </a:lnTo>
                <a:lnTo>
                  <a:pt x="751840" y="172465"/>
                </a:lnTo>
                <a:close/>
              </a:path>
              <a:path w="923290" h="285114">
                <a:moveTo>
                  <a:pt x="734882" y="88645"/>
                </a:moveTo>
                <a:lnTo>
                  <a:pt x="696722" y="88645"/>
                </a:lnTo>
                <a:lnTo>
                  <a:pt x="702310" y="90424"/>
                </a:lnTo>
                <a:lnTo>
                  <a:pt x="712977" y="97281"/>
                </a:lnTo>
                <a:lnTo>
                  <a:pt x="723011" y="128015"/>
                </a:lnTo>
                <a:lnTo>
                  <a:pt x="756071" y="128015"/>
                </a:lnTo>
                <a:lnTo>
                  <a:pt x="755792" y="124388"/>
                </a:lnTo>
                <a:lnTo>
                  <a:pt x="752792" y="112744"/>
                </a:lnTo>
                <a:lnTo>
                  <a:pt x="747791" y="102481"/>
                </a:lnTo>
                <a:lnTo>
                  <a:pt x="740791" y="93599"/>
                </a:lnTo>
                <a:lnTo>
                  <a:pt x="734882" y="88645"/>
                </a:lnTo>
                <a:close/>
              </a:path>
              <a:path w="923290" h="285114">
                <a:moveTo>
                  <a:pt x="850773" y="223773"/>
                </a:moveTo>
                <a:lnTo>
                  <a:pt x="778256" y="223773"/>
                </a:lnTo>
                <a:lnTo>
                  <a:pt x="778256" y="229615"/>
                </a:lnTo>
                <a:lnTo>
                  <a:pt x="850773" y="229615"/>
                </a:lnTo>
                <a:lnTo>
                  <a:pt x="850773" y="223773"/>
                </a:lnTo>
                <a:close/>
              </a:path>
              <a:path w="923290" h="285114">
                <a:moveTo>
                  <a:pt x="826897" y="21209"/>
                </a:moveTo>
                <a:lnTo>
                  <a:pt x="791464" y="21209"/>
                </a:lnTo>
                <a:lnTo>
                  <a:pt x="793623" y="21843"/>
                </a:lnTo>
                <a:lnTo>
                  <a:pt x="796925" y="24637"/>
                </a:lnTo>
                <a:lnTo>
                  <a:pt x="800084" y="205485"/>
                </a:lnTo>
                <a:lnTo>
                  <a:pt x="799338" y="211581"/>
                </a:lnTo>
                <a:lnTo>
                  <a:pt x="785114" y="223773"/>
                </a:lnTo>
                <a:lnTo>
                  <a:pt x="843152" y="223773"/>
                </a:lnTo>
                <a:lnTo>
                  <a:pt x="828929" y="214629"/>
                </a:lnTo>
                <a:lnTo>
                  <a:pt x="827532" y="211581"/>
                </a:lnTo>
                <a:lnTo>
                  <a:pt x="826897" y="205485"/>
                </a:lnTo>
                <a:lnTo>
                  <a:pt x="826897" y="21209"/>
                </a:lnTo>
                <a:close/>
              </a:path>
              <a:path w="923290" h="285114">
                <a:moveTo>
                  <a:pt x="826897" y="0"/>
                </a:moveTo>
                <a:lnTo>
                  <a:pt x="819658" y="0"/>
                </a:lnTo>
                <a:lnTo>
                  <a:pt x="775589" y="18034"/>
                </a:lnTo>
                <a:lnTo>
                  <a:pt x="778256" y="23749"/>
                </a:lnTo>
                <a:lnTo>
                  <a:pt x="782574" y="21970"/>
                </a:lnTo>
                <a:lnTo>
                  <a:pt x="786130" y="21209"/>
                </a:lnTo>
                <a:lnTo>
                  <a:pt x="826897" y="21209"/>
                </a:lnTo>
                <a:lnTo>
                  <a:pt x="826897" y="0"/>
                </a:lnTo>
                <a:close/>
              </a:path>
              <a:path w="923290" h="285114">
                <a:moveTo>
                  <a:pt x="922908" y="229488"/>
                </a:moveTo>
                <a:lnTo>
                  <a:pt x="906780" y="229488"/>
                </a:lnTo>
                <a:lnTo>
                  <a:pt x="907542" y="229996"/>
                </a:lnTo>
                <a:lnTo>
                  <a:pt x="908304" y="230885"/>
                </a:lnTo>
                <a:lnTo>
                  <a:pt x="909320" y="232282"/>
                </a:lnTo>
                <a:lnTo>
                  <a:pt x="909619" y="233679"/>
                </a:lnTo>
                <a:lnTo>
                  <a:pt x="909701" y="236092"/>
                </a:lnTo>
                <a:lnTo>
                  <a:pt x="909149" y="242474"/>
                </a:lnTo>
                <a:lnTo>
                  <a:pt x="882735" y="274478"/>
                </a:lnTo>
                <a:lnTo>
                  <a:pt x="874902" y="277621"/>
                </a:lnTo>
                <a:lnTo>
                  <a:pt x="874902" y="284733"/>
                </a:lnTo>
                <a:lnTo>
                  <a:pt x="911479" y="262127"/>
                </a:lnTo>
                <a:lnTo>
                  <a:pt x="922944" y="232282"/>
                </a:lnTo>
                <a:lnTo>
                  <a:pt x="922908" y="229488"/>
                </a:lnTo>
                <a:close/>
              </a:path>
              <a:path w="923290" h="285114">
                <a:moveTo>
                  <a:pt x="902843" y="197357"/>
                </a:moveTo>
                <a:lnTo>
                  <a:pt x="889889" y="197357"/>
                </a:lnTo>
                <a:lnTo>
                  <a:pt x="884936" y="199262"/>
                </a:lnTo>
                <a:lnTo>
                  <a:pt x="876935" y="206756"/>
                </a:lnTo>
                <a:lnTo>
                  <a:pt x="874902" y="211200"/>
                </a:lnTo>
                <a:lnTo>
                  <a:pt x="874902" y="221995"/>
                </a:lnTo>
                <a:lnTo>
                  <a:pt x="876426" y="226313"/>
                </a:lnTo>
                <a:lnTo>
                  <a:pt x="882650" y="232537"/>
                </a:lnTo>
                <a:lnTo>
                  <a:pt x="886841" y="234187"/>
                </a:lnTo>
                <a:lnTo>
                  <a:pt x="894334" y="234187"/>
                </a:lnTo>
                <a:lnTo>
                  <a:pt x="896366" y="233679"/>
                </a:lnTo>
                <a:lnTo>
                  <a:pt x="902335" y="230504"/>
                </a:lnTo>
                <a:lnTo>
                  <a:pt x="904875" y="229488"/>
                </a:lnTo>
                <a:lnTo>
                  <a:pt x="922908" y="229488"/>
                </a:lnTo>
                <a:lnTo>
                  <a:pt x="922512" y="223952"/>
                </a:lnTo>
                <a:lnTo>
                  <a:pt x="920940" y="217423"/>
                </a:lnTo>
                <a:lnTo>
                  <a:pt x="918321" y="211657"/>
                </a:lnTo>
                <a:lnTo>
                  <a:pt x="914654" y="206628"/>
                </a:lnTo>
                <a:lnTo>
                  <a:pt x="909193" y="200406"/>
                </a:lnTo>
                <a:lnTo>
                  <a:pt x="902843" y="197357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017125" y="3464559"/>
            <a:ext cx="690245" cy="234950"/>
          </a:xfrm>
          <a:custGeom>
            <a:avLst/>
            <a:gdLst/>
            <a:ahLst/>
            <a:cxnLst/>
            <a:rect l="l" t="t" r="r" b="b"/>
            <a:pathLst>
              <a:path w="690245" h="234950">
                <a:moveTo>
                  <a:pt x="89407" y="10667"/>
                </a:moveTo>
                <a:lnTo>
                  <a:pt x="0" y="10667"/>
                </a:lnTo>
                <a:lnTo>
                  <a:pt x="0" y="16637"/>
                </a:lnTo>
                <a:lnTo>
                  <a:pt x="6603" y="17144"/>
                </a:lnTo>
                <a:lnTo>
                  <a:pt x="11938" y="18414"/>
                </a:lnTo>
                <a:lnTo>
                  <a:pt x="15875" y="20319"/>
                </a:lnTo>
                <a:lnTo>
                  <a:pt x="19811" y="22098"/>
                </a:lnTo>
                <a:lnTo>
                  <a:pt x="23114" y="24764"/>
                </a:lnTo>
                <a:lnTo>
                  <a:pt x="25780" y="28066"/>
                </a:lnTo>
                <a:lnTo>
                  <a:pt x="27558" y="30225"/>
                </a:lnTo>
                <a:lnTo>
                  <a:pt x="30479" y="36194"/>
                </a:lnTo>
                <a:lnTo>
                  <a:pt x="116713" y="234569"/>
                </a:lnTo>
                <a:lnTo>
                  <a:pt x="122681" y="234569"/>
                </a:lnTo>
                <a:lnTo>
                  <a:pt x="143059" y="184912"/>
                </a:lnTo>
                <a:lnTo>
                  <a:pt x="128397" y="184912"/>
                </a:lnTo>
                <a:lnTo>
                  <a:pt x="72644" y="56514"/>
                </a:lnTo>
                <a:lnTo>
                  <a:pt x="65277" y="27431"/>
                </a:lnTo>
                <a:lnTo>
                  <a:pt x="66675" y="24256"/>
                </a:lnTo>
                <a:lnTo>
                  <a:pt x="69723" y="21843"/>
                </a:lnTo>
                <a:lnTo>
                  <a:pt x="72771" y="19303"/>
                </a:lnTo>
                <a:lnTo>
                  <a:pt x="79375" y="17652"/>
                </a:lnTo>
                <a:lnTo>
                  <a:pt x="89407" y="16637"/>
                </a:lnTo>
                <a:lnTo>
                  <a:pt x="89407" y="10667"/>
                </a:lnTo>
                <a:close/>
              </a:path>
              <a:path w="690245" h="234950">
                <a:moveTo>
                  <a:pt x="300354" y="223773"/>
                </a:moveTo>
                <a:lnTo>
                  <a:pt x="228473" y="223773"/>
                </a:lnTo>
                <a:lnTo>
                  <a:pt x="228473" y="229615"/>
                </a:lnTo>
                <a:lnTo>
                  <a:pt x="300354" y="229615"/>
                </a:lnTo>
                <a:lnTo>
                  <a:pt x="300354" y="223773"/>
                </a:lnTo>
                <a:close/>
              </a:path>
              <a:path w="690245" h="234950">
                <a:moveTo>
                  <a:pt x="277875" y="98805"/>
                </a:moveTo>
                <a:lnTo>
                  <a:pt x="242316" y="98805"/>
                </a:lnTo>
                <a:lnTo>
                  <a:pt x="244475" y="99440"/>
                </a:lnTo>
                <a:lnTo>
                  <a:pt x="246125" y="100837"/>
                </a:lnTo>
                <a:lnTo>
                  <a:pt x="251063" y="205485"/>
                </a:lnTo>
                <a:lnTo>
                  <a:pt x="250317" y="211581"/>
                </a:lnTo>
                <a:lnTo>
                  <a:pt x="235711" y="223773"/>
                </a:lnTo>
                <a:lnTo>
                  <a:pt x="293370" y="223773"/>
                </a:lnTo>
                <a:lnTo>
                  <a:pt x="288544" y="223012"/>
                </a:lnTo>
                <a:lnTo>
                  <a:pt x="285876" y="221487"/>
                </a:lnTo>
                <a:lnTo>
                  <a:pt x="283209" y="220090"/>
                </a:lnTo>
                <a:lnTo>
                  <a:pt x="281304" y="217804"/>
                </a:lnTo>
                <a:lnTo>
                  <a:pt x="279907" y="214629"/>
                </a:lnTo>
                <a:lnTo>
                  <a:pt x="278510" y="211581"/>
                </a:lnTo>
                <a:lnTo>
                  <a:pt x="277875" y="205485"/>
                </a:lnTo>
                <a:lnTo>
                  <a:pt x="277875" y="98805"/>
                </a:lnTo>
                <a:close/>
              </a:path>
              <a:path w="690245" h="234950">
                <a:moveTo>
                  <a:pt x="231901" y="10667"/>
                </a:moveTo>
                <a:lnTo>
                  <a:pt x="164338" y="10667"/>
                </a:lnTo>
                <a:lnTo>
                  <a:pt x="164338" y="16637"/>
                </a:lnTo>
                <a:lnTo>
                  <a:pt x="165607" y="16890"/>
                </a:lnTo>
                <a:lnTo>
                  <a:pt x="166624" y="17017"/>
                </a:lnTo>
                <a:lnTo>
                  <a:pt x="167131" y="17144"/>
                </a:lnTo>
                <a:lnTo>
                  <a:pt x="174498" y="18287"/>
                </a:lnTo>
                <a:lnTo>
                  <a:pt x="179831" y="20319"/>
                </a:lnTo>
                <a:lnTo>
                  <a:pt x="186054" y="26035"/>
                </a:lnTo>
                <a:lnTo>
                  <a:pt x="187578" y="28955"/>
                </a:lnTo>
                <a:lnTo>
                  <a:pt x="187509" y="32765"/>
                </a:lnTo>
                <a:lnTo>
                  <a:pt x="128397" y="184912"/>
                </a:lnTo>
                <a:lnTo>
                  <a:pt x="143059" y="184912"/>
                </a:lnTo>
                <a:lnTo>
                  <a:pt x="199135" y="48260"/>
                </a:lnTo>
                <a:lnTo>
                  <a:pt x="224154" y="18034"/>
                </a:lnTo>
                <a:lnTo>
                  <a:pt x="231901" y="16637"/>
                </a:lnTo>
                <a:lnTo>
                  <a:pt x="231901" y="10667"/>
                </a:lnTo>
                <a:close/>
              </a:path>
              <a:path w="690245" h="234950">
                <a:moveTo>
                  <a:pt x="277875" y="77342"/>
                </a:moveTo>
                <a:lnTo>
                  <a:pt x="270764" y="77342"/>
                </a:lnTo>
                <a:lnTo>
                  <a:pt x="226186" y="95376"/>
                </a:lnTo>
                <a:lnTo>
                  <a:pt x="228473" y="101218"/>
                </a:lnTo>
                <a:lnTo>
                  <a:pt x="232791" y="99567"/>
                </a:lnTo>
                <a:lnTo>
                  <a:pt x="236474" y="98805"/>
                </a:lnTo>
                <a:lnTo>
                  <a:pt x="277875" y="98805"/>
                </a:lnTo>
                <a:lnTo>
                  <a:pt x="277875" y="77342"/>
                </a:lnTo>
                <a:close/>
              </a:path>
              <a:path w="690245" h="234950">
                <a:moveTo>
                  <a:pt x="268985" y="0"/>
                </a:moveTo>
                <a:lnTo>
                  <a:pt x="259842" y="0"/>
                </a:lnTo>
                <a:lnTo>
                  <a:pt x="255904" y="1524"/>
                </a:lnTo>
                <a:lnTo>
                  <a:pt x="249554" y="7874"/>
                </a:lnTo>
                <a:lnTo>
                  <a:pt x="248030" y="11811"/>
                </a:lnTo>
                <a:lnTo>
                  <a:pt x="248030" y="20827"/>
                </a:lnTo>
                <a:lnTo>
                  <a:pt x="249681" y="24637"/>
                </a:lnTo>
                <a:lnTo>
                  <a:pt x="252856" y="27939"/>
                </a:lnTo>
                <a:lnTo>
                  <a:pt x="256158" y="31114"/>
                </a:lnTo>
                <a:lnTo>
                  <a:pt x="259969" y="32765"/>
                </a:lnTo>
                <a:lnTo>
                  <a:pt x="268985" y="32765"/>
                </a:lnTo>
                <a:lnTo>
                  <a:pt x="272923" y="31114"/>
                </a:lnTo>
                <a:lnTo>
                  <a:pt x="276098" y="27939"/>
                </a:lnTo>
                <a:lnTo>
                  <a:pt x="279273" y="24637"/>
                </a:lnTo>
                <a:lnTo>
                  <a:pt x="280797" y="20827"/>
                </a:lnTo>
                <a:lnTo>
                  <a:pt x="280797" y="11811"/>
                </a:lnTo>
                <a:lnTo>
                  <a:pt x="279273" y="7874"/>
                </a:lnTo>
                <a:lnTo>
                  <a:pt x="272923" y="1524"/>
                </a:lnTo>
                <a:lnTo>
                  <a:pt x="268985" y="0"/>
                </a:lnTo>
                <a:close/>
              </a:path>
              <a:path w="690245" h="234950">
                <a:moveTo>
                  <a:pt x="388493" y="77215"/>
                </a:moveTo>
                <a:lnTo>
                  <a:pt x="350059" y="89110"/>
                </a:lnTo>
                <a:lnTo>
                  <a:pt x="325151" y="123825"/>
                </a:lnTo>
                <a:lnTo>
                  <a:pt x="320294" y="157606"/>
                </a:lnTo>
                <a:lnTo>
                  <a:pt x="321464" y="174230"/>
                </a:lnTo>
                <a:lnTo>
                  <a:pt x="339217" y="213359"/>
                </a:lnTo>
                <a:lnTo>
                  <a:pt x="371971" y="232880"/>
                </a:lnTo>
                <a:lnTo>
                  <a:pt x="384809" y="234187"/>
                </a:lnTo>
                <a:lnTo>
                  <a:pt x="396575" y="233046"/>
                </a:lnTo>
                <a:lnTo>
                  <a:pt x="407304" y="229631"/>
                </a:lnTo>
                <a:lnTo>
                  <a:pt x="417010" y="223954"/>
                </a:lnTo>
                <a:lnTo>
                  <a:pt x="425703" y="216026"/>
                </a:lnTo>
                <a:lnTo>
                  <a:pt x="432181" y="207771"/>
                </a:lnTo>
                <a:lnTo>
                  <a:pt x="397128" y="207771"/>
                </a:lnTo>
                <a:lnTo>
                  <a:pt x="386552" y="206605"/>
                </a:lnTo>
                <a:lnTo>
                  <a:pt x="352083" y="178865"/>
                </a:lnTo>
                <a:lnTo>
                  <a:pt x="343153" y="137413"/>
                </a:lnTo>
                <a:lnTo>
                  <a:pt x="445389" y="137413"/>
                </a:lnTo>
                <a:lnTo>
                  <a:pt x="444667" y="128015"/>
                </a:lnTo>
                <a:lnTo>
                  <a:pt x="343153" y="128015"/>
                </a:lnTo>
                <a:lnTo>
                  <a:pt x="344632" y="119276"/>
                </a:lnTo>
                <a:lnTo>
                  <a:pt x="372975" y="89290"/>
                </a:lnTo>
                <a:lnTo>
                  <a:pt x="379475" y="88645"/>
                </a:lnTo>
                <a:lnTo>
                  <a:pt x="423478" y="88645"/>
                </a:lnTo>
                <a:lnTo>
                  <a:pt x="420836" y="86431"/>
                </a:lnTo>
                <a:lnTo>
                  <a:pt x="411178" y="81311"/>
                </a:lnTo>
                <a:lnTo>
                  <a:pt x="400401" y="78239"/>
                </a:lnTo>
                <a:lnTo>
                  <a:pt x="388493" y="77215"/>
                </a:lnTo>
                <a:close/>
              </a:path>
              <a:path w="690245" h="234950">
                <a:moveTo>
                  <a:pt x="440435" y="172465"/>
                </a:moveTo>
                <a:lnTo>
                  <a:pt x="416756" y="203271"/>
                </a:lnTo>
                <a:lnTo>
                  <a:pt x="397128" y="207771"/>
                </a:lnTo>
                <a:lnTo>
                  <a:pt x="432181" y="207771"/>
                </a:lnTo>
                <a:lnTo>
                  <a:pt x="433089" y="206605"/>
                </a:lnTo>
                <a:lnTo>
                  <a:pt x="438784" y="196786"/>
                </a:lnTo>
                <a:lnTo>
                  <a:pt x="442884" y="186451"/>
                </a:lnTo>
                <a:lnTo>
                  <a:pt x="445389" y="175640"/>
                </a:lnTo>
                <a:lnTo>
                  <a:pt x="440435" y="172465"/>
                </a:lnTo>
                <a:close/>
              </a:path>
              <a:path w="690245" h="234950">
                <a:moveTo>
                  <a:pt x="423478" y="88645"/>
                </a:moveTo>
                <a:lnTo>
                  <a:pt x="385318" y="88645"/>
                </a:lnTo>
                <a:lnTo>
                  <a:pt x="390905" y="90424"/>
                </a:lnTo>
                <a:lnTo>
                  <a:pt x="401574" y="97281"/>
                </a:lnTo>
                <a:lnTo>
                  <a:pt x="411606" y="128015"/>
                </a:lnTo>
                <a:lnTo>
                  <a:pt x="444667" y="128015"/>
                </a:lnTo>
                <a:lnTo>
                  <a:pt x="444388" y="124388"/>
                </a:lnTo>
                <a:lnTo>
                  <a:pt x="441388" y="112744"/>
                </a:lnTo>
                <a:lnTo>
                  <a:pt x="436387" y="102481"/>
                </a:lnTo>
                <a:lnTo>
                  <a:pt x="429386" y="93599"/>
                </a:lnTo>
                <a:lnTo>
                  <a:pt x="423478" y="88645"/>
                </a:lnTo>
                <a:close/>
              </a:path>
              <a:path w="690245" h="234950">
                <a:moveTo>
                  <a:pt x="518414" y="81661"/>
                </a:moveTo>
                <a:lnTo>
                  <a:pt x="456438" y="81661"/>
                </a:lnTo>
                <a:lnTo>
                  <a:pt x="456438" y="87629"/>
                </a:lnTo>
                <a:lnTo>
                  <a:pt x="462788" y="89026"/>
                </a:lnTo>
                <a:lnTo>
                  <a:pt x="467614" y="91186"/>
                </a:lnTo>
                <a:lnTo>
                  <a:pt x="473582" y="96647"/>
                </a:lnTo>
                <a:lnTo>
                  <a:pt x="476630" y="101980"/>
                </a:lnTo>
                <a:lnTo>
                  <a:pt x="479805" y="109854"/>
                </a:lnTo>
                <a:lnTo>
                  <a:pt x="527303" y="234187"/>
                </a:lnTo>
                <a:lnTo>
                  <a:pt x="533273" y="234187"/>
                </a:lnTo>
                <a:lnTo>
                  <a:pt x="551153" y="194944"/>
                </a:lnTo>
                <a:lnTo>
                  <a:pt x="538860" y="194944"/>
                </a:lnTo>
                <a:lnTo>
                  <a:pt x="507238" y="109854"/>
                </a:lnTo>
                <a:lnTo>
                  <a:pt x="505459" y="105028"/>
                </a:lnTo>
                <a:lnTo>
                  <a:pt x="504444" y="100964"/>
                </a:lnTo>
                <a:lnTo>
                  <a:pt x="504444" y="94614"/>
                </a:lnTo>
                <a:lnTo>
                  <a:pt x="505332" y="92328"/>
                </a:lnTo>
                <a:lnTo>
                  <a:pt x="507110" y="90804"/>
                </a:lnTo>
                <a:lnTo>
                  <a:pt x="508889" y="89153"/>
                </a:lnTo>
                <a:lnTo>
                  <a:pt x="512699" y="88137"/>
                </a:lnTo>
                <a:lnTo>
                  <a:pt x="518414" y="87629"/>
                </a:lnTo>
                <a:lnTo>
                  <a:pt x="518414" y="81661"/>
                </a:lnTo>
                <a:close/>
              </a:path>
              <a:path w="690245" h="234950">
                <a:moveTo>
                  <a:pt x="603961" y="139700"/>
                </a:moveTo>
                <a:lnTo>
                  <a:pt x="576326" y="139700"/>
                </a:lnTo>
                <a:lnTo>
                  <a:pt x="613282" y="234187"/>
                </a:lnTo>
                <a:lnTo>
                  <a:pt x="620014" y="234187"/>
                </a:lnTo>
                <a:lnTo>
                  <a:pt x="636498" y="191642"/>
                </a:lnTo>
                <a:lnTo>
                  <a:pt x="624458" y="191642"/>
                </a:lnTo>
                <a:lnTo>
                  <a:pt x="603961" y="139700"/>
                </a:lnTo>
                <a:close/>
              </a:path>
              <a:path w="690245" h="234950">
                <a:moveTo>
                  <a:pt x="609346" y="81661"/>
                </a:moveTo>
                <a:lnTo>
                  <a:pt x="538860" y="81661"/>
                </a:lnTo>
                <a:lnTo>
                  <a:pt x="538860" y="87629"/>
                </a:lnTo>
                <a:lnTo>
                  <a:pt x="545338" y="88011"/>
                </a:lnTo>
                <a:lnTo>
                  <a:pt x="549782" y="88900"/>
                </a:lnTo>
                <a:lnTo>
                  <a:pt x="552196" y="90424"/>
                </a:lnTo>
                <a:lnTo>
                  <a:pt x="556386" y="92837"/>
                </a:lnTo>
                <a:lnTo>
                  <a:pt x="559689" y="97409"/>
                </a:lnTo>
                <a:lnTo>
                  <a:pt x="562405" y="104012"/>
                </a:lnTo>
                <a:lnTo>
                  <a:pt x="570738" y="125602"/>
                </a:lnTo>
                <a:lnTo>
                  <a:pt x="538860" y="194944"/>
                </a:lnTo>
                <a:lnTo>
                  <a:pt x="551153" y="194944"/>
                </a:lnTo>
                <a:lnTo>
                  <a:pt x="576326" y="139700"/>
                </a:lnTo>
                <a:lnTo>
                  <a:pt x="603961" y="139700"/>
                </a:lnTo>
                <a:lnTo>
                  <a:pt x="590930" y="106679"/>
                </a:lnTo>
                <a:lnTo>
                  <a:pt x="590042" y="104520"/>
                </a:lnTo>
                <a:lnTo>
                  <a:pt x="589533" y="102235"/>
                </a:lnTo>
                <a:lnTo>
                  <a:pt x="589533" y="96392"/>
                </a:lnTo>
                <a:lnTo>
                  <a:pt x="609346" y="87629"/>
                </a:lnTo>
                <a:lnTo>
                  <a:pt x="609346" y="81661"/>
                </a:lnTo>
                <a:close/>
              </a:path>
              <a:path w="690245" h="234950">
                <a:moveTo>
                  <a:pt x="689991" y="81661"/>
                </a:moveTo>
                <a:lnTo>
                  <a:pt x="643381" y="81661"/>
                </a:lnTo>
                <a:lnTo>
                  <a:pt x="643381" y="87629"/>
                </a:lnTo>
                <a:lnTo>
                  <a:pt x="649477" y="87884"/>
                </a:lnTo>
                <a:lnTo>
                  <a:pt x="653669" y="88773"/>
                </a:lnTo>
                <a:lnTo>
                  <a:pt x="655701" y="90424"/>
                </a:lnTo>
                <a:lnTo>
                  <a:pt x="657859" y="92075"/>
                </a:lnTo>
                <a:lnTo>
                  <a:pt x="658876" y="93852"/>
                </a:lnTo>
                <a:lnTo>
                  <a:pt x="658876" y="99313"/>
                </a:lnTo>
                <a:lnTo>
                  <a:pt x="657732" y="104012"/>
                </a:lnTo>
                <a:lnTo>
                  <a:pt x="655701" y="109854"/>
                </a:lnTo>
                <a:lnTo>
                  <a:pt x="624458" y="191642"/>
                </a:lnTo>
                <a:lnTo>
                  <a:pt x="636498" y="191642"/>
                </a:lnTo>
                <a:lnTo>
                  <a:pt x="669417" y="106679"/>
                </a:lnTo>
                <a:lnTo>
                  <a:pt x="689991" y="87629"/>
                </a:lnTo>
                <a:lnTo>
                  <a:pt x="689991" y="81661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873358" y="3464559"/>
            <a:ext cx="465455" cy="234315"/>
          </a:xfrm>
          <a:custGeom>
            <a:avLst/>
            <a:gdLst/>
            <a:ahLst/>
            <a:cxnLst/>
            <a:rect l="l" t="t" r="r" b="b"/>
            <a:pathLst>
              <a:path w="465454" h="234314">
                <a:moveTo>
                  <a:pt x="98425" y="87249"/>
                </a:moveTo>
                <a:lnTo>
                  <a:pt x="63754" y="87249"/>
                </a:lnTo>
                <a:lnTo>
                  <a:pt x="70612" y="89915"/>
                </a:lnTo>
                <a:lnTo>
                  <a:pt x="75311" y="95376"/>
                </a:lnTo>
                <a:lnTo>
                  <a:pt x="82296" y="131572"/>
                </a:lnTo>
                <a:lnTo>
                  <a:pt x="64603" y="138263"/>
                </a:lnTo>
                <a:lnTo>
                  <a:pt x="49625" y="144430"/>
                </a:lnTo>
                <a:lnTo>
                  <a:pt x="13890" y="165211"/>
                </a:lnTo>
                <a:lnTo>
                  <a:pt x="0" y="187325"/>
                </a:lnTo>
                <a:lnTo>
                  <a:pt x="60" y="195357"/>
                </a:lnTo>
                <a:lnTo>
                  <a:pt x="21161" y="230076"/>
                </a:lnTo>
                <a:lnTo>
                  <a:pt x="35179" y="232663"/>
                </a:lnTo>
                <a:lnTo>
                  <a:pt x="41783" y="232663"/>
                </a:lnTo>
                <a:lnTo>
                  <a:pt x="74861" y="213994"/>
                </a:lnTo>
                <a:lnTo>
                  <a:pt x="44069" y="213994"/>
                </a:lnTo>
                <a:lnTo>
                  <a:pt x="38735" y="211454"/>
                </a:lnTo>
                <a:lnTo>
                  <a:pt x="29464" y="201167"/>
                </a:lnTo>
                <a:lnTo>
                  <a:pt x="27050" y="194690"/>
                </a:lnTo>
                <a:lnTo>
                  <a:pt x="27050" y="180847"/>
                </a:lnTo>
                <a:lnTo>
                  <a:pt x="28956" y="175259"/>
                </a:lnTo>
                <a:lnTo>
                  <a:pt x="32639" y="170052"/>
                </a:lnTo>
                <a:lnTo>
                  <a:pt x="36195" y="164845"/>
                </a:lnTo>
                <a:lnTo>
                  <a:pt x="71195" y="145978"/>
                </a:lnTo>
                <a:lnTo>
                  <a:pt x="82296" y="141477"/>
                </a:lnTo>
                <a:lnTo>
                  <a:pt x="108966" y="141477"/>
                </a:lnTo>
                <a:lnTo>
                  <a:pt x="108873" y="123189"/>
                </a:lnTo>
                <a:lnTo>
                  <a:pt x="102997" y="92582"/>
                </a:lnTo>
                <a:lnTo>
                  <a:pt x="98425" y="87249"/>
                </a:lnTo>
                <a:close/>
              </a:path>
              <a:path w="465454" h="234314">
                <a:moveTo>
                  <a:pt x="110751" y="208279"/>
                </a:moveTo>
                <a:lnTo>
                  <a:pt x="82296" y="208279"/>
                </a:lnTo>
                <a:lnTo>
                  <a:pt x="82423" y="217169"/>
                </a:lnTo>
                <a:lnTo>
                  <a:pt x="84074" y="223392"/>
                </a:lnTo>
                <a:lnTo>
                  <a:pt x="87122" y="227075"/>
                </a:lnTo>
                <a:lnTo>
                  <a:pt x="90297" y="230631"/>
                </a:lnTo>
                <a:lnTo>
                  <a:pt x="94488" y="232537"/>
                </a:lnTo>
                <a:lnTo>
                  <a:pt x="99822" y="232537"/>
                </a:lnTo>
                <a:lnTo>
                  <a:pt x="108130" y="231014"/>
                </a:lnTo>
                <a:lnTo>
                  <a:pt x="116665" y="226456"/>
                </a:lnTo>
                <a:lnTo>
                  <a:pt x="125414" y="218874"/>
                </a:lnTo>
                <a:lnTo>
                  <a:pt x="131039" y="212216"/>
                </a:lnTo>
                <a:lnTo>
                  <a:pt x="115062" y="212216"/>
                </a:lnTo>
                <a:lnTo>
                  <a:pt x="113665" y="211581"/>
                </a:lnTo>
                <a:lnTo>
                  <a:pt x="112395" y="210565"/>
                </a:lnTo>
                <a:lnTo>
                  <a:pt x="111251" y="209422"/>
                </a:lnTo>
                <a:lnTo>
                  <a:pt x="110751" y="208279"/>
                </a:lnTo>
                <a:close/>
              </a:path>
              <a:path w="465454" h="234314">
                <a:moveTo>
                  <a:pt x="108966" y="141477"/>
                </a:moveTo>
                <a:lnTo>
                  <a:pt x="82296" y="141477"/>
                </a:lnTo>
                <a:lnTo>
                  <a:pt x="82296" y="197865"/>
                </a:lnTo>
                <a:lnTo>
                  <a:pt x="72772" y="204886"/>
                </a:lnTo>
                <a:lnTo>
                  <a:pt x="64214" y="209931"/>
                </a:lnTo>
                <a:lnTo>
                  <a:pt x="56632" y="212975"/>
                </a:lnTo>
                <a:lnTo>
                  <a:pt x="50038" y="213994"/>
                </a:lnTo>
                <a:lnTo>
                  <a:pt x="74861" y="213994"/>
                </a:lnTo>
                <a:lnTo>
                  <a:pt x="82296" y="208279"/>
                </a:lnTo>
                <a:lnTo>
                  <a:pt x="110751" y="208279"/>
                </a:lnTo>
                <a:lnTo>
                  <a:pt x="110363" y="207390"/>
                </a:lnTo>
                <a:lnTo>
                  <a:pt x="109013" y="187856"/>
                </a:lnTo>
                <a:lnTo>
                  <a:pt x="108966" y="141477"/>
                </a:lnTo>
                <a:close/>
              </a:path>
              <a:path w="465454" h="234314">
                <a:moveTo>
                  <a:pt x="134366" y="199262"/>
                </a:moveTo>
                <a:lnTo>
                  <a:pt x="118491" y="212216"/>
                </a:lnTo>
                <a:lnTo>
                  <a:pt x="131039" y="212216"/>
                </a:lnTo>
                <a:lnTo>
                  <a:pt x="134366" y="208279"/>
                </a:lnTo>
                <a:lnTo>
                  <a:pt x="134366" y="199262"/>
                </a:lnTo>
                <a:close/>
              </a:path>
              <a:path w="465454" h="234314">
                <a:moveTo>
                  <a:pt x="59690" y="77342"/>
                </a:moveTo>
                <a:lnTo>
                  <a:pt x="19812" y="89026"/>
                </a:lnTo>
                <a:lnTo>
                  <a:pt x="5588" y="114426"/>
                </a:lnTo>
                <a:lnTo>
                  <a:pt x="5672" y="119634"/>
                </a:lnTo>
                <a:lnTo>
                  <a:pt x="6858" y="123189"/>
                </a:lnTo>
                <a:lnTo>
                  <a:pt x="11938" y="128777"/>
                </a:lnTo>
                <a:lnTo>
                  <a:pt x="15240" y="130175"/>
                </a:lnTo>
                <a:lnTo>
                  <a:pt x="23241" y="130175"/>
                </a:lnTo>
                <a:lnTo>
                  <a:pt x="32688" y="107124"/>
                </a:lnTo>
                <a:lnTo>
                  <a:pt x="32725" y="100405"/>
                </a:lnTo>
                <a:lnTo>
                  <a:pt x="34671" y="96392"/>
                </a:lnTo>
                <a:lnTo>
                  <a:pt x="38735" y="92710"/>
                </a:lnTo>
                <a:lnTo>
                  <a:pt x="42672" y="89026"/>
                </a:lnTo>
                <a:lnTo>
                  <a:pt x="48133" y="87249"/>
                </a:lnTo>
                <a:lnTo>
                  <a:pt x="98425" y="87249"/>
                </a:lnTo>
                <a:lnTo>
                  <a:pt x="92042" y="83933"/>
                </a:lnTo>
                <a:lnTo>
                  <a:pt x="85282" y="81039"/>
                </a:lnTo>
                <a:lnTo>
                  <a:pt x="77644" y="78978"/>
                </a:lnTo>
                <a:lnTo>
                  <a:pt x="69125" y="77749"/>
                </a:lnTo>
                <a:lnTo>
                  <a:pt x="59690" y="77342"/>
                </a:lnTo>
                <a:close/>
              </a:path>
              <a:path w="465454" h="234314">
                <a:moveTo>
                  <a:pt x="211963" y="223773"/>
                </a:moveTo>
                <a:lnTo>
                  <a:pt x="138811" y="223773"/>
                </a:lnTo>
                <a:lnTo>
                  <a:pt x="138811" y="229615"/>
                </a:lnTo>
                <a:lnTo>
                  <a:pt x="211963" y="229615"/>
                </a:lnTo>
                <a:lnTo>
                  <a:pt x="211963" y="223773"/>
                </a:lnTo>
                <a:close/>
              </a:path>
              <a:path w="465454" h="234314">
                <a:moveTo>
                  <a:pt x="298450" y="223773"/>
                </a:moveTo>
                <a:lnTo>
                  <a:pt x="225298" y="223773"/>
                </a:lnTo>
                <a:lnTo>
                  <a:pt x="225298" y="229615"/>
                </a:lnTo>
                <a:lnTo>
                  <a:pt x="298450" y="229615"/>
                </a:lnTo>
                <a:lnTo>
                  <a:pt x="298450" y="223773"/>
                </a:lnTo>
                <a:close/>
              </a:path>
              <a:path w="465454" h="234314">
                <a:moveTo>
                  <a:pt x="187960" y="98805"/>
                </a:moveTo>
                <a:lnTo>
                  <a:pt x="152526" y="98805"/>
                </a:lnTo>
                <a:lnTo>
                  <a:pt x="154686" y="99567"/>
                </a:lnTo>
                <a:lnTo>
                  <a:pt x="157988" y="102362"/>
                </a:lnTo>
                <a:lnTo>
                  <a:pt x="161290" y="207009"/>
                </a:lnTo>
                <a:lnTo>
                  <a:pt x="160020" y="214248"/>
                </a:lnTo>
                <a:lnTo>
                  <a:pt x="154686" y="221869"/>
                </a:lnTo>
                <a:lnTo>
                  <a:pt x="149606" y="223773"/>
                </a:lnTo>
                <a:lnTo>
                  <a:pt x="203962" y="223773"/>
                </a:lnTo>
                <a:lnTo>
                  <a:pt x="198627" y="223138"/>
                </a:lnTo>
                <a:lnTo>
                  <a:pt x="195961" y="221614"/>
                </a:lnTo>
                <a:lnTo>
                  <a:pt x="193294" y="220217"/>
                </a:lnTo>
                <a:lnTo>
                  <a:pt x="191262" y="217931"/>
                </a:lnTo>
                <a:lnTo>
                  <a:pt x="188595" y="212344"/>
                </a:lnTo>
                <a:lnTo>
                  <a:pt x="188039" y="207009"/>
                </a:lnTo>
                <a:lnTo>
                  <a:pt x="187992" y="118205"/>
                </a:lnTo>
                <a:lnTo>
                  <a:pt x="197486" y="108995"/>
                </a:lnTo>
                <a:lnTo>
                  <a:pt x="197897" y="108712"/>
                </a:lnTo>
                <a:lnTo>
                  <a:pt x="187960" y="108712"/>
                </a:lnTo>
                <a:lnTo>
                  <a:pt x="187960" y="98805"/>
                </a:lnTo>
                <a:close/>
              </a:path>
              <a:path w="465454" h="234314">
                <a:moveTo>
                  <a:pt x="269901" y="97154"/>
                </a:moveTo>
                <a:lnTo>
                  <a:pt x="234442" y="97154"/>
                </a:lnTo>
                <a:lnTo>
                  <a:pt x="240411" y="100202"/>
                </a:lnTo>
                <a:lnTo>
                  <a:pt x="243840" y="106299"/>
                </a:lnTo>
                <a:lnTo>
                  <a:pt x="249059" y="207009"/>
                </a:lnTo>
                <a:lnTo>
                  <a:pt x="248920" y="209803"/>
                </a:lnTo>
                <a:lnTo>
                  <a:pt x="235204" y="223773"/>
                </a:lnTo>
                <a:lnTo>
                  <a:pt x="291338" y="223773"/>
                </a:lnTo>
                <a:lnTo>
                  <a:pt x="286385" y="223012"/>
                </a:lnTo>
                <a:lnTo>
                  <a:pt x="283718" y="221487"/>
                </a:lnTo>
                <a:lnTo>
                  <a:pt x="281177" y="220090"/>
                </a:lnTo>
                <a:lnTo>
                  <a:pt x="275844" y="133095"/>
                </a:lnTo>
                <a:lnTo>
                  <a:pt x="275609" y="123737"/>
                </a:lnTo>
                <a:lnTo>
                  <a:pt x="274923" y="115665"/>
                </a:lnTo>
                <a:lnTo>
                  <a:pt x="273827" y="108995"/>
                </a:lnTo>
                <a:lnTo>
                  <a:pt x="272288" y="103377"/>
                </a:lnTo>
                <a:lnTo>
                  <a:pt x="269901" y="97154"/>
                </a:lnTo>
                <a:close/>
              </a:path>
              <a:path w="465454" h="234314">
                <a:moveTo>
                  <a:pt x="245618" y="77342"/>
                </a:moveTo>
                <a:lnTo>
                  <a:pt x="237490" y="77342"/>
                </a:lnTo>
                <a:lnTo>
                  <a:pt x="225536" y="79297"/>
                </a:lnTo>
                <a:lnTo>
                  <a:pt x="213296" y="85169"/>
                </a:lnTo>
                <a:lnTo>
                  <a:pt x="200771" y="94970"/>
                </a:lnTo>
                <a:lnTo>
                  <a:pt x="187960" y="108712"/>
                </a:lnTo>
                <a:lnTo>
                  <a:pt x="197897" y="108712"/>
                </a:lnTo>
                <a:lnTo>
                  <a:pt x="207025" y="102409"/>
                </a:lnTo>
                <a:lnTo>
                  <a:pt x="216588" y="98466"/>
                </a:lnTo>
                <a:lnTo>
                  <a:pt x="226187" y="97154"/>
                </a:lnTo>
                <a:lnTo>
                  <a:pt x="269901" y="97154"/>
                </a:lnTo>
                <a:lnTo>
                  <a:pt x="268732" y="94106"/>
                </a:lnTo>
                <a:lnTo>
                  <a:pt x="264160" y="87375"/>
                </a:lnTo>
                <a:lnTo>
                  <a:pt x="258318" y="83438"/>
                </a:lnTo>
                <a:lnTo>
                  <a:pt x="252475" y="79375"/>
                </a:lnTo>
                <a:lnTo>
                  <a:pt x="245618" y="77342"/>
                </a:lnTo>
                <a:close/>
              </a:path>
              <a:path w="465454" h="234314">
                <a:moveTo>
                  <a:pt x="187960" y="77342"/>
                </a:moveTo>
                <a:lnTo>
                  <a:pt x="180975" y="77342"/>
                </a:lnTo>
                <a:lnTo>
                  <a:pt x="136398" y="95376"/>
                </a:lnTo>
                <a:lnTo>
                  <a:pt x="138811" y="101218"/>
                </a:lnTo>
                <a:lnTo>
                  <a:pt x="143001" y="99567"/>
                </a:lnTo>
                <a:lnTo>
                  <a:pt x="146685" y="98805"/>
                </a:lnTo>
                <a:lnTo>
                  <a:pt x="187960" y="98805"/>
                </a:lnTo>
                <a:lnTo>
                  <a:pt x="187960" y="77342"/>
                </a:lnTo>
                <a:close/>
              </a:path>
              <a:path w="465454" h="234314">
                <a:moveTo>
                  <a:pt x="381635" y="77215"/>
                </a:moveTo>
                <a:lnTo>
                  <a:pt x="340790" y="92057"/>
                </a:lnTo>
                <a:lnTo>
                  <a:pt x="315039" y="131333"/>
                </a:lnTo>
                <a:lnTo>
                  <a:pt x="310007" y="161797"/>
                </a:lnTo>
                <a:lnTo>
                  <a:pt x="311148" y="176988"/>
                </a:lnTo>
                <a:lnTo>
                  <a:pt x="328168" y="213867"/>
                </a:lnTo>
                <a:lnTo>
                  <a:pt x="370459" y="234187"/>
                </a:lnTo>
                <a:lnTo>
                  <a:pt x="378460" y="234187"/>
                </a:lnTo>
                <a:lnTo>
                  <a:pt x="410366" y="216407"/>
                </a:lnTo>
                <a:lnTo>
                  <a:pt x="385445" y="216407"/>
                </a:lnTo>
                <a:lnTo>
                  <a:pt x="376967" y="215314"/>
                </a:lnTo>
                <a:lnTo>
                  <a:pt x="347581" y="189388"/>
                </a:lnTo>
                <a:lnTo>
                  <a:pt x="339598" y="149097"/>
                </a:lnTo>
                <a:lnTo>
                  <a:pt x="340524" y="133881"/>
                </a:lnTo>
                <a:lnTo>
                  <a:pt x="360064" y="94374"/>
                </a:lnTo>
                <a:lnTo>
                  <a:pt x="379602" y="87249"/>
                </a:lnTo>
                <a:lnTo>
                  <a:pt x="410895" y="87249"/>
                </a:lnTo>
                <a:lnTo>
                  <a:pt x="407084" y="84181"/>
                </a:lnTo>
                <a:lnTo>
                  <a:pt x="399430" y="80295"/>
                </a:lnTo>
                <a:lnTo>
                  <a:pt x="390943" y="77981"/>
                </a:lnTo>
                <a:lnTo>
                  <a:pt x="381635" y="77215"/>
                </a:lnTo>
                <a:close/>
              </a:path>
              <a:path w="465454" h="234314">
                <a:moveTo>
                  <a:pt x="463423" y="210184"/>
                </a:moveTo>
                <a:lnTo>
                  <a:pt x="458597" y="212089"/>
                </a:lnTo>
                <a:lnTo>
                  <a:pt x="454787" y="212978"/>
                </a:lnTo>
                <a:lnTo>
                  <a:pt x="413893" y="212978"/>
                </a:lnTo>
                <a:lnTo>
                  <a:pt x="413893" y="234187"/>
                </a:lnTo>
                <a:lnTo>
                  <a:pt x="421386" y="234187"/>
                </a:lnTo>
                <a:lnTo>
                  <a:pt x="465200" y="215900"/>
                </a:lnTo>
                <a:lnTo>
                  <a:pt x="463423" y="210184"/>
                </a:lnTo>
                <a:close/>
              </a:path>
              <a:path w="465454" h="234314">
                <a:moveTo>
                  <a:pt x="410895" y="87249"/>
                </a:moveTo>
                <a:lnTo>
                  <a:pt x="384683" y="87249"/>
                </a:lnTo>
                <a:lnTo>
                  <a:pt x="389890" y="88773"/>
                </a:lnTo>
                <a:lnTo>
                  <a:pt x="400558" y="94868"/>
                </a:lnTo>
                <a:lnTo>
                  <a:pt x="404875" y="99440"/>
                </a:lnTo>
                <a:lnTo>
                  <a:pt x="408050" y="105410"/>
                </a:lnTo>
                <a:lnTo>
                  <a:pt x="411352" y="111505"/>
                </a:lnTo>
                <a:lnTo>
                  <a:pt x="413258" y="118110"/>
                </a:lnTo>
                <a:lnTo>
                  <a:pt x="413893" y="125475"/>
                </a:lnTo>
                <a:lnTo>
                  <a:pt x="413893" y="201675"/>
                </a:lnTo>
                <a:lnTo>
                  <a:pt x="406965" y="208103"/>
                </a:lnTo>
                <a:lnTo>
                  <a:pt x="399907" y="212709"/>
                </a:lnTo>
                <a:lnTo>
                  <a:pt x="392729" y="215481"/>
                </a:lnTo>
                <a:lnTo>
                  <a:pt x="385445" y="216407"/>
                </a:lnTo>
                <a:lnTo>
                  <a:pt x="410366" y="216407"/>
                </a:lnTo>
                <a:lnTo>
                  <a:pt x="413893" y="212978"/>
                </a:lnTo>
                <a:lnTo>
                  <a:pt x="449452" y="212978"/>
                </a:lnTo>
                <a:lnTo>
                  <a:pt x="447421" y="212216"/>
                </a:lnTo>
                <a:lnTo>
                  <a:pt x="440563" y="89662"/>
                </a:lnTo>
                <a:lnTo>
                  <a:pt x="413893" y="89662"/>
                </a:lnTo>
                <a:lnTo>
                  <a:pt x="410895" y="87249"/>
                </a:lnTo>
                <a:close/>
              </a:path>
              <a:path w="465454" h="234314">
                <a:moveTo>
                  <a:pt x="440563" y="21209"/>
                </a:moveTo>
                <a:lnTo>
                  <a:pt x="405002" y="21209"/>
                </a:lnTo>
                <a:lnTo>
                  <a:pt x="407162" y="21843"/>
                </a:lnTo>
                <a:lnTo>
                  <a:pt x="408940" y="23240"/>
                </a:lnTo>
                <a:lnTo>
                  <a:pt x="413893" y="89662"/>
                </a:lnTo>
                <a:lnTo>
                  <a:pt x="440563" y="89662"/>
                </a:lnTo>
                <a:lnTo>
                  <a:pt x="440563" y="21209"/>
                </a:lnTo>
                <a:close/>
              </a:path>
              <a:path w="465454" h="234314">
                <a:moveTo>
                  <a:pt x="440563" y="0"/>
                </a:moveTo>
                <a:lnTo>
                  <a:pt x="433324" y="0"/>
                </a:lnTo>
                <a:lnTo>
                  <a:pt x="389127" y="18034"/>
                </a:lnTo>
                <a:lnTo>
                  <a:pt x="391287" y="23749"/>
                </a:lnTo>
                <a:lnTo>
                  <a:pt x="395859" y="21970"/>
                </a:lnTo>
                <a:lnTo>
                  <a:pt x="399669" y="21209"/>
                </a:lnTo>
                <a:lnTo>
                  <a:pt x="440563" y="21209"/>
                </a:lnTo>
                <a:lnTo>
                  <a:pt x="440563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87526" y="3970528"/>
            <a:ext cx="1263878" cy="223520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506726" y="3959859"/>
            <a:ext cx="1136523" cy="300989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3780154" y="3959859"/>
            <a:ext cx="581660" cy="234315"/>
          </a:xfrm>
          <a:custGeom>
            <a:avLst/>
            <a:gdLst/>
            <a:ahLst/>
            <a:cxnLst/>
            <a:rect l="l" t="t" r="r" b="b"/>
            <a:pathLst>
              <a:path w="581660" h="234314">
                <a:moveTo>
                  <a:pt x="61975" y="81660"/>
                </a:moveTo>
                <a:lnTo>
                  <a:pt x="0" y="81660"/>
                </a:lnTo>
                <a:lnTo>
                  <a:pt x="0" y="87629"/>
                </a:lnTo>
                <a:lnTo>
                  <a:pt x="6350" y="89026"/>
                </a:lnTo>
                <a:lnTo>
                  <a:pt x="11175" y="91185"/>
                </a:lnTo>
                <a:lnTo>
                  <a:pt x="17145" y="96646"/>
                </a:lnTo>
                <a:lnTo>
                  <a:pt x="20193" y="101981"/>
                </a:lnTo>
                <a:lnTo>
                  <a:pt x="23368" y="109854"/>
                </a:lnTo>
                <a:lnTo>
                  <a:pt x="70866" y="234187"/>
                </a:lnTo>
                <a:lnTo>
                  <a:pt x="76835" y="234187"/>
                </a:lnTo>
                <a:lnTo>
                  <a:pt x="94715" y="194944"/>
                </a:lnTo>
                <a:lnTo>
                  <a:pt x="82423" y="194944"/>
                </a:lnTo>
                <a:lnTo>
                  <a:pt x="50800" y="109854"/>
                </a:lnTo>
                <a:lnTo>
                  <a:pt x="49022" y="105028"/>
                </a:lnTo>
                <a:lnTo>
                  <a:pt x="48006" y="100964"/>
                </a:lnTo>
                <a:lnTo>
                  <a:pt x="48006" y="94614"/>
                </a:lnTo>
                <a:lnTo>
                  <a:pt x="48895" y="92328"/>
                </a:lnTo>
                <a:lnTo>
                  <a:pt x="50673" y="90804"/>
                </a:lnTo>
                <a:lnTo>
                  <a:pt x="52450" y="89153"/>
                </a:lnTo>
                <a:lnTo>
                  <a:pt x="56261" y="88137"/>
                </a:lnTo>
                <a:lnTo>
                  <a:pt x="61975" y="87629"/>
                </a:lnTo>
                <a:lnTo>
                  <a:pt x="61975" y="81660"/>
                </a:lnTo>
                <a:close/>
              </a:path>
              <a:path w="581660" h="234314">
                <a:moveTo>
                  <a:pt x="147523" y="139700"/>
                </a:moveTo>
                <a:lnTo>
                  <a:pt x="119887" y="139700"/>
                </a:lnTo>
                <a:lnTo>
                  <a:pt x="156845" y="234187"/>
                </a:lnTo>
                <a:lnTo>
                  <a:pt x="163575" y="234187"/>
                </a:lnTo>
                <a:lnTo>
                  <a:pt x="180060" y="191642"/>
                </a:lnTo>
                <a:lnTo>
                  <a:pt x="168021" y="191642"/>
                </a:lnTo>
                <a:lnTo>
                  <a:pt x="147523" y="139700"/>
                </a:lnTo>
                <a:close/>
              </a:path>
              <a:path w="581660" h="234314">
                <a:moveTo>
                  <a:pt x="152908" y="81660"/>
                </a:moveTo>
                <a:lnTo>
                  <a:pt x="82423" y="81660"/>
                </a:lnTo>
                <a:lnTo>
                  <a:pt x="82423" y="87629"/>
                </a:lnTo>
                <a:lnTo>
                  <a:pt x="88900" y="88010"/>
                </a:lnTo>
                <a:lnTo>
                  <a:pt x="93345" y="88900"/>
                </a:lnTo>
                <a:lnTo>
                  <a:pt x="95758" y="90423"/>
                </a:lnTo>
                <a:lnTo>
                  <a:pt x="99949" y="92837"/>
                </a:lnTo>
                <a:lnTo>
                  <a:pt x="103250" y="97408"/>
                </a:lnTo>
                <a:lnTo>
                  <a:pt x="105967" y="104012"/>
                </a:lnTo>
                <a:lnTo>
                  <a:pt x="114300" y="125602"/>
                </a:lnTo>
                <a:lnTo>
                  <a:pt x="82423" y="194944"/>
                </a:lnTo>
                <a:lnTo>
                  <a:pt x="94715" y="194944"/>
                </a:lnTo>
                <a:lnTo>
                  <a:pt x="119887" y="139700"/>
                </a:lnTo>
                <a:lnTo>
                  <a:pt x="147523" y="139700"/>
                </a:lnTo>
                <a:lnTo>
                  <a:pt x="134493" y="106679"/>
                </a:lnTo>
                <a:lnTo>
                  <a:pt x="133604" y="104520"/>
                </a:lnTo>
                <a:lnTo>
                  <a:pt x="133223" y="102234"/>
                </a:lnTo>
                <a:lnTo>
                  <a:pt x="133223" y="96392"/>
                </a:lnTo>
                <a:lnTo>
                  <a:pt x="152908" y="87629"/>
                </a:lnTo>
                <a:lnTo>
                  <a:pt x="152908" y="81660"/>
                </a:lnTo>
                <a:close/>
              </a:path>
              <a:path w="581660" h="234314">
                <a:moveTo>
                  <a:pt x="233553" y="81660"/>
                </a:moveTo>
                <a:lnTo>
                  <a:pt x="186944" y="81660"/>
                </a:lnTo>
                <a:lnTo>
                  <a:pt x="186944" y="87629"/>
                </a:lnTo>
                <a:lnTo>
                  <a:pt x="193040" y="87883"/>
                </a:lnTo>
                <a:lnTo>
                  <a:pt x="197231" y="88772"/>
                </a:lnTo>
                <a:lnTo>
                  <a:pt x="199262" y="90423"/>
                </a:lnTo>
                <a:lnTo>
                  <a:pt x="201422" y="92075"/>
                </a:lnTo>
                <a:lnTo>
                  <a:pt x="202437" y="93852"/>
                </a:lnTo>
                <a:lnTo>
                  <a:pt x="202437" y="99313"/>
                </a:lnTo>
                <a:lnTo>
                  <a:pt x="201295" y="104012"/>
                </a:lnTo>
                <a:lnTo>
                  <a:pt x="199262" y="109854"/>
                </a:lnTo>
                <a:lnTo>
                  <a:pt x="168021" y="191642"/>
                </a:lnTo>
                <a:lnTo>
                  <a:pt x="180060" y="191642"/>
                </a:lnTo>
                <a:lnTo>
                  <a:pt x="212979" y="106679"/>
                </a:lnTo>
                <a:lnTo>
                  <a:pt x="233553" y="87629"/>
                </a:lnTo>
                <a:lnTo>
                  <a:pt x="233553" y="81660"/>
                </a:lnTo>
                <a:close/>
              </a:path>
              <a:path w="581660" h="234314">
                <a:moveTo>
                  <a:pt x="288036" y="0"/>
                </a:moveTo>
                <a:lnTo>
                  <a:pt x="278892" y="0"/>
                </a:lnTo>
                <a:lnTo>
                  <a:pt x="274955" y="1523"/>
                </a:lnTo>
                <a:lnTo>
                  <a:pt x="268605" y="7873"/>
                </a:lnTo>
                <a:lnTo>
                  <a:pt x="267081" y="11810"/>
                </a:lnTo>
                <a:lnTo>
                  <a:pt x="267081" y="20827"/>
                </a:lnTo>
                <a:lnTo>
                  <a:pt x="268732" y="24637"/>
                </a:lnTo>
                <a:lnTo>
                  <a:pt x="271907" y="27939"/>
                </a:lnTo>
                <a:lnTo>
                  <a:pt x="275209" y="31114"/>
                </a:lnTo>
                <a:lnTo>
                  <a:pt x="279019" y="32765"/>
                </a:lnTo>
                <a:lnTo>
                  <a:pt x="288036" y="32765"/>
                </a:lnTo>
                <a:lnTo>
                  <a:pt x="291973" y="31114"/>
                </a:lnTo>
                <a:lnTo>
                  <a:pt x="295148" y="27939"/>
                </a:lnTo>
                <a:lnTo>
                  <a:pt x="298323" y="24637"/>
                </a:lnTo>
                <a:lnTo>
                  <a:pt x="299847" y="20827"/>
                </a:lnTo>
                <a:lnTo>
                  <a:pt x="299847" y="11810"/>
                </a:lnTo>
                <a:lnTo>
                  <a:pt x="298323" y="7873"/>
                </a:lnTo>
                <a:lnTo>
                  <a:pt x="291973" y="1523"/>
                </a:lnTo>
                <a:lnTo>
                  <a:pt x="288036" y="0"/>
                </a:lnTo>
                <a:close/>
              </a:path>
              <a:path w="581660" h="234314">
                <a:moveTo>
                  <a:pt x="319405" y="223773"/>
                </a:moveTo>
                <a:lnTo>
                  <a:pt x="247523" y="223773"/>
                </a:lnTo>
                <a:lnTo>
                  <a:pt x="247523" y="229615"/>
                </a:lnTo>
                <a:lnTo>
                  <a:pt x="319405" y="229615"/>
                </a:lnTo>
                <a:lnTo>
                  <a:pt x="319405" y="223773"/>
                </a:lnTo>
                <a:close/>
              </a:path>
              <a:path w="581660" h="234314">
                <a:moveTo>
                  <a:pt x="296925" y="98806"/>
                </a:moveTo>
                <a:lnTo>
                  <a:pt x="261366" y="98806"/>
                </a:lnTo>
                <a:lnTo>
                  <a:pt x="263525" y="99440"/>
                </a:lnTo>
                <a:lnTo>
                  <a:pt x="265175" y="100837"/>
                </a:lnTo>
                <a:lnTo>
                  <a:pt x="270113" y="205485"/>
                </a:lnTo>
                <a:lnTo>
                  <a:pt x="269367" y="211581"/>
                </a:lnTo>
                <a:lnTo>
                  <a:pt x="254762" y="223773"/>
                </a:lnTo>
                <a:lnTo>
                  <a:pt x="312420" y="223773"/>
                </a:lnTo>
                <a:lnTo>
                  <a:pt x="307594" y="223012"/>
                </a:lnTo>
                <a:lnTo>
                  <a:pt x="304927" y="221487"/>
                </a:lnTo>
                <a:lnTo>
                  <a:pt x="302260" y="220090"/>
                </a:lnTo>
                <a:lnTo>
                  <a:pt x="300355" y="217804"/>
                </a:lnTo>
                <a:lnTo>
                  <a:pt x="298958" y="214629"/>
                </a:lnTo>
                <a:lnTo>
                  <a:pt x="297561" y="211581"/>
                </a:lnTo>
                <a:lnTo>
                  <a:pt x="296925" y="205485"/>
                </a:lnTo>
                <a:lnTo>
                  <a:pt x="296925" y="98806"/>
                </a:lnTo>
                <a:close/>
              </a:path>
              <a:path w="581660" h="234314">
                <a:moveTo>
                  <a:pt x="296925" y="77342"/>
                </a:moveTo>
                <a:lnTo>
                  <a:pt x="289814" y="77342"/>
                </a:lnTo>
                <a:lnTo>
                  <a:pt x="245237" y="95376"/>
                </a:lnTo>
                <a:lnTo>
                  <a:pt x="247523" y="101218"/>
                </a:lnTo>
                <a:lnTo>
                  <a:pt x="251841" y="99567"/>
                </a:lnTo>
                <a:lnTo>
                  <a:pt x="255524" y="98806"/>
                </a:lnTo>
                <a:lnTo>
                  <a:pt x="296925" y="98806"/>
                </a:lnTo>
                <a:lnTo>
                  <a:pt x="296925" y="77342"/>
                </a:lnTo>
                <a:close/>
              </a:path>
              <a:path w="581660" h="234314">
                <a:moveTo>
                  <a:pt x="380365" y="92963"/>
                </a:moveTo>
                <a:lnTo>
                  <a:pt x="353695" y="92963"/>
                </a:lnTo>
                <a:lnTo>
                  <a:pt x="353695" y="203072"/>
                </a:lnTo>
                <a:lnTo>
                  <a:pt x="377190" y="232028"/>
                </a:lnTo>
                <a:lnTo>
                  <a:pt x="389382" y="232028"/>
                </a:lnTo>
                <a:lnTo>
                  <a:pt x="413020" y="213359"/>
                </a:lnTo>
                <a:lnTo>
                  <a:pt x="390652" y="213359"/>
                </a:lnTo>
                <a:lnTo>
                  <a:pt x="387223" y="211581"/>
                </a:lnTo>
                <a:lnTo>
                  <a:pt x="381635" y="204977"/>
                </a:lnTo>
                <a:lnTo>
                  <a:pt x="380365" y="198500"/>
                </a:lnTo>
                <a:lnTo>
                  <a:pt x="380365" y="92963"/>
                </a:lnTo>
                <a:close/>
              </a:path>
              <a:path w="581660" h="234314">
                <a:moveTo>
                  <a:pt x="419354" y="200278"/>
                </a:moveTo>
                <a:lnTo>
                  <a:pt x="413131" y="200278"/>
                </a:lnTo>
                <a:lnTo>
                  <a:pt x="411225" y="204469"/>
                </a:lnTo>
                <a:lnTo>
                  <a:pt x="408686" y="207771"/>
                </a:lnTo>
                <a:lnTo>
                  <a:pt x="405384" y="210057"/>
                </a:lnTo>
                <a:lnTo>
                  <a:pt x="401955" y="212216"/>
                </a:lnTo>
                <a:lnTo>
                  <a:pt x="398525" y="213359"/>
                </a:lnTo>
                <a:lnTo>
                  <a:pt x="413020" y="213359"/>
                </a:lnTo>
                <a:lnTo>
                  <a:pt x="416282" y="207686"/>
                </a:lnTo>
                <a:lnTo>
                  <a:pt x="419354" y="200278"/>
                </a:lnTo>
                <a:close/>
              </a:path>
              <a:path w="581660" h="234314">
                <a:moveTo>
                  <a:pt x="380365" y="33146"/>
                </a:moveTo>
                <a:lnTo>
                  <a:pt x="375285" y="33146"/>
                </a:lnTo>
                <a:lnTo>
                  <a:pt x="370840" y="43941"/>
                </a:lnTo>
                <a:lnTo>
                  <a:pt x="367411" y="51434"/>
                </a:lnTo>
                <a:lnTo>
                  <a:pt x="342265" y="81279"/>
                </a:lnTo>
                <a:lnTo>
                  <a:pt x="330200" y="87629"/>
                </a:lnTo>
                <a:lnTo>
                  <a:pt x="330200" y="92963"/>
                </a:lnTo>
                <a:lnTo>
                  <a:pt x="414909" y="92963"/>
                </a:lnTo>
                <a:lnTo>
                  <a:pt x="414909" y="81660"/>
                </a:lnTo>
                <a:lnTo>
                  <a:pt x="380365" y="81660"/>
                </a:lnTo>
                <a:lnTo>
                  <a:pt x="380365" y="33146"/>
                </a:lnTo>
                <a:close/>
              </a:path>
              <a:path w="581660" h="234314">
                <a:moveTo>
                  <a:pt x="496189" y="223773"/>
                </a:moveTo>
                <a:lnTo>
                  <a:pt x="422783" y="223773"/>
                </a:lnTo>
                <a:lnTo>
                  <a:pt x="422783" y="229615"/>
                </a:lnTo>
                <a:lnTo>
                  <a:pt x="496189" y="229615"/>
                </a:lnTo>
                <a:lnTo>
                  <a:pt x="496189" y="223773"/>
                </a:lnTo>
                <a:close/>
              </a:path>
              <a:path w="581660" h="234314">
                <a:moveTo>
                  <a:pt x="581660" y="223773"/>
                </a:moveTo>
                <a:lnTo>
                  <a:pt x="509016" y="223773"/>
                </a:lnTo>
                <a:lnTo>
                  <a:pt x="509016" y="229615"/>
                </a:lnTo>
                <a:lnTo>
                  <a:pt x="581660" y="229615"/>
                </a:lnTo>
                <a:lnTo>
                  <a:pt x="581660" y="223773"/>
                </a:lnTo>
                <a:close/>
              </a:path>
              <a:path w="581660" h="234314">
                <a:moveTo>
                  <a:pt x="472186" y="21208"/>
                </a:moveTo>
                <a:lnTo>
                  <a:pt x="436625" y="21208"/>
                </a:lnTo>
                <a:lnTo>
                  <a:pt x="438785" y="21843"/>
                </a:lnTo>
                <a:lnTo>
                  <a:pt x="440563" y="23240"/>
                </a:lnTo>
                <a:lnTo>
                  <a:pt x="445317" y="50903"/>
                </a:lnTo>
                <a:lnTo>
                  <a:pt x="445309" y="206247"/>
                </a:lnTo>
                <a:lnTo>
                  <a:pt x="438277" y="220725"/>
                </a:lnTo>
                <a:lnTo>
                  <a:pt x="434594" y="222757"/>
                </a:lnTo>
                <a:lnTo>
                  <a:pt x="429387" y="223773"/>
                </a:lnTo>
                <a:lnTo>
                  <a:pt x="488569" y="223773"/>
                </a:lnTo>
                <a:lnTo>
                  <a:pt x="483235" y="223012"/>
                </a:lnTo>
                <a:lnTo>
                  <a:pt x="480187" y="221360"/>
                </a:lnTo>
                <a:lnTo>
                  <a:pt x="472186" y="206247"/>
                </a:lnTo>
                <a:lnTo>
                  <a:pt x="472186" y="117982"/>
                </a:lnTo>
                <a:lnTo>
                  <a:pt x="477972" y="112146"/>
                </a:lnTo>
                <a:lnTo>
                  <a:pt x="482417" y="108203"/>
                </a:lnTo>
                <a:lnTo>
                  <a:pt x="472186" y="108203"/>
                </a:lnTo>
                <a:lnTo>
                  <a:pt x="472186" y="21208"/>
                </a:lnTo>
                <a:close/>
              </a:path>
              <a:path w="581660" h="234314">
                <a:moveTo>
                  <a:pt x="553077" y="96900"/>
                </a:moveTo>
                <a:lnTo>
                  <a:pt x="514350" y="96900"/>
                </a:lnTo>
                <a:lnTo>
                  <a:pt x="518795" y="98170"/>
                </a:lnTo>
                <a:lnTo>
                  <a:pt x="526161" y="103250"/>
                </a:lnTo>
                <a:lnTo>
                  <a:pt x="532765" y="209676"/>
                </a:lnTo>
                <a:lnTo>
                  <a:pt x="532511" y="211327"/>
                </a:lnTo>
                <a:lnTo>
                  <a:pt x="531368" y="215519"/>
                </a:lnTo>
                <a:lnTo>
                  <a:pt x="529463" y="218566"/>
                </a:lnTo>
                <a:lnTo>
                  <a:pt x="526796" y="220598"/>
                </a:lnTo>
                <a:lnTo>
                  <a:pt x="524129" y="222757"/>
                </a:lnTo>
                <a:lnTo>
                  <a:pt x="519303" y="223773"/>
                </a:lnTo>
                <a:lnTo>
                  <a:pt x="574802" y="223773"/>
                </a:lnTo>
                <a:lnTo>
                  <a:pt x="570103" y="223012"/>
                </a:lnTo>
                <a:lnTo>
                  <a:pt x="567563" y="221487"/>
                </a:lnTo>
                <a:lnTo>
                  <a:pt x="559816" y="143890"/>
                </a:lnTo>
                <a:lnTo>
                  <a:pt x="559605" y="131244"/>
                </a:lnTo>
                <a:lnTo>
                  <a:pt x="558990" y="120729"/>
                </a:lnTo>
                <a:lnTo>
                  <a:pt x="557994" y="112333"/>
                </a:lnTo>
                <a:lnTo>
                  <a:pt x="556641" y="106044"/>
                </a:lnTo>
                <a:lnTo>
                  <a:pt x="554218" y="99115"/>
                </a:lnTo>
                <a:lnTo>
                  <a:pt x="553077" y="96900"/>
                </a:lnTo>
                <a:close/>
              </a:path>
              <a:path w="581660" h="234314">
                <a:moveTo>
                  <a:pt x="530098" y="77342"/>
                </a:moveTo>
                <a:lnTo>
                  <a:pt x="514604" y="77342"/>
                </a:lnTo>
                <a:lnTo>
                  <a:pt x="507619" y="79247"/>
                </a:lnTo>
                <a:lnTo>
                  <a:pt x="472186" y="108203"/>
                </a:lnTo>
                <a:lnTo>
                  <a:pt x="482417" y="108203"/>
                </a:lnTo>
                <a:lnTo>
                  <a:pt x="483330" y="107394"/>
                </a:lnTo>
                <a:lnTo>
                  <a:pt x="488259" y="103713"/>
                </a:lnTo>
                <a:lnTo>
                  <a:pt x="492760" y="101091"/>
                </a:lnTo>
                <a:lnTo>
                  <a:pt x="498475" y="98297"/>
                </a:lnTo>
                <a:lnTo>
                  <a:pt x="503936" y="96900"/>
                </a:lnTo>
                <a:lnTo>
                  <a:pt x="553077" y="96900"/>
                </a:lnTo>
                <a:lnTo>
                  <a:pt x="551164" y="93186"/>
                </a:lnTo>
                <a:lnTo>
                  <a:pt x="547514" y="88257"/>
                </a:lnTo>
                <a:lnTo>
                  <a:pt x="543306" y="84327"/>
                </a:lnTo>
                <a:lnTo>
                  <a:pt x="537210" y="79628"/>
                </a:lnTo>
                <a:lnTo>
                  <a:pt x="530098" y="77342"/>
                </a:lnTo>
                <a:close/>
              </a:path>
              <a:path w="581660" h="234314">
                <a:moveTo>
                  <a:pt x="472186" y="0"/>
                </a:moveTo>
                <a:lnTo>
                  <a:pt x="464820" y="0"/>
                </a:lnTo>
                <a:lnTo>
                  <a:pt x="420624" y="18033"/>
                </a:lnTo>
                <a:lnTo>
                  <a:pt x="422783" y="23748"/>
                </a:lnTo>
                <a:lnTo>
                  <a:pt x="427863" y="21970"/>
                </a:lnTo>
                <a:lnTo>
                  <a:pt x="431546" y="21208"/>
                </a:lnTo>
                <a:lnTo>
                  <a:pt x="472186" y="21208"/>
                </a:lnTo>
                <a:lnTo>
                  <a:pt x="472186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object 2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504563" y="4037203"/>
            <a:ext cx="134365" cy="155321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783201" y="3959859"/>
            <a:ext cx="857376" cy="300354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5780278" y="3959859"/>
            <a:ext cx="906144" cy="234315"/>
          </a:xfrm>
          <a:custGeom>
            <a:avLst/>
            <a:gdLst/>
            <a:ahLst/>
            <a:cxnLst/>
            <a:rect l="l" t="t" r="r" b="b"/>
            <a:pathLst>
              <a:path w="906145" h="234314">
                <a:moveTo>
                  <a:pt x="75564" y="223773"/>
                </a:moveTo>
                <a:lnTo>
                  <a:pt x="2412" y="223773"/>
                </a:lnTo>
                <a:lnTo>
                  <a:pt x="2412" y="229615"/>
                </a:lnTo>
                <a:lnTo>
                  <a:pt x="75564" y="229615"/>
                </a:lnTo>
                <a:lnTo>
                  <a:pt x="75564" y="223773"/>
                </a:lnTo>
                <a:close/>
              </a:path>
              <a:path w="906145" h="234314">
                <a:moveTo>
                  <a:pt x="165354" y="223773"/>
                </a:moveTo>
                <a:lnTo>
                  <a:pt x="90550" y="223773"/>
                </a:lnTo>
                <a:lnTo>
                  <a:pt x="90550" y="229615"/>
                </a:lnTo>
                <a:lnTo>
                  <a:pt x="165354" y="229615"/>
                </a:lnTo>
                <a:lnTo>
                  <a:pt x="165354" y="223773"/>
                </a:lnTo>
                <a:close/>
              </a:path>
              <a:path w="906145" h="234314">
                <a:moveTo>
                  <a:pt x="252984" y="223773"/>
                </a:moveTo>
                <a:lnTo>
                  <a:pt x="179959" y="223773"/>
                </a:lnTo>
                <a:lnTo>
                  <a:pt x="179959" y="229615"/>
                </a:lnTo>
                <a:lnTo>
                  <a:pt x="252984" y="229615"/>
                </a:lnTo>
                <a:lnTo>
                  <a:pt x="252984" y="223773"/>
                </a:lnTo>
                <a:close/>
              </a:path>
              <a:path w="906145" h="234314">
                <a:moveTo>
                  <a:pt x="51435" y="98806"/>
                </a:moveTo>
                <a:lnTo>
                  <a:pt x="16001" y="98806"/>
                </a:lnTo>
                <a:lnTo>
                  <a:pt x="18161" y="99440"/>
                </a:lnTo>
                <a:lnTo>
                  <a:pt x="21462" y="102234"/>
                </a:lnTo>
                <a:lnTo>
                  <a:pt x="24672" y="206247"/>
                </a:lnTo>
                <a:lnTo>
                  <a:pt x="24130" y="211454"/>
                </a:lnTo>
                <a:lnTo>
                  <a:pt x="21336" y="217804"/>
                </a:lnTo>
                <a:lnTo>
                  <a:pt x="19304" y="220217"/>
                </a:lnTo>
                <a:lnTo>
                  <a:pt x="16637" y="221614"/>
                </a:lnTo>
                <a:lnTo>
                  <a:pt x="13843" y="223138"/>
                </a:lnTo>
                <a:lnTo>
                  <a:pt x="9144" y="223773"/>
                </a:lnTo>
                <a:lnTo>
                  <a:pt x="67437" y="223773"/>
                </a:lnTo>
                <a:lnTo>
                  <a:pt x="62102" y="223138"/>
                </a:lnTo>
                <a:lnTo>
                  <a:pt x="59436" y="221614"/>
                </a:lnTo>
                <a:lnTo>
                  <a:pt x="51435" y="116839"/>
                </a:lnTo>
                <a:lnTo>
                  <a:pt x="55455" y="112555"/>
                </a:lnTo>
                <a:lnTo>
                  <a:pt x="59831" y="108838"/>
                </a:lnTo>
                <a:lnTo>
                  <a:pt x="51435" y="108838"/>
                </a:lnTo>
                <a:lnTo>
                  <a:pt x="51435" y="98806"/>
                </a:lnTo>
                <a:close/>
              </a:path>
              <a:path w="906145" h="234314">
                <a:moveTo>
                  <a:pt x="135482" y="96265"/>
                </a:moveTo>
                <a:lnTo>
                  <a:pt x="97917" y="96265"/>
                </a:lnTo>
                <a:lnTo>
                  <a:pt x="104521" y="99694"/>
                </a:lnTo>
                <a:lnTo>
                  <a:pt x="109220" y="106552"/>
                </a:lnTo>
                <a:lnTo>
                  <a:pt x="114493" y="206247"/>
                </a:lnTo>
                <a:lnTo>
                  <a:pt x="114300" y="210312"/>
                </a:lnTo>
                <a:lnTo>
                  <a:pt x="113677" y="212597"/>
                </a:lnTo>
                <a:lnTo>
                  <a:pt x="112649" y="216026"/>
                </a:lnTo>
                <a:lnTo>
                  <a:pt x="110489" y="218947"/>
                </a:lnTo>
                <a:lnTo>
                  <a:pt x="107442" y="220852"/>
                </a:lnTo>
                <a:lnTo>
                  <a:pt x="104394" y="222884"/>
                </a:lnTo>
                <a:lnTo>
                  <a:pt x="98679" y="223773"/>
                </a:lnTo>
                <a:lnTo>
                  <a:pt x="157734" y="223773"/>
                </a:lnTo>
                <a:lnTo>
                  <a:pt x="152400" y="223012"/>
                </a:lnTo>
                <a:lnTo>
                  <a:pt x="149351" y="221360"/>
                </a:lnTo>
                <a:lnTo>
                  <a:pt x="146176" y="219582"/>
                </a:lnTo>
                <a:lnTo>
                  <a:pt x="144018" y="217550"/>
                </a:lnTo>
                <a:lnTo>
                  <a:pt x="143001" y="215137"/>
                </a:lnTo>
                <a:lnTo>
                  <a:pt x="141859" y="212597"/>
                </a:lnTo>
                <a:lnTo>
                  <a:pt x="141224" y="206247"/>
                </a:lnTo>
                <a:lnTo>
                  <a:pt x="141138" y="123251"/>
                </a:lnTo>
                <a:lnTo>
                  <a:pt x="140970" y="118617"/>
                </a:lnTo>
                <a:lnTo>
                  <a:pt x="141224" y="116839"/>
                </a:lnTo>
                <a:lnTo>
                  <a:pt x="147232" y="111442"/>
                </a:lnTo>
                <a:lnTo>
                  <a:pt x="150449" y="108838"/>
                </a:lnTo>
                <a:lnTo>
                  <a:pt x="140081" y="108838"/>
                </a:lnTo>
                <a:lnTo>
                  <a:pt x="137961" y="101598"/>
                </a:lnTo>
                <a:lnTo>
                  <a:pt x="135482" y="96265"/>
                </a:lnTo>
                <a:close/>
              </a:path>
              <a:path w="906145" h="234314">
                <a:moveTo>
                  <a:pt x="224733" y="96773"/>
                </a:moveTo>
                <a:lnTo>
                  <a:pt x="188595" y="96773"/>
                </a:lnTo>
                <a:lnTo>
                  <a:pt x="195325" y="100202"/>
                </a:lnTo>
                <a:lnTo>
                  <a:pt x="199530" y="107092"/>
                </a:lnTo>
                <a:lnTo>
                  <a:pt x="203708" y="210057"/>
                </a:lnTo>
                <a:lnTo>
                  <a:pt x="202996" y="212597"/>
                </a:lnTo>
                <a:lnTo>
                  <a:pt x="202184" y="215645"/>
                </a:lnTo>
                <a:lnTo>
                  <a:pt x="200406" y="218312"/>
                </a:lnTo>
                <a:lnTo>
                  <a:pt x="197866" y="220090"/>
                </a:lnTo>
                <a:lnTo>
                  <a:pt x="194310" y="222503"/>
                </a:lnTo>
                <a:lnTo>
                  <a:pt x="189357" y="223773"/>
                </a:lnTo>
                <a:lnTo>
                  <a:pt x="246380" y="223773"/>
                </a:lnTo>
                <a:lnTo>
                  <a:pt x="230759" y="132587"/>
                </a:lnTo>
                <a:lnTo>
                  <a:pt x="230524" y="123251"/>
                </a:lnTo>
                <a:lnTo>
                  <a:pt x="229838" y="115236"/>
                </a:lnTo>
                <a:lnTo>
                  <a:pt x="228706" y="108473"/>
                </a:lnTo>
                <a:lnTo>
                  <a:pt x="227202" y="103123"/>
                </a:lnTo>
                <a:lnTo>
                  <a:pt x="224733" y="96773"/>
                </a:lnTo>
                <a:close/>
              </a:path>
              <a:path w="906145" h="234314">
                <a:moveTo>
                  <a:pt x="112013" y="77342"/>
                </a:moveTo>
                <a:lnTo>
                  <a:pt x="97282" y="77342"/>
                </a:lnTo>
                <a:lnTo>
                  <a:pt x="91821" y="78485"/>
                </a:lnTo>
                <a:lnTo>
                  <a:pt x="86233" y="80771"/>
                </a:lnTo>
                <a:lnTo>
                  <a:pt x="80645" y="82931"/>
                </a:lnTo>
                <a:lnTo>
                  <a:pt x="51435" y="108838"/>
                </a:lnTo>
                <a:lnTo>
                  <a:pt x="59831" y="108838"/>
                </a:lnTo>
                <a:lnTo>
                  <a:pt x="60261" y="108473"/>
                </a:lnTo>
                <a:lnTo>
                  <a:pt x="65829" y="104606"/>
                </a:lnTo>
                <a:lnTo>
                  <a:pt x="72136" y="100964"/>
                </a:lnTo>
                <a:lnTo>
                  <a:pt x="77850" y="97789"/>
                </a:lnTo>
                <a:lnTo>
                  <a:pt x="83566" y="96265"/>
                </a:lnTo>
                <a:lnTo>
                  <a:pt x="135482" y="96265"/>
                </a:lnTo>
                <a:lnTo>
                  <a:pt x="135032" y="95297"/>
                </a:lnTo>
                <a:lnTo>
                  <a:pt x="131294" y="89925"/>
                </a:lnTo>
                <a:lnTo>
                  <a:pt x="126746" y="85470"/>
                </a:lnTo>
                <a:lnTo>
                  <a:pt x="120014" y="80009"/>
                </a:lnTo>
                <a:lnTo>
                  <a:pt x="112013" y="77342"/>
                </a:lnTo>
                <a:close/>
              </a:path>
              <a:path w="906145" h="234314">
                <a:moveTo>
                  <a:pt x="199644" y="77342"/>
                </a:moveTo>
                <a:lnTo>
                  <a:pt x="183769" y="77342"/>
                </a:lnTo>
                <a:lnTo>
                  <a:pt x="175895" y="79375"/>
                </a:lnTo>
                <a:lnTo>
                  <a:pt x="140081" y="108838"/>
                </a:lnTo>
                <a:lnTo>
                  <a:pt x="150449" y="108838"/>
                </a:lnTo>
                <a:lnTo>
                  <a:pt x="152651" y="107060"/>
                </a:lnTo>
                <a:lnTo>
                  <a:pt x="157601" y="103588"/>
                </a:lnTo>
                <a:lnTo>
                  <a:pt x="162179" y="100964"/>
                </a:lnTo>
                <a:lnTo>
                  <a:pt x="167894" y="98170"/>
                </a:lnTo>
                <a:lnTo>
                  <a:pt x="173609" y="96773"/>
                </a:lnTo>
                <a:lnTo>
                  <a:pt x="224733" y="96773"/>
                </a:lnTo>
                <a:lnTo>
                  <a:pt x="223647" y="93979"/>
                </a:lnTo>
                <a:lnTo>
                  <a:pt x="218821" y="87375"/>
                </a:lnTo>
                <a:lnTo>
                  <a:pt x="212725" y="83438"/>
                </a:lnTo>
                <a:lnTo>
                  <a:pt x="206629" y="79375"/>
                </a:lnTo>
                <a:lnTo>
                  <a:pt x="199644" y="77342"/>
                </a:lnTo>
                <a:close/>
              </a:path>
              <a:path w="906145" h="234314">
                <a:moveTo>
                  <a:pt x="51435" y="77342"/>
                </a:moveTo>
                <a:lnTo>
                  <a:pt x="44576" y="77342"/>
                </a:lnTo>
                <a:lnTo>
                  <a:pt x="0" y="95376"/>
                </a:lnTo>
                <a:lnTo>
                  <a:pt x="2412" y="101218"/>
                </a:lnTo>
                <a:lnTo>
                  <a:pt x="6604" y="99567"/>
                </a:lnTo>
                <a:lnTo>
                  <a:pt x="10160" y="98806"/>
                </a:lnTo>
                <a:lnTo>
                  <a:pt x="51435" y="98806"/>
                </a:lnTo>
                <a:lnTo>
                  <a:pt x="51435" y="77342"/>
                </a:lnTo>
                <a:close/>
              </a:path>
              <a:path w="906145" h="234314">
                <a:moveTo>
                  <a:pt x="335914" y="77342"/>
                </a:moveTo>
                <a:lnTo>
                  <a:pt x="293181" y="92424"/>
                </a:lnTo>
                <a:lnTo>
                  <a:pt x="270039" y="126738"/>
                </a:lnTo>
                <a:lnTo>
                  <a:pt x="264413" y="157098"/>
                </a:lnTo>
                <a:lnTo>
                  <a:pt x="265441" y="170745"/>
                </a:lnTo>
                <a:lnTo>
                  <a:pt x="281050" y="207517"/>
                </a:lnTo>
                <a:lnTo>
                  <a:pt x="318305" y="232521"/>
                </a:lnTo>
                <a:lnTo>
                  <a:pt x="334137" y="234187"/>
                </a:lnTo>
                <a:lnTo>
                  <a:pt x="344166" y="233525"/>
                </a:lnTo>
                <a:lnTo>
                  <a:pt x="353695" y="231552"/>
                </a:lnTo>
                <a:lnTo>
                  <a:pt x="362747" y="228294"/>
                </a:lnTo>
                <a:lnTo>
                  <a:pt x="371348" y="223773"/>
                </a:lnTo>
                <a:lnTo>
                  <a:pt x="372915" y="222631"/>
                </a:lnTo>
                <a:lnTo>
                  <a:pt x="341122" y="222631"/>
                </a:lnTo>
                <a:lnTo>
                  <a:pt x="331090" y="221176"/>
                </a:lnTo>
                <a:lnTo>
                  <a:pt x="301619" y="186997"/>
                </a:lnTo>
                <a:lnTo>
                  <a:pt x="294386" y="143509"/>
                </a:lnTo>
                <a:lnTo>
                  <a:pt x="294719" y="133961"/>
                </a:lnTo>
                <a:lnTo>
                  <a:pt x="307975" y="96265"/>
                </a:lnTo>
                <a:lnTo>
                  <a:pt x="315840" y="91701"/>
                </a:lnTo>
                <a:lnTo>
                  <a:pt x="319532" y="89534"/>
                </a:lnTo>
                <a:lnTo>
                  <a:pt x="325247" y="87883"/>
                </a:lnTo>
                <a:lnTo>
                  <a:pt x="372798" y="87883"/>
                </a:lnTo>
                <a:lnTo>
                  <a:pt x="366188" y="83724"/>
                </a:lnTo>
                <a:lnTo>
                  <a:pt x="351867" y="78938"/>
                </a:lnTo>
                <a:lnTo>
                  <a:pt x="335914" y="77342"/>
                </a:lnTo>
                <a:close/>
              </a:path>
              <a:path w="906145" h="234314">
                <a:moveTo>
                  <a:pt x="372798" y="87883"/>
                </a:moveTo>
                <a:lnTo>
                  <a:pt x="330962" y="87883"/>
                </a:lnTo>
                <a:lnTo>
                  <a:pt x="339437" y="88840"/>
                </a:lnTo>
                <a:lnTo>
                  <a:pt x="347138" y="91725"/>
                </a:lnTo>
                <a:lnTo>
                  <a:pt x="372856" y="130127"/>
                </a:lnTo>
                <a:lnTo>
                  <a:pt x="377063" y="165353"/>
                </a:lnTo>
                <a:lnTo>
                  <a:pt x="376439" y="179925"/>
                </a:lnTo>
                <a:lnTo>
                  <a:pt x="361499" y="215397"/>
                </a:lnTo>
                <a:lnTo>
                  <a:pt x="341122" y="222631"/>
                </a:lnTo>
                <a:lnTo>
                  <a:pt x="372915" y="222631"/>
                </a:lnTo>
                <a:lnTo>
                  <a:pt x="397637" y="193166"/>
                </a:lnTo>
                <a:lnTo>
                  <a:pt x="407162" y="152907"/>
                </a:lnTo>
                <a:lnTo>
                  <a:pt x="406070" y="139195"/>
                </a:lnTo>
                <a:lnTo>
                  <a:pt x="402812" y="126269"/>
                </a:lnTo>
                <a:lnTo>
                  <a:pt x="397410" y="114153"/>
                </a:lnTo>
                <a:lnTo>
                  <a:pt x="389889" y="102869"/>
                </a:lnTo>
                <a:lnTo>
                  <a:pt x="378866" y="91701"/>
                </a:lnTo>
                <a:lnTo>
                  <a:pt x="372798" y="87883"/>
                </a:lnTo>
                <a:close/>
              </a:path>
              <a:path w="906145" h="234314">
                <a:moveTo>
                  <a:pt x="470281" y="21208"/>
                </a:moveTo>
                <a:lnTo>
                  <a:pt x="434721" y="21208"/>
                </a:lnTo>
                <a:lnTo>
                  <a:pt x="436880" y="21843"/>
                </a:lnTo>
                <a:lnTo>
                  <a:pt x="438531" y="23240"/>
                </a:lnTo>
                <a:lnTo>
                  <a:pt x="443611" y="215391"/>
                </a:lnTo>
                <a:lnTo>
                  <a:pt x="450518" y="219773"/>
                </a:lnTo>
                <a:lnTo>
                  <a:pt x="490577" y="233882"/>
                </a:lnTo>
                <a:lnTo>
                  <a:pt x="497077" y="234187"/>
                </a:lnTo>
                <a:lnTo>
                  <a:pt x="510557" y="232882"/>
                </a:lnTo>
                <a:lnTo>
                  <a:pt x="523382" y="228981"/>
                </a:lnTo>
                <a:lnTo>
                  <a:pt x="535564" y="222507"/>
                </a:lnTo>
                <a:lnTo>
                  <a:pt x="535732" y="222376"/>
                </a:lnTo>
                <a:lnTo>
                  <a:pt x="499110" y="222376"/>
                </a:lnTo>
                <a:lnTo>
                  <a:pt x="493141" y="220979"/>
                </a:lnTo>
                <a:lnTo>
                  <a:pt x="487299" y="218185"/>
                </a:lnTo>
                <a:lnTo>
                  <a:pt x="481330" y="215519"/>
                </a:lnTo>
                <a:lnTo>
                  <a:pt x="475742" y="211454"/>
                </a:lnTo>
                <a:lnTo>
                  <a:pt x="470281" y="205994"/>
                </a:lnTo>
                <a:lnTo>
                  <a:pt x="470281" y="117601"/>
                </a:lnTo>
                <a:lnTo>
                  <a:pt x="476885" y="111125"/>
                </a:lnTo>
                <a:lnTo>
                  <a:pt x="481864" y="107187"/>
                </a:lnTo>
                <a:lnTo>
                  <a:pt x="470281" y="107187"/>
                </a:lnTo>
                <a:lnTo>
                  <a:pt x="470281" y="21208"/>
                </a:lnTo>
                <a:close/>
              </a:path>
              <a:path w="906145" h="234314">
                <a:moveTo>
                  <a:pt x="558747" y="100329"/>
                </a:moveTo>
                <a:lnTo>
                  <a:pt x="503809" y="100329"/>
                </a:lnTo>
                <a:lnTo>
                  <a:pt x="511671" y="101282"/>
                </a:lnTo>
                <a:lnTo>
                  <a:pt x="519080" y="104139"/>
                </a:lnTo>
                <a:lnTo>
                  <a:pt x="544532" y="145823"/>
                </a:lnTo>
                <a:lnTo>
                  <a:pt x="545338" y="159257"/>
                </a:lnTo>
                <a:lnTo>
                  <a:pt x="544532" y="173761"/>
                </a:lnTo>
                <a:lnTo>
                  <a:pt x="526155" y="213268"/>
                </a:lnTo>
                <a:lnTo>
                  <a:pt x="505206" y="222376"/>
                </a:lnTo>
                <a:lnTo>
                  <a:pt x="535732" y="222376"/>
                </a:lnTo>
                <a:lnTo>
                  <a:pt x="566721" y="185594"/>
                </a:lnTo>
                <a:lnTo>
                  <a:pt x="573277" y="149987"/>
                </a:lnTo>
                <a:lnTo>
                  <a:pt x="572208" y="134010"/>
                </a:lnTo>
                <a:lnTo>
                  <a:pt x="569007" y="119808"/>
                </a:lnTo>
                <a:lnTo>
                  <a:pt x="563687" y="107392"/>
                </a:lnTo>
                <a:lnTo>
                  <a:pt x="558747" y="100329"/>
                </a:lnTo>
                <a:close/>
              </a:path>
              <a:path w="906145" h="234314">
                <a:moveTo>
                  <a:pt x="516509" y="77342"/>
                </a:moveTo>
                <a:lnTo>
                  <a:pt x="504320" y="79202"/>
                </a:lnTo>
                <a:lnTo>
                  <a:pt x="492537" y="84788"/>
                </a:lnTo>
                <a:lnTo>
                  <a:pt x="481183" y="94112"/>
                </a:lnTo>
                <a:lnTo>
                  <a:pt x="470281" y="107187"/>
                </a:lnTo>
                <a:lnTo>
                  <a:pt x="481864" y="107187"/>
                </a:lnTo>
                <a:lnTo>
                  <a:pt x="482346" y="106806"/>
                </a:lnTo>
                <a:lnTo>
                  <a:pt x="486663" y="104647"/>
                </a:lnTo>
                <a:lnTo>
                  <a:pt x="492379" y="101726"/>
                </a:lnTo>
                <a:lnTo>
                  <a:pt x="498094" y="100329"/>
                </a:lnTo>
                <a:lnTo>
                  <a:pt x="558747" y="100329"/>
                </a:lnTo>
                <a:lnTo>
                  <a:pt x="556260" y="96773"/>
                </a:lnTo>
                <a:lnTo>
                  <a:pt x="547423" y="88272"/>
                </a:lnTo>
                <a:lnTo>
                  <a:pt x="537860" y="82200"/>
                </a:lnTo>
                <a:lnTo>
                  <a:pt x="527559" y="78557"/>
                </a:lnTo>
                <a:lnTo>
                  <a:pt x="516509" y="77342"/>
                </a:lnTo>
                <a:close/>
              </a:path>
              <a:path w="906145" h="234314">
                <a:moveTo>
                  <a:pt x="470281" y="0"/>
                </a:moveTo>
                <a:lnTo>
                  <a:pt x="462914" y="0"/>
                </a:lnTo>
                <a:lnTo>
                  <a:pt x="418592" y="18033"/>
                </a:lnTo>
                <a:lnTo>
                  <a:pt x="420750" y="23748"/>
                </a:lnTo>
                <a:lnTo>
                  <a:pt x="425323" y="21970"/>
                </a:lnTo>
                <a:lnTo>
                  <a:pt x="429133" y="21208"/>
                </a:lnTo>
                <a:lnTo>
                  <a:pt x="470281" y="21208"/>
                </a:lnTo>
                <a:lnTo>
                  <a:pt x="470281" y="0"/>
                </a:lnTo>
                <a:close/>
              </a:path>
              <a:path w="906145" h="234314">
                <a:moveTo>
                  <a:pt x="637921" y="0"/>
                </a:moveTo>
                <a:lnTo>
                  <a:pt x="628776" y="0"/>
                </a:lnTo>
                <a:lnTo>
                  <a:pt x="624839" y="1523"/>
                </a:lnTo>
                <a:lnTo>
                  <a:pt x="618489" y="7873"/>
                </a:lnTo>
                <a:lnTo>
                  <a:pt x="616966" y="11810"/>
                </a:lnTo>
                <a:lnTo>
                  <a:pt x="616966" y="20827"/>
                </a:lnTo>
                <a:lnTo>
                  <a:pt x="618617" y="24637"/>
                </a:lnTo>
                <a:lnTo>
                  <a:pt x="621792" y="27939"/>
                </a:lnTo>
                <a:lnTo>
                  <a:pt x="625094" y="31114"/>
                </a:lnTo>
                <a:lnTo>
                  <a:pt x="628904" y="32765"/>
                </a:lnTo>
                <a:lnTo>
                  <a:pt x="637921" y="32765"/>
                </a:lnTo>
                <a:lnTo>
                  <a:pt x="641858" y="31114"/>
                </a:lnTo>
                <a:lnTo>
                  <a:pt x="645033" y="27939"/>
                </a:lnTo>
                <a:lnTo>
                  <a:pt x="648208" y="24637"/>
                </a:lnTo>
                <a:lnTo>
                  <a:pt x="649732" y="20827"/>
                </a:lnTo>
                <a:lnTo>
                  <a:pt x="649732" y="11810"/>
                </a:lnTo>
                <a:lnTo>
                  <a:pt x="648208" y="7873"/>
                </a:lnTo>
                <a:lnTo>
                  <a:pt x="641858" y="1523"/>
                </a:lnTo>
                <a:lnTo>
                  <a:pt x="637921" y="0"/>
                </a:lnTo>
                <a:close/>
              </a:path>
              <a:path w="906145" h="234314">
                <a:moveTo>
                  <a:pt x="669289" y="223773"/>
                </a:moveTo>
                <a:lnTo>
                  <a:pt x="597408" y="223773"/>
                </a:lnTo>
                <a:lnTo>
                  <a:pt x="597408" y="229615"/>
                </a:lnTo>
                <a:lnTo>
                  <a:pt x="669289" y="229615"/>
                </a:lnTo>
                <a:lnTo>
                  <a:pt x="669289" y="223773"/>
                </a:lnTo>
                <a:close/>
              </a:path>
              <a:path w="906145" h="234314">
                <a:moveTo>
                  <a:pt x="646811" y="98806"/>
                </a:moveTo>
                <a:lnTo>
                  <a:pt x="611251" y="98806"/>
                </a:lnTo>
                <a:lnTo>
                  <a:pt x="613410" y="99440"/>
                </a:lnTo>
                <a:lnTo>
                  <a:pt x="615061" y="100837"/>
                </a:lnTo>
                <a:lnTo>
                  <a:pt x="619998" y="205485"/>
                </a:lnTo>
                <a:lnTo>
                  <a:pt x="619251" y="211581"/>
                </a:lnTo>
                <a:lnTo>
                  <a:pt x="604647" y="223773"/>
                </a:lnTo>
                <a:lnTo>
                  <a:pt x="662305" y="223773"/>
                </a:lnTo>
                <a:lnTo>
                  <a:pt x="657479" y="223012"/>
                </a:lnTo>
                <a:lnTo>
                  <a:pt x="654812" y="221487"/>
                </a:lnTo>
                <a:lnTo>
                  <a:pt x="652145" y="220090"/>
                </a:lnTo>
                <a:lnTo>
                  <a:pt x="650239" y="217804"/>
                </a:lnTo>
                <a:lnTo>
                  <a:pt x="648843" y="214629"/>
                </a:lnTo>
                <a:lnTo>
                  <a:pt x="647446" y="211581"/>
                </a:lnTo>
                <a:lnTo>
                  <a:pt x="646811" y="205485"/>
                </a:lnTo>
                <a:lnTo>
                  <a:pt x="646811" y="98806"/>
                </a:lnTo>
                <a:close/>
              </a:path>
              <a:path w="906145" h="234314">
                <a:moveTo>
                  <a:pt x="646811" y="77342"/>
                </a:moveTo>
                <a:lnTo>
                  <a:pt x="639699" y="77342"/>
                </a:lnTo>
                <a:lnTo>
                  <a:pt x="595122" y="95376"/>
                </a:lnTo>
                <a:lnTo>
                  <a:pt x="597408" y="101218"/>
                </a:lnTo>
                <a:lnTo>
                  <a:pt x="601726" y="99567"/>
                </a:lnTo>
                <a:lnTo>
                  <a:pt x="605409" y="98806"/>
                </a:lnTo>
                <a:lnTo>
                  <a:pt x="646811" y="98806"/>
                </a:lnTo>
                <a:lnTo>
                  <a:pt x="646811" y="77342"/>
                </a:lnTo>
                <a:close/>
              </a:path>
              <a:path w="906145" h="234314">
                <a:moveTo>
                  <a:pt x="762000" y="223773"/>
                </a:moveTo>
                <a:lnTo>
                  <a:pt x="689483" y="223773"/>
                </a:lnTo>
                <a:lnTo>
                  <a:pt x="689483" y="229615"/>
                </a:lnTo>
                <a:lnTo>
                  <a:pt x="762000" y="229615"/>
                </a:lnTo>
                <a:lnTo>
                  <a:pt x="762000" y="223773"/>
                </a:lnTo>
                <a:close/>
              </a:path>
              <a:path w="906145" h="234314">
                <a:moveTo>
                  <a:pt x="738124" y="21208"/>
                </a:moveTo>
                <a:lnTo>
                  <a:pt x="702691" y="21208"/>
                </a:lnTo>
                <a:lnTo>
                  <a:pt x="704850" y="21843"/>
                </a:lnTo>
                <a:lnTo>
                  <a:pt x="708151" y="24637"/>
                </a:lnTo>
                <a:lnTo>
                  <a:pt x="711311" y="205485"/>
                </a:lnTo>
                <a:lnTo>
                  <a:pt x="710564" y="211581"/>
                </a:lnTo>
                <a:lnTo>
                  <a:pt x="696341" y="223773"/>
                </a:lnTo>
                <a:lnTo>
                  <a:pt x="754379" y="223773"/>
                </a:lnTo>
                <a:lnTo>
                  <a:pt x="740155" y="214629"/>
                </a:lnTo>
                <a:lnTo>
                  <a:pt x="738758" y="211581"/>
                </a:lnTo>
                <a:lnTo>
                  <a:pt x="738124" y="205485"/>
                </a:lnTo>
                <a:lnTo>
                  <a:pt x="738124" y="21208"/>
                </a:lnTo>
                <a:close/>
              </a:path>
              <a:path w="906145" h="234314">
                <a:moveTo>
                  <a:pt x="738124" y="0"/>
                </a:moveTo>
                <a:lnTo>
                  <a:pt x="730885" y="0"/>
                </a:lnTo>
                <a:lnTo>
                  <a:pt x="686816" y="18033"/>
                </a:lnTo>
                <a:lnTo>
                  <a:pt x="689483" y="23748"/>
                </a:lnTo>
                <a:lnTo>
                  <a:pt x="693801" y="21970"/>
                </a:lnTo>
                <a:lnTo>
                  <a:pt x="697357" y="21208"/>
                </a:lnTo>
                <a:lnTo>
                  <a:pt x="738124" y="21208"/>
                </a:lnTo>
                <a:lnTo>
                  <a:pt x="738124" y="0"/>
                </a:lnTo>
                <a:close/>
              </a:path>
              <a:path w="906145" h="234314">
                <a:moveTo>
                  <a:pt x="848868" y="77215"/>
                </a:moveTo>
                <a:lnTo>
                  <a:pt x="810434" y="89110"/>
                </a:lnTo>
                <a:lnTo>
                  <a:pt x="785526" y="123825"/>
                </a:lnTo>
                <a:lnTo>
                  <a:pt x="780669" y="157606"/>
                </a:lnTo>
                <a:lnTo>
                  <a:pt x="781839" y="174230"/>
                </a:lnTo>
                <a:lnTo>
                  <a:pt x="799592" y="213359"/>
                </a:lnTo>
                <a:lnTo>
                  <a:pt x="832346" y="232880"/>
                </a:lnTo>
                <a:lnTo>
                  <a:pt x="845185" y="234187"/>
                </a:lnTo>
                <a:lnTo>
                  <a:pt x="856950" y="233046"/>
                </a:lnTo>
                <a:lnTo>
                  <a:pt x="867679" y="229631"/>
                </a:lnTo>
                <a:lnTo>
                  <a:pt x="877385" y="223954"/>
                </a:lnTo>
                <a:lnTo>
                  <a:pt x="886078" y="216026"/>
                </a:lnTo>
                <a:lnTo>
                  <a:pt x="892556" y="207771"/>
                </a:lnTo>
                <a:lnTo>
                  <a:pt x="857503" y="207771"/>
                </a:lnTo>
                <a:lnTo>
                  <a:pt x="846927" y="206605"/>
                </a:lnTo>
                <a:lnTo>
                  <a:pt x="812458" y="178865"/>
                </a:lnTo>
                <a:lnTo>
                  <a:pt x="803528" y="137413"/>
                </a:lnTo>
                <a:lnTo>
                  <a:pt x="905764" y="137413"/>
                </a:lnTo>
                <a:lnTo>
                  <a:pt x="905042" y="128015"/>
                </a:lnTo>
                <a:lnTo>
                  <a:pt x="803528" y="128015"/>
                </a:lnTo>
                <a:lnTo>
                  <a:pt x="805007" y="119276"/>
                </a:lnTo>
                <a:lnTo>
                  <a:pt x="833350" y="89290"/>
                </a:lnTo>
                <a:lnTo>
                  <a:pt x="839851" y="88645"/>
                </a:lnTo>
                <a:lnTo>
                  <a:pt x="883853" y="88645"/>
                </a:lnTo>
                <a:lnTo>
                  <a:pt x="881211" y="86431"/>
                </a:lnTo>
                <a:lnTo>
                  <a:pt x="871553" y="81311"/>
                </a:lnTo>
                <a:lnTo>
                  <a:pt x="860776" y="78239"/>
                </a:lnTo>
                <a:lnTo>
                  <a:pt x="848868" y="77215"/>
                </a:lnTo>
                <a:close/>
              </a:path>
              <a:path w="906145" h="234314">
                <a:moveTo>
                  <a:pt x="900811" y="172465"/>
                </a:moveTo>
                <a:lnTo>
                  <a:pt x="877131" y="203271"/>
                </a:lnTo>
                <a:lnTo>
                  <a:pt x="857503" y="207771"/>
                </a:lnTo>
                <a:lnTo>
                  <a:pt x="892556" y="207771"/>
                </a:lnTo>
                <a:lnTo>
                  <a:pt x="893464" y="206605"/>
                </a:lnTo>
                <a:lnTo>
                  <a:pt x="899159" y="196786"/>
                </a:lnTo>
                <a:lnTo>
                  <a:pt x="903259" y="186451"/>
                </a:lnTo>
                <a:lnTo>
                  <a:pt x="905764" y="175640"/>
                </a:lnTo>
                <a:lnTo>
                  <a:pt x="900811" y="172465"/>
                </a:lnTo>
                <a:close/>
              </a:path>
              <a:path w="906145" h="234314">
                <a:moveTo>
                  <a:pt x="883853" y="88645"/>
                </a:moveTo>
                <a:lnTo>
                  <a:pt x="845693" y="88645"/>
                </a:lnTo>
                <a:lnTo>
                  <a:pt x="851280" y="90423"/>
                </a:lnTo>
                <a:lnTo>
                  <a:pt x="861949" y="97281"/>
                </a:lnTo>
                <a:lnTo>
                  <a:pt x="871981" y="128015"/>
                </a:lnTo>
                <a:lnTo>
                  <a:pt x="905042" y="128015"/>
                </a:lnTo>
                <a:lnTo>
                  <a:pt x="904763" y="124388"/>
                </a:lnTo>
                <a:lnTo>
                  <a:pt x="901763" y="112744"/>
                </a:lnTo>
                <a:lnTo>
                  <a:pt x="896762" y="102481"/>
                </a:lnTo>
                <a:lnTo>
                  <a:pt x="889762" y="93598"/>
                </a:lnTo>
                <a:lnTo>
                  <a:pt x="883853" y="88645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34758" y="4037203"/>
            <a:ext cx="454659" cy="223520"/>
          </a:xfrm>
          <a:custGeom>
            <a:avLst/>
            <a:gdLst/>
            <a:ahLst/>
            <a:cxnLst/>
            <a:rect l="l" t="t" r="r" b="b"/>
            <a:pathLst>
              <a:path w="454659" h="223520">
                <a:moveTo>
                  <a:pt x="137414" y="217043"/>
                </a:moveTo>
                <a:lnTo>
                  <a:pt x="133350" y="217043"/>
                </a:lnTo>
                <a:lnTo>
                  <a:pt x="133350" y="223012"/>
                </a:lnTo>
                <a:lnTo>
                  <a:pt x="210820" y="223012"/>
                </a:lnTo>
                <a:lnTo>
                  <a:pt x="210820" y="217170"/>
                </a:lnTo>
                <a:lnTo>
                  <a:pt x="143383" y="217170"/>
                </a:lnTo>
                <a:lnTo>
                  <a:pt x="137414" y="217043"/>
                </a:lnTo>
                <a:close/>
              </a:path>
              <a:path w="454659" h="223520">
                <a:moveTo>
                  <a:pt x="185800" y="21971"/>
                </a:moveTo>
                <a:lnTo>
                  <a:pt x="149225" y="21971"/>
                </a:lnTo>
                <a:lnTo>
                  <a:pt x="151765" y="22606"/>
                </a:lnTo>
                <a:lnTo>
                  <a:pt x="153670" y="23876"/>
                </a:lnTo>
                <a:lnTo>
                  <a:pt x="158975" y="198882"/>
                </a:lnTo>
                <a:lnTo>
                  <a:pt x="158496" y="205232"/>
                </a:lnTo>
                <a:lnTo>
                  <a:pt x="156210" y="210566"/>
                </a:lnTo>
                <a:lnTo>
                  <a:pt x="154686" y="212471"/>
                </a:lnTo>
                <a:lnTo>
                  <a:pt x="152526" y="213614"/>
                </a:lnTo>
                <a:lnTo>
                  <a:pt x="148336" y="216027"/>
                </a:lnTo>
                <a:lnTo>
                  <a:pt x="143383" y="217170"/>
                </a:lnTo>
                <a:lnTo>
                  <a:pt x="210820" y="217170"/>
                </a:lnTo>
                <a:lnTo>
                  <a:pt x="210820" y="217043"/>
                </a:lnTo>
                <a:lnTo>
                  <a:pt x="202819" y="217043"/>
                </a:lnTo>
                <a:lnTo>
                  <a:pt x="197231" y="216281"/>
                </a:lnTo>
                <a:lnTo>
                  <a:pt x="191135" y="212979"/>
                </a:lnTo>
                <a:lnTo>
                  <a:pt x="188975" y="210820"/>
                </a:lnTo>
                <a:lnTo>
                  <a:pt x="187706" y="208026"/>
                </a:lnTo>
                <a:lnTo>
                  <a:pt x="186436" y="205359"/>
                </a:lnTo>
                <a:lnTo>
                  <a:pt x="185800" y="198882"/>
                </a:lnTo>
                <a:lnTo>
                  <a:pt x="185800" y="143764"/>
                </a:lnTo>
                <a:lnTo>
                  <a:pt x="202986" y="143764"/>
                </a:lnTo>
                <a:lnTo>
                  <a:pt x="198374" y="139954"/>
                </a:lnTo>
                <a:lnTo>
                  <a:pt x="192532" y="135255"/>
                </a:lnTo>
                <a:lnTo>
                  <a:pt x="188849" y="129794"/>
                </a:lnTo>
                <a:lnTo>
                  <a:pt x="187297" y="123467"/>
                </a:lnTo>
                <a:lnTo>
                  <a:pt x="186309" y="119761"/>
                </a:lnTo>
                <a:lnTo>
                  <a:pt x="185800" y="111887"/>
                </a:lnTo>
                <a:lnTo>
                  <a:pt x="185800" y="44704"/>
                </a:lnTo>
                <a:lnTo>
                  <a:pt x="192067" y="38181"/>
                </a:lnTo>
                <a:lnTo>
                  <a:pt x="195193" y="35179"/>
                </a:lnTo>
                <a:lnTo>
                  <a:pt x="185800" y="35179"/>
                </a:lnTo>
                <a:lnTo>
                  <a:pt x="185800" y="21971"/>
                </a:lnTo>
                <a:close/>
              </a:path>
              <a:path w="454659" h="223520">
                <a:moveTo>
                  <a:pt x="202986" y="143764"/>
                </a:moveTo>
                <a:lnTo>
                  <a:pt x="185800" y="143764"/>
                </a:lnTo>
                <a:lnTo>
                  <a:pt x="191262" y="148590"/>
                </a:lnTo>
                <a:lnTo>
                  <a:pt x="196088" y="151765"/>
                </a:lnTo>
                <a:lnTo>
                  <a:pt x="206248" y="155702"/>
                </a:lnTo>
                <a:lnTo>
                  <a:pt x="213106" y="156845"/>
                </a:lnTo>
                <a:lnTo>
                  <a:pt x="221107" y="156845"/>
                </a:lnTo>
                <a:lnTo>
                  <a:pt x="234229" y="155559"/>
                </a:lnTo>
                <a:lnTo>
                  <a:pt x="246173" y="151701"/>
                </a:lnTo>
                <a:lnTo>
                  <a:pt x="253943" y="147066"/>
                </a:lnTo>
                <a:lnTo>
                  <a:pt x="211582" y="147066"/>
                </a:lnTo>
                <a:lnTo>
                  <a:pt x="204216" y="144780"/>
                </a:lnTo>
                <a:lnTo>
                  <a:pt x="202986" y="143764"/>
                </a:lnTo>
                <a:close/>
              </a:path>
              <a:path w="454659" h="223520">
                <a:moveTo>
                  <a:pt x="98425" y="9906"/>
                </a:moveTo>
                <a:lnTo>
                  <a:pt x="63754" y="9906"/>
                </a:lnTo>
                <a:lnTo>
                  <a:pt x="70612" y="12573"/>
                </a:lnTo>
                <a:lnTo>
                  <a:pt x="75311" y="18034"/>
                </a:lnTo>
                <a:lnTo>
                  <a:pt x="82296" y="54229"/>
                </a:lnTo>
                <a:lnTo>
                  <a:pt x="64603" y="60920"/>
                </a:lnTo>
                <a:lnTo>
                  <a:pt x="49625" y="67087"/>
                </a:lnTo>
                <a:lnTo>
                  <a:pt x="13890" y="87868"/>
                </a:lnTo>
                <a:lnTo>
                  <a:pt x="0" y="109982"/>
                </a:lnTo>
                <a:lnTo>
                  <a:pt x="60" y="118014"/>
                </a:lnTo>
                <a:lnTo>
                  <a:pt x="21161" y="152733"/>
                </a:lnTo>
                <a:lnTo>
                  <a:pt x="35179" y="155321"/>
                </a:lnTo>
                <a:lnTo>
                  <a:pt x="41783" y="155321"/>
                </a:lnTo>
                <a:lnTo>
                  <a:pt x="74861" y="136652"/>
                </a:lnTo>
                <a:lnTo>
                  <a:pt x="44069" y="136652"/>
                </a:lnTo>
                <a:lnTo>
                  <a:pt x="38735" y="134112"/>
                </a:lnTo>
                <a:lnTo>
                  <a:pt x="29464" y="123825"/>
                </a:lnTo>
                <a:lnTo>
                  <a:pt x="27050" y="117348"/>
                </a:lnTo>
                <a:lnTo>
                  <a:pt x="27050" y="103505"/>
                </a:lnTo>
                <a:lnTo>
                  <a:pt x="28956" y="97917"/>
                </a:lnTo>
                <a:lnTo>
                  <a:pt x="32639" y="92710"/>
                </a:lnTo>
                <a:lnTo>
                  <a:pt x="36195" y="87503"/>
                </a:lnTo>
                <a:lnTo>
                  <a:pt x="71195" y="68635"/>
                </a:lnTo>
                <a:lnTo>
                  <a:pt x="82296" y="64135"/>
                </a:lnTo>
                <a:lnTo>
                  <a:pt x="108966" y="64135"/>
                </a:lnTo>
                <a:lnTo>
                  <a:pt x="108851" y="44704"/>
                </a:lnTo>
                <a:lnTo>
                  <a:pt x="102997" y="15240"/>
                </a:lnTo>
                <a:lnTo>
                  <a:pt x="98425" y="9906"/>
                </a:lnTo>
                <a:close/>
              </a:path>
              <a:path w="454659" h="223520">
                <a:moveTo>
                  <a:pt x="110751" y="130937"/>
                </a:moveTo>
                <a:lnTo>
                  <a:pt x="82296" y="130937"/>
                </a:lnTo>
                <a:lnTo>
                  <a:pt x="82341" y="134112"/>
                </a:lnTo>
                <a:lnTo>
                  <a:pt x="94488" y="155194"/>
                </a:lnTo>
                <a:lnTo>
                  <a:pt x="99822" y="155194"/>
                </a:lnTo>
                <a:lnTo>
                  <a:pt x="108130" y="153671"/>
                </a:lnTo>
                <a:lnTo>
                  <a:pt x="116665" y="149113"/>
                </a:lnTo>
                <a:lnTo>
                  <a:pt x="125414" y="141531"/>
                </a:lnTo>
                <a:lnTo>
                  <a:pt x="131039" y="134874"/>
                </a:lnTo>
                <a:lnTo>
                  <a:pt x="115062" y="134874"/>
                </a:lnTo>
                <a:lnTo>
                  <a:pt x="113665" y="134239"/>
                </a:lnTo>
                <a:lnTo>
                  <a:pt x="112395" y="133223"/>
                </a:lnTo>
                <a:lnTo>
                  <a:pt x="111251" y="132080"/>
                </a:lnTo>
                <a:lnTo>
                  <a:pt x="110751" y="130937"/>
                </a:lnTo>
                <a:close/>
              </a:path>
              <a:path w="454659" h="223520">
                <a:moveTo>
                  <a:pt x="274416" y="23368"/>
                </a:moveTo>
                <a:lnTo>
                  <a:pt x="220345" y="23368"/>
                </a:lnTo>
                <a:lnTo>
                  <a:pt x="227230" y="24155"/>
                </a:lnTo>
                <a:lnTo>
                  <a:pt x="233616" y="26527"/>
                </a:lnTo>
                <a:lnTo>
                  <a:pt x="256127" y="58150"/>
                </a:lnTo>
                <a:lnTo>
                  <a:pt x="259842" y="88138"/>
                </a:lnTo>
                <a:lnTo>
                  <a:pt x="259012" y="102256"/>
                </a:lnTo>
                <a:lnTo>
                  <a:pt x="241333" y="139993"/>
                </a:lnTo>
                <a:lnTo>
                  <a:pt x="220599" y="147066"/>
                </a:lnTo>
                <a:lnTo>
                  <a:pt x="253943" y="147066"/>
                </a:lnTo>
                <a:lnTo>
                  <a:pt x="283035" y="107981"/>
                </a:lnTo>
                <a:lnTo>
                  <a:pt x="288544" y="73025"/>
                </a:lnTo>
                <a:lnTo>
                  <a:pt x="287400" y="56689"/>
                </a:lnTo>
                <a:lnTo>
                  <a:pt x="283972" y="41973"/>
                </a:lnTo>
                <a:lnTo>
                  <a:pt x="278257" y="28876"/>
                </a:lnTo>
                <a:lnTo>
                  <a:pt x="274416" y="23368"/>
                </a:lnTo>
                <a:close/>
              </a:path>
              <a:path w="454659" h="223520">
                <a:moveTo>
                  <a:pt x="108966" y="64135"/>
                </a:moveTo>
                <a:lnTo>
                  <a:pt x="82296" y="64135"/>
                </a:lnTo>
                <a:lnTo>
                  <a:pt x="82296" y="120523"/>
                </a:lnTo>
                <a:lnTo>
                  <a:pt x="72772" y="127543"/>
                </a:lnTo>
                <a:lnTo>
                  <a:pt x="64214" y="132588"/>
                </a:lnTo>
                <a:lnTo>
                  <a:pt x="56632" y="135632"/>
                </a:lnTo>
                <a:lnTo>
                  <a:pt x="50038" y="136652"/>
                </a:lnTo>
                <a:lnTo>
                  <a:pt x="74861" y="136652"/>
                </a:lnTo>
                <a:lnTo>
                  <a:pt x="82296" y="130937"/>
                </a:lnTo>
                <a:lnTo>
                  <a:pt x="110751" y="130937"/>
                </a:lnTo>
                <a:lnTo>
                  <a:pt x="110363" y="130048"/>
                </a:lnTo>
                <a:lnTo>
                  <a:pt x="109039" y="111887"/>
                </a:lnTo>
                <a:lnTo>
                  <a:pt x="108966" y="64135"/>
                </a:lnTo>
                <a:close/>
              </a:path>
              <a:path w="454659" h="223520">
                <a:moveTo>
                  <a:pt x="134366" y="121920"/>
                </a:moveTo>
                <a:lnTo>
                  <a:pt x="118491" y="134874"/>
                </a:lnTo>
                <a:lnTo>
                  <a:pt x="131039" y="134874"/>
                </a:lnTo>
                <a:lnTo>
                  <a:pt x="134366" y="130937"/>
                </a:lnTo>
                <a:lnTo>
                  <a:pt x="134366" y="121920"/>
                </a:lnTo>
                <a:close/>
              </a:path>
              <a:path w="454659" h="223520">
                <a:moveTo>
                  <a:pt x="59690" y="0"/>
                </a:moveTo>
                <a:lnTo>
                  <a:pt x="19812" y="11684"/>
                </a:lnTo>
                <a:lnTo>
                  <a:pt x="5672" y="42291"/>
                </a:lnTo>
                <a:lnTo>
                  <a:pt x="6858" y="45847"/>
                </a:lnTo>
                <a:lnTo>
                  <a:pt x="11938" y="51435"/>
                </a:lnTo>
                <a:lnTo>
                  <a:pt x="15240" y="52832"/>
                </a:lnTo>
                <a:lnTo>
                  <a:pt x="23241" y="52832"/>
                </a:lnTo>
                <a:lnTo>
                  <a:pt x="32664" y="28876"/>
                </a:lnTo>
                <a:lnTo>
                  <a:pt x="32725" y="23062"/>
                </a:lnTo>
                <a:lnTo>
                  <a:pt x="34671" y="19050"/>
                </a:lnTo>
                <a:lnTo>
                  <a:pt x="38735" y="15367"/>
                </a:lnTo>
                <a:lnTo>
                  <a:pt x="42672" y="11684"/>
                </a:lnTo>
                <a:lnTo>
                  <a:pt x="48133" y="9906"/>
                </a:lnTo>
                <a:lnTo>
                  <a:pt x="98425" y="9906"/>
                </a:lnTo>
                <a:lnTo>
                  <a:pt x="92042" y="6590"/>
                </a:lnTo>
                <a:lnTo>
                  <a:pt x="85282" y="3696"/>
                </a:lnTo>
                <a:lnTo>
                  <a:pt x="77644" y="1635"/>
                </a:lnTo>
                <a:lnTo>
                  <a:pt x="69125" y="406"/>
                </a:lnTo>
                <a:lnTo>
                  <a:pt x="59690" y="0"/>
                </a:lnTo>
                <a:close/>
              </a:path>
              <a:path w="454659" h="223520">
                <a:moveTo>
                  <a:pt x="233172" y="0"/>
                </a:moveTo>
                <a:lnTo>
                  <a:pt x="197357" y="18621"/>
                </a:lnTo>
                <a:lnTo>
                  <a:pt x="185800" y="35179"/>
                </a:lnTo>
                <a:lnTo>
                  <a:pt x="195193" y="35179"/>
                </a:lnTo>
                <a:lnTo>
                  <a:pt x="197358" y="33099"/>
                </a:lnTo>
                <a:lnTo>
                  <a:pt x="201695" y="29469"/>
                </a:lnTo>
                <a:lnTo>
                  <a:pt x="205105" y="27305"/>
                </a:lnTo>
                <a:lnTo>
                  <a:pt x="210058" y="24765"/>
                </a:lnTo>
                <a:lnTo>
                  <a:pt x="215265" y="23368"/>
                </a:lnTo>
                <a:lnTo>
                  <a:pt x="274416" y="23368"/>
                </a:lnTo>
                <a:lnTo>
                  <a:pt x="270256" y="17399"/>
                </a:lnTo>
                <a:lnTo>
                  <a:pt x="262372" y="9804"/>
                </a:lnTo>
                <a:lnTo>
                  <a:pt x="253571" y="4365"/>
                </a:lnTo>
                <a:lnTo>
                  <a:pt x="243841" y="1093"/>
                </a:lnTo>
                <a:lnTo>
                  <a:pt x="233172" y="0"/>
                </a:lnTo>
                <a:close/>
              </a:path>
              <a:path w="454659" h="223520">
                <a:moveTo>
                  <a:pt x="185800" y="635"/>
                </a:moveTo>
                <a:lnTo>
                  <a:pt x="179705" y="635"/>
                </a:lnTo>
                <a:lnTo>
                  <a:pt x="134112" y="19050"/>
                </a:lnTo>
                <a:lnTo>
                  <a:pt x="136144" y="24257"/>
                </a:lnTo>
                <a:lnTo>
                  <a:pt x="140081" y="22733"/>
                </a:lnTo>
                <a:lnTo>
                  <a:pt x="143383" y="21971"/>
                </a:lnTo>
                <a:lnTo>
                  <a:pt x="185800" y="21971"/>
                </a:lnTo>
                <a:lnTo>
                  <a:pt x="185800" y="635"/>
                </a:lnTo>
                <a:close/>
              </a:path>
              <a:path w="454659" h="223520">
                <a:moveTo>
                  <a:pt x="303530" y="217043"/>
                </a:moveTo>
                <a:lnTo>
                  <a:pt x="299466" y="217043"/>
                </a:lnTo>
                <a:lnTo>
                  <a:pt x="299466" y="223012"/>
                </a:lnTo>
                <a:lnTo>
                  <a:pt x="376936" y="223012"/>
                </a:lnTo>
                <a:lnTo>
                  <a:pt x="376936" y="217170"/>
                </a:lnTo>
                <a:lnTo>
                  <a:pt x="309499" y="217170"/>
                </a:lnTo>
                <a:lnTo>
                  <a:pt x="303530" y="217043"/>
                </a:lnTo>
                <a:close/>
              </a:path>
              <a:path w="454659" h="223520">
                <a:moveTo>
                  <a:pt x="351917" y="21971"/>
                </a:moveTo>
                <a:lnTo>
                  <a:pt x="315341" y="21971"/>
                </a:lnTo>
                <a:lnTo>
                  <a:pt x="317881" y="22606"/>
                </a:lnTo>
                <a:lnTo>
                  <a:pt x="321691" y="25146"/>
                </a:lnTo>
                <a:lnTo>
                  <a:pt x="322961" y="27178"/>
                </a:lnTo>
                <a:lnTo>
                  <a:pt x="324739" y="32258"/>
                </a:lnTo>
                <a:lnTo>
                  <a:pt x="324977" y="36068"/>
                </a:lnTo>
                <a:lnTo>
                  <a:pt x="325091" y="198882"/>
                </a:lnTo>
                <a:lnTo>
                  <a:pt x="324612" y="205232"/>
                </a:lnTo>
                <a:lnTo>
                  <a:pt x="322325" y="210566"/>
                </a:lnTo>
                <a:lnTo>
                  <a:pt x="320801" y="212471"/>
                </a:lnTo>
                <a:lnTo>
                  <a:pt x="318643" y="213614"/>
                </a:lnTo>
                <a:lnTo>
                  <a:pt x="314451" y="216027"/>
                </a:lnTo>
                <a:lnTo>
                  <a:pt x="309499" y="217170"/>
                </a:lnTo>
                <a:lnTo>
                  <a:pt x="376936" y="217170"/>
                </a:lnTo>
                <a:lnTo>
                  <a:pt x="376936" y="217043"/>
                </a:lnTo>
                <a:lnTo>
                  <a:pt x="368935" y="217043"/>
                </a:lnTo>
                <a:lnTo>
                  <a:pt x="363347" y="216281"/>
                </a:lnTo>
                <a:lnTo>
                  <a:pt x="357250" y="212979"/>
                </a:lnTo>
                <a:lnTo>
                  <a:pt x="355092" y="210820"/>
                </a:lnTo>
                <a:lnTo>
                  <a:pt x="353822" y="208026"/>
                </a:lnTo>
                <a:lnTo>
                  <a:pt x="352551" y="205359"/>
                </a:lnTo>
                <a:lnTo>
                  <a:pt x="351917" y="198882"/>
                </a:lnTo>
                <a:lnTo>
                  <a:pt x="351917" y="143764"/>
                </a:lnTo>
                <a:lnTo>
                  <a:pt x="369102" y="143764"/>
                </a:lnTo>
                <a:lnTo>
                  <a:pt x="364490" y="139954"/>
                </a:lnTo>
                <a:lnTo>
                  <a:pt x="358648" y="135255"/>
                </a:lnTo>
                <a:lnTo>
                  <a:pt x="354965" y="129794"/>
                </a:lnTo>
                <a:lnTo>
                  <a:pt x="353441" y="123571"/>
                </a:lnTo>
                <a:lnTo>
                  <a:pt x="352425" y="119761"/>
                </a:lnTo>
                <a:lnTo>
                  <a:pt x="351917" y="111887"/>
                </a:lnTo>
                <a:lnTo>
                  <a:pt x="351917" y="44704"/>
                </a:lnTo>
                <a:lnTo>
                  <a:pt x="358183" y="38181"/>
                </a:lnTo>
                <a:lnTo>
                  <a:pt x="361309" y="35179"/>
                </a:lnTo>
                <a:lnTo>
                  <a:pt x="351917" y="35179"/>
                </a:lnTo>
                <a:lnTo>
                  <a:pt x="351917" y="21971"/>
                </a:lnTo>
                <a:close/>
              </a:path>
              <a:path w="454659" h="223520">
                <a:moveTo>
                  <a:pt x="369102" y="143764"/>
                </a:moveTo>
                <a:lnTo>
                  <a:pt x="351917" y="143764"/>
                </a:lnTo>
                <a:lnTo>
                  <a:pt x="357377" y="148590"/>
                </a:lnTo>
                <a:lnTo>
                  <a:pt x="362204" y="151765"/>
                </a:lnTo>
                <a:lnTo>
                  <a:pt x="372364" y="155702"/>
                </a:lnTo>
                <a:lnTo>
                  <a:pt x="379222" y="156845"/>
                </a:lnTo>
                <a:lnTo>
                  <a:pt x="387223" y="156845"/>
                </a:lnTo>
                <a:lnTo>
                  <a:pt x="400345" y="155559"/>
                </a:lnTo>
                <a:lnTo>
                  <a:pt x="412289" y="151701"/>
                </a:lnTo>
                <a:lnTo>
                  <a:pt x="420059" y="147066"/>
                </a:lnTo>
                <a:lnTo>
                  <a:pt x="377698" y="147066"/>
                </a:lnTo>
                <a:lnTo>
                  <a:pt x="370332" y="144780"/>
                </a:lnTo>
                <a:lnTo>
                  <a:pt x="369102" y="143764"/>
                </a:lnTo>
                <a:close/>
              </a:path>
              <a:path w="454659" h="223520">
                <a:moveTo>
                  <a:pt x="440532" y="23368"/>
                </a:moveTo>
                <a:lnTo>
                  <a:pt x="386461" y="23368"/>
                </a:lnTo>
                <a:lnTo>
                  <a:pt x="393346" y="24155"/>
                </a:lnTo>
                <a:lnTo>
                  <a:pt x="399732" y="26527"/>
                </a:lnTo>
                <a:lnTo>
                  <a:pt x="422243" y="58150"/>
                </a:lnTo>
                <a:lnTo>
                  <a:pt x="425958" y="88138"/>
                </a:lnTo>
                <a:lnTo>
                  <a:pt x="425128" y="102256"/>
                </a:lnTo>
                <a:lnTo>
                  <a:pt x="407449" y="139993"/>
                </a:lnTo>
                <a:lnTo>
                  <a:pt x="386715" y="147066"/>
                </a:lnTo>
                <a:lnTo>
                  <a:pt x="420059" y="147066"/>
                </a:lnTo>
                <a:lnTo>
                  <a:pt x="449151" y="107981"/>
                </a:lnTo>
                <a:lnTo>
                  <a:pt x="454660" y="73025"/>
                </a:lnTo>
                <a:lnTo>
                  <a:pt x="453517" y="56689"/>
                </a:lnTo>
                <a:lnTo>
                  <a:pt x="450088" y="41973"/>
                </a:lnTo>
                <a:lnTo>
                  <a:pt x="444373" y="28876"/>
                </a:lnTo>
                <a:lnTo>
                  <a:pt x="440532" y="23368"/>
                </a:lnTo>
                <a:close/>
              </a:path>
              <a:path w="454659" h="223520">
                <a:moveTo>
                  <a:pt x="399288" y="0"/>
                </a:moveTo>
                <a:lnTo>
                  <a:pt x="363474" y="18621"/>
                </a:lnTo>
                <a:lnTo>
                  <a:pt x="351917" y="35179"/>
                </a:lnTo>
                <a:lnTo>
                  <a:pt x="361309" y="35179"/>
                </a:lnTo>
                <a:lnTo>
                  <a:pt x="363474" y="33099"/>
                </a:lnTo>
                <a:lnTo>
                  <a:pt x="367811" y="29469"/>
                </a:lnTo>
                <a:lnTo>
                  <a:pt x="371221" y="27305"/>
                </a:lnTo>
                <a:lnTo>
                  <a:pt x="376174" y="24765"/>
                </a:lnTo>
                <a:lnTo>
                  <a:pt x="381381" y="23368"/>
                </a:lnTo>
                <a:lnTo>
                  <a:pt x="440532" y="23368"/>
                </a:lnTo>
                <a:lnTo>
                  <a:pt x="436372" y="17399"/>
                </a:lnTo>
                <a:lnTo>
                  <a:pt x="428488" y="9804"/>
                </a:lnTo>
                <a:lnTo>
                  <a:pt x="419687" y="4365"/>
                </a:lnTo>
                <a:lnTo>
                  <a:pt x="409957" y="1093"/>
                </a:lnTo>
                <a:lnTo>
                  <a:pt x="399288" y="0"/>
                </a:lnTo>
                <a:close/>
              </a:path>
              <a:path w="454659" h="223520">
                <a:moveTo>
                  <a:pt x="351917" y="635"/>
                </a:moveTo>
                <a:lnTo>
                  <a:pt x="345821" y="635"/>
                </a:lnTo>
                <a:lnTo>
                  <a:pt x="300227" y="19050"/>
                </a:lnTo>
                <a:lnTo>
                  <a:pt x="302260" y="24257"/>
                </a:lnTo>
                <a:lnTo>
                  <a:pt x="306197" y="22733"/>
                </a:lnTo>
                <a:lnTo>
                  <a:pt x="309499" y="21971"/>
                </a:lnTo>
                <a:lnTo>
                  <a:pt x="351917" y="21971"/>
                </a:lnTo>
                <a:lnTo>
                  <a:pt x="351917" y="635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441818" y="3959859"/>
            <a:ext cx="1170594" cy="300354"/>
          </a:xfrm>
          <a:prstGeom prst="rect">
            <a:avLst/>
          </a:prstGeom>
        </p:spPr>
      </p:pic>
      <p:sp>
        <p:nvSpPr>
          <p:cNvPr id="33" name="object 33"/>
          <p:cNvSpPr/>
          <p:nvPr/>
        </p:nvSpPr>
        <p:spPr>
          <a:xfrm>
            <a:off x="8762365" y="3959859"/>
            <a:ext cx="2563495" cy="234950"/>
          </a:xfrm>
          <a:custGeom>
            <a:avLst/>
            <a:gdLst/>
            <a:ahLst/>
            <a:cxnLst/>
            <a:rect l="l" t="t" r="r" b="b"/>
            <a:pathLst>
              <a:path w="2563495" h="234950">
                <a:moveTo>
                  <a:pt x="281686" y="10668"/>
                </a:moveTo>
                <a:lnTo>
                  <a:pt x="219583" y="10668"/>
                </a:lnTo>
                <a:lnTo>
                  <a:pt x="141478" y="181991"/>
                </a:lnTo>
                <a:lnTo>
                  <a:pt x="78054" y="45339"/>
                </a:lnTo>
                <a:lnTo>
                  <a:pt x="61976" y="10668"/>
                </a:lnTo>
                <a:lnTo>
                  <a:pt x="0" y="10668"/>
                </a:lnTo>
                <a:lnTo>
                  <a:pt x="0" y="16637"/>
                </a:lnTo>
                <a:lnTo>
                  <a:pt x="9017" y="16637"/>
                </a:lnTo>
                <a:lnTo>
                  <a:pt x="15494" y="17653"/>
                </a:lnTo>
                <a:lnTo>
                  <a:pt x="19431" y="19812"/>
                </a:lnTo>
                <a:lnTo>
                  <a:pt x="23495" y="21844"/>
                </a:lnTo>
                <a:lnTo>
                  <a:pt x="26289" y="24511"/>
                </a:lnTo>
                <a:lnTo>
                  <a:pt x="29972" y="31877"/>
                </a:lnTo>
                <a:lnTo>
                  <a:pt x="30988" y="38862"/>
                </a:lnTo>
                <a:lnTo>
                  <a:pt x="30988" y="203962"/>
                </a:lnTo>
                <a:lnTo>
                  <a:pt x="29845" y="211836"/>
                </a:lnTo>
                <a:lnTo>
                  <a:pt x="27432" y="215265"/>
                </a:lnTo>
                <a:lnTo>
                  <a:pt x="23622" y="220853"/>
                </a:lnTo>
                <a:lnTo>
                  <a:pt x="17018" y="223647"/>
                </a:lnTo>
                <a:lnTo>
                  <a:pt x="0" y="223647"/>
                </a:lnTo>
                <a:lnTo>
                  <a:pt x="0" y="229616"/>
                </a:lnTo>
                <a:lnTo>
                  <a:pt x="76200" y="229616"/>
                </a:lnTo>
                <a:lnTo>
                  <a:pt x="76200" y="223647"/>
                </a:lnTo>
                <a:lnTo>
                  <a:pt x="59944" y="223647"/>
                </a:lnTo>
                <a:lnTo>
                  <a:pt x="53594" y="221361"/>
                </a:lnTo>
                <a:lnTo>
                  <a:pt x="45212" y="191643"/>
                </a:lnTo>
                <a:lnTo>
                  <a:pt x="45212" y="45339"/>
                </a:lnTo>
                <a:lnTo>
                  <a:pt x="129794" y="229616"/>
                </a:lnTo>
                <a:lnTo>
                  <a:pt x="135128" y="229616"/>
                </a:lnTo>
                <a:lnTo>
                  <a:pt x="156946" y="181991"/>
                </a:lnTo>
                <a:lnTo>
                  <a:pt x="219583" y="45339"/>
                </a:lnTo>
                <a:lnTo>
                  <a:pt x="219583" y="203962"/>
                </a:lnTo>
                <a:lnTo>
                  <a:pt x="218440" y="211836"/>
                </a:lnTo>
                <a:lnTo>
                  <a:pt x="216027" y="215265"/>
                </a:lnTo>
                <a:lnTo>
                  <a:pt x="212344" y="220853"/>
                </a:lnTo>
                <a:lnTo>
                  <a:pt x="205740" y="223647"/>
                </a:lnTo>
                <a:lnTo>
                  <a:pt x="188595" y="223647"/>
                </a:lnTo>
                <a:lnTo>
                  <a:pt x="188595" y="229616"/>
                </a:lnTo>
                <a:lnTo>
                  <a:pt x="281686" y="229616"/>
                </a:lnTo>
                <a:lnTo>
                  <a:pt x="281686" y="223647"/>
                </a:lnTo>
                <a:lnTo>
                  <a:pt x="265430" y="223647"/>
                </a:lnTo>
                <a:lnTo>
                  <a:pt x="259207" y="221361"/>
                </a:lnTo>
                <a:lnTo>
                  <a:pt x="250698" y="191643"/>
                </a:lnTo>
                <a:lnTo>
                  <a:pt x="250698" y="45339"/>
                </a:lnTo>
                <a:lnTo>
                  <a:pt x="250698" y="36322"/>
                </a:lnTo>
                <a:lnTo>
                  <a:pt x="251841" y="28448"/>
                </a:lnTo>
                <a:lnTo>
                  <a:pt x="254254" y="25019"/>
                </a:lnTo>
                <a:lnTo>
                  <a:pt x="258064" y="19431"/>
                </a:lnTo>
                <a:lnTo>
                  <a:pt x="264668" y="16637"/>
                </a:lnTo>
                <a:lnTo>
                  <a:pt x="281686" y="16637"/>
                </a:lnTo>
                <a:lnTo>
                  <a:pt x="281686" y="10668"/>
                </a:lnTo>
                <a:close/>
              </a:path>
              <a:path w="2563495" h="234950">
                <a:moveTo>
                  <a:pt x="442595" y="152908"/>
                </a:moveTo>
                <a:lnTo>
                  <a:pt x="432841" y="114160"/>
                </a:lnTo>
                <a:lnTo>
                  <a:pt x="412496" y="90576"/>
                </a:lnTo>
                <a:lnTo>
                  <a:pt x="412496" y="165354"/>
                </a:lnTo>
                <a:lnTo>
                  <a:pt x="411861" y="179933"/>
                </a:lnTo>
                <a:lnTo>
                  <a:pt x="396925" y="215404"/>
                </a:lnTo>
                <a:lnTo>
                  <a:pt x="376555" y="222631"/>
                </a:lnTo>
                <a:lnTo>
                  <a:pt x="366522" y="221183"/>
                </a:lnTo>
                <a:lnTo>
                  <a:pt x="337045" y="187007"/>
                </a:lnTo>
                <a:lnTo>
                  <a:pt x="329819" y="143510"/>
                </a:lnTo>
                <a:lnTo>
                  <a:pt x="330149" y="133972"/>
                </a:lnTo>
                <a:lnTo>
                  <a:pt x="343408" y="96266"/>
                </a:lnTo>
                <a:lnTo>
                  <a:pt x="351269" y="91706"/>
                </a:lnTo>
                <a:lnTo>
                  <a:pt x="354965" y="89535"/>
                </a:lnTo>
                <a:lnTo>
                  <a:pt x="360680" y="87884"/>
                </a:lnTo>
                <a:lnTo>
                  <a:pt x="366395" y="87884"/>
                </a:lnTo>
                <a:lnTo>
                  <a:pt x="403009" y="115697"/>
                </a:lnTo>
                <a:lnTo>
                  <a:pt x="412496" y="165354"/>
                </a:lnTo>
                <a:lnTo>
                  <a:pt x="412496" y="90576"/>
                </a:lnTo>
                <a:lnTo>
                  <a:pt x="408228" y="87884"/>
                </a:lnTo>
                <a:lnTo>
                  <a:pt x="401612" y="83731"/>
                </a:lnTo>
                <a:lnTo>
                  <a:pt x="387299" y="78943"/>
                </a:lnTo>
                <a:lnTo>
                  <a:pt x="371348" y="77343"/>
                </a:lnTo>
                <a:lnTo>
                  <a:pt x="362242" y="77952"/>
                </a:lnTo>
                <a:lnTo>
                  <a:pt x="321576" y="99187"/>
                </a:lnTo>
                <a:lnTo>
                  <a:pt x="302336" y="136817"/>
                </a:lnTo>
                <a:lnTo>
                  <a:pt x="299847" y="157099"/>
                </a:lnTo>
                <a:lnTo>
                  <a:pt x="300863" y="170751"/>
                </a:lnTo>
                <a:lnTo>
                  <a:pt x="316484" y="207518"/>
                </a:lnTo>
                <a:lnTo>
                  <a:pt x="353733" y="232524"/>
                </a:lnTo>
                <a:lnTo>
                  <a:pt x="369570" y="234188"/>
                </a:lnTo>
                <a:lnTo>
                  <a:pt x="379590" y="233527"/>
                </a:lnTo>
                <a:lnTo>
                  <a:pt x="389128" y="231559"/>
                </a:lnTo>
                <a:lnTo>
                  <a:pt x="398170" y="228295"/>
                </a:lnTo>
                <a:lnTo>
                  <a:pt x="406781" y="223774"/>
                </a:lnTo>
                <a:lnTo>
                  <a:pt x="408343" y="222631"/>
                </a:lnTo>
                <a:lnTo>
                  <a:pt x="414705" y="217995"/>
                </a:lnTo>
                <a:lnTo>
                  <a:pt x="437235" y="183007"/>
                </a:lnTo>
                <a:lnTo>
                  <a:pt x="441998" y="162864"/>
                </a:lnTo>
                <a:lnTo>
                  <a:pt x="442595" y="152908"/>
                </a:lnTo>
                <a:close/>
              </a:path>
              <a:path w="2563495" h="234950">
                <a:moveTo>
                  <a:pt x="620903" y="215900"/>
                </a:moveTo>
                <a:lnTo>
                  <a:pt x="619125" y="210185"/>
                </a:lnTo>
                <a:lnTo>
                  <a:pt x="614299" y="212090"/>
                </a:lnTo>
                <a:lnTo>
                  <a:pt x="610489" y="212979"/>
                </a:lnTo>
                <a:lnTo>
                  <a:pt x="605155" y="212979"/>
                </a:lnTo>
                <a:lnTo>
                  <a:pt x="603123" y="212217"/>
                </a:lnTo>
                <a:lnTo>
                  <a:pt x="596265" y="89662"/>
                </a:lnTo>
                <a:lnTo>
                  <a:pt x="596265" y="21209"/>
                </a:lnTo>
                <a:lnTo>
                  <a:pt x="596265" y="0"/>
                </a:lnTo>
                <a:lnTo>
                  <a:pt x="589026" y="0"/>
                </a:lnTo>
                <a:lnTo>
                  <a:pt x="544830" y="18034"/>
                </a:lnTo>
                <a:lnTo>
                  <a:pt x="546989" y="23749"/>
                </a:lnTo>
                <a:lnTo>
                  <a:pt x="551561" y="21971"/>
                </a:lnTo>
                <a:lnTo>
                  <a:pt x="555371" y="21209"/>
                </a:lnTo>
                <a:lnTo>
                  <a:pt x="560705" y="21209"/>
                </a:lnTo>
                <a:lnTo>
                  <a:pt x="562864" y="21844"/>
                </a:lnTo>
                <a:lnTo>
                  <a:pt x="569595" y="89662"/>
                </a:lnTo>
                <a:lnTo>
                  <a:pt x="569595" y="125476"/>
                </a:lnTo>
                <a:lnTo>
                  <a:pt x="569595" y="201676"/>
                </a:lnTo>
                <a:lnTo>
                  <a:pt x="562660" y="208114"/>
                </a:lnTo>
                <a:lnTo>
                  <a:pt x="555599" y="212712"/>
                </a:lnTo>
                <a:lnTo>
                  <a:pt x="548424" y="215493"/>
                </a:lnTo>
                <a:lnTo>
                  <a:pt x="541147" y="216408"/>
                </a:lnTo>
                <a:lnTo>
                  <a:pt x="532663" y="215315"/>
                </a:lnTo>
                <a:lnTo>
                  <a:pt x="503275" y="189395"/>
                </a:lnTo>
                <a:lnTo>
                  <a:pt x="495300" y="149098"/>
                </a:lnTo>
                <a:lnTo>
                  <a:pt x="496214" y="133883"/>
                </a:lnTo>
                <a:lnTo>
                  <a:pt x="515759" y="94386"/>
                </a:lnTo>
                <a:lnTo>
                  <a:pt x="535305" y="87249"/>
                </a:lnTo>
                <a:lnTo>
                  <a:pt x="540385" y="87249"/>
                </a:lnTo>
                <a:lnTo>
                  <a:pt x="545592" y="88773"/>
                </a:lnTo>
                <a:lnTo>
                  <a:pt x="556260" y="94869"/>
                </a:lnTo>
                <a:lnTo>
                  <a:pt x="560578" y="99441"/>
                </a:lnTo>
                <a:lnTo>
                  <a:pt x="563753" y="105410"/>
                </a:lnTo>
                <a:lnTo>
                  <a:pt x="567055" y="111506"/>
                </a:lnTo>
                <a:lnTo>
                  <a:pt x="568960" y="118110"/>
                </a:lnTo>
                <a:lnTo>
                  <a:pt x="569595" y="125476"/>
                </a:lnTo>
                <a:lnTo>
                  <a:pt x="569595" y="89662"/>
                </a:lnTo>
                <a:lnTo>
                  <a:pt x="566585" y="87249"/>
                </a:lnTo>
                <a:lnTo>
                  <a:pt x="562775" y="84188"/>
                </a:lnTo>
                <a:lnTo>
                  <a:pt x="555129" y="80302"/>
                </a:lnTo>
                <a:lnTo>
                  <a:pt x="546633" y="77990"/>
                </a:lnTo>
                <a:lnTo>
                  <a:pt x="537337" y="77216"/>
                </a:lnTo>
                <a:lnTo>
                  <a:pt x="522249" y="78867"/>
                </a:lnTo>
                <a:lnTo>
                  <a:pt x="485775" y="103632"/>
                </a:lnTo>
                <a:lnTo>
                  <a:pt x="466966" y="146227"/>
                </a:lnTo>
                <a:lnTo>
                  <a:pt x="465709" y="161798"/>
                </a:lnTo>
                <a:lnTo>
                  <a:pt x="466839" y="176999"/>
                </a:lnTo>
                <a:lnTo>
                  <a:pt x="483870" y="213868"/>
                </a:lnTo>
                <a:lnTo>
                  <a:pt x="526161" y="234188"/>
                </a:lnTo>
                <a:lnTo>
                  <a:pt x="534162" y="234188"/>
                </a:lnTo>
                <a:lnTo>
                  <a:pt x="566064" y="216408"/>
                </a:lnTo>
                <a:lnTo>
                  <a:pt x="569595" y="212979"/>
                </a:lnTo>
                <a:lnTo>
                  <a:pt x="569595" y="234188"/>
                </a:lnTo>
                <a:lnTo>
                  <a:pt x="577088" y="234188"/>
                </a:lnTo>
                <a:lnTo>
                  <a:pt x="620903" y="215900"/>
                </a:lnTo>
                <a:close/>
              </a:path>
              <a:path w="2563495" h="234950">
                <a:moveTo>
                  <a:pt x="758317" y="137414"/>
                </a:moveTo>
                <a:lnTo>
                  <a:pt x="742315" y="93599"/>
                </a:lnTo>
                <a:lnTo>
                  <a:pt x="724535" y="81559"/>
                </a:lnTo>
                <a:lnTo>
                  <a:pt x="724535" y="128016"/>
                </a:lnTo>
                <a:lnTo>
                  <a:pt x="656082" y="128016"/>
                </a:lnTo>
                <a:lnTo>
                  <a:pt x="679729" y="91236"/>
                </a:lnTo>
                <a:lnTo>
                  <a:pt x="692404" y="88646"/>
                </a:lnTo>
                <a:lnTo>
                  <a:pt x="698246" y="88646"/>
                </a:lnTo>
                <a:lnTo>
                  <a:pt x="724027" y="118618"/>
                </a:lnTo>
                <a:lnTo>
                  <a:pt x="724535" y="128016"/>
                </a:lnTo>
                <a:lnTo>
                  <a:pt x="724535" y="81559"/>
                </a:lnTo>
                <a:lnTo>
                  <a:pt x="724103" y="81318"/>
                </a:lnTo>
                <a:lnTo>
                  <a:pt x="713320" y="78244"/>
                </a:lnTo>
                <a:lnTo>
                  <a:pt x="701421" y="77216"/>
                </a:lnTo>
                <a:lnTo>
                  <a:pt x="687362" y="78536"/>
                </a:lnTo>
                <a:lnTo>
                  <a:pt x="652653" y="98425"/>
                </a:lnTo>
                <a:lnTo>
                  <a:pt x="634428" y="139687"/>
                </a:lnTo>
                <a:lnTo>
                  <a:pt x="633222" y="157607"/>
                </a:lnTo>
                <a:lnTo>
                  <a:pt x="634390" y="174231"/>
                </a:lnTo>
                <a:lnTo>
                  <a:pt x="652145" y="213360"/>
                </a:lnTo>
                <a:lnTo>
                  <a:pt x="684898" y="232892"/>
                </a:lnTo>
                <a:lnTo>
                  <a:pt x="697738" y="234188"/>
                </a:lnTo>
                <a:lnTo>
                  <a:pt x="709498" y="233057"/>
                </a:lnTo>
                <a:lnTo>
                  <a:pt x="745109" y="207772"/>
                </a:lnTo>
                <a:lnTo>
                  <a:pt x="758317" y="175641"/>
                </a:lnTo>
                <a:lnTo>
                  <a:pt x="753364" y="172466"/>
                </a:lnTo>
                <a:lnTo>
                  <a:pt x="749452" y="181457"/>
                </a:lnTo>
                <a:lnTo>
                  <a:pt x="745147" y="188976"/>
                </a:lnTo>
                <a:lnTo>
                  <a:pt x="710057" y="207772"/>
                </a:lnTo>
                <a:lnTo>
                  <a:pt x="699477" y="206616"/>
                </a:lnTo>
                <a:lnTo>
                  <a:pt x="665010" y="178866"/>
                </a:lnTo>
                <a:lnTo>
                  <a:pt x="656082" y="137414"/>
                </a:lnTo>
                <a:lnTo>
                  <a:pt x="758317" y="137414"/>
                </a:lnTo>
                <a:close/>
              </a:path>
              <a:path w="2563495" h="234950">
                <a:moveTo>
                  <a:pt x="852297" y="223774"/>
                </a:moveTo>
                <a:lnTo>
                  <a:pt x="844677" y="223774"/>
                </a:lnTo>
                <a:lnTo>
                  <a:pt x="839470" y="223012"/>
                </a:lnTo>
                <a:lnTo>
                  <a:pt x="836676" y="221488"/>
                </a:lnTo>
                <a:lnTo>
                  <a:pt x="833882" y="219837"/>
                </a:lnTo>
                <a:lnTo>
                  <a:pt x="831723" y="217551"/>
                </a:lnTo>
                <a:lnTo>
                  <a:pt x="830453" y="214630"/>
                </a:lnTo>
                <a:lnTo>
                  <a:pt x="829056" y="211582"/>
                </a:lnTo>
                <a:lnTo>
                  <a:pt x="828421" y="205486"/>
                </a:lnTo>
                <a:lnTo>
                  <a:pt x="828421" y="21209"/>
                </a:lnTo>
                <a:lnTo>
                  <a:pt x="828421" y="0"/>
                </a:lnTo>
                <a:lnTo>
                  <a:pt x="821182" y="0"/>
                </a:lnTo>
                <a:lnTo>
                  <a:pt x="777113" y="18034"/>
                </a:lnTo>
                <a:lnTo>
                  <a:pt x="779780" y="23749"/>
                </a:lnTo>
                <a:lnTo>
                  <a:pt x="784098" y="21971"/>
                </a:lnTo>
                <a:lnTo>
                  <a:pt x="787654" y="21209"/>
                </a:lnTo>
                <a:lnTo>
                  <a:pt x="792988" y="21209"/>
                </a:lnTo>
                <a:lnTo>
                  <a:pt x="795147" y="21844"/>
                </a:lnTo>
                <a:lnTo>
                  <a:pt x="801598" y="205486"/>
                </a:lnTo>
                <a:lnTo>
                  <a:pt x="800862" y="211582"/>
                </a:lnTo>
                <a:lnTo>
                  <a:pt x="786638" y="223774"/>
                </a:lnTo>
                <a:lnTo>
                  <a:pt x="779780" y="223774"/>
                </a:lnTo>
                <a:lnTo>
                  <a:pt x="779780" y="229616"/>
                </a:lnTo>
                <a:lnTo>
                  <a:pt x="852297" y="229616"/>
                </a:lnTo>
                <a:lnTo>
                  <a:pt x="852297" y="223774"/>
                </a:lnTo>
                <a:close/>
              </a:path>
              <a:path w="2563495" h="234950">
                <a:moveTo>
                  <a:pt x="955586" y="143268"/>
                </a:moveTo>
                <a:lnTo>
                  <a:pt x="872109" y="143268"/>
                </a:lnTo>
                <a:lnTo>
                  <a:pt x="872109" y="167640"/>
                </a:lnTo>
                <a:lnTo>
                  <a:pt x="955586" y="167640"/>
                </a:lnTo>
                <a:lnTo>
                  <a:pt x="955586" y="143268"/>
                </a:lnTo>
                <a:close/>
              </a:path>
              <a:path w="2563495" h="234950">
                <a:moveTo>
                  <a:pt x="1201674" y="10668"/>
                </a:moveTo>
                <a:lnTo>
                  <a:pt x="1134110" y="10668"/>
                </a:lnTo>
                <a:lnTo>
                  <a:pt x="1134110" y="16637"/>
                </a:lnTo>
                <a:lnTo>
                  <a:pt x="1135380" y="16891"/>
                </a:lnTo>
                <a:lnTo>
                  <a:pt x="1136396" y="17018"/>
                </a:lnTo>
                <a:lnTo>
                  <a:pt x="1136904" y="17145"/>
                </a:lnTo>
                <a:lnTo>
                  <a:pt x="1144270" y="18288"/>
                </a:lnTo>
                <a:lnTo>
                  <a:pt x="1149604" y="20320"/>
                </a:lnTo>
                <a:lnTo>
                  <a:pt x="1155827" y="26035"/>
                </a:lnTo>
                <a:lnTo>
                  <a:pt x="1157351" y="28956"/>
                </a:lnTo>
                <a:lnTo>
                  <a:pt x="1157274" y="32766"/>
                </a:lnTo>
                <a:lnTo>
                  <a:pt x="1098169" y="184912"/>
                </a:lnTo>
                <a:lnTo>
                  <a:pt x="1042416" y="56515"/>
                </a:lnTo>
                <a:lnTo>
                  <a:pt x="1035050" y="27432"/>
                </a:lnTo>
                <a:lnTo>
                  <a:pt x="1036447" y="24257"/>
                </a:lnTo>
                <a:lnTo>
                  <a:pt x="1039495" y="21844"/>
                </a:lnTo>
                <a:lnTo>
                  <a:pt x="1042543" y="19304"/>
                </a:lnTo>
                <a:lnTo>
                  <a:pt x="1049147" y="17653"/>
                </a:lnTo>
                <a:lnTo>
                  <a:pt x="1059180" y="16637"/>
                </a:lnTo>
                <a:lnTo>
                  <a:pt x="1059180" y="10668"/>
                </a:lnTo>
                <a:lnTo>
                  <a:pt x="969772" y="10668"/>
                </a:lnTo>
                <a:lnTo>
                  <a:pt x="969772" y="16637"/>
                </a:lnTo>
                <a:lnTo>
                  <a:pt x="976376" y="17145"/>
                </a:lnTo>
                <a:lnTo>
                  <a:pt x="981710" y="18415"/>
                </a:lnTo>
                <a:lnTo>
                  <a:pt x="985647" y="20320"/>
                </a:lnTo>
                <a:lnTo>
                  <a:pt x="989584" y="22098"/>
                </a:lnTo>
                <a:lnTo>
                  <a:pt x="992886" y="24765"/>
                </a:lnTo>
                <a:lnTo>
                  <a:pt x="995553" y="28067"/>
                </a:lnTo>
                <a:lnTo>
                  <a:pt x="997331" y="30226"/>
                </a:lnTo>
                <a:lnTo>
                  <a:pt x="1000252" y="36195"/>
                </a:lnTo>
                <a:lnTo>
                  <a:pt x="1086485" y="234569"/>
                </a:lnTo>
                <a:lnTo>
                  <a:pt x="1092454" y="234569"/>
                </a:lnTo>
                <a:lnTo>
                  <a:pt x="1112824" y="184912"/>
                </a:lnTo>
                <a:lnTo>
                  <a:pt x="1168908" y="48260"/>
                </a:lnTo>
                <a:lnTo>
                  <a:pt x="1193927" y="18034"/>
                </a:lnTo>
                <a:lnTo>
                  <a:pt x="1201674" y="16637"/>
                </a:lnTo>
                <a:lnTo>
                  <a:pt x="1201674" y="10668"/>
                </a:lnTo>
                <a:close/>
              </a:path>
              <a:path w="2563495" h="234950">
                <a:moveTo>
                  <a:pt x="1249045" y="11811"/>
                </a:moveTo>
                <a:lnTo>
                  <a:pt x="1247521" y="7874"/>
                </a:lnTo>
                <a:lnTo>
                  <a:pt x="1241171" y="1524"/>
                </a:lnTo>
                <a:lnTo>
                  <a:pt x="1237234" y="0"/>
                </a:lnTo>
                <a:lnTo>
                  <a:pt x="1228090" y="0"/>
                </a:lnTo>
                <a:lnTo>
                  <a:pt x="1224153" y="1524"/>
                </a:lnTo>
                <a:lnTo>
                  <a:pt x="1217803" y="7874"/>
                </a:lnTo>
                <a:lnTo>
                  <a:pt x="1216279" y="11811"/>
                </a:lnTo>
                <a:lnTo>
                  <a:pt x="1216279" y="20828"/>
                </a:lnTo>
                <a:lnTo>
                  <a:pt x="1217930" y="24638"/>
                </a:lnTo>
                <a:lnTo>
                  <a:pt x="1221105" y="27940"/>
                </a:lnTo>
                <a:lnTo>
                  <a:pt x="1224407" y="31115"/>
                </a:lnTo>
                <a:lnTo>
                  <a:pt x="1228217" y="32766"/>
                </a:lnTo>
                <a:lnTo>
                  <a:pt x="1237234" y="32766"/>
                </a:lnTo>
                <a:lnTo>
                  <a:pt x="1241171" y="31115"/>
                </a:lnTo>
                <a:lnTo>
                  <a:pt x="1244346" y="27940"/>
                </a:lnTo>
                <a:lnTo>
                  <a:pt x="1247521" y="24638"/>
                </a:lnTo>
                <a:lnTo>
                  <a:pt x="1249045" y="20828"/>
                </a:lnTo>
                <a:lnTo>
                  <a:pt x="1249045" y="11811"/>
                </a:lnTo>
                <a:close/>
              </a:path>
              <a:path w="2563495" h="234950">
                <a:moveTo>
                  <a:pt x="1268603" y="223774"/>
                </a:moveTo>
                <a:lnTo>
                  <a:pt x="1261618" y="223774"/>
                </a:lnTo>
                <a:lnTo>
                  <a:pt x="1256792" y="223012"/>
                </a:lnTo>
                <a:lnTo>
                  <a:pt x="1254125" y="221488"/>
                </a:lnTo>
                <a:lnTo>
                  <a:pt x="1251458" y="220091"/>
                </a:lnTo>
                <a:lnTo>
                  <a:pt x="1249553" y="217805"/>
                </a:lnTo>
                <a:lnTo>
                  <a:pt x="1248156" y="214630"/>
                </a:lnTo>
                <a:lnTo>
                  <a:pt x="1246759" y="211582"/>
                </a:lnTo>
                <a:lnTo>
                  <a:pt x="1246124" y="205486"/>
                </a:lnTo>
                <a:lnTo>
                  <a:pt x="1246124" y="98806"/>
                </a:lnTo>
                <a:lnTo>
                  <a:pt x="1246124" y="77343"/>
                </a:lnTo>
                <a:lnTo>
                  <a:pt x="1239012" y="77343"/>
                </a:lnTo>
                <a:lnTo>
                  <a:pt x="1194435" y="95377"/>
                </a:lnTo>
                <a:lnTo>
                  <a:pt x="1196721" y="101219"/>
                </a:lnTo>
                <a:lnTo>
                  <a:pt x="1201039" y="99568"/>
                </a:lnTo>
                <a:lnTo>
                  <a:pt x="1204722" y="98806"/>
                </a:lnTo>
                <a:lnTo>
                  <a:pt x="1210564" y="98806"/>
                </a:lnTo>
                <a:lnTo>
                  <a:pt x="1212723" y="99441"/>
                </a:lnTo>
                <a:lnTo>
                  <a:pt x="1219301" y="205486"/>
                </a:lnTo>
                <a:lnTo>
                  <a:pt x="1218565" y="211582"/>
                </a:lnTo>
                <a:lnTo>
                  <a:pt x="1203960" y="223774"/>
                </a:lnTo>
                <a:lnTo>
                  <a:pt x="1196721" y="223774"/>
                </a:lnTo>
                <a:lnTo>
                  <a:pt x="1196721" y="229616"/>
                </a:lnTo>
                <a:lnTo>
                  <a:pt x="1268603" y="229616"/>
                </a:lnTo>
                <a:lnTo>
                  <a:pt x="1268603" y="223774"/>
                </a:lnTo>
                <a:close/>
              </a:path>
              <a:path w="2563495" h="234950">
                <a:moveTo>
                  <a:pt x="1413637" y="137414"/>
                </a:moveTo>
                <a:lnTo>
                  <a:pt x="1397635" y="93599"/>
                </a:lnTo>
                <a:lnTo>
                  <a:pt x="1379855" y="81559"/>
                </a:lnTo>
                <a:lnTo>
                  <a:pt x="1379855" y="128016"/>
                </a:lnTo>
                <a:lnTo>
                  <a:pt x="1311402" y="128016"/>
                </a:lnTo>
                <a:lnTo>
                  <a:pt x="1335049" y="91236"/>
                </a:lnTo>
                <a:lnTo>
                  <a:pt x="1347724" y="88646"/>
                </a:lnTo>
                <a:lnTo>
                  <a:pt x="1353566" y="88646"/>
                </a:lnTo>
                <a:lnTo>
                  <a:pt x="1379347" y="118618"/>
                </a:lnTo>
                <a:lnTo>
                  <a:pt x="1379855" y="128016"/>
                </a:lnTo>
                <a:lnTo>
                  <a:pt x="1379855" y="81559"/>
                </a:lnTo>
                <a:lnTo>
                  <a:pt x="1379423" y="81318"/>
                </a:lnTo>
                <a:lnTo>
                  <a:pt x="1368640" y="78244"/>
                </a:lnTo>
                <a:lnTo>
                  <a:pt x="1356741" y="77216"/>
                </a:lnTo>
                <a:lnTo>
                  <a:pt x="1342682" y="78536"/>
                </a:lnTo>
                <a:lnTo>
                  <a:pt x="1307973" y="98425"/>
                </a:lnTo>
                <a:lnTo>
                  <a:pt x="1289748" y="139687"/>
                </a:lnTo>
                <a:lnTo>
                  <a:pt x="1288542" y="157607"/>
                </a:lnTo>
                <a:lnTo>
                  <a:pt x="1289710" y="174231"/>
                </a:lnTo>
                <a:lnTo>
                  <a:pt x="1307465" y="213360"/>
                </a:lnTo>
                <a:lnTo>
                  <a:pt x="1340218" y="232892"/>
                </a:lnTo>
                <a:lnTo>
                  <a:pt x="1353058" y="234188"/>
                </a:lnTo>
                <a:lnTo>
                  <a:pt x="1364818" y="233057"/>
                </a:lnTo>
                <a:lnTo>
                  <a:pt x="1400429" y="207772"/>
                </a:lnTo>
                <a:lnTo>
                  <a:pt x="1413637" y="175641"/>
                </a:lnTo>
                <a:lnTo>
                  <a:pt x="1408684" y="172466"/>
                </a:lnTo>
                <a:lnTo>
                  <a:pt x="1404772" y="181457"/>
                </a:lnTo>
                <a:lnTo>
                  <a:pt x="1400467" y="188976"/>
                </a:lnTo>
                <a:lnTo>
                  <a:pt x="1365377" y="207772"/>
                </a:lnTo>
                <a:lnTo>
                  <a:pt x="1354797" y="206616"/>
                </a:lnTo>
                <a:lnTo>
                  <a:pt x="1320330" y="178866"/>
                </a:lnTo>
                <a:lnTo>
                  <a:pt x="1311402" y="137414"/>
                </a:lnTo>
                <a:lnTo>
                  <a:pt x="1413637" y="137414"/>
                </a:lnTo>
                <a:close/>
              </a:path>
              <a:path w="2563495" h="234950">
                <a:moveTo>
                  <a:pt x="1658239" y="81661"/>
                </a:moveTo>
                <a:lnTo>
                  <a:pt x="1611630" y="81661"/>
                </a:lnTo>
                <a:lnTo>
                  <a:pt x="1611630" y="87630"/>
                </a:lnTo>
                <a:lnTo>
                  <a:pt x="1617726" y="87884"/>
                </a:lnTo>
                <a:lnTo>
                  <a:pt x="1621917" y="88773"/>
                </a:lnTo>
                <a:lnTo>
                  <a:pt x="1623949" y="90424"/>
                </a:lnTo>
                <a:lnTo>
                  <a:pt x="1626108" y="92075"/>
                </a:lnTo>
                <a:lnTo>
                  <a:pt x="1627124" y="93853"/>
                </a:lnTo>
                <a:lnTo>
                  <a:pt x="1627124" y="99314"/>
                </a:lnTo>
                <a:lnTo>
                  <a:pt x="1625981" y="104013"/>
                </a:lnTo>
                <a:lnTo>
                  <a:pt x="1623949" y="109855"/>
                </a:lnTo>
                <a:lnTo>
                  <a:pt x="1592707" y="191643"/>
                </a:lnTo>
                <a:lnTo>
                  <a:pt x="1572209" y="139700"/>
                </a:lnTo>
                <a:lnTo>
                  <a:pt x="1559179" y="106680"/>
                </a:lnTo>
                <a:lnTo>
                  <a:pt x="1558290" y="104521"/>
                </a:lnTo>
                <a:lnTo>
                  <a:pt x="1557782" y="102235"/>
                </a:lnTo>
                <a:lnTo>
                  <a:pt x="1557782" y="96393"/>
                </a:lnTo>
                <a:lnTo>
                  <a:pt x="1577594" y="87630"/>
                </a:lnTo>
                <a:lnTo>
                  <a:pt x="1577594" y="81661"/>
                </a:lnTo>
                <a:lnTo>
                  <a:pt x="1507109" y="81661"/>
                </a:lnTo>
                <a:lnTo>
                  <a:pt x="1507109" y="87630"/>
                </a:lnTo>
                <a:lnTo>
                  <a:pt x="1513586" y="88011"/>
                </a:lnTo>
                <a:lnTo>
                  <a:pt x="1518031" y="88900"/>
                </a:lnTo>
                <a:lnTo>
                  <a:pt x="1520444" y="90424"/>
                </a:lnTo>
                <a:lnTo>
                  <a:pt x="1524635" y="92837"/>
                </a:lnTo>
                <a:lnTo>
                  <a:pt x="1527937" y="97409"/>
                </a:lnTo>
                <a:lnTo>
                  <a:pt x="1530642" y="104013"/>
                </a:lnTo>
                <a:lnTo>
                  <a:pt x="1538986" y="125603"/>
                </a:lnTo>
                <a:lnTo>
                  <a:pt x="1507109" y="194945"/>
                </a:lnTo>
                <a:lnTo>
                  <a:pt x="1475486" y="109855"/>
                </a:lnTo>
                <a:lnTo>
                  <a:pt x="1473708" y="105029"/>
                </a:lnTo>
                <a:lnTo>
                  <a:pt x="1472692" y="100965"/>
                </a:lnTo>
                <a:lnTo>
                  <a:pt x="1472692" y="94615"/>
                </a:lnTo>
                <a:lnTo>
                  <a:pt x="1473581" y="92329"/>
                </a:lnTo>
                <a:lnTo>
                  <a:pt x="1475359" y="90805"/>
                </a:lnTo>
                <a:lnTo>
                  <a:pt x="1477137" y="89154"/>
                </a:lnTo>
                <a:lnTo>
                  <a:pt x="1480947" y="88138"/>
                </a:lnTo>
                <a:lnTo>
                  <a:pt x="1486662" y="87630"/>
                </a:lnTo>
                <a:lnTo>
                  <a:pt x="1486662" y="81661"/>
                </a:lnTo>
                <a:lnTo>
                  <a:pt x="1424686" y="81661"/>
                </a:lnTo>
                <a:lnTo>
                  <a:pt x="1424686" y="87630"/>
                </a:lnTo>
                <a:lnTo>
                  <a:pt x="1431036" y="89027"/>
                </a:lnTo>
                <a:lnTo>
                  <a:pt x="1435862" y="91186"/>
                </a:lnTo>
                <a:lnTo>
                  <a:pt x="1441831" y="96647"/>
                </a:lnTo>
                <a:lnTo>
                  <a:pt x="1444879" y="101981"/>
                </a:lnTo>
                <a:lnTo>
                  <a:pt x="1448054" y="109855"/>
                </a:lnTo>
                <a:lnTo>
                  <a:pt x="1495552" y="234188"/>
                </a:lnTo>
                <a:lnTo>
                  <a:pt x="1501521" y="234188"/>
                </a:lnTo>
                <a:lnTo>
                  <a:pt x="1519389" y="194945"/>
                </a:lnTo>
                <a:lnTo>
                  <a:pt x="1544574" y="139700"/>
                </a:lnTo>
                <a:lnTo>
                  <a:pt x="1581531" y="234188"/>
                </a:lnTo>
                <a:lnTo>
                  <a:pt x="1588262" y="234188"/>
                </a:lnTo>
                <a:lnTo>
                  <a:pt x="1604733" y="191643"/>
                </a:lnTo>
                <a:lnTo>
                  <a:pt x="1637665" y="106680"/>
                </a:lnTo>
                <a:lnTo>
                  <a:pt x="1658239" y="87630"/>
                </a:lnTo>
                <a:lnTo>
                  <a:pt x="1658239" y="81661"/>
                </a:lnTo>
                <a:close/>
              </a:path>
              <a:path w="2563495" h="234950">
                <a:moveTo>
                  <a:pt x="1758734" y="143268"/>
                </a:moveTo>
                <a:lnTo>
                  <a:pt x="1675257" y="143268"/>
                </a:lnTo>
                <a:lnTo>
                  <a:pt x="1675257" y="167640"/>
                </a:lnTo>
                <a:lnTo>
                  <a:pt x="1758734" y="167640"/>
                </a:lnTo>
                <a:lnTo>
                  <a:pt x="1758734" y="143268"/>
                </a:lnTo>
                <a:close/>
              </a:path>
              <a:path w="2563495" h="234950">
                <a:moveTo>
                  <a:pt x="2006346" y="10668"/>
                </a:moveTo>
                <a:lnTo>
                  <a:pt x="1938782" y="10668"/>
                </a:lnTo>
                <a:lnTo>
                  <a:pt x="1938782" y="16637"/>
                </a:lnTo>
                <a:lnTo>
                  <a:pt x="1940052" y="16891"/>
                </a:lnTo>
                <a:lnTo>
                  <a:pt x="1941068" y="17018"/>
                </a:lnTo>
                <a:lnTo>
                  <a:pt x="1941576" y="17145"/>
                </a:lnTo>
                <a:lnTo>
                  <a:pt x="1948942" y="18288"/>
                </a:lnTo>
                <a:lnTo>
                  <a:pt x="1954276" y="20320"/>
                </a:lnTo>
                <a:lnTo>
                  <a:pt x="1960499" y="26035"/>
                </a:lnTo>
                <a:lnTo>
                  <a:pt x="1962023" y="28956"/>
                </a:lnTo>
                <a:lnTo>
                  <a:pt x="1961946" y="32766"/>
                </a:lnTo>
                <a:lnTo>
                  <a:pt x="1902841" y="184912"/>
                </a:lnTo>
                <a:lnTo>
                  <a:pt x="1847088" y="56515"/>
                </a:lnTo>
                <a:lnTo>
                  <a:pt x="1839722" y="27432"/>
                </a:lnTo>
                <a:lnTo>
                  <a:pt x="1841119" y="24257"/>
                </a:lnTo>
                <a:lnTo>
                  <a:pt x="1844167" y="21844"/>
                </a:lnTo>
                <a:lnTo>
                  <a:pt x="1847215" y="19304"/>
                </a:lnTo>
                <a:lnTo>
                  <a:pt x="1853819" y="17653"/>
                </a:lnTo>
                <a:lnTo>
                  <a:pt x="1863852" y="16637"/>
                </a:lnTo>
                <a:lnTo>
                  <a:pt x="1863852" y="10668"/>
                </a:lnTo>
                <a:lnTo>
                  <a:pt x="1774444" y="10668"/>
                </a:lnTo>
                <a:lnTo>
                  <a:pt x="1774444" y="16637"/>
                </a:lnTo>
                <a:lnTo>
                  <a:pt x="1781048" y="17145"/>
                </a:lnTo>
                <a:lnTo>
                  <a:pt x="1786382" y="18415"/>
                </a:lnTo>
                <a:lnTo>
                  <a:pt x="1790319" y="20320"/>
                </a:lnTo>
                <a:lnTo>
                  <a:pt x="1794256" y="22098"/>
                </a:lnTo>
                <a:lnTo>
                  <a:pt x="1797558" y="24765"/>
                </a:lnTo>
                <a:lnTo>
                  <a:pt x="1800225" y="28067"/>
                </a:lnTo>
                <a:lnTo>
                  <a:pt x="1802003" y="30226"/>
                </a:lnTo>
                <a:lnTo>
                  <a:pt x="1804924" y="36195"/>
                </a:lnTo>
                <a:lnTo>
                  <a:pt x="1891157" y="234569"/>
                </a:lnTo>
                <a:lnTo>
                  <a:pt x="1897126" y="234569"/>
                </a:lnTo>
                <a:lnTo>
                  <a:pt x="1917496" y="184912"/>
                </a:lnTo>
                <a:lnTo>
                  <a:pt x="1973580" y="48260"/>
                </a:lnTo>
                <a:lnTo>
                  <a:pt x="1998599" y="18034"/>
                </a:lnTo>
                <a:lnTo>
                  <a:pt x="2006346" y="16637"/>
                </a:lnTo>
                <a:lnTo>
                  <a:pt x="2006346" y="10668"/>
                </a:lnTo>
                <a:close/>
              </a:path>
              <a:path w="2563495" h="234950">
                <a:moveTo>
                  <a:pt x="2055241" y="11811"/>
                </a:moveTo>
                <a:lnTo>
                  <a:pt x="2053717" y="7874"/>
                </a:lnTo>
                <a:lnTo>
                  <a:pt x="2047367" y="1524"/>
                </a:lnTo>
                <a:lnTo>
                  <a:pt x="2043430" y="0"/>
                </a:lnTo>
                <a:lnTo>
                  <a:pt x="2034286" y="0"/>
                </a:lnTo>
                <a:lnTo>
                  <a:pt x="2030349" y="1524"/>
                </a:lnTo>
                <a:lnTo>
                  <a:pt x="2023999" y="7874"/>
                </a:lnTo>
                <a:lnTo>
                  <a:pt x="2022475" y="11811"/>
                </a:lnTo>
                <a:lnTo>
                  <a:pt x="2022475" y="20828"/>
                </a:lnTo>
                <a:lnTo>
                  <a:pt x="2024126" y="24638"/>
                </a:lnTo>
                <a:lnTo>
                  <a:pt x="2027301" y="27940"/>
                </a:lnTo>
                <a:lnTo>
                  <a:pt x="2030603" y="31115"/>
                </a:lnTo>
                <a:lnTo>
                  <a:pt x="2034413" y="32766"/>
                </a:lnTo>
                <a:lnTo>
                  <a:pt x="2043430" y="32766"/>
                </a:lnTo>
                <a:lnTo>
                  <a:pt x="2047367" y="31115"/>
                </a:lnTo>
                <a:lnTo>
                  <a:pt x="2050542" y="27940"/>
                </a:lnTo>
                <a:lnTo>
                  <a:pt x="2053717" y="24638"/>
                </a:lnTo>
                <a:lnTo>
                  <a:pt x="2055241" y="20828"/>
                </a:lnTo>
                <a:lnTo>
                  <a:pt x="2055241" y="11811"/>
                </a:lnTo>
                <a:close/>
              </a:path>
              <a:path w="2563495" h="234950">
                <a:moveTo>
                  <a:pt x="2074799" y="223774"/>
                </a:moveTo>
                <a:lnTo>
                  <a:pt x="2067814" y="223774"/>
                </a:lnTo>
                <a:lnTo>
                  <a:pt x="2062988" y="223012"/>
                </a:lnTo>
                <a:lnTo>
                  <a:pt x="2060321" y="221488"/>
                </a:lnTo>
                <a:lnTo>
                  <a:pt x="2057654" y="220091"/>
                </a:lnTo>
                <a:lnTo>
                  <a:pt x="2055749" y="217805"/>
                </a:lnTo>
                <a:lnTo>
                  <a:pt x="2054352" y="214630"/>
                </a:lnTo>
                <a:lnTo>
                  <a:pt x="2052955" y="211582"/>
                </a:lnTo>
                <a:lnTo>
                  <a:pt x="2052320" y="205486"/>
                </a:lnTo>
                <a:lnTo>
                  <a:pt x="2052320" y="98806"/>
                </a:lnTo>
                <a:lnTo>
                  <a:pt x="2052320" y="77343"/>
                </a:lnTo>
                <a:lnTo>
                  <a:pt x="2045208" y="77343"/>
                </a:lnTo>
                <a:lnTo>
                  <a:pt x="2000631" y="95377"/>
                </a:lnTo>
                <a:lnTo>
                  <a:pt x="2002917" y="101219"/>
                </a:lnTo>
                <a:lnTo>
                  <a:pt x="2007235" y="99568"/>
                </a:lnTo>
                <a:lnTo>
                  <a:pt x="2010918" y="98806"/>
                </a:lnTo>
                <a:lnTo>
                  <a:pt x="2016760" y="98806"/>
                </a:lnTo>
                <a:lnTo>
                  <a:pt x="2018919" y="99441"/>
                </a:lnTo>
                <a:lnTo>
                  <a:pt x="2025497" y="205486"/>
                </a:lnTo>
                <a:lnTo>
                  <a:pt x="2024761" y="211582"/>
                </a:lnTo>
                <a:lnTo>
                  <a:pt x="2010156" y="223774"/>
                </a:lnTo>
                <a:lnTo>
                  <a:pt x="2002917" y="223774"/>
                </a:lnTo>
                <a:lnTo>
                  <a:pt x="2002917" y="229616"/>
                </a:lnTo>
                <a:lnTo>
                  <a:pt x="2074799" y="229616"/>
                </a:lnTo>
                <a:lnTo>
                  <a:pt x="2074799" y="223774"/>
                </a:lnTo>
                <a:close/>
              </a:path>
              <a:path w="2563495" h="234950">
                <a:moveTo>
                  <a:pt x="2219833" y="137414"/>
                </a:moveTo>
                <a:lnTo>
                  <a:pt x="2203831" y="93599"/>
                </a:lnTo>
                <a:lnTo>
                  <a:pt x="2186051" y="81559"/>
                </a:lnTo>
                <a:lnTo>
                  <a:pt x="2186051" y="128016"/>
                </a:lnTo>
                <a:lnTo>
                  <a:pt x="2117598" y="128016"/>
                </a:lnTo>
                <a:lnTo>
                  <a:pt x="2141245" y="91236"/>
                </a:lnTo>
                <a:lnTo>
                  <a:pt x="2153920" y="88646"/>
                </a:lnTo>
                <a:lnTo>
                  <a:pt x="2159762" y="88646"/>
                </a:lnTo>
                <a:lnTo>
                  <a:pt x="2185543" y="118618"/>
                </a:lnTo>
                <a:lnTo>
                  <a:pt x="2186051" y="128016"/>
                </a:lnTo>
                <a:lnTo>
                  <a:pt x="2186051" y="81559"/>
                </a:lnTo>
                <a:lnTo>
                  <a:pt x="2185619" y="81318"/>
                </a:lnTo>
                <a:lnTo>
                  <a:pt x="2174837" y="78244"/>
                </a:lnTo>
                <a:lnTo>
                  <a:pt x="2162937" y="77216"/>
                </a:lnTo>
                <a:lnTo>
                  <a:pt x="2148878" y="78536"/>
                </a:lnTo>
                <a:lnTo>
                  <a:pt x="2114169" y="98425"/>
                </a:lnTo>
                <a:lnTo>
                  <a:pt x="2095944" y="139687"/>
                </a:lnTo>
                <a:lnTo>
                  <a:pt x="2094738" y="157607"/>
                </a:lnTo>
                <a:lnTo>
                  <a:pt x="2095906" y="174231"/>
                </a:lnTo>
                <a:lnTo>
                  <a:pt x="2113661" y="213360"/>
                </a:lnTo>
                <a:lnTo>
                  <a:pt x="2146414" y="232892"/>
                </a:lnTo>
                <a:lnTo>
                  <a:pt x="2159254" y="234188"/>
                </a:lnTo>
                <a:lnTo>
                  <a:pt x="2171014" y="233057"/>
                </a:lnTo>
                <a:lnTo>
                  <a:pt x="2206625" y="207772"/>
                </a:lnTo>
                <a:lnTo>
                  <a:pt x="2219833" y="175641"/>
                </a:lnTo>
                <a:lnTo>
                  <a:pt x="2214880" y="172466"/>
                </a:lnTo>
                <a:lnTo>
                  <a:pt x="2210968" y="181457"/>
                </a:lnTo>
                <a:lnTo>
                  <a:pt x="2206663" y="188976"/>
                </a:lnTo>
                <a:lnTo>
                  <a:pt x="2171573" y="207772"/>
                </a:lnTo>
                <a:lnTo>
                  <a:pt x="2160994" y="206616"/>
                </a:lnTo>
                <a:lnTo>
                  <a:pt x="2126526" y="178866"/>
                </a:lnTo>
                <a:lnTo>
                  <a:pt x="2117598" y="137414"/>
                </a:lnTo>
                <a:lnTo>
                  <a:pt x="2219833" y="137414"/>
                </a:lnTo>
                <a:close/>
              </a:path>
              <a:path w="2563495" h="234950">
                <a:moveTo>
                  <a:pt x="2462911" y="81661"/>
                </a:moveTo>
                <a:lnTo>
                  <a:pt x="2416302" y="81661"/>
                </a:lnTo>
                <a:lnTo>
                  <a:pt x="2416302" y="87630"/>
                </a:lnTo>
                <a:lnTo>
                  <a:pt x="2422398" y="87884"/>
                </a:lnTo>
                <a:lnTo>
                  <a:pt x="2426589" y="88773"/>
                </a:lnTo>
                <a:lnTo>
                  <a:pt x="2428621" y="90424"/>
                </a:lnTo>
                <a:lnTo>
                  <a:pt x="2430780" y="92075"/>
                </a:lnTo>
                <a:lnTo>
                  <a:pt x="2431796" y="93853"/>
                </a:lnTo>
                <a:lnTo>
                  <a:pt x="2431796" y="99314"/>
                </a:lnTo>
                <a:lnTo>
                  <a:pt x="2430653" y="104013"/>
                </a:lnTo>
                <a:lnTo>
                  <a:pt x="2428621" y="109855"/>
                </a:lnTo>
                <a:lnTo>
                  <a:pt x="2397379" y="191643"/>
                </a:lnTo>
                <a:lnTo>
                  <a:pt x="2376881" y="139700"/>
                </a:lnTo>
                <a:lnTo>
                  <a:pt x="2363851" y="106680"/>
                </a:lnTo>
                <a:lnTo>
                  <a:pt x="2362962" y="104521"/>
                </a:lnTo>
                <a:lnTo>
                  <a:pt x="2362454" y="102235"/>
                </a:lnTo>
                <a:lnTo>
                  <a:pt x="2362454" y="96393"/>
                </a:lnTo>
                <a:lnTo>
                  <a:pt x="2382266" y="87630"/>
                </a:lnTo>
                <a:lnTo>
                  <a:pt x="2382266" y="81661"/>
                </a:lnTo>
                <a:lnTo>
                  <a:pt x="2311781" y="81661"/>
                </a:lnTo>
                <a:lnTo>
                  <a:pt x="2311781" y="87630"/>
                </a:lnTo>
                <a:lnTo>
                  <a:pt x="2318258" y="88011"/>
                </a:lnTo>
                <a:lnTo>
                  <a:pt x="2322703" y="88900"/>
                </a:lnTo>
                <a:lnTo>
                  <a:pt x="2325116" y="90424"/>
                </a:lnTo>
                <a:lnTo>
                  <a:pt x="2329307" y="92837"/>
                </a:lnTo>
                <a:lnTo>
                  <a:pt x="2332609" y="97409"/>
                </a:lnTo>
                <a:lnTo>
                  <a:pt x="2335314" y="104013"/>
                </a:lnTo>
                <a:lnTo>
                  <a:pt x="2343658" y="125603"/>
                </a:lnTo>
                <a:lnTo>
                  <a:pt x="2311781" y="194945"/>
                </a:lnTo>
                <a:lnTo>
                  <a:pt x="2280158" y="109855"/>
                </a:lnTo>
                <a:lnTo>
                  <a:pt x="2278380" y="105029"/>
                </a:lnTo>
                <a:lnTo>
                  <a:pt x="2277364" y="100965"/>
                </a:lnTo>
                <a:lnTo>
                  <a:pt x="2277364" y="94615"/>
                </a:lnTo>
                <a:lnTo>
                  <a:pt x="2278253" y="92329"/>
                </a:lnTo>
                <a:lnTo>
                  <a:pt x="2280031" y="90805"/>
                </a:lnTo>
                <a:lnTo>
                  <a:pt x="2281809" y="89154"/>
                </a:lnTo>
                <a:lnTo>
                  <a:pt x="2285619" y="88138"/>
                </a:lnTo>
                <a:lnTo>
                  <a:pt x="2291334" y="87630"/>
                </a:lnTo>
                <a:lnTo>
                  <a:pt x="2291334" y="81661"/>
                </a:lnTo>
                <a:lnTo>
                  <a:pt x="2229358" y="81661"/>
                </a:lnTo>
                <a:lnTo>
                  <a:pt x="2229358" y="87630"/>
                </a:lnTo>
                <a:lnTo>
                  <a:pt x="2235708" y="89027"/>
                </a:lnTo>
                <a:lnTo>
                  <a:pt x="2240534" y="91186"/>
                </a:lnTo>
                <a:lnTo>
                  <a:pt x="2246503" y="96647"/>
                </a:lnTo>
                <a:lnTo>
                  <a:pt x="2249551" y="101981"/>
                </a:lnTo>
                <a:lnTo>
                  <a:pt x="2252726" y="109855"/>
                </a:lnTo>
                <a:lnTo>
                  <a:pt x="2300224" y="234188"/>
                </a:lnTo>
                <a:lnTo>
                  <a:pt x="2306193" y="234188"/>
                </a:lnTo>
                <a:lnTo>
                  <a:pt x="2324062" y="194945"/>
                </a:lnTo>
                <a:lnTo>
                  <a:pt x="2349246" y="139700"/>
                </a:lnTo>
                <a:lnTo>
                  <a:pt x="2386203" y="234188"/>
                </a:lnTo>
                <a:lnTo>
                  <a:pt x="2392934" y="234188"/>
                </a:lnTo>
                <a:lnTo>
                  <a:pt x="2409406" y="191643"/>
                </a:lnTo>
                <a:lnTo>
                  <a:pt x="2442337" y="106680"/>
                </a:lnTo>
                <a:lnTo>
                  <a:pt x="2462911" y="87630"/>
                </a:lnTo>
                <a:lnTo>
                  <a:pt x="2462911" y="81661"/>
                </a:lnTo>
                <a:close/>
              </a:path>
              <a:path w="2563495" h="234950">
                <a:moveTo>
                  <a:pt x="2563406" y="143268"/>
                </a:moveTo>
                <a:lnTo>
                  <a:pt x="2479929" y="143268"/>
                </a:lnTo>
                <a:lnTo>
                  <a:pt x="2479929" y="167640"/>
                </a:lnTo>
                <a:lnTo>
                  <a:pt x="2563406" y="167640"/>
                </a:lnTo>
                <a:lnTo>
                  <a:pt x="2563406" y="143268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87526" y="4455159"/>
            <a:ext cx="850900" cy="234315"/>
          </a:xfrm>
          <a:custGeom>
            <a:avLst/>
            <a:gdLst/>
            <a:ahLst/>
            <a:cxnLst/>
            <a:rect l="l" t="t" r="r" b="b"/>
            <a:pathLst>
              <a:path w="850900" h="234314">
                <a:moveTo>
                  <a:pt x="76225" y="223646"/>
                </a:moveTo>
                <a:lnTo>
                  <a:pt x="0" y="223646"/>
                </a:lnTo>
                <a:lnTo>
                  <a:pt x="0" y="229615"/>
                </a:lnTo>
                <a:lnTo>
                  <a:pt x="76225" y="229615"/>
                </a:lnTo>
                <a:lnTo>
                  <a:pt x="76225" y="223646"/>
                </a:lnTo>
                <a:close/>
              </a:path>
              <a:path w="850900" h="234314">
                <a:moveTo>
                  <a:pt x="78092" y="45338"/>
                </a:moveTo>
                <a:lnTo>
                  <a:pt x="45211" y="45338"/>
                </a:lnTo>
                <a:lnTo>
                  <a:pt x="129832" y="229615"/>
                </a:lnTo>
                <a:lnTo>
                  <a:pt x="135166" y="229615"/>
                </a:lnTo>
                <a:lnTo>
                  <a:pt x="156976" y="181990"/>
                </a:lnTo>
                <a:lnTo>
                  <a:pt x="141465" y="181990"/>
                </a:lnTo>
                <a:lnTo>
                  <a:pt x="78092" y="45338"/>
                </a:lnTo>
                <a:close/>
              </a:path>
              <a:path w="850900" h="234314">
                <a:moveTo>
                  <a:pt x="281660" y="223646"/>
                </a:moveTo>
                <a:lnTo>
                  <a:pt x="188569" y="223646"/>
                </a:lnTo>
                <a:lnTo>
                  <a:pt x="188569" y="229615"/>
                </a:lnTo>
                <a:lnTo>
                  <a:pt x="281660" y="229615"/>
                </a:lnTo>
                <a:lnTo>
                  <a:pt x="281660" y="223646"/>
                </a:lnTo>
                <a:close/>
              </a:path>
              <a:path w="850900" h="234314">
                <a:moveTo>
                  <a:pt x="62014" y="10667"/>
                </a:moveTo>
                <a:lnTo>
                  <a:pt x="0" y="10667"/>
                </a:lnTo>
                <a:lnTo>
                  <a:pt x="0" y="16637"/>
                </a:lnTo>
                <a:lnTo>
                  <a:pt x="8940" y="16637"/>
                </a:lnTo>
                <a:lnTo>
                  <a:pt x="15430" y="17652"/>
                </a:lnTo>
                <a:lnTo>
                  <a:pt x="19456" y="19812"/>
                </a:lnTo>
                <a:lnTo>
                  <a:pt x="23494" y="21843"/>
                </a:lnTo>
                <a:lnTo>
                  <a:pt x="26276" y="24510"/>
                </a:lnTo>
                <a:lnTo>
                  <a:pt x="27774" y="27558"/>
                </a:lnTo>
                <a:lnTo>
                  <a:pt x="29933" y="31876"/>
                </a:lnTo>
                <a:lnTo>
                  <a:pt x="31013" y="38862"/>
                </a:lnTo>
                <a:lnTo>
                  <a:pt x="31013" y="203962"/>
                </a:lnTo>
                <a:lnTo>
                  <a:pt x="29819" y="211835"/>
                </a:lnTo>
                <a:lnTo>
                  <a:pt x="23583" y="220852"/>
                </a:lnTo>
                <a:lnTo>
                  <a:pt x="17017" y="223646"/>
                </a:lnTo>
                <a:lnTo>
                  <a:pt x="59855" y="223646"/>
                </a:lnTo>
                <a:lnTo>
                  <a:pt x="45211" y="191642"/>
                </a:lnTo>
                <a:lnTo>
                  <a:pt x="45211" y="45338"/>
                </a:lnTo>
                <a:lnTo>
                  <a:pt x="78092" y="45338"/>
                </a:lnTo>
                <a:lnTo>
                  <a:pt x="62014" y="10667"/>
                </a:lnTo>
                <a:close/>
              </a:path>
              <a:path w="850900" h="234314">
                <a:moveTo>
                  <a:pt x="250672" y="45338"/>
                </a:moveTo>
                <a:lnTo>
                  <a:pt x="219557" y="45338"/>
                </a:lnTo>
                <a:lnTo>
                  <a:pt x="219557" y="203962"/>
                </a:lnTo>
                <a:lnTo>
                  <a:pt x="218414" y="211835"/>
                </a:lnTo>
                <a:lnTo>
                  <a:pt x="216001" y="215264"/>
                </a:lnTo>
                <a:lnTo>
                  <a:pt x="212318" y="220852"/>
                </a:lnTo>
                <a:lnTo>
                  <a:pt x="205714" y="223646"/>
                </a:lnTo>
                <a:lnTo>
                  <a:pt x="265404" y="223646"/>
                </a:lnTo>
                <a:lnTo>
                  <a:pt x="259181" y="221360"/>
                </a:lnTo>
                <a:lnTo>
                  <a:pt x="255117" y="216915"/>
                </a:lnTo>
                <a:lnTo>
                  <a:pt x="253137" y="213413"/>
                </a:lnTo>
                <a:lnTo>
                  <a:pt x="251752" y="208041"/>
                </a:lnTo>
                <a:lnTo>
                  <a:pt x="250938" y="200788"/>
                </a:lnTo>
                <a:lnTo>
                  <a:pt x="250672" y="191642"/>
                </a:lnTo>
                <a:lnTo>
                  <a:pt x="250672" y="45338"/>
                </a:lnTo>
                <a:close/>
              </a:path>
              <a:path w="850900" h="234314">
                <a:moveTo>
                  <a:pt x="281660" y="10667"/>
                </a:moveTo>
                <a:lnTo>
                  <a:pt x="219557" y="10667"/>
                </a:lnTo>
                <a:lnTo>
                  <a:pt x="141465" y="181990"/>
                </a:lnTo>
                <a:lnTo>
                  <a:pt x="156976" y="181990"/>
                </a:lnTo>
                <a:lnTo>
                  <a:pt x="219557" y="45338"/>
                </a:lnTo>
                <a:lnTo>
                  <a:pt x="250672" y="45338"/>
                </a:lnTo>
                <a:lnTo>
                  <a:pt x="250672" y="36321"/>
                </a:lnTo>
                <a:lnTo>
                  <a:pt x="251815" y="28447"/>
                </a:lnTo>
                <a:lnTo>
                  <a:pt x="254228" y="25018"/>
                </a:lnTo>
                <a:lnTo>
                  <a:pt x="258038" y="19431"/>
                </a:lnTo>
                <a:lnTo>
                  <a:pt x="264642" y="16637"/>
                </a:lnTo>
                <a:lnTo>
                  <a:pt x="281660" y="16637"/>
                </a:lnTo>
                <a:lnTo>
                  <a:pt x="281660" y="10667"/>
                </a:lnTo>
                <a:close/>
              </a:path>
              <a:path w="850900" h="234314">
                <a:moveTo>
                  <a:pt x="371322" y="77342"/>
                </a:moveTo>
                <a:lnTo>
                  <a:pt x="328589" y="92424"/>
                </a:lnTo>
                <a:lnTo>
                  <a:pt x="305447" y="126738"/>
                </a:lnTo>
                <a:lnTo>
                  <a:pt x="299821" y="157098"/>
                </a:lnTo>
                <a:lnTo>
                  <a:pt x="300849" y="170745"/>
                </a:lnTo>
                <a:lnTo>
                  <a:pt x="316458" y="207517"/>
                </a:lnTo>
                <a:lnTo>
                  <a:pt x="353713" y="232521"/>
                </a:lnTo>
                <a:lnTo>
                  <a:pt x="369544" y="234187"/>
                </a:lnTo>
                <a:lnTo>
                  <a:pt x="379573" y="233525"/>
                </a:lnTo>
                <a:lnTo>
                  <a:pt x="389102" y="231552"/>
                </a:lnTo>
                <a:lnTo>
                  <a:pt x="398155" y="228294"/>
                </a:lnTo>
                <a:lnTo>
                  <a:pt x="406755" y="223773"/>
                </a:lnTo>
                <a:lnTo>
                  <a:pt x="408323" y="222631"/>
                </a:lnTo>
                <a:lnTo>
                  <a:pt x="376529" y="222631"/>
                </a:lnTo>
                <a:lnTo>
                  <a:pt x="366498" y="221176"/>
                </a:lnTo>
                <a:lnTo>
                  <a:pt x="337026" y="186997"/>
                </a:lnTo>
                <a:lnTo>
                  <a:pt x="329793" y="143509"/>
                </a:lnTo>
                <a:lnTo>
                  <a:pt x="330126" y="133961"/>
                </a:lnTo>
                <a:lnTo>
                  <a:pt x="343382" y="96265"/>
                </a:lnTo>
                <a:lnTo>
                  <a:pt x="351247" y="91701"/>
                </a:lnTo>
                <a:lnTo>
                  <a:pt x="354939" y="89534"/>
                </a:lnTo>
                <a:lnTo>
                  <a:pt x="360654" y="87883"/>
                </a:lnTo>
                <a:lnTo>
                  <a:pt x="408206" y="87883"/>
                </a:lnTo>
                <a:lnTo>
                  <a:pt x="401596" y="83724"/>
                </a:lnTo>
                <a:lnTo>
                  <a:pt x="387274" y="78938"/>
                </a:lnTo>
                <a:lnTo>
                  <a:pt x="371322" y="77342"/>
                </a:lnTo>
                <a:close/>
              </a:path>
              <a:path w="850900" h="234314">
                <a:moveTo>
                  <a:pt x="408206" y="87883"/>
                </a:moveTo>
                <a:lnTo>
                  <a:pt x="366369" y="87883"/>
                </a:lnTo>
                <a:lnTo>
                  <a:pt x="374844" y="88840"/>
                </a:lnTo>
                <a:lnTo>
                  <a:pt x="382546" y="91725"/>
                </a:lnTo>
                <a:lnTo>
                  <a:pt x="408263" y="130127"/>
                </a:lnTo>
                <a:lnTo>
                  <a:pt x="412470" y="165353"/>
                </a:lnTo>
                <a:lnTo>
                  <a:pt x="411847" y="179925"/>
                </a:lnTo>
                <a:lnTo>
                  <a:pt x="396907" y="215397"/>
                </a:lnTo>
                <a:lnTo>
                  <a:pt x="376529" y="222631"/>
                </a:lnTo>
                <a:lnTo>
                  <a:pt x="408323" y="222631"/>
                </a:lnTo>
                <a:lnTo>
                  <a:pt x="433044" y="193166"/>
                </a:lnTo>
                <a:lnTo>
                  <a:pt x="442569" y="152907"/>
                </a:lnTo>
                <a:lnTo>
                  <a:pt x="441478" y="139195"/>
                </a:lnTo>
                <a:lnTo>
                  <a:pt x="438219" y="126269"/>
                </a:lnTo>
                <a:lnTo>
                  <a:pt x="432818" y="114153"/>
                </a:lnTo>
                <a:lnTo>
                  <a:pt x="425297" y="102869"/>
                </a:lnTo>
                <a:lnTo>
                  <a:pt x="414274" y="91701"/>
                </a:lnTo>
                <a:lnTo>
                  <a:pt x="408206" y="87883"/>
                </a:lnTo>
                <a:close/>
              </a:path>
              <a:path w="850900" h="234314">
                <a:moveTo>
                  <a:pt x="535787" y="77215"/>
                </a:moveTo>
                <a:lnTo>
                  <a:pt x="494943" y="92057"/>
                </a:lnTo>
                <a:lnTo>
                  <a:pt x="469191" y="131333"/>
                </a:lnTo>
                <a:lnTo>
                  <a:pt x="464159" y="161797"/>
                </a:lnTo>
                <a:lnTo>
                  <a:pt x="465300" y="176988"/>
                </a:lnTo>
                <a:lnTo>
                  <a:pt x="482320" y="213867"/>
                </a:lnTo>
                <a:lnTo>
                  <a:pt x="524611" y="234187"/>
                </a:lnTo>
                <a:lnTo>
                  <a:pt x="532612" y="234187"/>
                </a:lnTo>
                <a:lnTo>
                  <a:pt x="564519" y="216407"/>
                </a:lnTo>
                <a:lnTo>
                  <a:pt x="539597" y="216407"/>
                </a:lnTo>
                <a:lnTo>
                  <a:pt x="531120" y="215314"/>
                </a:lnTo>
                <a:lnTo>
                  <a:pt x="501733" y="189388"/>
                </a:lnTo>
                <a:lnTo>
                  <a:pt x="493750" y="149097"/>
                </a:lnTo>
                <a:lnTo>
                  <a:pt x="494677" y="133881"/>
                </a:lnTo>
                <a:lnTo>
                  <a:pt x="514217" y="94374"/>
                </a:lnTo>
                <a:lnTo>
                  <a:pt x="533755" y="87248"/>
                </a:lnTo>
                <a:lnTo>
                  <a:pt x="565048" y="87248"/>
                </a:lnTo>
                <a:lnTo>
                  <a:pt x="561237" y="84181"/>
                </a:lnTo>
                <a:lnTo>
                  <a:pt x="553583" y="80295"/>
                </a:lnTo>
                <a:lnTo>
                  <a:pt x="545096" y="77981"/>
                </a:lnTo>
                <a:lnTo>
                  <a:pt x="535787" y="77215"/>
                </a:lnTo>
                <a:close/>
              </a:path>
              <a:path w="850900" h="234314">
                <a:moveTo>
                  <a:pt x="617575" y="210184"/>
                </a:moveTo>
                <a:lnTo>
                  <a:pt x="612749" y="212089"/>
                </a:lnTo>
                <a:lnTo>
                  <a:pt x="608939" y="212978"/>
                </a:lnTo>
                <a:lnTo>
                  <a:pt x="568045" y="212978"/>
                </a:lnTo>
                <a:lnTo>
                  <a:pt x="568045" y="234187"/>
                </a:lnTo>
                <a:lnTo>
                  <a:pt x="575538" y="234187"/>
                </a:lnTo>
                <a:lnTo>
                  <a:pt x="619353" y="215900"/>
                </a:lnTo>
                <a:lnTo>
                  <a:pt x="617575" y="210184"/>
                </a:lnTo>
                <a:close/>
              </a:path>
              <a:path w="850900" h="234314">
                <a:moveTo>
                  <a:pt x="565048" y="87248"/>
                </a:moveTo>
                <a:lnTo>
                  <a:pt x="538835" y="87248"/>
                </a:lnTo>
                <a:lnTo>
                  <a:pt x="544042" y="88772"/>
                </a:lnTo>
                <a:lnTo>
                  <a:pt x="554710" y="94868"/>
                </a:lnTo>
                <a:lnTo>
                  <a:pt x="559028" y="99440"/>
                </a:lnTo>
                <a:lnTo>
                  <a:pt x="562203" y="105409"/>
                </a:lnTo>
                <a:lnTo>
                  <a:pt x="565505" y="111506"/>
                </a:lnTo>
                <a:lnTo>
                  <a:pt x="567410" y="118109"/>
                </a:lnTo>
                <a:lnTo>
                  <a:pt x="568045" y="125475"/>
                </a:lnTo>
                <a:lnTo>
                  <a:pt x="568045" y="201675"/>
                </a:lnTo>
                <a:lnTo>
                  <a:pt x="561118" y="208103"/>
                </a:lnTo>
                <a:lnTo>
                  <a:pt x="554059" y="212709"/>
                </a:lnTo>
                <a:lnTo>
                  <a:pt x="546882" y="215481"/>
                </a:lnTo>
                <a:lnTo>
                  <a:pt x="539597" y="216407"/>
                </a:lnTo>
                <a:lnTo>
                  <a:pt x="564519" y="216407"/>
                </a:lnTo>
                <a:lnTo>
                  <a:pt x="568045" y="212978"/>
                </a:lnTo>
                <a:lnTo>
                  <a:pt x="603605" y="212978"/>
                </a:lnTo>
                <a:lnTo>
                  <a:pt x="601573" y="212216"/>
                </a:lnTo>
                <a:lnTo>
                  <a:pt x="594715" y="89662"/>
                </a:lnTo>
                <a:lnTo>
                  <a:pt x="568045" y="89662"/>
                </a:lnTo>
                <a:lnTo>
                  <a:pt x="565048" y="87248"/>
                </a:lnTo>
                <a:close/>
              </a:path>
              <a:path w="850900" h="234314">
                <a:moveTo>
                  <a:pt x="594715" y="21208"/>
                </a:moveTo>
                <a:lnTo>
                  <a:pt x="559155" y="21208"/>
                </a:lnTo>
                <a:lnTo>
                  <a:pt x="561314" y="21843"/>
                </a:lnTo>
                <a:lnTo>
                  <a:pt x="563092" y="23240"/>
                </a:lnTo>
                <a:lnTo>
                  <a:pt x="568045" y="89662"/>
                </a:lnTo>
                <a:lnTo>
                  <a:pt x="594715" y="89662"/>
                </a:lnTo>
                <a:lnTo>
                  <a:pt x="594715" y="21208"/>
                </a:lnTo>
                <a:close/>
              </a:path>
              <a:path w="850900" h="234314">
                <a:moveTo>
                  <a:pt x="594715" y="0"/>
                </a:moveTo>
                <a:lnTo>
                  <a:pt x="587476" y="0"/>
                </a:lnTo>
                <a:lnTo>
                  <a:pt x="543280" y="18033"/>
                </a:lnTo>
                <a:lnTo>
                  <a:pt x="545439" y="23748"/>
                </a:lnTo>
                <a:lnTo>
                  <a:pt x="550011" y="21970"/>
                </a:lnTo>
                <a:lnTo>
                  <a:pt x="553821" y="21208"/>
                </a:lnTo>
                <a:lnTo>
                  <a:pt x="594715" y="21208"/>
                </a:lnTo>
                <a:lnTo>
                  <a:pt x="594715" y="0"/>
                </a:lnTo>
                <a:close/>
              </a:path>
              <a:path w="850900" h="234314">
                <a:moveTo>
                  <a:pt x="699871" y="77215"/>
                </a:moveTo>
                <a:lnTo>
                  <a:pt x="661438" y="89110"/>
                </a:lnTo>
                <a:lnTo>
                  <a:pt x="636530" y="123825"/>
                </a:lnTo>
                <a:lnTo>
                  <a:pt x="631672" y="157606"/>
                </a:lnTo>
                <a:lnTo>
                  <a:pt x="632843" y="174230"/>
                </a:lnTo>
                <a:lnTo>
                  <a:pt x="650595" y="213359"/>
                </a:lnTo>
                <a:lnTo>
                  <a:pt x="683349" y="232880"/>
                </a:lnTo>
                <a:lnTo>
                  <a:pt x="696188" y="234187"/>
                </a:lnTo>
                <a:lnTo>
                  <a:pt x="707953" y="233046"/>
                </a:lnTo>
                <a:lnTo>
                  <a:pt x="718683" y="229631"/>
                </a:lnTo>
                <a:lnTo>
                  <a:pt x="728389" y="223954"/>
                </a:lnTo>
                <a:lnTo>
                  <a:pt x="737082" y="216026"/>
                </a:lnTo>
                <a:lnTo>
                  <a:pt x="743560" y="207771"/>
                </a:lnTo>
                <a:lnTo>
                  <a:pt x="708507" y="207771"/>
                </a:lnTo>
                <a:lnTo>
                  <a:pt x="697930" y="206605"/>
                </a:lnTo>
                <a:lnTo>
                  <a:pt x="663462" y="178865"/>
                </a:lnTo>
                <a:lnTo>
                  <a:pt x="654532" y="137413"/>
                </a:lnTo>
                <a:lnTo>
                  <a:pt x="756767" y="137413"/>
                </a:lnTo>
                <a:lnTo>
                  <a:pt x="756045" y="128015"/>
                </a:lnTo>
                <a:lnTo>
                  <a:pt x="654532" y="128015"/>
                </a:lnTo>
                <a:lnTo>
                  <a:pt x="656010" y="119276"/>
                </a:lnTo>
                <a:lnTo>
                  <a:pt x="684353" y="89290"/>
                </a:lnTo>
                <a:lnTo>
                  <a:pt x="690854" y="88645"/>
                </a:lnTo>
                <a:lnTo>
                  <a:pt x="734856" y="88645"/>
                </a:lnTo>
                <a:lnTo>
                  <a:pt x="732214" y="86431"/>
                </a:lnTo>
                <a:lnTo>
                  <a:pt x="722556" y="81311"/>
                </a:lnTo>
                <a:lnTo>
                  <a:pt x="711779" y="78239"/>
                </a:lnTo>
                <a:lnTo>
                  <a:pt x="699871" y="77215"/>
                </a:lnTo>
                <a:close/>
              </a:path>
              <a:path w="850900" h="234314">
                <a:moveTo>
                  <a:pt x="751814" y="172465"/>
                </a:moveTo>
                <a:lnTo>
                  <a:pt x="728135" y="203271"/>
                </a:lnTo>
                <a:lnTo>
                  <a:pt x="708507" y="207771"/>
                </a:lnTo>
                <a:lnTo>
                  <a:pt x="743560" y="207771"/>
                </a:lnTo>
                <a:lnTo>
                  <a:pt x="744467" y="206605"/>
                </a:lnTo>
                <a:lnTo>
                  <a:pt x="750163" y="196786"/>
                </a:lnTo>
                <a:lnTo>
                  <a:pt x="754263" y="186451"/>
                </a:lnTo>
                <a:lnTo>
                  <a:pt x="756767" y="175640"/>
                </a:lnTo>
                <a:lnTo>
                  <a:pt x="751814" y="172465"/>
                </a:lnTo>
                <a:close/>
              </a:path>
              <a:path w="850900" h="234314">
                <a:moveTo>
                  <a:pt x="734856" y="88645"/>
                </a:moveTo>
                <a:lnTo>
                  <a:pt x="696696" y="88645"/>
                </a:lnTo>
                <a:lnTo>
                  <a:pt x="702284" y="90423"/>
                </a:lnTo>
                <a:lnTo>
                  <a:pt x="712952" y="97281"/>
                </a:lnTo>
                <a:lnTo>
                  <a:pt x="722985" y="128015"/>
                </a:lnTo>
                <a:lnTo>
                  <a:pt x="756045" y="128015"/>
                </a:lnTo>
                <a:lnTo>
                  <a:pt x="755767" y="124388"/>
                </a:lnTo>
                <a:lnTo>
                  <a:pt x="752767" y="112744"/>
                </a:lnTo>
                <a:lnTo>
                  <a:pt x="747766" y="102481"/>
                </a:lnTo>
                <a:lnTo>
                  <a:pt x="740765" y="93598"/>
                </a:lnTo>
                <a:lnTo>
                  <a:pt x="734856" y="88645"/>
                </a:lnTo>
                <a:close/>
              </a:path>
              <a:path w="850900" h="234314">
                <a:moveTo>
                  <a:pt x="850747" y="223773"/>
                </a:moveTo>
                <a:lnTo>
                  <a:pt x="778230" y="223773"/>
                </a:lnTo>
                <a:lnTo>
                  <a:pt x="778230" y="229615"/>
                </a:lnTo>
                <a:lnTo>
                  <a:pt x="850747" y="229615"/>
                </a:lnTo>
                <a:lnTo>
                  <a:pt x="850747" y="223773"/>
                </a:lnTo>
                <a:close/>
              </a:path>
              <a:path w="850900" h="234314">
                <a:moveTo>
                  <a:pt x="826871" y="21208"/>
                </a:moveTo>
                <a:lnTo>
                  <a:pt x="791438" y="21208"/>
                </a:lnTo>
                <a:lnTo>
                  <a:pt x="793597" y="21843"/>
                </a:lnTo>
                <a:lnTo>
                  <a:pt x="796899" y="24637"/>
                </a:lnTo>
                <a:lnTo>
                  <a:pt x="800059" y="205485"/>
                </a:lnTo>
                <a:lnTo>
                  <a:pt x="799312" y="211581"/>
                </a:lnTo>
                <a:lnTo>
                  <a:pt x="785088" y="223773"/>
                </a:lnTo>
                <a:lnTo>
                  <a:pt x="843127" y="223773"/>
                </a:lnTo>
                <a:lnTo>
                  <a:pt x="828903" y="214629"/>
                </a:lnTo>
                <a:lnTo>
                  <a:pt x="827506" y="211581"/>
                </a:lnTo>
                <a:lnTo>
                  <a:pt x="826871" y="205485"/>
                </a:lnTo>
                <a:lnTo>
                  <a:pt x="826871" y="21208"/>
                </a:lnTo>
                <a:close/>
              </a:path>
              <a:path w="850900" h="234314">
                <a:moveTo>
                  <a:pt x="826871" y="0"/>
                </a:moveTo>
                <a:lnTo>
                  <a:pt x="819632" y="0"/>
                </a:lnTo>
                <a:lnTo>
                  <a:pt x="775563" y="18033"/>
                </a:lnTo>
                <a:lnTo>
                  <a:pt x="778230" y="23748"/>
                </a:lnTo>
                <a:lnTo>
                  <a:pt x="782548" y="21970"/>
                </a:lnTo>
                <a:lnTo>
                  <a:pt x="786104" y="21208"/>
                </a:lnTo>
                <a:lnTo>
                  <a:pt x="826871" y="21208"/>
                </a:lnTo>
                <a:lnTo>
                  <a:pt x="826871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133473" y="4455159"/>
            <a:ext cx="1256665" cy="300355"/>
          </a:xfrm>
          <a:custGeom>
            <a:avLst/>
            <a:gdLst/>
            <a:ahLst/>
            <a:cxnLst/>
            <a:rect l="l" t="t" r="r" b="b"/>
            <a:pathLst>
              <a:path w="1256664" h="300354">
                <a:moveTo>
                  <a:pt x="89153" y="0"/>
                </a:moveTo>
                <a:lnTo>
                  <a:pt x="53133" y="23621"/>
                </a:lnTo>
                <a:lnTo>
                  <a:pt x="24637" y="59054"/>
                </a:lnTo>
                <a:lnTo>
                  <a:pt x="6175" y="102473"/>
                </a:lnTo>
                <a:lnTo>
                  <a:pt x="0" y="150367"/>
                </a:lnTo>
                <a:lnTo>
                  <a:pt x="785" y="167294"/>
                </a:lnTo>
                <a:lnTo>
                  <a:pt x="12572" y="216407"/>
                </a:lnTo>
                <a:lnTo>
                  <a:pt x="37433" y="259413"/>
                </a:lnTo>
                <a:lnTo>
                  <a:pt x="66770" y="287004"/>
                </a:lnTo>
                <a:lnTo>
                  <a:pt x="89153" y="300354"/>
                </a:lnTo>
                <a:lnTo>
                  <a:pt x="89153" y="294385"/>
                </a:lnTo>
                <a:lnTo>
                  <a:pt x="81365" y="288674"/>
                </a:lnTo>
                <a:lnTo>
                  <a:pt x="74374" y="282797"/>
                </a:lnTo>
                <a:lnTo>
                  <a:pt x="49897" y="251420"/>
                </a:lnTo>
                <a:lnTo>
                  <a:pt x="36449" y="208914"/>
                </a:lnTo>
                <a:lnTo>
                  <a:pt x="31448" y="163034"/>
                </a:lnTo>
                <a:lnTo>
                  <a:pt x="31114" y="146176"/>
                </a:lnTo>
                <a:lnTo>
                  <a:pt x="31517" y="130417"/>
                </a:lnTo>
                <a:lnTo>
                  <a:pt x="37464" y="85089"/>
                </a:lnTo>
                <a:lnTo>
                  <a:pt x="50538" y="46995"/>
                </a:lnTo>
                <a:lnTo>
                  <a:pt x="79625" y="12755"/>
                </a:lnTo>
                <a:lnTo>
                  <a:pt x="89153" y="6731"/>
                </a:lnTo>
                <a:lnTo>
                  <a:pt x="89153" y="0"/>
                </a:lnTo>
                <a:close/>
              </a:path>
              <a:path w="1256664" h="300354">
                <a:moveTo>
                  <a:pt x="177800" y="223646"/>
                </a:moveTo>
                <a:lnTo>
                  <a:pt x="101600" y="223646"/>
                </a:lnTo>
                <a:lnTo>
                  <a:pt x="101600" y="229615"/>
                </a:lnTo>
                <a:lnTo>
                  <a:pt x="177800" y="229615"/>
                </a:lnTo>
                <a:lnTo>
                  <a:pt x="177800" y="223646"/>
                </a:lnTo>
                <a:close/>
              </a:path>
              <a:path w="1256664" h="300354">
                <a:moveTo>
                  <a:pt x="179664" y="45338"/>
                </a:moveTo>
                <a:lnTo>
                  <a:pt x="146812" y="45338"/>
                </a:lnTo>
                <a:lnTo>
                  <a:pt x="231520" y="229615"/>
                </a:lnTo>
                <a:lnTo>
                  <a:pt x="236727" y="229615"/>
                </a:lnTo>
                <a:lnTo>
                  <a:pt x="258554" y="181990"/>
                </a:lnTo>
                <a:lnTo>
                  <a:pt x="243077" y="181990"/>
                </a:lnTo>
                <a:lnTo>
                  <a:pt x="179664" y="45338"/>
                </a:lnTo>
                <a:close/>
              </a:path>
              <a:path w="1256664" h="300354">
                <a:moveTo>
                  <a:pt x="383285" y="223646"/>
                </a:moveTo>
                <a:lnTo>
                  <a:pt x="290194" y="223646"/>
                </a:lnTo>
                <a:lnTo>
                  <a:pt x="290194" y="229615"/>
                </a:lnTo>
                <a:lnTo>
                  <a:pt x="383285" y="229615"/>
                </a:lnTo>
                <a:lnTo>
                  <a:pt x="383285" y="223646"/>
                </a:lnTo>
                <a:close/>
              </a:path>
              <a:path w="1256664" h="300354">
                <a:moveTo>
                  <a:pt x="163575" y="10667"/>
                </a:moveTo>
                <a:lnTo>
                  <a:pt x="101600" y="10667"/>
                </a:lnTo>
                <a:lnTo>
                  <a:pt x="101600" y="16637"/>
                </a:lnTo>
                <a:lnTo>
                  <a:pt x="110616" y="16637"/>
                </a:lnTo>
                <a:lnTo>
                  <a:pt x="117093" y="17652"/>
                </a:lnTo>
                <a:lnTo>
                  <a:pt x="121031" y="19812"/>
                </a:lnTo>
                <a:lnTo>
                  <a:pt x="125094" y="21843"/>
                </a:lnTo>
                <a:lnTo>
                  <a:pt x="127888" y="24510"/>
                </a:lnTo>
                <a:lnTo>
                  <a:pt x="131571" y="31876"/>
                </a:lnTo>
                <a:lnTo>
                  <a:pt x="132587" y="38862"/>
                </a:lnTo>
                <a:lnTo>
                  <a:pt x="132587" y="203962"/>
                </a:lnTo>
                <a:lnTo>
                  <a:pt x="131444" y="211835"/>
                </a:lnTo>
                <a:lnTo>
                  <a:pt x="129031" y="215264"/>
                </a:lnTo>
                <a:lnTo>
                  <a:pt x="125221" y="220852"/>
                </a:lnTo>
                <a:lnTo>
                  <a:pt x="118618" y="223646"/>
                </a:lnTo>
                <a:lnTo>
                  <a:pt x="161544" y="223646"/>
                </a:lnTo>
                <a:lnTo>
                  <a:pt x="155194" y="221360"/>
                </a:lnTo>
                <a:lnTo>
                  <a:pt x="151256" y="216915"/>
                </a:lnTo>
                <a:lnTo>
                  <a:pt x="149330" y="213413"/>
                </a:lnTo>
                <a:lnTo>
                  <a:pt x="147939" y="208041"/>
                </a:lnTo>
                <a:lnTo>
                  <a:pt x="147095" y="200788"/>
                </a:lnTo>
                <a:lnTo>
                  <a:pt x="146812" y="191642"/>
                </a:lnTo>
                <a:lnTo>
                  <a:pt x="146812" y="45338"/>
                </a:lnTo>
                <a:lnTo>
                  <a:pt x="179664" y="45338"/>
                </a:lnTo>
                <a:lnTo>
                  <a:pt x="163575" y="10667"/>
                </a:lnTo>
                <a:close/>
              </a:path>
              <a:path w="1256664" h="300354">
                <a:moveTo>
                  <a:pt x="352297" y="45338"/>
                </a:moveTo>
                <a:lnTo>
                  <a:pt x="321182" y="45338"/>
                </a:lnTo>
                <a:lnTo>
                  <a:pt x="321182" y="203962"/>
                </a:lnTo>
                <a:lnTo>
                  <a:pt x="320039" y="211835"/>
                </a:lnTo>
                <a:lnTo>
                  <a:pt x="317626" y="215264"/>
                </a:lnTo>
                <a:lnTo>
                  <a:pt x="313944" y="220852"/>
                </a:lnTo>
                <a:lnTo>
                  <a:pt x="307339" y="223646"/>
                </a:lnTo>
                <a:lnTo>
                  <a:pt x="367029" y="223646"/>
                </a:lnTo>
                <a:lnTo>
                  <a:pt x="360806" y="221360"/>
                </a:lnTo>
                <a:lnTo>
                  <a:pt x="356743" y="216915"/>
                </a:lnTo>
                <a:lnTo>
                  <a:pt x="354762" y="213413"/>
                </a:lnTo>
                <a:lnTo>
                  <a:pt x="353377" y="208041"/>
                </a:lnTo>
                <a:lnTo>
                  <a:pt x="352563" y="200788"/>
                </a:lnTo>
                <a:lnTo>
                  <a:pt x="352297" y="191642"/>
                </a:lnTo>
                <a:lnTo>
                  <a:pt x="352297" y="45338"/>
                </a:lnTo>
                <a:close/>
              </a:path>
              <a:path w="1256664" h="300354">
                <a:moveTo>
                  <a:pt x="383285" y="10667"/>
                </a:moveTo>
                <a:lnTo>
                  <a:pt x="321182" y="10667"/>
                </a:lnTo>
                <a:lnTo>
                  <a:pt x="243077" y="181990"/>
                </a:lnTo>
                <a:lnTo>
                  <a:pt x="258554" y="181990"/>
                </a:lnTo>
                <a:lnTo>
                  <a:pt x="321182" y="45338"/>
                </a:lnTo>
                <a:lnTo>
                  <a:pt x="352297" y="45338"/>
                </a:lnTo>
                <a:lnTo>
                  <a:pt x="352297" y="36321"/>
                </a:lnTo>
                <a:lnTo>
                  <a:pt x="353440" y="28447"/>
                </a:lnTo>
                <a:lnTo>
                  <a:pt x="355853" y="25018"/>
                </a:lnTo>
                <a:lnTo>
                  <a:pt x="359663" y="19431"/>
                </a:lnTo>
                <a:lnTo>
                  <a:pt x="366268" y="16637"/>
                </a:lnTo>
                <a:lnTo>
                  <a:pt x="383285" y="16637"/>
                </a:lnTo>
                <a:lnTo>
                  <a:pt x="383285" y="10667"/>
                </a:lnTo>
                <a:close/>
              </a:path>
              <a:path w="1256664" h="300354">
                <a:moveTo>
                  <a:pt x="481075" y="10667"/>
                </a:moveTo>
                <a:lnTo>
                  <a:pt x="391668" y="10667"/>
                </a:lnTo>
                <a:lnTo>
                  <a:pt x="391668" y="16637"/>
                </a:lnTo>
                <a:lnTo>
                  <a:pt x="398271" y="17144"/>
                </a:lnTo>
                <a:lnTo>
                  <a:pt x="403606" y="18414"/>
                </a:lnTo>
                <a:lnTo>
                  <a:pt x="407543" y="20319"/>
                </a:lnTo>
                <a:lnTo>
                  <a:pt x="411479" y="22097"/>
                </a:lnTo>
                <a:lnTo>
                  <a:pt x="414781" y="24764"/>
                </a:lnTo>
                <a:lnTo>
                  <a:pt x="417449" y="28066"/>
                </a:lnTo>
                <a:lnTo>
                  <a:pt x="419226" y="30225"/>
                </a:lnTo>
                <a:lnTo>
                  <a:pt x="422147" y="36194"/>
                </a:lnTo>
                <a:lnTo>
                  <a:pt x="508381" y="234569"/>
                </a:lnTo>
                <a:lnTo>
                  <a:pt x="514350" y="234569"/>
                </a:lnTo>
                <a:lnTo>
                  <a:pt x="534727" y="184912"/>
                </a:lnTo>
                <a:lnTo>
                  <a:pt x="520064" y="184912"/>
                </a:lnTo>
                <a:lnTo>
                  <a:pt x="464312" y="56514"/>
                </a:lnTo>
                <a:lnTo>
                  <a:pt x="456945" y="27431"/>
                </a:lnTo>
                <a:lnTo>
                  <a:pt x="458343" y="24256"/>
                </a:lnTo>
                <a:lnTo>
                  <a:pt x="461390" y="21843"/>
                </a:lnTo>
                <a:lnTo>
                  <a:pt x="464438" y="19303"/>
                </a:lnTo>
                <a:lnTo>
                  <a:pt x="471043" y="17652"/>
                </a:lnTo>
                <a:lnTo>
                  <a:pt x="481075" y="16637"/>
                </a:lnTo>
                <a:lnTo>
                  <a:pt x="481075" y="10667"/>
                </a:lnTo>
                <a:close/>
              </a:path>
              <a:path w="1256664" h="300354">
                <a:moveTo>
                  <a:pt x="623569" y="10667"/>
                </a:moveTo>
                <a:lnTo>
                  <a:pt x="556006" y="10667"/>
                </a:lnTo>
                <a:lnTo>
                  <a:pt x="556006" y="16637"/>
                </a:lnTo>
                <a:lnTo>
                  <a:pt x="557276" y="16890"/>
                </a:lnTo>
                <a:lnTo>
                  <a:pt x="558291" y="17017"/>
                </a:lnTo>
                <a:lnTo>
                  <a:pt x="558800" y="17144"/>
                </a:lnTo>
                <a:lnTo>
                  <a:pt x="566165" y="18287"/>
                </a:lnTo>
                <a:lnTo>
                  <a:pt x="571500" y="20319"/>
                </a:lnTo>
                <a:lnTo>
                  <a:pt x="577722" y="26034"/>
                </a:lnTo>
                <a:lnTo>
                  <a:pt x="579246" y="28956"/>
                </a:lnTo>
                <a:lnTo>
                  <a:pt x="579246" y="32131"/>
                </a:lnTo>
                <a:lnTo>
                  <a:pt x="520064" y="184912"/>
                </a:lnTo>
                <a:lnTo>
                  <a:pt x="534727" y="184912"/>
                </a:lnTo>
                <a:lnTo>
                  <a:pt x="590803" y="48259"/>
                </a:lnTo>
                <a:lnTo>
                  <a:pt x="615822" y="18033"/>
                </a:lnTo>
                <a:lnTo>
                  <a:pt x="623569" y="16637"/>
                </a:lnTo>
                <a:lnTo>
                  <a:pt x="623569" y="10667"/>
                </a:lnTo>
                <a:close/>
              </a:path>
              <a:path w="1256664" h="300354">
                <a:moveTo>
                  <a:pt x="718819" y="10667"/>
                </a:moveTo>
                <a:lnTo>
                  <a:pt x="629412" y="10667"/>
                </a:lnTo>
                <a:lnTo>
                  <a:pt x="629412" y="16637"/>
                </a:lnTo>
                <a:lnTo>
                  <a:pt x="636015" y="17144"/>
                </a:lnTo>
                <a:lnTo>
                  <a:pt x="641350" y="18414"/>
                </a:lnTo>
                <a:lnTo>
                  <a:pt x="645287" y="20319"/>
                </a:lnTo>
                <a:lnTo>
                  <a:pt x="649224" y="22097"/>
                </a:lnTo>
                <a:lnTo>
                  <a:pt x="652526" y="24764"/>
                </a:lnTo>
                <a:lnTo>
                  <a:pt x="655193" y="28066"/>
                </a:lnTo>
                <a:lnTo>
                  <a:pt x="656970" y="30225"/>
                </a:lnTo>
                <a:lnTo>
                  <a:pt x="659891" y="36194"/>
                </a:lnTo>
                <a:lnTo>
                  <a:pt x="746125" y="234569"/>
                </a:lnTo>
                <a:lnTo>
                  <a:pt x="752094" y="234569"/>
                </a:lnTo>
                <a:lnTo>
                  <a:pt x="772471" y="184912"/>
                </a:lnTo>
                <a:lnTo>
                  <a:pt x="757808" y="184912"/>
                </a:lnTo>
                <a:lnTo>
                  <a:pt x="702056" y="56514"/>
                </a:lnTo>
                <a:lnTo>
                  <a:pt x="694689" y="27431"/>
                </a:lnTo>
                <a:lnTo>
                  <a:pt x="696087" y="24256"/>
                </a:lnTo>
                <a:lnTo>
                  <a:pt x="699134" y="21843"/>
                </a:lnTo>
                <a:lnTo>
                  <a:pt x="702182" y="19303"/>
                </a:lnTo>
                <a:lnTo>
                  <a:pt x="708787" y="17652"/>
                </a:lnTo>
                <a:lnTo>
                  <a:pt x="718819" y="16637"/>
                </a:lnTo>
                <a:lnTo>
                  <a:pt x="718819" y="10667"/>
                </a:lnTo>
                <a:close/>
              </a:path>
              <a:path w="1256664" h="300354">
                <a:moveTo>
                  <a:pt x="861313" y="10667"/>
                </a:moveTo>
                <a:lnTo>
                  <a:pt x="793750" y="10667"/>
                </a:lnTo>
                <a:lnTo>
                  <a:pt x="793750" y="16637"/>
                </a:lnTo>
                <a:lnTo>
                  <a:pt x="795019" y="16890"/>
                </a:lnTo>
                <a:lnTo>
                  <a:pt x="796035" y="17017"/>
                </a:lnTo>
                <a:lnTo>
                  <a:pt x="796544" y="17144"/>
                </a:lnTo>
                <a:lnTo>
                  <a:pt x="803909" y="18287"/>
                </a:lnTo>
                <a:lnTo>
                  <a:pt x="809244" y="20319"/>
                </a:lnTo>
                <a:lnTo>
                  <a:pt x="815466" y="26034"/>
                </a:lnTo>
                <a:lnTo>
                  <a:pt x="816990" y="28956"/>
                </a:lnTo>
                <a:lnTo>
                  <a:pt x="816990" y="32131"/>
                </a:lnTo>
                <a:lnTo>
                  <a:pt x="757808" y="184912"/>
                </a:lnTo>
                <a:lnTo>
                  <a:pt x="772471" y="184912"/>
                </a:lnTo>
                <a:lnTo>
                  <a:pt x="828547" y="48259"/>
                </a:lnTo>
                <a:lnTo>
                  <a:pt x="853566" y="18033"/>
                </a:lnTo>
                <a:lnTo>
                  <a:pt x="861313" y="16637"/>
                </a:lnTo>
                <a:lnTo>
                  <a:pt x="861313" y="10667"/>
                </a:lnTo>
                <a:close/>
              </a:path>
              <a:path w="1256664" h="300354">
                <a:moveTo>
                  <a:pt x="947419" y="223646"/>
                </a:moveTo>
                <a:lnTo>
                  <a:pt x="871219" y="223646"/>
                </a:lnTo>
                <a:lnTo>
                  <a:pt x="871219" y="229615"/>
                </a:lnTo>
                <a:lnTo>
                  <a:pt x="947419" y="229615"/>
                </a:lnTo>
                <a:lnTo>
                  <a:pt x="947419" y="223646"/>
                </a:lnTo>
                <a:close/>
              </a:path>
              <a:path w="1256664" h="300354">
                <a:moveTo>
                  <a:pt x="949284" y="45338"/>
                </a:moveTo>
                <a:lnTo>
                  <a:pt x="916432" y="45338"/>
                </a:lnTo>
                <a:lnTo>
                  <a:pt x="1001140" y="229615"/>
                </a:lnTo>
                <a:lnTo>
                  <a:pt x="1006347" y="229615"/>
                </a:lnTo>
                <a:lnTo>
                  <a:pt x="1028174" y="181990"/>
                </a:lnTo>
                <a:lnTo>
                  <a:pt x="1012697" y="181990"/>
                </a:lnTo>
                <a:lnTo>
                  <a:pt x="949284" y="45338"/>
                </a:lnTo>
                <a:close/>
              </a:path>
              <a:path w="1256664" h="300354">
                <a:moveTo>
                  <a:pt x="1152905" y="223646"/>
                </a:moveTo>
                <a:lnTo>
                  <a:pt x="1059814" y="223646"/>
                </a:lnTo>
                <a:lnTo>
                  <a:pt x="1059814" y="229615"/>
                </a:lnTo>
                <a:lnTo>
                  <a:pt x="1152905" y="229615"/>
                </a:lnTo>
                <a:lnTo>
                  <a:pt x="1152905" y="223646"/>
                </a:lnTo>
                <a:close/>
              </a:path>
              <a:path w="1256664" h="300354">
                <a:moveTo>
                  <a:pt x="933195" y="10667"/>
                </a:moveTo>
                <a:lnTo>
                  <a:pt x="871219" y="10667"/>
                </a:lnTo>
                <a:lnTo>
                  <a:pt x="871219" y="16637"/>
                </a:lnTo>
                <a:lnTo>
                  <a:pt x="880237" y="16637"/>
                </a:lnTo>
                <a:lnTo>
                  <a:pt x="886713" y="17652"/>
                </a:lnTo>
                <a:lnTo>
                  <a:pt x="890651" y="19812"/>
                </a:lnTo>
                <a:lnTo>
                  <a:pt x="894714" y="21843"/>
                </a:lnTo>
                <a:lnTo>
                  <a:pt x="897508" y="24510"/>
                </a:lnTo>
                <a:lnTo>
                  <a:pt x="901191" y="31876"/>
                </a:lnTo>
                <a:lnTo>
                  <a:pt x="902207" y="38862"/>
                </a:lnTo>
                <a:lnTo>
                  <a:pt x="902207" y="203962"/>
                </a:lnTo>
                <a:lnTo>
                  <a:pt x="901064" y="211835"/>
                </a:lnTo>
                <a:lnTo>
                  <a:pt x="898651" y="215264"/>
                </a:lnTo>
                <a:lnTo>
                  <a:pt x="894841" y="220852"/>
                </a:lnTo>
                <a:lnTo>
                  <a:pt x="888238" y="223646"/>
                </a:lnTo>
                <a:lnTo>
                  <a:pt x="931163" y="223646"/>
                </a:lnTo>
                <a:lnTo>
                  <a:pt x="924813" y="221360"/>
                </a:lnTo>
                <a:lnTo>
                  <a:pt x="920876" y="216915"/>
                </a:lnTo>
                <a:lnTo>
                  <a:pt x="918950" y="213413"/>
                </a:lnTo>
                <a:lnTo>
                  <a:pt x="917559" y="208041"/>
                </a:lnTo>
                <a:lnTo>
                  <a:pt x="916715" y="200788"/>
                </a:lnTo>
                <a:lnTo>
                  <a:pt x="916432" y="191642"/>
                </a:lnTo>
                <a:lnTo>
                  <a:pt x="916432" y="45338"/>
                </a:lnTo>
                <a:lnTo>
                  <a:pt x="949284" y="45338"/>
                </a:lnTo>
                <a:lnTo>
                  <a:pt x="933195" y="10667"/>
                </a:lnTo>
                <a:close/>
              </a:path>
              <a:path w="1256664" h="300354">
                <a:moveTo>
                  <a:pt x="1121917" y="45338"/>
                </a:moveTo>
                <a:lnTo>
                  <a:pt x="1090802" y="45338"/>
                </a:lnTo>
                <a:lnTo>
                  <a:pt x="1090802" y="203962"/>
                </a:lnTo>
                <a:lnTo>
                  <a:pt x="1089659" y="211835"/>
                </a:lnTo>
                <a:lnTo>
                  <a:pt x="1087246" y="215264"/>
                </a:lnTo>
                <a:lnTo>
                  <a:pt x="1083564" y="220852"/>
                </a:lnTo>
                <a:lnTo>
                  <a:pt x="1076959" y="223646"/>
                </a:lnTo>
                <a:lnTo>
                  <a:pt x="1136650" y="223646"/>
                </a:lnTo>
                <a:lnTo>
                  <a:pt x="1130427" y="221360"/>
                </a:lnTo>
                <a:lnTo>
                  <a:pt x="1126363" y="216915"/>
                </a:lnTo>
                <a:lnTo>
                  <a:pt x="1124382" y="213413"/>
                </a:lnTo>
                <a:lnTo>
                  <a:pt x="1122997" y="208041"/>
                </a:lnTo>
                <a:lnTo>
                  <a:pt x="1122183" y="200788"/>
                </a:lnTo>
                <a:lnTo>
                  <a:pt x="1121917" y="191642"/>
                </a:lnTo>
                <a:lnTo>
                  <a:pt x="1121917" y="45338"/>
                </a:lnTo>
                <a:close/>
              </a:path>
              <a:path w="1256664" h="300354">
                <a:moveTo>
                  <a:pt x="1152905" y="10667"/>
                </a:moveTo>
                <a:lnTo>
                  <a:pt x="1090802" y="10667"/>
                </a:lnTo>
                <a:lnTo>
                  <a:pt x="1012697" y="181990"/>
                </a:lnTo>
                <a:lnTo>
                  <a:pt x="1028174" y="181990"/>
                </a:lnTo>
                <a:lnTo>
                  <a:pt x="1090802" y="45338"/>
                </a:lnTo>
                <a:lnTo>
                  <a:pt x="1121917" y="45338"/>
                </a:lnTo>
                <a:lnTo>
                  <a:pt x="1121917" y="36321"/>
                </a:lnTo>
                <a:lnTo>
                  <a:pt x="1123061" y="28447"/>
                </a:lnTo>
                <a:lnTo>
                  <a:pt x="1125474" y="25018"/>
                </a:lnTo>
                <a:lnTo>
                  <a:pt x="1129284" y="19431"/>
                </a:lnTo>
                <a:lnTo>
                  <a:pt x="1135888" y="16637"/>
                </a:lnTo>
                <a:lnTo>
                  <a:pt x="1152905" y="16637"/>
                </a:lnTo>
                <a:lnTo>
                  <a:pt x="1152905" y="10667"/>
                </a:lnTo>
                <a:close/>
              </a:path>
              <a:path w="1256664" h="300354">
                <a:moveTo>
                  <a:pt x="1167256" y="0"/>
                </a:moveTo>
                <a:lnTo>
                  <a:pt x="1167256" y="6731"/>
                </a:lnTo>
                <a:lnTo>
                  <a:pt x="1175119" y="12495"/>
                </a:lnTo>
                <a:lnTo>
                  <a:pt x="1182147" y="18367"/>
                </a:lnTo>
                <a:lnTo>
                  <a:pt x="1206640" y="49714"/>
                </a:lnTo>
                <a:lnTo>
                  <a:pt x="1219962" y="92075"/>
                </a:lnTo>
                <a:lnTo>
                  <a:pt x="1224962" y="138027"/>
                </a:lnTo>
                <a:lnTo>
                  <a:pt x="1225296" y="154812"/>
                </a:lnTo>
                <a:lnTo>
                  <a:pt x="1224913" y="170574"/>
                </a:lnTo>
                <a:lnTo>
                  <a:pt x="1219073" y="216026"/>
                </a:lnTo>
                <a:lnTo>
                  <a:pt x="1205999" y="254121"/>
                </a:lnTo>
                <a:lnTo>
                  <a:pt x="1176805" y="288289"/>
                </a:lnTo>
                <a:lnTo>
                  <a:pt x="1167256" y="294385"/>
                </a:lnTo>
                <a:lnTo>
                  <a:pt x="1167256" y="300354"/>
                </a:lnTo>
                <a:lnTo>
                  <a:pt x="1203372" y="276732"/>
                </a:lnTo>
                <a:lnTo>
                  <a:pt x="1231773" y="241300"/>
                </a:lnTo>
                <a:lnTo>
                  <a:pt x="1250283" y="197881"/>
                </a:lnTo>
                <a:lnTo>
                  <a:pt x="1256411" y="149987"/>
                </a:lnTo>
                <a:lnTo>
                  <a:pt x="1255625" y="132986"/>
                </a:lnTo>
                <a:lnTo>
                  <a:pt x="1243838" y="83819"/>
                </a:lnTo>
                <a:lnTo>
                  <a:pt x="1219031" y="40886"/>
                </a:lnTo>
                <a:lnTo>
                  <a:pt x="1189799" y="13239"/>
                </a:lnTo>
                <a:lnTo>
                  <a:pt x="1179040" y="6357"/>
                </a:lnTo>
                <a:lnTo>
                  <a:pt x="1167256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75430" y="4599835"/>
            <a:ext cx="171450" cy="12065"/>
          </a:xfrm>
          <a:custGeom>
            <a:avLst/>
            <a:gdLst/>
            <a:ahLst/>
            <a:cxnLst/>
            <a:rect l="l" t="t" r="r" b="b"/>
            <a:pathLst>
              <a:path w="171450" h="12064">
                <a:moveTo>
                  <a:pt x="171005" y="0"/>
                </a:moveTo>
                <a:lnTo>
                  <a:pt x="0" y="0"/>
                </a:lnTo>
                <a:lnTo>
                  <a:pt x="0" y="11788"/>
                </a:lnTo>
                <a:lnTo>
                  <a:pt x="171005" y="11788"/>
                </a:lnTo>
                <a:lnTo>
                  <a:pt x="171005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object 3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930141" y="4460747"/>
            <a:ext cx="1282227" cy="294766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415279" y="4455159"/>
            <a:ext cx="2062352" cy="300354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64704" y="4455159"/>
            <a:ext cx="245745" cy="229615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099679" y="4455159"/>
            <a:ext cx="1475613" cy="234569"/>
          </a:xfrm>
          <a:prstGeom prst="rect">
            <a:avLst/>
          </a:prstGeom>
        </p:spPr>
      </p:pic>
      <p:sp>
        <p:nvSpPr>
          <p:cNvPr id="41" name="object 41"/>
          <p:cNvSpPr/>
          <p:nvPr/>
        </p:nvSpPr>
        <p:spPr>
          <a:xfrm>
            <a:off x="9771633" y="4455159"/>
            <a:ext cx="906144" cy="234315"/>
          </a:xfrm>
          <a:custGeom>
            <a:avLst/>
            <a:gdLst/>
            <a:ahLst/>
            <a:cxnLst/>
            <a:rect l="l" t="t" r="r" b="b"/>
            <a:pathLst>
              <a:path w="906145" h="234314">
                <a:moveTo>
                  <a:pt x="75565" y="223773"/>
                </a:moveTo>
                <a:lnTo>
                  <a:pt x="2413" y="223773"/>
                </a:lnTo>
                <a:lnTo>
                  <a:pt x="2413" y="229615"/>
                </a:lnTo>
                <a:lnTo>
                  <a:pt x="75565" y="229615"/>
                </a:lnTo>
                <a:lnTo>
                  <a:pt x="75565" y="223773"/>
                </a:lnTo>
                <a:close/>
              </a:path>
              <a:path w="906145" h="234314">
                <a:moveTo>
                  <a:pt x="165354" y="223773"/>
                </a:moveTo>
                <a:lnTo>
                  <a:pt x="90550" y="223773"/>
                </a:lnTo>
                <a:lnTo>
                  <a:pt x="90550" y="229615"/>
                </a:lnTo>
                <a:lnTo>
                  <a:pt x="165354" y="229615"/>
                </a:lnTo>
                <a:lnTo>
                  <a:pt x="165354" y="223773"/>
                </a:lnTo>
                <a:close/>
              </a:path>
              <a:path w="906145" h="234314">
                <a:moveTo>
                  <a:pt x="252984" y="223773"/>
                </a:moveTo>
                <a:lnTo>
                  <a:pt x="179959" y="223773"/>
                </a:lnTo>
                <a:lnTo>
                  <a:pt x="179959" y="229615"/>
                </a:lnTo>
                <a:lnTo>
                  <a:pt x="252984" y="229615"/>
                </a:lnTo>
                <a:lnTo>
                  <a:pt x="252984" y="223773"/>
                </a:lnTo>
                <a:close/>
              </a:path>
              <a:path w="906145" h="234314">
                <a:moveTo>
                  <a:pt x="51435" y="98806"/>
                </a:moveTo>
                <a:lnTo>
                  <a:pt x="16001" y="98806"/>
                </a:lnTo>
                <a:lnTo>
                  <a:pt x="18161" y="99440"/>
                </a:lnTo>
                <a:lnTo>
                  <a:pt x="21463" y="102234"/>
                </a:lnTo>
                <a:lnTo>
                  <a:pt x="24672" y="206247"/>
                </a:lnTo>
                <a:lnTo>
                  <a:pt x="24130" y="211454"/>
                </a:lnTo>
                <a:lnTo>
                  <a:pt x="21336" y="217804"/>
                </a:lnTo>
                <a:lnTo>
                  <a:pt x="19304" y="220217"/>
                </a:lnTo>
                <a:lnTo>
                  <a:pt x="16637" y="221614"/>
                </a:lnTo>
                <a:lnTo>
                  <a:pt x="13843" y="223138"/>
                </a:lnTo>
                <a:lnTo>
                  <a:pt x="9144" y="223773"/>
                </a:lnTo>
                <a:lnTo>
                  <a:pt x="67437" y="223773"/>
                </a:lnTo>
                <a:lnTo>
                  <a:pt x="62102" y="223138"/>
                </a:lnTo>
                <a:lnTo>
                  <a:pt x="59436" y="221614"/>
                </a:lnTo>
                <a:lnTo>
                  <a:pt x="51435" y="116839"/>
                </a:lnTo>
                <a:lnTo>
                  <a:pt x="55455" y="112555"/>
                </a:lnTo>
                <a:lnTo>
                  <a:pt x="59831" y="108838"/>
                </a:lnTo>
                <a:lnTo>
                  <a:pt x="51435" y="108838"/>
                </a:lnTo>
                <a:lnTo>
                  <a:pt x="51435" y="98806"/>
                </a:lnTo>
                <a:close/>
              </a:path>
              <a:path w="906145" h="234314">
                <a:moveTo>
                  <a:pt x="135482" y="96265"/>
                </a:moveTo>
                <a:lnTo>
                  <a:pt x="97917" y="96265"/>
                </a:lnTo>
                <a:lnTo>
                  <a:pt x="104521" y="99694"/>
                </a:lnTo>
                <a:lnTo>
                  <a:pt x="109220" y="106552"/>
                </a:lnTo>
                <a:lnTo>
                  <a:pt x="114493" y="206247"/>
                </a:lnTo>
                <a:lnTo>
                  <a:pt x="114300" y="210312"/>
                </a:lnTo>
                <a:lnTo>
                  <a:pt x="113677" y="212597"/>
                </a:lnTo>
                <a:lnTo>
                  <a:pt x="112649" y="216026"/>
                </a:lnTo>
                <a:lnTo>
                  <a:pt x="110490" y="218947"/>
                </a:lnTo>
                <a:lnTo>
                  <a:pt x="107442" y="220852"/>
                </a:lnTo>
                <a:lnTo>
                  <a:pt x="104394" y="222884"/>
                </a:lnTo>
                <a:lnTo>
                  <a:pt x="98679" y="223773"/>
                </a:lnTo>
                <a:lnTo>
                  <a:pt x="157734" y="223773"/>
                </a:lnTo>
                <a:lnTo>
                  <a:pt x="152400" y="223012"/>
                </a:lnTo>
                <a:lnTo>
                  <a:pt x="149351" y="221360"/>
                </a:lnTo>
                <a:lnTo>
                  <a:pt x="146176" y="219582"/>
                </a:lnTo>
                <a:lnTo>
                  <a:pt x="144018" y="217550"/>
                </a:lnTo>
                <a:lnTo>
                  <a:pt x="143001" y="215137"/>
                </a:lnTo>
                <a:lnTo>
                  <a:pt x="141859" y="212597"/>
                </a:lnTo>
                <a:lnTo>
                  <a:pt x="141224" y="206247"/>
                </a:lnTo>
                <a:lnTo>
                  <a:pt x="141138" y="123251"/>
                </a:lnTo>
                <a:lnTo>
                  <a:pt x="140970" y="118617"/>
                </a:lnTo>
                <a:lnTo>
                  <a:pt x="141224" y="116839"/>
                </a:lnTo>
                <a:lnTo>
                  <a:pt x="147232" y="111442"/>
                </a:lnTo>
                <a:lnTo>
                  <a:pt x="150449" y="108838"/>
                </a:lnTo>
                <a:lnTo>
                  <a:pt x="140081" y="108838"/>
                </a:lnTo>
                <a:lnTo>
                  <a:pt x="137961" y="101598"/>
                </a:lnTo>
                <a:lnTo>
                  <a:pt x="135482" y="96265"/>
                </a:lnTo>
                <a:close/>
              </a:path>
              <a:path w="906145" h="234314">
                <a:moveTo>
                  <a:pt x="224733" y="96773"/>
                </a:moveTo>
                <a:lnTo>
                  <a:pt x="188595" y="96773"/>
                </a:lnTo>
                <a:lnTo>
                  <a:pt x="195325" y="100202"/>
                </a:lnTo>
                <a:lnTo>
                  <a:pt x="199530" y="107092"/>
                </a:lnTo>
                <a:lnTo>
                  <a:pt x="203708" y="210057"/>
                </a:lnTo>
                <a:lnTo>
                  <a:pt x="202996" y="212597"/>
                </a:lnTo>
                <a:lnTo>
                  <a:pt x="202184" y="215645"/>
                </a:lnTo>
                <a:lnTo>
                  <a:pt x="200406" y="218312"/>
                </a:lnTo>
                <a:lnTo>
                  <a:pt x="197866" y="220090"/>
                </a:lnTo>
                <a:lnTo>
                  <a:pt x="194310" y="222503"/>
                </a:lnTo>
                <a:lnTo>
                  <a:pt x="189357" y="223773"/>
                </a:lnTo>
                <a:lnTo>
                  <a:pt x="246380" y="223773"/>
                </a:lnTo>
                <a:lnTo>
                  <a:pt x="230759" y="132587"/>
                </a:lnTo>
                <a:lnTo>
                  <a:pt x="230524" y="123251"/>
                </a:lnTo>
                <a:lnTo>
                  <a:pt x="229838" y="115236"/>
                </a:lnTo>
                <a:lnTo>
                  <a:pt x="228706" y="108473"/>
                </a:lnTo>
                <a:lnTo>
                  <a:pt x="227202" y="103123"/>
                </a:lnTo>
                <a:lnTo>
                  <a:pt x="224733" y="96773"/>
                </a:lnTo>
                <a:close/>
              </a:path>
              <a:path w="906145" h="234314">
                <a:moveTo>
                  <a:pt x="112014" y="77342"/>
                </a:moveTo>
                <a:lnTo>
                  <a:pt x="97282" y="77342"/>
                </a:lnTo>
                <a:lnTo>
                  <a:pt x="91821" y="78485"/>
                </a:lnTo>
                <a:lnTo>
                  <a:pt x="86233" y="80771"/>
                </a:lnTo>
                <a:lnTo>
                  <a:pt x="80645" y="82931"/>
                </a:lnTo>
                <a:lnTo>
                  <a:pt x="51435" y="108838"/>
                </a:lnTo>
                <a:lnTo>
                  <a:pt x="59831" y="108838"/>
                </a:lnTo>
                <a:lnTo>
                  <a:pt x="60261" y="108473"/>
                </a:lnTo>
                <a:lnTo>
                  <a:pt x="65829" y="104606"/>
                </a:lnTo>
                <a:lnTo>
                  <a:pt x="72136" y="100964"/>
                </a:lnTo>
                <a:lnTo>
                  <a:pt x="77850" y="97789"/>
                </a:lnTo>
                <a:lnTo>
                  <a:pt x="83566" y="96265"/>
                </a:lnTo>
                <a:lnTo>
                  <a:pt x="135482" y="96265"/>
                </a:lnTo>
                <a:lnTo>
                  <a:pt x="135032" y="95297"/>
                </a:lnTo>
                <a:lnTo>
                  <a:pt x="131294" y="89925"/>
                </a:lnTo>
                <a:lnTo>
                  <a:pt x="126746" y="85470"/>
                </a:lnTo>
                <a:lnTo>
                  <a:pt x="120015" y="80009"/>
                </a:lnTo>
                <a:lnTo>
                  <a:pt x="112014" y="77342"/>
                </a:lnTo>
                <a:close/>
              </a:path>
              <a:path w="906145" h="234314">
                <a:moveTo>
                  <a:pt x="199644" y="77342"/>
                </a:moveTo>
                <a:lnTo>
                  <a:pt x="183769" y="77342"/>
                </a:lnTo>
                <a:lnTo>
                  <a:pt x="175895" y="79375"/>
                </a:lnTo>
                <a:lnTo>
                  <a:pt x="140081" y="108838"/>
                </a:lnTo>
                <a:lnTo>
                  <a:pt x="150449" y="108838"/>
                </a:lnTo>
                <a:lnTo>
                  <a:pt x="152651" y="107060"/>
                </a:lnTo>
                <a:lnTo>
                  <a:pt x="157601" y="103588"/>
                </a:lnTo>
                <a:lnTo>
                  <a:pt x="162179" y="100964"/>
                </a:lnTo>
                <a:lnTo>
                  <a:pt x="167894" y="98170"/>
                </a:lnTo>
                <a:lnTo>
                  <a:pt x="173609" y="96773"/>
                </a:lnTo>
                <a:lnTo>
                  <a:pt x="224733" y="96773"/>
                </a:lnTo>
                <a:lnTo>
                  <a:pt x="223647" y="93979"/>
                </a:lnTo>
                <a:lnTo>
                  <a:pt x="218821" y="87375"/>
                </a:lnTo>
                <a:lnTo>
                  <a:pt x="212725" y="83438"/>
                </a:lnTo>
                <a:lnTo>
                  <a:pt x="206629" y="79375"/>
                </a:lnTo>
                <a:lnTo>
                  <a:pt x="199644" y="77342"/>
                </a:lnTo>
                <a:close/>
              </a:path>
              <a:path w="906145" h="234314">
                <a:moveTo>
                  <a:pt x="51435" y="77342"/>
                </a:moveTo>
                <a:lnTo>
                  <a:pt x="44576" y="77342"/>
                </a:lnTo>
                <a:lnTo>
                  <a:pt x="0" y="95376"/>
                </a:lnTo>
                <a:lnTo>
                  <a:pt x="2413" y="101218"/>
                </a:lnTo>
                <a:lnTo>
                  <a:pt x="6604" y="99567"/>
                </a:lnTo>
                <a:lnTo>
                  <a:pt x="10160" y="98806"/>
                </a:lnTo>
                <a:lnTo>
                  <a:pt x="51435" y="98806"/>
                </a:lnTo>
                <a:lnTo>
                  <a:pt x="51435" y="77342"/>
                </a:lnTo>
                <a:close/>
              </a:path>
              <a:path w="906145" h="234314">
                <a:moveTo>
                  <a:pt x="335915" y="77342"/>
                </a:moveTo>
                <a:lnTo>
                  <a:pt x="293181" y="92424"/>
                </a:lnTo>
                <a:lnTo>
                  <a:pt x="270039" y="126738"/>
                </a:lnTo>
                <a:lnTo>
                  <a:pt x="264414" y="157098"/>
                </a:lnTo>
                <a:lnTo>
                  <a:pt x="265441" y="170745"/>
                </a:lnTo>
                <a:lnTo>
                  <a:pt x="281050" y="207517"/>
                </a:lnTo>
                <a:lnTo>
                  <a:pt x="318305" y="232521"/>
                </a:lnTo>
                <a:lnTo>
                  <a:pt x="334137" y="234187"/>
                </a:lnTo>
                <a:lnTo>
                  <a:pt x="344166" y="233525"/>
                </a:lnTo>
                <a:lnTo>
                  <a:pt x="353695" y="231552"/>
                </a:lnTo>
                <a:lnTo>
                  <a:pt x="362747" y="228294"/>
                </a:lnTo>
                <a:lnTo>
                  <a:pt x="371348" y="223773"/>
                </a:lnTo>
                <a:lnTo>
                  <a:pt x="372915" y="222631"/>
                </a:lnTo>
                <a:lnTo>
                  <a:pt x="341122" y="222631"/>
                </a:lnTo>
                <a:lnTo>
                  <a:pt x="331090" y="221176"/>
                </a:lnTo>
                <a:lnTo>
                  <a:pt x="301619" y="186997"/>
                </a:lnTo>
                <a:lnTo>
                  <a:pt x="294386" y="143509"/>
                </a:lnTo>
                <a:lnTo>
                  <a:pt x="294719" y="133961"/>
                </a:lnTo>
                <a:lnTo>
                  <a:pt x="307975" y="96265"/>
                </a:lnTo>
                <a:lnTo>
                  <a:pt x="315840" y="91701"/>
                </a:lnTo>
                <a:lnTo>
                  <a:pt x="319532" y="89534"/>
                </a:lnTo>
                <a:lnTo>
                  <a:pt x="325247" y="87883"/>
                </a:lnTo>
                <a:lnTo>
                  <a:pt x="372798" y="87883"/>
                </a:lnTo>
                <a:lnTo>
                  <a:pt x="366188" y="83724"/>
                </a:lnTo>
                <a:lnTo>
                  <a:pt x="351867" y="78938"/>
                </a:lnTo>
                <a:lnTo>
                  <a:pt x="335915" y="77342"/>
                </a:lnTo>
                <a:close/>
              </a:path>
              <a:path w="906145" h="234314">
                <a:moveTo>
                  <a:pt x="372798" y="87883"/>
                </a:moveTo>
                <a:lnTo>
                  <a:pt x="330962" y="87883"/>
                </a:lnTo>
                <a:lnTo>
                  <a:pt x="339437" y="88840"/>
                </a:lnTo>
                <a:lnTo>
                  <a:pt x="347138" y="91725"/>
                </a:lnTo>
                <a:lnTo>
                  <a:pt x="372856" y="130127"/>
                </a:lnTo>
                <a:lnTo>
                  <a:pt x="377063" y="165353"/>
                </a:lnTo>
                <a:lnTo>
                  <a:pt x="376439" y="179925"/>
                </a:lnTo>
                <a:lnTo>
                  <a:pt x="361499" y="215397"/>
                </a:lnTo>
                <a:lnTo>
                  <a:pt x="341122" y="222631"/>
                </a:lnTo>
                <a:lnTo>
                  <a:pt x="372915" y="222631"/>
                </a:lnTo>
                <a:lnTo>
                  <a:pt x="397637" y="193166"/>
                </a:lnTo>
                <a:lnTo>
                  <a:pt x="407162" y="152907"/>
                </a:lnTo>
                <a:lnTo>
                  <a:pt x="406070" y="139195"/>
                </a:lnTo>
                <a:lnTo>
                  <a:pt x="402812" y="126269"/>
                </a:lnTo>
                <a:lnTo>
                  <a:pt x="397410" y="114153"/>
                </a:lnTo>
                <a:lnTo>
                  <a:pt x="389890" y="102869"/>
                </a:lnTo>
                <a:lnTo>
                  <a:pt x="378866" y="91701"/>
                </a:lnTo>
                <a:lnTo>
                  <a:pt x="372798" y="87883"/>
                </a:lnTo>
                <a:close/>
              </a:path>
              <a:path w="906145" h="234314">
                <a:moveTo>
                  <a:pt x="470281" y="21208"/>
                </a:moveTo>
                <a:lnTo>
                  <a:pt x="434721" y="21208"/>
                </a:lnTo>
                <a:lnTo>
                  <a:pt x="436880" y="21843"/>
                </a:lnTo>
                <a:lnTo>
                  <a:pt x="438531" y="23240"/>
                </a:lnTo>
                <a:lnTo>
                  <a:pt x="443611" y="215391"/>
                </a:lnTo>
                <a:lnTo>
                  <a:pt x="450518" y="219773"/>
                </a:lnTo>
                <a:lnTo>
                  <a:pt x="490577" y="233882"/>
                </a:lnTo>
                <a:lnTo>
                  <a:pt x="497077" y="234187"/>
                </a:lnTo>
                <a:lnTo>
                  <a:pt x="510557" y="232882"/>
                </a:lnTo>
                <a:lnTo>
                  <a:pt x="523382" y="228981"/>
                </a:lnTo>
                <a:lnTo>
                  <a:pt x="535564" y="222507"/>
                </a:lnTo>
                <a:lnTo>
                  <a:pt x="535732" y="222376"/>
                </a:lnTo>
                <a:lnTo>
                  <a:pt x="499110" y="222376"/>
                </a:lnTo>
                <a:lnTo>
                  <a:pt x="493141" y="220979"/>
                </a:lnTo>
                <a:lnTo>
                  <a:pt x="487299" y="218185"/>
                </a:lnTo>
                <a:lnTo>
                  <a:pt x="481330" y="215519"/>
                </a:lnTo>
                <a:lnTo>
                  <a:pt x="475742" y="211454"/>
                </a:lnTo>
                <a:lnTo>
                  <a:pt x="470281" y="205994"/>
                </a:lnTo>
                <a:lnTo>
                  <a:pt x="470281" y="117601"/>
                </a:lnTo>
                <a:lnTo>
                  <a:pt x="476885" y="111125"/>
                </a:lnTo>
                <a:lnTo>
                  <a:pt x="481864" y="107187"/>
                </a:lnTo>
                <a:lnTo>
                  <a:pt x="470281" y="107187"/>
                </a:lnTo>
                <a:lnTo>
                  <a:pt x="470281" y="21208"/>
                </a:lnTo>
                <a:close/>
              </a:path>
              <a:path w="906145" h="234314">
                <a:moveTo>
                  <a:pt x="558747" y="100329"/>
                </a:moveTo>
                <a:lnTo>
                  <a:pt x="503809" y="100329"/>
                </a:lnTo>
                <a:lnTo>
                  <a:pt x="511671" y="101282"/>
                </a:lnTo>
                <a:lnTo>
                  <a:pt x="519080" y="104139"/>
                </a:lnTo>
                <a:lnTo>
                  <a:pt x="544532" y="145823"/>
                </a:lnTo>
                <a:lnTo>
                  <a:pt x="545338" y="159257"/>
                </a:lnTo>
                <a:lnTo>
                  <a:pt x="544532" y="173761"/>
                </a:lnTo>
                <a:lnTo>
                  <a:pt x="526155" y="213268"/>
                </a:lnTo>
                <a:lnTo>
                  <a:pt x="505206" y="222376"/>
                </a:lnTo>
                <a:lnTo>
                  <a:pt x="535732" y="222376"/>
                </a:lnTo>
                <a:lnTo>
                  <a:pt x="566721" y="185594"/>
                </a:lnTo>
                <a:lnTo>
                  <a:pt x="573277" y="149987"/>
                </a:lnTo>
                <a:lnTo>
                  <a:pt x="572208" y="134010"/>
                </a:lnTo>
                <a:lnTo>
                  <a:pt x="569007" y="119808"/>
                </a:lnTo>
                <a:lnTo>
                  <a:pt x="563687" y="107392"/>
                </a:lnTo>
                <a:lnTo>
                  <a:pt x="558747" y="100329"/>
                </a:lnTo>
                <a:close/>
              </a:path>
              <a:path w="906145" h="234314">
                <a:moveTo>
                  <a:pt x="516509" y="77342"/>
                </a:moveTo>
                <a:lnTo>
                  <a:pt x="504320" y="79202"/>
                </a:lnTo>
                <a:lnTo>
                  <a:pt x="492537" y="84788"/>
                </a:lnTo>
                <a:lnTo>
                  <a:pt x="481183" y="94112"/>
                </a:lnTo>
                <a:lnTo>
                  <a:pt x="470281" y="107187"/>
                </a:lnTo>
                <a:lnTo>
                  <a:pt x="481864" y="107187"/>
                </a:lnTo>
                <a:lnTo>
                  <a:pt x="482346" y="106806"/>
                </a:lnTo>
                <a:lnTo>
                  <a:pt x="486664" y="104647"/>
                </a:lnTo>
                <a:lnTo>
                  <a:pt x="492379" y="101726"/>
                </a:lnTo>
                <a:lnTo>
                  <a:pt x="498094" y="100329"/>
                </a:lnTo>
                <a:lnTo>
                  <a:pt x="558747" y="100329"/>
                </a:lnTo>
                <a:lnTo>
                  <a:pt x="556260" y="96773"/>
                </a:lnTo>
                <a:lnTo>
                  <a:pt x="547423" y="88272"/>
                </a:lnTo>
                <a:lnTo>
                  <a:pt x="537860" y="82200"/>
                </a:lnTo>
                <a:lnTo>
                  <a:pt x="527559" y="78557"/>
                </a:lnTo>
                <a:lnTo>
                  <a:pt x="516509" y="77342"/>
                </a:lnTo>
                <a:close/>
              </a:path>
              <a:path w="906145" h="234314">
                <a:moveTo>
                  <a:pt x="470281" y="0"/>
                </a:moveTo>
                <a:lnTo>
                  <a:pt x="462915" y="0"/>
                </a:lnTo>
                <a:lnTo>
                  <a:pt x="418592" y="18033"/>
                </a:lnTo>
                <a:lnTo>
                  <a:pt x="420750" y="23748"/>
                </a:lnTo>
                <a:lnTo>
                  <a:pt x="425323" y="21970"/>
                </a:lnTo>
                <a:lnTo>
                  <a:pt x="429133" y="21208"/>
                </a:lnTo>
                <a:lnTo>
                  <a:pt x="470281" y="21208"/>
                </a:lnTo>
                <a:lnTo>
                  <a:pt x="470281" y="0"/>
                </a:lnTo>
                <a:close/>
              </a:path>
              <a:path w="906145" h="234314">
                <a:moveTo>
                  <a:pt x="637921" y="0"/>
                </a:moveTo>
                <a:lnTo>
                  <a:pt x="628776" y="0"/>
                </a:lnTo>
                <a:lnTo>
                  <a:pt x="624840" y="1523"/>
                </a:lnTo>
                <a:lnTo>
                  <a:pt x="618490" y="7873"/>
                </a:lnTo>
                <a:lnTo>
                  <a:pt x="616966" y="11810"/>
                </a:lnTo>
                <a:lnTo>
                  <a:pt x="616966" y="20827"/>
                </a:lnTo>
                <a:lnTo>
                  <a:pt x="618617" y="24637"/>
                </a:lnTo>
                <a:lnTo>
                  <a:pt x="621792" y="27939"/>
                </a:lnTo>
                <a:lnTo>
                  <a:pt x="625094" y="31114"/>
                </a:lnTo>
                <a:lnTo>
                  <a:pt x="628904" y="32765"/>
                </a:lnTo>
                <a:lnTo>
                  <a:pt x="637921" y="32765"/>
                </a:lnTo>
                <a:lnTo>
                  <a:pt x="641858" y="31114"/>
                </a:lnTo>
                <a:lnTo>
                  <a:pt x="645033" y="27939"/>
                </a:lnTo>
                <a:lnTo>
                  <a:pt x="648208" y="24637"/>
                </a:lnTo>
                <a:lnTo>
                  <a:pt x="649732" y="20827"/>
                </a:lnTo>
                <a:lnTo>
                  <a:pt x="649732" y="11810"/>
                </a:lnTo>
                <a:lnTo>
                  <a:pt x="648208" y="7873"/>
                </a:lnTo>
                <a:lnTo>
                  <a:pt x="641858" y="1523"/>
                </a:lnTo>
                <a:lnTo>
                  <a:pt x="637921" y="0"/>
                </a:lnTo>
                <a:close/>
              </a:path>
              <a:path w="906145" h="234314">
                <a:moveTo>
                  <a:pt x="669290" y="223773"/>
                </a:moveTo>
                <a:lnTo>
                  <a:pt x="597408" y="223773"/>
                </a:lnTo>
                <a:lnTo>
                  <a:pt x="597408" y="229615"/>
                </a:lnTo>
                <a:lnTo>
                  <a:pt x="669290" y="229615"/>
                </a:lnTo>
                <a:lnTo>
                  <a:pt x="669290" y="223773"/>
                </a:lnTo>
                <a:close/>
              </a:path>
              <a:path w="906145" h="234314">
                <a:moveTo>
                  <a:pt x="646811" y="98806"/>
                </a:moveTo>
                <a:lnTo>
                  <a:pt x="611251" y="98806"/>
                </a:lnTo>
                <a:lnTo>
                  <a:pt x="613410" y="99440"/>
                </a:lnTo>
                <a:lnTo>
                  <a:pt x="615061" y="100837"/>
                </a:lnTo>
                <a:lnTo>
                  <a:pt x="619998" y="205485"/>
                </a:lnTo>
                <a:lnTo>
                  <a:pt x="619251" y="211581"/>
                </a:lnTo>
                <a:lnTo>
                  <a:pt x="604647" y="223773"/>
                </a:lnTo>
                <a:lnTo>
                  <a:pt x="662305" y="223773"/>
                </a:lnTo>
                <a:lnTo>
                  <a:pt x="657479" y="223012"/>
                </a:lnTo>
                <a:lnTo>
                  <a:pt x="654812" y="221487"/>
                </a:lnTo>
                <a:lnTo>
                  <a:pt x="652145" y="220090"/>
                </a:lnTo>
                <a:lnTo>
                  <a:pt x="650240" y="217804"/>
                </a:lnTo>
                <a:lnTo>
                  <a:pt x="648843" y="214629"/>
                </a:lnTo>
                <a:lnTo>
                  <a:pt x="647446" y="211581"/>
                </a:lnTo>
                <a:lnTo>
                  <a:pt x="646811" y="205485"/>
                </a:lnTo>
                <a:lnTo>
                  <a:pt x="646811" y="98806"/>
                </a:lnTo>
                <a:close/>
              </a:path>
              <a:path w="906145" h="234314">
                <a:moveTo>
                  <a:pt x="646811" y="77342"/>
                </a:moveTo>
                <a:lnTo>
                  <a:pt x="639699" y="77342"/>
                </a:lnTo>
                <a:lnTo>
                  <a:pt x="595122" y="95376"/>
                </a:lnTo>
                <a:lnTo>
                  <a:pt x="597408" y="101218"/>
                </a:lnTo>
                <a:lnTo>
                  <a:pt x="601726" y="99567"/>
                </a:lnTo>
                <a:lnTo>
                  <a:pt x="605409" y="98806"/>
                </a:lnTo>
                <a:lnTo>
                  <a:pt x="646811" y="98806"/>
                </a:lnTo>
                <a:lnTo>
                  <a:pt x="646811" y="77342"/>
                </a:lnTo>
                <a:close/>
              </a:path>
              <a:path w="906145" h="234314">
                <a:moveTo>
                  <a:pt x="762000" y="223773"/>
                </a:moveTo>
                <a:lnTo>
                  <a:pt x="689483" y="223773"/>
                </a:lnTo>
                <a:lnTo>
                  <a:pt x="689483" y="229615"/>
                </a:lnTo>
                <a:lnTo>
                  <a:pt x="762000" y="229615"/>
                </a:lnTo>
                <a:lnTo>
                  <a:pt x="762000" y="223773"/>
                </a:lnTo>
                <a:close/>
              </a:path>
              <a:path w="906145" h="234314">
                <a:moveTo>
                  <a:pt x="738124" y="21208"/>
                </a:moveTo>
                <a:lnTo>
                  <a:pt x="702691" y="21208"/>
                </a:lnTo>
                <a:lnTo>
                  <a:pt x="704850" y="21843"/>
                </a:lnTo>
                <a:lnTo>
                  <a:pt x="708151" y="24637"/>
                </a:lnTo>
                <a:lnTo>
                  <a:pt x="711311" y="205485"/>
                </a:lnTo>
                <a:lnTo>
                  <a:pt x="710565" y="211581"/>
                </a:lnTo>
                <a:lnTo>
                  <a:pt x="696341" y="223773"/>
                </a:lnTo>
                <a:lnTo>
                  <a:pt x="754380" y="223773"/>
                </a:lnTo>
                <a:lnTo>
                  <a:pt x="740156" y="214629"/>
                </a:lnTo>
                <a:lnTo>
                  <a:pt x="738759" y="211581"/>
                </a:lnTo>
                <a:lnTo>
                  <a:pt x="738124" y="205485"/>
                </a:lnTo>
                <a:lnTo>
                  <a:pt x="738124" y="21208"/>
                </a:lnTo>
                <a:close/>
              </a:path>
              <a:path w="906145" h="234314">
                <a:moveTo>
                  <a:pt x="738124" y="0"/>
                </a:moveTo>
                <a:lnTo>
                  <a:pt x="730885" y="0"/>
                </a:lnTo>
                <a:lnTo>
                  <a:pt x="686816" y="18033"/>
                </a:lnTo>
                <a:lnTo>
                  <a:pt x="689483" y="23748"/>
                </a:lnTo>
                <a:lnTo>
                  <a:pt x="693801" y="21970"/>
                </a:lnTo>
                <a:lnTo>
                  <a:pt x="697357" y="21208"/>
                </a:lnTo>
                <a:lnTo>
                  <a:pt x="738124" y="21208"/>
                </a:lnTo>
                <a:lnTo>
                  <a:pt x="738124" y="0"/>
                </a:lnTo>
                <a:close/>
              </a:path>
              <a:path w="906145" h="234314">
                <a:moveTo>
                  <a:pt x="848868" y="77215"/>
                </a:moveTo>
                <a:lnTo>
                  <a:pt x="810434" y="89110"/>
                </a:lnTo>
                <a:lnTo>
                  <a:pt x="785526" y="123825"/>
                </a:lnTo>
                <a:lnTo>
                  <a:pt x="780669" y="157606"/>
                </a:lnTo>
                <a:lnTo>
                  <a:pt x="781839" y="174230"/>
                </a:lnTo>
                <a:lnTo>
                  <a:pt x="799592" y="213359"/>
                </a:lnTo>
                <a:lnTo>
                  <a:pt x="832346" y="232880"/>
                </a:lnTo>
                <a:lnTo>
                  <a:pt x="845185" y="234187"/>
                </a:lnTo>
                <a:lnTo>
                  <a:pt x="856950" y="233046"/>
                </a:lnTo>
                <a:lnTo>
                  <a:pt x="867679" y="229631"/>
                </a:lnTo>
                <a:lnTo>
                  <a:pt x="877385" y="223954"/>
                </a:lnTo>
                <a:lnTo>
                  <a:pt x="886079" y="216026"/>
                </a:lnTo>
                <a:lnTo>
                  <a:pt x="892556" y="207771"/>
                </a:lnTo>
                <a:lnTo>
                  <a:pt x="857504" y="207771"/>
                </a:lnTo>
                <a:lnTo>
                  <a:pt x="846927" y="206605"/>
                </a:lnTo>
                <a:lnTo>
                  <a:pt x="812458" y="178865"/>
                </a:lnTo>
                <a:lnTo>
                  <a:pt x="803529" y="137413"/>
                </a:lnTo>
                <a:lnTo>
                  <a:pt x="905764" y="137413"/>
                </a:lnTo>
                <a:lnTo>
                  <a:pt x="905042" y="128015"/>
                </a:lnTo>
                <a:lnTo>
                  <a:pt x="803529" y="128015"/>
                </a:lnTo>
                <a:lnTo>
                  <a:pt x="805007" y="119276"/>
                </a:lnTo>
                <a:lnTo>
                  <a:pt x="833350" y="89290"/>
                </a:lnTo>
                <a:lnTo>
                  <a:pt x="839851" y="88645"/>
                </a:lnTo>
                <a:lnTo>
                  <a:pt x="883853" y="88645"/>
                </a:lnTo>
                <a:lnTo>
                  <a:pt x="881211" y="86431"/>
                </a:lnTo>
                <a:lnTo>
                  <a:pt x="871553" y="81311"/>
                </a:lnTo>
                <a:lnTo>
                  <a:pt x="860776" y="78239"/>
                </a:lnTo>
                <a:lnTo>
                  <a:pt x="848868" y="77215"/>
                </a:lnTo>
                <a:close/>
              </a:path>
              <a:path w="906145" h="234314">
                <a:moveTo>
                  <a:pt x="900811" y="172465"/>
                </a:moveTo>
                <a:lnTo>
                  <a:pt x="877131" y="203271"/>
                </a:lnTo>
                <a:lnTo>
                  <a:pt x="857504" y="207771"/>
                </a:lnTo>
                <a:lnTo>
                  <a:pt x="892556" y="207771"/>
                </a:lnTo>
                <a:lnTo>
                  <a:pt x="893464" y="206605"/>
                </a:lnTo>
                <a:lnTo>
                  <a:pt x="899159" y="196786"/>
                </a:lnTo>
                <a:lnTo>
                  <a:pt x="903259" y="186451"/>
                </a:lnTo>
                <a:lnTo>
                  <a:pt x="905764" y="175640"/>
                </a:lnTo>
                <a:lnTo>
                  <a:pt x="900811" y="172465"/>
                </a:lnTo>
                <a:close/>
              </a:path>
              <a:path w="906145" h="234314">
                <a:moveTo>
                  <a:pt x="883853" y="88645"/>
                </a:moveTo>
                <a:lnTo>
                  <a:pt x="845693" y="88645"/>
                </a:lnTo>
                <a:lnTo>
                  <a:pt x="851281" y="90423"/>
                </a:lnTo>
                <a:lnTo>
                  <a:pt x="861949" y="97281"/>
                </a:lnTo>
                <a:lnTo>
                  <a:pt x="871982" y="128015"/>
                </a:lnTo>
                <a:lnTo>
                  <a:pt x="905042" y="128015"/>
                </a:lnTo>
                <a:lnTo>
                  <a:pt x="904763" y="124388"/>
                </a:lnTo>
                <a:lnTo>
                  <a:pt x="901763" y="112744"/>
                </a:lnTo>
                <a:lnTo>
                  <a:pt x="896762" y="102481"/>
                </a:lnTo>
                <a:lnTo>
                  <a:pt x="889762" y="93598"/>
                </a:lnTo>
                <a:lnTo>
                  <a:pt x="883853" y="88645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873358" y="4532503"/>
            <a:ext cx="453390" cy="223520"/>
          </a:xfrm>
          <a:custGeom>
            <a:avLst/>
            <a:gdLst/>
            <a:ahLst/>
            <a:cxnLst/>
            <a:rect l="l" t="t" r="r" b="b"/>
            <a:pathLst>
              <a:path w="453390" h="223520">
                <a:moveTo>
                  <a:pt x="137414" y="217043"/>
                </a:moveTo>
                <a:lnTo>
                  <a:pt x="133350" y="217043"/>
                </a:lnTo>
                <a:lnTo>
                  <a:pt x="133350" y="223012"/>
                </a:lnTo>
                <a:lnTo>
                  <a:pt x="210820" y="223012"/>
                </a:lnTo>
                <a:lnTo>
                  <a:pt x="210820" y="217170"/>
                </a:lnTo>
                <a:lnTo>
                  <a:pt x="143383" y="217170"/>
                </a:lnTo>
                <a:lnTo>
                  <a:pt x="137414" y="217043"/>
                </a:lnTo>
                <a:close/>
              </a:path>
              <a:path w="453390" h="223520">
                <a:moveTo>
                  <a:pt x="185800" y="21971"/>
                </a:moveTo>
                <a:lnTo>
                  <a:pt x="149225" y="21971"/>
                </a:lnTo>
                <a:lnTo>
                  <a:pt x="151765" y="22606"/>
                </a:lnTo>
                <a:lnTo>
                  <a:pt x="153670" y="23876"/>
                </a:lnTo>
                <a:lnTo>
                  <a:pt x="158975" y="198882"/>
                </a:lnTo>
                <a:lnTo>
                  <a:pt x="158496" y="205232"/>
                </a:lnTo>
                <a:lnTo>
                  <a:pt x="156210" y="210566"/>
                </a:lnTo>
                <a:lnTo>
                  <a:pt x="154686" y="212471"/>
                </a:lnTo>
                <a:lnTo>
                  <a:pt x="152526" y="213614"/>
                </a:lnTo>
                <a:lnTo>
                  <a:pt x="148336" y="216027"/>
                </a:lnTo>
                <a:lnTo>
                  <a:pt x="143383" y="217170"/>
                </a:lnTo>
                <a:lnTo>
                  <a:pt x="210820" y="217170"/>
                </a:lnTo>
                <a:lnTo>
                  <a:pt x="210820" y="217043"/>
                </a:lnTo>
                <a:lnTo>
                  <a:pt x="202819" y="217043"/>
                </a:lnTo>
                <a:lnTo>
                  <a:pt x="197231" y="216281"/>
                </a:lnTo>
                <a:lnTo>
                  <a:pt x="191135" y="212979"/>
                </a:lnTo>
                <a:lnTo>
                  <a:pt x="188975" y="210820"/>
                </a:lnTo>
                <a:lnTo>
                  <a:pt x="187706" y="208026"/>
                </a:lnTo>
                <a:lnTo>
                  <a:pt x="186436" y="205359"/>
                </a:lnTo>
                <a:lnTo>
                  <a:pt x="185800" y="198882"/>
                </a:lnTo>
                <a:lnTo>
                  <a:pt x="185800" y="143764"/>
                </a:lnTo>
                <a:lnTo>
                  <a:pt x="202986" y="143764"/>
                </a:lnTo>
                <a:lnTo>
                  <a:pt x="198374" y="139954"/>
                </a:lnTo>
                <a:lnTo>
                  <a:pt x="192532" y="135255"/>
                </a:lnTo>
                <a:lnTo>
                  <a:pt x="188849" y="129794"/>
                </a:lnTo>
                <a:lnTo>
                  <a:pt x="187297" y="123467"/>
                </a:lnTo>
                <a:lnTo>
                  <a:pt x="186309" y="119761"/>
                </a:lnTo>
                <a:lnTo>
                  <a:pt x="185800" y="111887"/>
                </a:lnTo>
                <a:lnTo>
                  <a:pt x="185800" y="44704"/>
                </a:lnTo>
                <a:lnTo>
                  <a:pt x="192067" y="38181"/>
                </a:lnTo>
                <a:lnTo>
                  <a:pt x="195193" y="35179"/>
                </a:lnTo>
                <a:lnTo>
                  <a:pt x="185800" y="35179"/>
                </a:lnTo>
                <a:lnTo>
                  <a:pt x="185800" y="21971"/>
                </a:lnTo>
                <a:close/>
              </a:path>
              <a:path w="453390" h="223520">
                <a:moveTo>
                  <a:pt x="202986" y="143764"/>
                </a:moveTo>
                <a:lnTo>
                  <a:pt x="185800" y="143764"/>
                </a:lnTo>
                <a:lnTo>
                  <a:pt x="191262" y="148590"/>
                </a:lnTo>
                <a:lnTo>
                  <a:pt x="196088" y="151765"/>
                </a:lnTo>
                <a:lnTo>
                  <a:pt x="206248" y="155702"/>
                </a:lnTo>
                <a:lnTo>
                  <a:pt x="213106" y="156845"/>
                </a:lnTo>
                <a:lnTo>
                  <a:pt x="221107" y="156845"/>
                </a:lnTo>
                <a:lnTo>
                  <a:pt x="234229" y="155559"/>
                </a:lnTo>
                <a:lnTo>
                  <a:pt x="246173" y="151701"/>
                </a:lnTo>
                <a:lnTo>
                  <a:pt x="253943" y="147066"/>
                </a:lnTo>
                <a:lnTo>
                  <a:pt x="211582" y="147066"/>
                </a:lnTo>
                <a:lnTo>
                  <a:pt x="204216" y="144780"/>
                </a:lnTo>
                <a:lnTo>
                  <a:pt x="202986" y="143764"/>
                </a:lnTo>
                <a:close/>
              </a:path>
              <a:path w="453390" h="223520">
                <a:moveTo>
                  <a:pt x="98425" y="9906"/>
                </a:moveTo>
                <a:lnTo>
                  <a:pt x="63754" y="9906"/>
                </a:lnTo>
                <a:lnTo>
                  <a:pt x="70612" y="12573"/>
                </a:lnTo>
                <a:lnTo>
                  <a:pt x="75311" y="18034"/>
                </a:lnTo>
                <a:lnTo>
                  <a:pt x="82296" y="54229"/>
                </a:lnTo>
                <a:lnTo>
                  <a:pt x="64603" y="60920"/>
                </a:lnTo>
                <a:lnTo>
                  <a:pt x="49625" y="67087"/>
                </a:lnTo>
                <a:lnTo>
                  <a:pt x="13890" y="87868"/>
                </a:lnTo>
                <a:lnTo>
                  <a:pt x="0" y="109982"/>
                </a:lnTo>
                <a:lnTo>
                  <a:pt x="60" y="118014"/>
                </a:lnTo>
                <a:lnTo>
                  <a:pt x="21161" y="152733"/>
                </a:lnTo>
                <a:lnTo>
                  <a:pt x="35179" y="155321"/>
                </a:lnTo>
                <a:lnTo>
                  <a:pt x="41783" y="155321"/>
                </a:lnTo>
                <a:lnTo>
                  <a:pt x="74861" y="136652"/>
                </a:lnTo>
                <a:lnTo>
                  <a:pt x="44069" y="136652"/>
                </a:lnTo>
                <a:lnTo>
                  <a:pt x="38735" y="134112"/>
                </a:lnTo>
                <a:lnTo>
                  <a:pt x="29464" y="123825"/>
                </a:lnTo>
                <a:lnTo>
                  <a:pt x="27050" y="117348"/>
                </a:lnTo>
                <a:lnTo>
                  <a:pt x="27050" y="103505"/>
                </a:lnTo>
                <a:lnTo>
                  <a:pt x="28956" y="97917"/>
                </a:lnTo>
                <a:lnTo>
                  <a:pt x="32639" y="92710"/>
                </a:lnTo>
                <a:lnTo>
                  <a:pt x="36195" y="87503"/>
                </a:lnTo>
                <a:lnTo>
                  <a:pt x="71195" y="68635"/>
                </a:lnTo>
                <a:lnTo>
                  <a:pt x="82296" y="64135"/>
                </a:lnTo>
                <a:lnTo>
                  <a:pt x="108966" y="64135"/>
                </a:lnTo>
                <a:lnTo>
                  <a:pt x="108851" y="44704"/>
                </a:lnTo>
                <a:lnTo>
                  <a:pt x="102997" y="15240"/>
                </a:lnTo>
                <a:lnTo>
                  <a:pt x="98425" y="9906"/>
                </a:lnTo>
                <a:close/>
              </a:path>
              <a:path w="453390" h="223520">
                <a:moveTo>
                  <a:pt x="110751" y="130937"/>
                </a:moveTo>
                <a:lnTo>
                  <a:pt x="82296" y="130937"/>
                </a:lnTo>
                <a:lnTo>
                  <a:pt x="82341" y="134112"/>
                </a:lnTo>
                <a:lnTo>
                  <a:pt x="94488" y="155194"/>
                </a:lnTo>
                <a:lnTo>
                  <a:pt x="99822" y="155194"/>
                </a:lnTo>
                <a:lnTo>
                  <a:pt x="108130" y="153671"/>
                </a:lnTo>
                <a:lnTo>
                  <a:pt x="116665" y="149113"/>
                </a:lnTo>
                <a:lnTo>
                  <a:pt x="125414" y="141531"/>
                </a:lnTo>
                <a:lnTo>
                  <a:pt x="131039" y="134874"/>
                </a:lnTo>
                <a:lnTo>
                  <a:pt x="115062" y="134874"/>
                </a:lnTo>
                <a:lnTo>
                  <a:pt x="113665" y="134239"/>
                </a:lnTo>
                <a:lnTo>
                  <a:pt x="112395" y="133223"/>
                </a:lnTo>
                <a:lnTo>
                  <a:pt x="111251" y="132080"/>
                </a:lnTo>
                <a:lnTo>
                  <a:pt x="110751" y="130937"/>
                </a:lnTo>
                <a:close/>
              </a:path>
              <a:path w="453390" h="223520">
                <a:moveTo>
                  <a:pt x="274416" y="23368"/>
                </a:moveTo>
                <a:lnTo>
                  <a:pt x="220345" y="23368"/>
                </a:lnTo>
                <a:lnTo>
                  <a:pt x="227230" y="24155"/>
                </a:lnTo>
                <a:lnTo>
                  <a:pt x="233616" y="26527"/>
                </a:lnTo>
                <a:lnTo>
                  <a:pt x="256127" y="58150"/>
                </a:lnTo>
                <a:lnTo>
                  <a:pt x="259842" y="88138"/>
                </a:lnTo>
                <a:lnTo>
                  <a:pt x="259012" y="102256"/>
                </a:lnTo>
                <a:lnTo>
                  <a:pt x="241333" y="139993"/>
                </a:lnTo>
                <a:lnTo>
                  <a:pt x="220599" y="147066"/>
                </a:lnTo>
                <a:lnTo>
                  <a:pt x="253943" y="147066"/>
                </a:lnTo>
                <a:lnTo>
                  <a:pt x="283035" y="107981"/>
                </a:lnTo>
                <a:lnTo>
                  <a:pt x="288544" y="73025"/>
                </a:lnTo>
                <a:lnTo>
                  <a:pt x="287400" y="56689"/>
                </a:lnTo>
                <a:lnTo>
                  <a:pt x="283972" y="41973"/>
                </a:lnTo>
                <a:lnTo>
                  <a:pt x="278257" y="28876"/>
                </a:lnTo>
                <a:lnTo>
                  <a:pt x="274416" y="23368"/>
                </a:lnTo>
                <a:close/>
              </a:path>
              <a:path w="453390" h="223520">
                <a:moveTo>
                  <a:pt x="108966" y="64135"/>
                </a:moveTo>
                <a:lnTo>
                  <a:pt x="82296" y="64135"/>
                </a:lnTo>
                <a:lnTo>
                  <a:pt x="82296" y="120523"/>
                </a:lnTo>
                <a:lnTo>
                  <a:pt x="72772" y="127543"/>
                </a:lnTo>
                <a:lnTo>
                  <a:pt x="64214" y="132588"/>
                </a:lnTo>
                <a:lnTo>
                  <a:pt x="56632" y="135632"/>
                </a:lnTo>
                <a:lnTo>
                  <a:pt x="50038" y="136652"/>
                </a:lnTo>
                <a:lnTo>
                  <a:pt x="74861" y="136652"/>
                </a:lnTo>
                <a:lnTo>
                  <a:pt x="82296" y="130937"/>
                </a:lnTo>
                <a:lnTo>
                  <a:pt x="110751" y="130937"/>
                </a:lnTo>
                <a:lnTo>
                  <a:pt x="110363" y="130048"/>
                </a:lnTo>
                <a:lnTo>
                  <a:pt x="109039" y="111887"/>
                </a:lnTo>
                <a:lnTo>
                  <a:pt x="108966" y="64135"/>
                </a:lnTo>
                <a:close/>
              </a:path>
              <a:path w="453390" h="223520">
                <a:moveTo>
                  <a:pt x="134366" y="121920"/>
                </a:moveTo>
                <a:lnTo>
                  <a:pt x="118491" y="134874"/>
                </a:lnTo>
                <a:lnTo>
                  <a:pt x="131039" y="134874"/>
                </a:lnTo>
                <a:lnTo>
                  <a:pt x="134366" y="130937"/>
                </a:lnTo>
                <a:lnTo>
                  <a:pt x="134366" y="121920"/>
                </a:lnTo>
                <a:close/>
              </a:path>
              <a:path w="453390" h="223520">
                <a:moveTo>
                  <a:pt x="59690" y="0"/>
                </a:moveTo>
                <a:lnTo>
                  <a:pt x="19812" y="11684"/>
                </a:lnTo>
                <a:lnTo>
                  <a:pt x="5672" y="42291"/>
                </a:lnTo>
                <a:lnTo>
                  <a:pt x="6858" y="45847"/>
                </a:lnTo>
                <a:lnTo>
                  <a:pt x="11938" y="51435"/>
                </a:lnTo>
                <a:lnTo>
                  <a:pt x="15240" y="52832"/>
                </a:lnTo>
                <a:lnTo>
                  <a:pt x="23241" y="52832"/>
                </a:lnTo>
                <a:lnTo>
                  <a:pt x="32664" y="28876"/>
                </a:lnTo>
                <a:lnTo>
                  <a:pt x="32725" y="23062"/>
                </a:lnTo>
                <a:lnTo>
                  <a:pt x="34671" y="19050"/>
                </a:lnTo>
                <a:lnTo>
                  <a:pt x="38735" y="15367"/>
                </a:lnTo>
                <a:lnTo>
                  <a:pt x="42672" y="11684"/>
                </a:lnTo>
                <a:lnTo>
                  <a:pt x="48133" y="9906"/>
                </a:lnTo>
                <a:lnTo>
                  <a:pt x="98425" y="9906"/>
                </a:lnTo>
                <a:lnTo>
                  <a:pt x="92042" y="6590"/>
                </a:lnTo>
                <a:lnTo>
                  <a:pt x="85282" y="3696"/>
                </a:lnTo>
                <a:lnTo>
                  <a:pt x="77644" y="1635"/>
                </a:lnTo>
                <a:lnTo>
                  <a:pt x="69125" y="406"/>
                </a:lnTo>
                <a:lnTo>
                  <a:pt x="59690" y="0"/>
                </a:lnTo>
                <a:close/>
              </a:path>
              <a:path w="453390" h="223520">
                <a:moveTo>
                  <a:pt x="233172" y="0"/>
                </a:moveTo>
                <a:lnTo>
                  <a:pt x="197357" y="18621"/>
                </a:lnTo>
                <a:lnTo>
                  <a:pt x="185800" y="35179"/>
                </a:lnTo>
                <a:lnTo>
                  <a:pt x="195193" y="35179"/>
                </a:lnTo>
                <a:lnTo>
                  <a:pt x="197358" y="33099"/>
                </a:lnTo>
                <a:lnTo>
                  <a:pt x="201695" y="29469"/>
                </a:lnTo>
                <a:lnTo>
                  <a:pt x="205105" y="27305"/>
                </a:lnTo>
                <a:lnTo>
                  <a:pt x="210058" y="24765"/>
                </a:lnTo>
                <a:lnTo>
                  <a:pt x="215265" y="23368"/>
                </a:lnTo>
                <a:lnTo>
                  <a:pt x="274416" y="23368"/>
                </a:lnTo>
                <a:lnTo>
                  <a:pt x="270256" y="17399"/>
                </a:lnTo>
                <a:lnTo>
                  <a:pt x="262372" y="9804"/>
                </a:lnTo>
                <a:lnTo>
                  <a:pt x="253571" y="4365"/>
                </a:lnTo>
                <a:lnTo>
                  <a:pt x="243841" y="1093"/>
                </a:lnTo>
                <a:lnTo>
                  <a:pt x="233172" y="0"/>
                </a:lnTo>
                <a:close/>
              </a:path>
              <a:path w="453390" h="223520">
                <a:moveTo>
                  <a:pt x="185800" y="635"/>
                </a:moveTo>
                <a:lnTo>
                  <a:pt x="179705" y="635"/>
                </a:lnTo>
                <a:lnTo>
                  <a:pt x="134112" y="19050"/>
                </a:lnTo>
                <a:lnTo>
                  <a:pt x="136144" y="24257"/>
                </a:lnTo>
                <a:lnTo>
                  <a:pt x="140081" y="22733"/>
                </a:lnTo>
                <a:lnTo>
                  <a:pt x="143383" y="21971"/>
                </a:lnTo>
                <a:lnTo>
                  <a:pt x="185800" y="21971"/>
                </a:lnTo>
                <a:lnTo>
                  <a:pt x="185800" y="635"/>
                </a:lnTo>
                <a:close/>
              </a:path>
              <a:path w="453390" h="223520">
                <a:moveTo>
                  <a:pt x="302006" y="217043"/>
                </a:moveTo>
                <a:lnTo>
                  <a:pt x="297942" y="217043"/>
                </a:lnTo>
                <a:lnTo>
                  <a:pt x="297942" y="223012"/>
                </a:lnTo>
                <a:lnTo>
                  <a:pt x="375412" y="223012"/>
                </a:lnTo>
                <a:lnTo>
                  <a:pt x="375412" y="217170"/>
                </a:lnTo>
                <a:lnTo>
                  <a:pt x="307848" y="217170"/>
                </a:lnTo>
                <a:lnTo>
                  <a:pt x="302006" y="217043"/>
                </a:lnTo>
                <a:close/>
              </a:path>
              <a:path w="453390" h="223520">
                <a:moveTo>
                  <a:pt x="350393" y="21971"/>
                </a:moveTo>
                <a:lnTo>
                  <a:pt x="313817" y="21971"/>
                </a:lnTo>
                <a:lnTo>
                  <a:pt x="316357" y="22606"/>
                </a:lnTo>
                <a:lnTo>
                  <a:pt x="320167" y="25146"/>
                </a:lnTo>
                <a:lnTo>
                  <a:pt x="321437" y="27178"/>
                </a:lnTo>
                <a:lnTo>
                  <a:pt x="323215" y="32258"/>
                </a:lnTo>
                <a:lnTo>
                  <a:pt x="323453" y="36068"/>
                </a:lnTo>
                <a:lnTo>
                  <a:pt x="323567" y="198882"/>
                </a:lnTo>
                <a:lnTo>
                  <a:pt x="323088" y="205232"/>
                </a:lnTo>
                <a:lnTo>
                  <a:pt x="320801" y="210566"/>
                </a:lnTo>
                <a:lnTo>
                  <a:pt x="319277" y="212471"/>
                </a:lnTo>
                <a:lnTo>
                  <a:pt x="317119" y="213614"/>
                </a:lnTo>
                <a:lnTo>
                  <a:pt x="312927" y="216027"/>
                </a:lnTo>
                <a:lnTo>
                  <a:pt x="307848" y="217170"/>
                </a:lnTo>
                <a:lnTo>
                  <a:pt x="375412" y="217170"/>
                </a:lnTo>
                <a:lnTo>
                  <a:pt x="375412" y="217043"/>
                </a:lnTo>
                <a:lnTo>
                  <a:pt x="367411" y="217043"/>
                </a:lnTo>
                <a:lnTo>
                  <a:pt x="361823" y="216281"/>
                </a:lnTo>
                <a:lnTo>
                  <a:pt x="355726" y="212979"/>
                </a:lnTo>
                <a:lnTo>
                  <a:pt x="353568" y="210820"/>
                </a:lnTo>
                <a:lnTo>
                  <a:pt x="352298" y="208026"/>
                </a:lnTo>
                <a:lnTo>
                  <a:pt x="351027" y="205359"/>
                </a:lnTo>
                <a:lnTo>
                  <a:pt x="350393" y="198882"/>
                </a:lnTo>
                <a:lnTo>
                  <a:pt x="350393" y="143764"/>
                </a:lnTo>
                <a:lnTo>
                  <a:pt x="367578" y="143764"/>
                </a:lnTo>
                <a:lnTo>
                  <a:pt x="362966" y="139954"/>
                </a:lnTo>
                <a:lnTo>
                  <a:pt x="357124" y="135255"/>
                </a:lnTo>
                <a:lnTo>
                  <a:pt x="353441" y="129794"/>
                </a:lnTo>
                <a:lnTo>
                  <a:pt x="351917" y="123571"/>
                </a:lnTo>
                <a:lnTo>
                  <a:pt x="350900" y="119761"/>
                </a:lnTo>
                <a:lnTo>
                  <a:pt x="350393" y="111887"/>
                </a:lnTo>
                <a:lnTo>
                  <a:pt x="350393" y="44704"/>
                </a:lnTo>
                <a:lnTo>
                  <a:pt x="356659" y="38181"/>
                </a:lnTo>
                <a:lnTo>
                  <a:pt x="359785" y="35179"/>
                </a:lnTo>
                <a:lnTo>
                  <a:pt x="350393" y="35179"/>
                </a:lnTo>
                <a:lnTo>
                  <a:pt x="350393" y="21971"/>
                </a:lnTo>
                <a:close/>
              </a:path>
              <a:path w="453390" h="223520">
                <a:moveTo>
                  <a:pt x="367578" y="143764"/>
                </a:moveTo>
                <a:lnTo>
                  <a:pt x="350393" y="143764"/>
                </a:lnTo>
                <a:lnTo>
                  <a:pt x="355854" y="148590"/>
                </a:lnTo>
                <a:lnTo>
                  <a:pt x="360680" y="151765"/>
                </a:lnTo>
                <a:lnTo>
                  <a:pt x="370840" y="155702"/>
                </a:lnTo>
                <a:lnTo>
                  <a:pt x="377698" y="156845"/>
                </a:lnTo>
                <a:lnTo>
                  <a:pt x="385699" y="156845"/>
                </a:lnTo>
                <a:lnTo>
                  <a:pt x="398821" y="155559"/>
                </a:lnTo>
                <a:lnTo>
                  <a:pt x="410765" y="151701"/>
                </a:lnTo>
                <a:lnTo>
                  <a:pt x="418535" y="147066"/>
                </a:lnTo>
                <a:lnTo>
                  <a:pt x="376174" y="147066"/>
                </a:lnTo>
                <a:lnTo>
                  <a:pt x="368808" y="144780"/>
                </a:lnTo>
                <a:lnTo>
                  <a:pt x="367578" y="143764"/>
                </a:lnTo>
                <a:close/>
              </a:path>
              <a:path w="453390" h="223520">
                <a:moveTo>
                  <a:pt x="439008" y="23368"/>
                </a:moveTo>
                <a:lnTo>
                  <a:pt x="384937" y="23368"/>
                </a:lnTo>
                <a:lnTo>
                  <a:pt x="391822" y="24155"/>
                </a:lnTo>
                <a:lnTo>
                  <a:pt x="398208" y="26527"/>
                </a:lnTo>
                <a:lnTo>
                  <a:pt x="420719" y="58150"/>
                </a:lnTo>
                <a:lnTo>
                  <a:pt x="424434" y="88138"/>
                </a:lnTo>
                <a:lnTo>
                  <a:pt x="423604" y="102256"/>
                </a:lnTo>
                <a:lnTo>
                  <a:pt x="405925" y="139993"/>
                </a:lnTo>
                <a:lnTo>
                  <a:pt x="385191" y="147066"/>
                </a:lnTo>
                <a:lnTo>
                  <a:pt x="418535" y="147066"/>
                </a:lnTo>
                <a:lnTo>
                  <a:pt x="447627" y="107981"/>
                </a:lnTo>
                <a:lnTo>
                  <a:pt x="453136" y="73025"/>
                </a:lnTo>
                <a:lnTo>
                  <a:pt x="451993" y="56689"/>
                </a:lnTo>
                <a:lnTo>
                  <a:pt x="448564" y="41973"/>
                </a:lnTo>
                <a:lnTo>
                  <a:pt x="442849" y="28876"/>
                </a:lnTo>
                <a:lnTo>
                  <a:pt x="439008" y="23368"/>
                </a:lnTo>
                <a:close/>
              </a:path>
              <a:path w="453390" h="223520">
                <a:moveTo>
                  <a:pt x="397764" y="0"/>
                </a:moveTo>
                <a:lnTo>
                  <a:pt x="361950" y="18621"/>
                </a:lnTo>
                <a:lnTo>
                  <a:pt x="350393" y="35179"/>
                </a:lnTo>
                <a:lnTo>
                  <a:pt x="359785" y="35179"/>
                </a:lnTo>
                <a:lnTo>
                  <a:pt x="361950" y="33099"/>
                </a:lnTo>
                <a:lnTo>
                  <a:pt x="366287" y="29469"/>
                </a:lnTo>
                <a:lnTo>
                  <a:pt x="369697" y="27305"/>
                </a:lnTo>
                <a:lnTo>
                  <a:pt x="374650" y="24765"/>
                </a:lnTo>
                <a:lnTo>
                  <a:pt x="379857" y="23368"/>
                </a:lnTo>
                <a:lnTo>
                  <a:pt x="439008" y="23368"/>
                </a:lnTo>
                <a:lnTo>
                  <a:pt x="434848" y="17399"/>
                </a:lnTo>
                <a:lnTo>
                  <a:pt x="426964" y="9804"/>
                </a:lnTo>
                <a:lnTo>
                  <a:pt x="418163" y="4365"/>
                </a:lnTo>
                <a:lnTo>
                  <a:pt x="408433" y="1093"/>
                </a:lnTo>
                <a:lnTo>
                  <a:pt x="397764" y="0"/>
                </a:lnTo>
                <a:close/>
              </a:path>
              <a:path w="453390" h="223520">
                <a:moveTo>
                  <a:pt x="350393" y="635"/>
                </a:moveTo>
                <a:lnTo>
                  <a:pt x="344297" y="635"/>
                </a:lnTo>
                <a:lnTo>
                  <a:pt x="298704" y="19050"/>
                </a:lnTo>
                <a:lnTo>
                  <a:pt x="300736" y="24257"/>
                </a:lnTo>
                <a:lnTo>
                  <a:pt x="304673" y="22733"/>
                </a:lnTo>
                <a:lnTo>
                  <a:pt x="307975" y="21971"/>
                </a:lnTo>
                <a:lnTo>
                  <a:pt x="350393" y="21971"/>
                </a:lnTo>
                <a:lnTo>
                  <a:pt x="350393" y="635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" name="object 4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093025" y="4950459"/>
            <a:ext cx="1760191" cy="300354"/>
          </a:xfrm>
          <a:prstGeom prst="rect">
            <a:avLst/>
          </a:prstGeom>
        </p:spPr>
      </p:pic>
      <p:grpSp>
        <p:nvGrpSpPr>
          <p:cNvPr id="44" name="object 44"/>
          <p:cNvGrpSpPr/>
          <p:nvPr/>
        </p:nvGrpSpPr>
        <p:grpSpPr>
          <a:xfrm>
            <a:off x="3470021" y="4950459"/>
            <a:ext cx="5335270" cy="300990"/>
            <a:chOff x="3470021" y="4950459"/>
            <a:chExt cx="5335270" cy="300990"/>
          </a:xfrm>
        </p:grpSpPr>
        <p:pic>
          <p:nvPicPr>
            <p:cNvPr id="45" name="object 4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470021" y="4950459"/>
              <a:ext cx="3416427" cy="234569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6891274" y="4950459"/>
              <a:ext cx="1913889" cy="300990"/>
            </a:xfrm>
            <a:custGeom>
              <a:avLst/>
              <a:gdLst/>
              <a:ahLst/>
              <a:cxnLst/>
              <a:rect l="l" t="t" r="r" b="b"/>
              <a:pathLst>
                <a:path w="1913890" h="300989">
                  <a:moveTo>
                    <a:pt x="83477" y="143268"/>
                  </a:moveTo>
                  <a:lnTo>
                    <a:pt x="0" y="143268"/>
                  </a:lnTo>
                  <a:lnTo>
                    <a:pt x="0" y="167640"/>
                  </a:lnTo>
                  <a:lnTo>
                    <a:pt x="83477" y="167640"/>
                  </a:lnTo>
                  <a:lnTo>
                    <a:pt x="83477" y="143268"/>
                  </a:lnTo>
                  <a:close/>
                </a:path>
                <a:path w="1913890" h="300989">
                  <a:moveTo>
                    <a:pt x="289179" y="174752"/>
                  </a:moveTo>
                  <a:lnTo>
                    <a:pt x="282702" y="174752"/>
                  </a:lnTo>
                  <a:lnTo>
                    <a:pt x="277482" y="184213"/>
                  </a:lnTo>
                  <a:lnTo>
                    <a:pt x="272326" y="192379"/>
                  </a:lnTo>
                  <a:lnTo>
                    <a:pt x="241173" y="216242"/>
                  </a:lnTo>
                  <a:lnTo>
                    <a:pt x="219075" y="217678"/>
                  </a:lnTo>
                  <a:lnTo>
                    <a:pt x="175895" y="217678"/>
                  </a:lnTo>
                  <a:lnTo>
                    <a:pt x="171792" y="217030"/>
                  </a:lnTo>
                  <a:lnTo>
                    <a:pt x="169672" y="215773"/>
                  </a:lnTo>
                  <a:lnTo>
                    <a:pt x="167513" y="214630"/>
                  </a:lnTo>
                  <a:lnTo>
                    <a:pt x="165989" y="212852"/>
                  </a:lnTo>
                  <a:lnTo>
                    <a:pt x="165100" y="210820"/>
                  </a:lnTo>
                  <a:lnTo>
                    <a:pt x="164338" y="208661"/>
                  </a:lnTo>
                  <a:lnTo>
                    <a:pt x="163830" y="202819"/>
                  </a:lnTo>
                  <a:lnTo>
                    <a:pt x="163830" y="120904"/>
                  </a:lnTo>
                  <a:lnTo>
                    <a:pt x="221107" y="120904"/>
                  </a:lnTo>
                  <a:lnTo>
                    <a:pt x="227965" y="122047"/>
                  </a:lnTo>
                  <a:lnTo>
                    <a:pt x="232283" y="124206"/>
                  </a:lnTo>
                  <a:lnTo>
                    <a:pt x="236728" y="126365"/>
                  </a:lnTo>
                  <a:lnTo>
                    <a:pt x="239903" y="129286"/>
                  </a:lnTo>
                  <a:lnTo>
                    <a:pt x="241808" y="133096"/>
                  </a:lnTo>
                  <a:lnTo>
                    <a:pt x="243332" y="136017"/>
                  </a:lnTo>
                  <a:lnTo>
                    <a:pt x="244856" y="142875"/>
                  </a:lnTo>
                  <a:lnTo>
                    <a:pt x="246380" y="153543"/>
                  </a:lnTo>
                  <a:lnTo>
                    <a:pt x="252349" y="153543"/>
                  </a:lnTo>
                  <a:lnTo>
                    <a:pt x="252349" y="120904"/>
                  </a:lnTo>
                  <a:lnTo>
                    <a:pt x="252349" y="109093"/>
                  </a:lnTo>
                  <a:lnTo>
                    <a:pt x="252349" y="77343"/>
                  </a:lnTo>
                  <a:lnTo>
                    <a:pt x="246380" y="77343"/>
                  </a:lnTo>
                  <a:lnTo>
                    <a:pt x="220522" y="108762"/>
                  </a:lnTo>
                  <a:lnTo>
                    <a:pt x="211963" y="109093"/>
                  </a:lnTo>
                  <a:lnTo>
                    <a:pt x="163830" y="109093"/>
                  </a:lnTo>
                  <a:lnTo>
                    <a:pt x="163830" y="22606"/>
                  </a:lnTo>
                  <a:lnTo>
                    <a:pt x="234823" y="22606"/>
                  </a:lnTo>
                  <a:lnTo>
                    <a:pt x="258826" y="34925"/>
                  </a:lnTo>
                  <a:lnTo>
                    <a:pt x="261620" y="39116"/>
                  </a:lnTo>
                  <a:lnTo>
                    <a:pt x="264160" y="47117"/>
                  </a:lnTo>
                  <a:lnTo>
                    <a:pt x="266446" y="58547"/>
                  </a:lnTo>
                  <a:lnTo>
                    <a:pt x="272669" y="58547"/>
                  </a:lnTo>
                  <a:lnTo>
                    <a:pt x="270852" y="22606"/>
                  </a:lnTo>
                  <a:lnTo>
                    <a:pt x="270256" y="10668"/>
                  </a:lnTo>
                  <a:lnTo>
                    <a:pt x="101473" y="10668"/>
                  </a:lnTo>
                  <a:lnTo>
                    <a:pt x="101473" y="16637"/>
                  </a:lnTo>
                  <a:lnTo>
                    <a:pt x="118364" y="16637"/>
                  </a:lnTo>
                  <a:lnTo>
                    <a:pt x="124714" y="18796"/>
                  </a:lnTo>
                  <a:lnTo>
                    <a:pt x="132791" y="47117"/>
                  </a:lnTo>
                  <a:lnTo>
                    <a:pt x="132727" y="202819"/>
                  </a:lnTo>
                  <a:lnTo>
                    <a:pt x="132207" y="208788"/>
                  </a:lnTo>
                  <a:lnTo>
                    <a:pt x="130937" y="212217"/>
                  </a:lnTo>
                  <a:lnTo>
                    <a:pt x="129794" y="215646"/>
                  </a:lnTo>
                  <a:lnTo>
                    <a:pt x="127381" y="218186"/>
                  </a:lnTo>
                  <a:lnTo>
                    <a:pt x="119380" y="222377"/>
                  </a:lnTo>
                  <a:lnTo>
                    <a:pt x="114427" y="223647"/>
                  </a:lnTo>
                  <a:lnTo>
                    <a:pt x="101473" y="223647"/>
                  </a:lnTo>
                  <a:lnTo>
                    <a:pt x="101473" y="229616"/>
                  </a:lnTo>
                  <a:lnTo>
                    <a:pt x="270256" y="229616"/>
                  </a:lnTo>
                  <a:lnTo>
                    <a:pt x="274370" y="217678"/>
                  </a:lnTo>
                  <a:lnTo>
                    <a:pt x="289179" y="174752"/>
                  </a:lnTo>
                  <a:close/>
                </a:path>
                <a:path w="1913890" h="300989">
                  <a:moveTo>
                    <a:pt x="461391" y="223774"/>
                  </a:moveTo>
                  <a:lnTo>
                    <a:pt x="454279" y="223774"/>
                  </a:lnTo>
                  <a:lnTo>
                    <a:pt x="449326" y="223012"/>
                  </a:lnTo>
                  <a:lnTo>
                    <a:pt x="446659" y="221488"/>
                  </a:lnTo>
                  <a:lnTo>
                    <a:pt x="444119" y="220091"/>
                  </a:lnTo>
                  <a:lnTo>
                    <a:pt x="438785" y="133096"/>
                  </a:lnTo>
                  <a:lnTo>
                    <a:pt x="438543" y="123748"/>
                  </a:lnTo>
                  <a:lnTo>
                    <a:pt x="437857" y="115671"/>
                  </a:lnTo>
                  <a:lnTo>
                    <a:pt x="436765" y="109004"/>
                  </a:lnTo>
                  <a:lnTo>
                    <a:pt x="435229" y="103378"/>
                  </a:lnTo>
                  <a:lnTo>
                    <a:pt x="432841" y="97155"/>
                  </a:lnTo>
                  <a:lnTo>
                    <a:pt x="431673" y="94107"/>
                  </a:lnTo>
                  <a:lnTo>
                    <a:pt x="427101" y="87376"/>
                  </a:lnTo>
                  <a:lnTo>
                    <a:pt x="421259" y="83439"/>
                  </a:lnTo>
                  <a:lnTo>
                    <a:pt x="415417" y="79375"/>
                  </a:lnTo>
                  <a:lnTo>
                    <a:pt x="408559" y="77343"/>
                  </a:lnTo>
                  <a:lnTo>
                    <a:pt x="400431" y="77343"/>
                  </a:lnTo>
                  <a:lnTo>
                    <a:pt x="388467" y="79298"/>
                  </a:lnTo>
                  <a:lnTo>
                    <a:pt x="376237" y="85178"/>
                  </a:lnTo>
                  <a:lnTo>
                    <a:pt x="363702" y="94970"/>
                  </a:lnTo>
                  <a:lnTo>
                    <a:pt x="350901" y="108712"/>
                  </a:lnTo>
                  <a:lnTo>
                    <a:pt x="350901" y="98806"/>
                  </a:lnTo>
                  <a:lnTo>
                    <a:pt x="350901" y="77343"/>
                  </a:lnTo>
                  <a:lnTo>
                    <a:pt x="343916" y="77343"/>
                  </a:lnTo>
                  <a:lnTo>
                    <a:pt x="299339" y="95377"/>
                  </a:lnTo>
                  <a:lnTo>
                    <a:pt x="301752" y="101219"/>
                  </a:lnTo>
                  <a:lnTo>
                    <a:pt x="305943" y="99568"/>
                  </a:lnTo>
                  <a:lnTo>
                    <a:pt x="309626" y="98806"/>
                  </a:lnTo>
                  <a:lnTo>
                    <a:pt x="315468" y="98806"/>
                  </a:lnTo>
                  <a:lnTo>
                    <a:pt x="317627" y="99568"/>
                  </a:lnTo>
                  <a:lnTo>
                    <a:pt x="324231" y="207010"/>
                  </a:lnTo>
                  <a:lnTo>
                    <a:pt x="322961" y="214249"/>
                  </a:lnTo>
                  <a:lnTo>
                    <a:pt x="317627" y="221869"/>
                  </a:lnTo>
                  <a:lnTo>
                    <a:pt x="312547" y="223774"/>
                  </a:lnTo>
                  <a:lnTo>
                    <a:pt x="301752" y="223774"/>
                  </a:lnTo>
                  <a:lnTo>
                    <a:pt x="301752" y="229616"/>
                  </a:lnTo>
                  <a:lnTo>
                    <a:pt x="374904" y="229616"/>
                  </a:lnTo>
                  <a:lnTo>
                    <a:pt x="374904" y="223774"/>
                  </a:lnTo>
                  <a:lnTo>
                    <a:pt x="366903" y="223774"/>
                  </a:lnTo>
                  <a:lnTo>
                    <a:pt x="361569" y="223139"/>
                  </a:lnTo>
                  <a:lnTo>
                    <a:pt x="358902" y="221615"/>
                  </a:lnTo>
                  <a:lnTo>
                    <a:pt x="356235" y="220218"/>
                  </a:lnTo>
                  <a:lnTo>
                    <a:pt x="354203" y="217932"/>
                  </a:lnTo>
                  <a:lnTo>
                    <a:pt x="351536" y="212344"/>
                  </a:lnTo>
                  <a:lnTo>
                    <a:pt x="350977" y="207010"/>
                  </a:lnTo>
                  <a:lnTo>
                    <a:pt x="350926" y="118211"/>
                  </a:lnTo>
                  <a:lnTo>
                    <a:pt x="360426" y="109004"/>
                  </a:lnTo>
                  <a:lnTo>
                    <a:pt x="360832" y="108712"/>
                  </a:lnTo>
                  <a:lnTo>
                    <a:pt x="369963" y="102412"/>
                  </a:lnTo>
                  <a:lnTo>
                    <a:pt x="379526" y="98475"/>
                  </a:lnTo>
                  <a:lnTo>
                    <a:pt x="389128" y="97155"/>
                  </a:lnTo>
                  <a:lnTo>
                    <a:pt x="397383" y="97155"/>
                  </a:lnTo>
                  <a:lnTo>
                    <a:pt x="412000" y="207010"/>
                  </a:lnTo>
                  <a:lnTo>
                    <a:pt x="411861" y="209804"/>
                  </a:lnTo>
                  <a:lnTo>
                    <a:pt x="398145" y="223774"/>
                  </a:lnTo>
                  <a:lnTo>
                    <a:pt x="388239" y="223774"/>
                  </a:lnTo>
                  <a:lnTo>
                    <a:pt x="388239" y="229616"/>
                  </a:lnTo>
                  <a:lnTo>
                    <a:pt x="461391" y="229616"/>
                  </a:lnTo>
                  <a:lnTo>
                    <a:pt x="461391" y="223774"/>
                  </a:lnTo>
                  <a:close/>
                </a:path>
                <a:path w="1913890" h="300989">
                  <a:moveTo>
                    <a:pt x="555879" y="200279"/>
                  </a:moveTo>
                  <a:lnTo>
                    <a:pt x="549656" y="200279"/>
                  </a:lnTo>
                  <a:lnTo>
                    <a:pt x="547751" y="204470"/>
                  </a:lnTo>
                  <a:lnTo>
                    <a:pt x="545211" y="207772"/>
                  </a:lnTo>
                  <a:lnTo>
                    <a:pt x="541909" y="210058"/>
                  </a:lnTo>
                  <a:lnTo>
                    <a:pt x="538480" y="212217"/>
                  </a:lnTo>
                  <a:lnTo>
                    <a:pt x="535051" y="213360"/>
                  </a:lnTo>
                  <a:lnTo>
                    <a:pt x="527177" y="213360"/>
                  </a:lnTo>
                  <a:lnTo>
                    <a:pt x="523748" y="211582"/>
                  </a:lnTo>
                  <a:lnTo>
                    <a:pt x="518160" y="204978"/>
                  </a:lnTo>
                  <a:lnTo>
                    <a:pt x="516890" y="198501"/>
                  </a:lnTo>
                  <a:lnTo>
                    <a:pt x="516890" y="92964"/>
                  </a:lnTo>
                  <a:lnTo>
                    <a:pt x="551434" y="92964"/>
                  </a:lnTo>
                  <a:lnTo>
                    <a:pt x="551434" y="81661"/>
                  </a:lnTo>
                  <a:lnTo>
                    <a:pt x="516890" y="81661"/>
                  </a:lnTo>
                  <a:lnTo>
                    <a:pt x="516890" y="33147"/>
                  </a:lnTo>
                  <a:lnTo>
                    <a:pt x="511810" y="33147"/>
                  </a:lnTo>
                  <a:lnTo>
                    <a:pt x="489419" y="71221"/>
                  </a:lnTo>
                  <a:lnTo>
                    <a:pt x="466725" y="87630"/>
                  </a:lnTo>
                  <a:lnTo>
                    <a:pt x="466725" y="92964"/>
                  </a:lnTo>
                  <a:lnTo>
                    <a:pt x="490220" y="92964"/>
                  </a:lnTo>
                  <a:lnTo>
                    <a:pt x="490220" y="203073"/>
                  </a:lnTo>
                  <a:lnTo>
                    <a:pt x="491363" y="211074"/>
                  </a:lnTo>
                  <a:lnTo>
                    <a:pt x="513715" y="232029"/>
                  </a:lnTo>
                  <a:lnTo>
                    <a:pt x="525907" y="232029"/>
                  </a:lnTo>
                  <a:lnTo>
                    <a:pt x="552805" y="207695"/>
                  </a:lnTo>
                  <a:lnTo>
                    <a:pt x="555879" y="200279"/>
                  </a:lnTo>
                  <a:close/>
                </a:path>
                <a:path w="1913890" h="300989">
                  <a:moveTo>
                    <a:pt x="619252" y="11811"/>
                  </a:moveTo>
                  <a:lnTo>
                    <a:pt x="617728" y="7874"/>
                  </a:lnTo>
                  <a:lnTo>
                    <a:pt x="611378" y="1524"/>
                  </a:lnTo>
                  <a:lnTo>
                    <a:pt x="607441" y="0"/>
                  </a:lnTo>
                  <a:lnTo>
                    <a:pt x="598297" y="0"/>
                  </a:lnTo>
                  <a:lnTo>
                    <a:pt x="594360" y="1524"/>
                  </a:lnTo>
                  <a:lnTo>
                    <a:pt x="588010" y="7874"/>
                  </a:lnTo>
                  <a:lnTo>
                    <a:pt x="586486" y="11811"/>
                  </a:lnTo>
                  <a:lnTo>
                    <a:pt x="586486" y="20828"/>
                  </a:lnTo>
                  <a:lnTo>
                    <a:pt x="588137" y="24638"/>
                  </a:lnTo>
                  <a:lnTo>
                    <a:pt x="591312" y="27940"/>
                  </a:lnTo>
                  <a:lnTo>
                    <a:pt x="594614" y="31115"/>
                  </a:lnTo>
                  <a:lnTo>
                    <a:pt x="598424" y="32766"/>
                  </a:lnTo>
                  <a:lnTo>
                    <a:pt x="607441" y="32766"/>
                  </a:lnTo>
                  <a:lnTo>
                    <a:pt x="611378" y="31115"/>
                  </a:lnTo>
                  <a:lnTo>
                    <a:pt x="614553" y="27940"/>
                  </a:lnTo>
                  <a:lnTo>
                    <a:pt x="617728" y="24638"/>
                  </a:lnTo>
                  <a:lnTo>
                    <a:pt x="619252" y="20828"/>
                  </a:lnTo>
                  <a:lnTo>
                    <a:pt x="619252" y="11811"/>
                  </a:lnTo>
                  <a:close/>
                </a:path>
                <a:path w="1913890" h="300989">
                  <a:moveTo>
                    <a:pt x="638810" y="223774"/>
                  </a:moveTo>
                  <a:lnTo>
                    <a:pt x="631825" y="223774"/>
                  </a:lnTo>
                  <a:lnTo>
                    <a:pt x="626999" y="223012"/>
                  </a:lnTo>
                  <a:lnTo>
                    <a:pt x="624332" y="221488"/>
                  </a:lnTo>
                  <a:lnTo>
                    <a:pt x="621665" y="220091"/>
                  </a:lnTo>
                  <a:lnTo>
                    <a:pt x="619760" y="217805"/>
                  </a:lnTo>
                  <a:lnTo>
                    <a:pt x="618363" y="214630"/>
                  </a:lnTo>
                  <a:lnTo>
                    <a:pt x="616966" y="211582"/>
                  </a:lnTo>
                  <a:lnTo>
                    <a:pt x="616331" y="205486"/>
                  </a:lnTo>
                  <a:lnTo>
                    <a:pt x="616331" y="98806"/>
                  </a:lnTo>
                  <a:lnTo>
                    <a:pt x="616331" y="77343"/>
                  </a:lnTo>
                  <a:lnTo>
                    <a:pt x="609219" y="77343"/>
                  </a:lnTo>
                  <a:lnTo>
                    <a:pt x="564642" y="95377"/>
                  </a:lnTo>
                  <a:lnTo>
                    <a:pt x="566928" y="101219"/>
                  </a:lnTo>
                  <a:lnTo>
                    <a:pt x="571246" y="99568"/>
                  </a:lnTo>
                  <a:lnTo>
                    <a:pt x="574929" y="98806"/>
                  </a:lnTo>
                  <a:lnTo>
                    <a:pt x="580771" y="98806"/>
                  </a:lnTo>
                  <a:lnTo>
                    <a:pt x="582930" y="99441"/>
                  </a:lnTo>
                  <a:lnTo>
                    <a:pt x="589508" y="205486"/>
                  </a:lnTo>
                  <a:lnTo>
                    <a:pt x="588772" y="211582"/>
                  </a:lnTo>
                  <a:lnTo>
                    <a:pt x="574167" y="223774"/>
                  </a:lnTo>
                  <a:lnTo>
                    <a:pt x="566928" y="223774"/>
                  </a:lnTo>
                  <a:lnTo>
                    <a:pt x="566928" y="229616"/>
                  </a:lnTo>
                  <a:lnTo>
                    <a:pt x="638810" y="229616"/>
                  </a:lnTo>
                  <a:lnTo>
                    <a:pt x="638810" y="223774"/>
                  </a:lnTo>
                  <a:close/>
                </a:path>
                <a:path w="1913890" h="300989">
                  <a:moveTo>
                    <a:pt x="738759" y="200279"/>
                  </a:moveTo>
                  <a:lnTo>
                    <a:pt x="732536" y="200279"/>
                  </a:lnTo>
                  <a:lnTo>
                    <a:pt x="730631" y="204470"/>
                  </a:lnTo>
                  <a:lnTo>
                    <a:pt x="728091" y="207772"/>
                  </a:lnTo>
                  <a:lnTo>
                    <a:pt x="724789" y="210058"/>
                  </a:lnTo>
                  <a:lnTo>
                    <a:pt x="721360" y="212217"/>
                  </a:lnTo>
                  <a:lnTo>
                    <a:pt x="717931" y="213360"/>
                  </a:lnTo>
                  <a:lnTo>
                    <a:pt x="710057" y="213360"/>
                  </a:lnTo>
                  <a:lnTo>
                    <a:pt x="706628" y="211582"/>
                  </a:lnTo>
                  <a:lnTo>
                    <a:pt x="701040" y="204978"/>
                  </a:lnTo>
                  <a:lnTo>
                    <a:pt x="699770" y="198501"/>
                  </a:lnTo>
                  <a:lnTo>
                    <a:pt x="699770" y="92964"/>
                  </a:lnTo>
                  <a:lnTo>
                    <a:pt x="734314" y="92964"/>
                  </a:lnTo>
                  <a:lnTo>
                    <a:pt x="734314" y="81661"/>
                  </a:lnTo>
                  <a:lnTo>
                    <a:pt x="699770" y="81661"/>
                  </a:lnTo>
                  <a:lnTo>
                    <a:pt x="699770" y="33147"/>
                  </a:lnTo>
                  <a:lnTo>
                    <a:pt x="694690" y="33147"/>
                  </a:lnTo>
                  <a:lnTo>
                    <a:pt x="672299" y="71221"/>
                  </a:lnTo>
                  <a:lnTo>
                    <a:pt x="649605" y="87630"/>
                  </a:lnTo>
                  <a:lnTo>
                    <a:pt x="649605" y="92964"/>
                  </a:lnTo>
                  <a:lnTo>
                    <a:pt x="673100" y="92964"/>
                  </a:lnTo>
                  <a:lnTo>
                    <a:pt x="673100" y="203073"/>
                  </a:lnTo>
                  <a:lnTo>
                    <a:pt x="674243" y="211074"/>
                  </a:lnTo>
                  <a:lnTo>
                    <a:pt x="696595" y="232029"/>
                  </a:lnTo>
                  <a:lnTo>
                    <a:pt x="708787" y="232029"/>
                  </a:lnTo>
                  <a:lnTo>
                    <a:pt x="735685" y="207695"/>
                  </a:lnTo>
                  <a:lnTo>
                    <a:pt x="738759" y="200279"/>
                  </a:lnTo>
                  <a:close/>
                </a:path>
                <a:path w="1913890" h="300989">
                  <a:moveTo>
                    <a:pt x="901319" y="81661"/>
                  </a:moveTo>
                  <a:lnTo>
                    <a:pt x="853186" y="81661"/>
                  </a:lnTo>
                  <a:lnTo>
                    <a:pt x="853186" y="87630"/>
                  </a:lnTo>
                  <a:lnTo>
                    <a:pt x="857758" y="87630"/>
                  </a:lnTo>
                  <a:lnTo>
                    <a:pt x="861060" y="88011"/>
                  </a:lnTo>
                  <a:lnTo>
                    <a:pt x="862838" y="88773"/>
                  </a:lnTo>
                  <a:lnTo>
                    <a:pt x="864743" y="89408"/>
                  </a:lnTo>
                  <a:lnTo>
                    <a:pt x="866013" y="90424"/>
                  </a:lnTo>
                  <a:lnTo>
                    <a:pt x="867664" y="92583"/>
                  </a:lnTo>
                  <a:lnTo>
                    <a:pt x="868045" y="93980"/>
                  </a:lnTo>
                  <a:lnTo>
                    <a:pt x="868045" y="100203"/>
                  </a:lnTo>
                  <a:lnTo>
                    <a:pt x="867156" y="104521"/>
                  </a:lnTo>
                  <a:lnTo>
                    <a:pt x="865251" y="108966"/>
                  </a:lnTo>
                  <a:lnTo>
                    <a:pt x="832231" y="190754"/>
                  </a:lnTo>
                  <a:lnTo>
                    <a:pt x="792607" y="108712"/>
                  </a:lnTo>
                  <a:lnTo>
                    <a:pt x="790905" y="103124"/>
                  </a:lnTo>
                  <a:lnTo>
                    <a:pt x="790829" y="95504"/>
                  </a:lnTo>
                  <a:lnTo>
                    <a:pt x="792099" y="92964"/>
                  </a:lnTo>
                  <a:lnTo>
                    <a:pt x="794512" y="90805"/>
                  </a:lnTo>
                  <a:lnTo>
                    <a:pt x="796925" y="88773"/>
                  </a:lnTo>
                  <a:lnTo>
                    <a:pt x="800481" y="87630"/>
                  </a:lnTo>
                  <a:lnTo>
                    <a:pt x="808736" y="87630"/>
                  </a:lnTo>
                  <a:lnTo>
                    <a:pt x="808736" y="81661"/>
                  </a:lnTo>
                  <a:lnTo>
                    <a:pt x="739775" y="81661"/>
                  </a:lnTo>
                  <a:lnTo>
                    <a:pt x="739775" y="87630"/>
                  </a:lnTo>
                  <a:lnTo>
                    <a:pt x="745236" y="89027"/>
                  </a:lnTo>
                  <a:lnTo>
                    <a:pt x="749300" y="90424"/>
                  </a:lnTo>
                  <a:lnTo>
                    <a:pt x="751713" y="92202"/>
                  </a:lnTo>
                  <a:lnTo>
                    <a:pt x="753491" y="93472"/>
                  </a:lnTo>
                  <a:lnTo>
                    <a:pt x="755650" y="96012"/>
                  </a:lnTo>
                  <a:lnTo>
                    <a:pt x="758317" y="99822"/>
                  </a:lnTo>
                  <a:lnTo>
                    <a:pt x="761873" y="104775"/>
                  </a:lnTo>
                  <a:lnTo>
                    <a:pt x="764540" y="108839"/>
                  </a:lnTo>
                  <a:lnTo>
                    <a:pt x="766191" y="112268"/>
                  </a:lnTo>
                  <a:lnTo>
                    <a:pt x="819277" y="223774"/>
                  </a:lnTo>
                  <a:lnTo>
                    <a:pt x="808736" y="249428"/>
                  </a:lnTo>
                  <a:lnTo>
                    <a:pt x="804926" y="259080"/>
                  </a:lnTo>
                  <a:lnTo>
                    <a:pt x="800989" y="265569"/>
                  </a:lnTo>
                  <a:lnTo>
                    <a:pt x="793369" y="272161"/>
                  </a:lnTo>
                  <a:lnTo>
                    <a:pt x="789813" y="273824"/>
                  </a:lnTo>
                  <a:lnTo>
                    <a:pt x="785622" y="273824"/>
                  </a:lnTo>
                  <a:lnTo>
                    <a:pt x="782828" y="273062"/>
                  </a:lnTo>
                  <a:lnTo>
                    <a:pt x="772414" y="269125"/>
                  </a:lnTo>
                  <a:lnTo>
                    <a:pt x="767588" y="267843"/>
                  </a:lnTo>
                  <a:lnTo>
                    <a:pt x="758825" y="267843"/>
                  </a:lnTo>
                  <a:lnTo>
                    <a:pt x="754761" y="269240"/>
                  </a:lnTo>
                  <a:lnTo>
                    <a:pt x="751840" y="272034"/>
                  </a:lnTo>
                  <a:lnTo>
                    <a:pt x="748919" y="274701"/>
                  </a:lnTo>
                  <a:lnTo>
                    <a:pt x="747395" y="278384"/>
                  </a:lnTo>
                  <a:lnTo>
                    <a:pt x="747395" y="287655"/>
                  </a:lnTo>
                  <a:lnTo>
                    <a:pt x="749427" y="291846"/>
                  </a:lnTo>
                  <a:lnTo>
                    <a:pt x="753491" y="295529"/>
                  </a:lnTo>
                  <a:lnTo>
                    <a:pt x="757682" y="299212"/>
                  </a:lnTo>
                  <a:lnTo>
                    <a:pt x="762889" y="300990"/>
                  </a:lnTo>
                  <a:lnTo>
                    <a:pt x="769239" y="300990"/>
                  </a:lnTo>
                  <a:lnTo>
                    <a:pt x="809180" y="276440"/>
                  </a:lnTo>
                  <a:lnTo>
                    <a:pt x="810780" y="273824"/>
                  </a:lnTo>
                  <a:lnTo>
                    <a:pt x="814552" y="267665"/>
                  </a:lnTo>
                  <a:lnTo>
                    <a:pt x="819277" y="257568"/>
                  </a:lnTo>
                  <a:lnTo>
                    <a:pt x="846518" y="190754"/>
                  </a:lnTo>
                  <a:lnTo>
                    <a:pt x="879475" y="109982"/>
                  </a:lnTo>
                  <a:lnTo>
                    <a:pt x="901319" y="87630"/>
                  </a:lnTo>
                  <a:lnTo>
                    <a:pt x="901319" y="81661"/>
                  </a:lnTo>
                  <a:close/>
                </a:path>
                <a:path w="1913890" h="300989">
                  <a:moveTo>
                    <a:pt x="1000925" y="143268"/>
                  </a:moveTo>
                  <a:lnTo>
                    <a:pt x="917448" y="143268"/>
                  </a:lnTo>
                  <a:lnTo>
                    <a:pt x="917448" y="167640"/>
                  </a:lnTo>
                  <a:lnTo>
                    <a:pt x="1000925" y="167640"/>
                  </a:lnTo>
                  <a:lnTo>
                    <a:pt x="1000925" y="143268"/>
                  </a:lnTo>
                  <a:close/>
                </a:path>
                <a:path w="1913890" h="300989">
                  <a:moveTo>
                    <a:pt x="1237234" y="223647"/>
                  </a:moveTo>
                  <a:lnTo>
                    <a:pt x="1195857" y="203835"/>
                  </a:lnTo>
                  <a:lnTo>
                    <a:pt x="1139278" y="127254"/>
                  </a:lnTo>
                  <a:lnTo>
                    <a:pt x="1136269" y="123063"/>
                  </a:lnTo>
                  <a:lnTo>
                    <a:pt x="1149172" y="119468"/>
                  </a:lnTo>
                  <a:lnTo>
                    <a:pt x="1154480" y="117221"/>
                  </a:lnTo>
                  <a:lnTo>
                    <a:pt x="1186916" y="85915"/>
                  </a:lnTo>
                  <a:lnTo>
                    <a:pt x="1190244" y="67056"/>
                  </a:lnTo>
                  <a:lnTo>
                    <a:pt x="1189507" y="57886"/>
                  </a:lnTo>
                  <a:lnTo>
                    <a:pt x="1165834" y="22987"/>
                  </a:lnTo>
                  <a:lnTo>
                    <a:pt x="1153922" y="17043"/>
                  </a:lnTo>
                  <a:lnTo>
                    <a:pt x="1153922" y="69088"/>
                  </a:lnTo>
                  <a:lnTo>
                    <a:pt x="1152918" y="79121"/>
                  </a:lnTo>
                  <a:lnTo>
                    <a:pt x="1129030" y="109562"/>
                  </a:lnTo>
                  <a:lnTo>
                    <a:pt x="1090676" y="117221"/>
                  </a:lnTo>
                  <a:lnTo>
                    <a:pt x="1088517" y="117221"/>
                  </a:lnTo>
                  <a:lnTo>
                    <a:pt x="1086993" y="117094"/>
                  </a:lnTo>
                  <a:lnTo>
                    <a:pt x="1081659" y="117094"/>
                  </a:lnTo>
                  <a:lnTo>
                    <a:pt x="1081659" y="26035"/>
                  </a:lnTo>
                  <a:lnTo>
                    <a:pt x="1089240" y="24688"/>
                  </a:lnTo>
                  <a:lnTo>
                    <a:pt x="1096022" y="23685"/>
                  </a:lnTo>
                  <a:lnTo>
                    <a:pt x="1101953" y="23075"/>
                  </a:lnTo>
                  <a:lnTo>
                    <a:pt x="1107059" y="22860"/>
                  </a:lnTo>
                  <a:lnTo>
                    <a:pt x="1117168" y="23685"/>
                  </a:lnTo>
                  <a:lnTo>
                    <a:pt x="1150696" y="50507"/>
                  </a:lnTo>
                  <a:lnTo>
                    <a:pt x="1153922" y="69088"/>
                  </a:lnTo>
                  <a:lnTo>
                    <a:pt x="1153922" y="17043"/>
                  </a:lnTo>
                  <a:lnTo>
                    <a:pt x="1115466" y="10985"/>
                  </a:lnTo>
                  <a:lnTo>
                    <a:pt x="1099185" y="10668"/>
                  </a:lnTo>
                  <a:lnTo>
                    <a:pt x="1019302" y="10668"/>
                  </a:lnTo>
                  <a:lnTo>
                    <a:pt x="1019302" y="16637"/>
                  </a:lnTo>
                  <a:lnTo>
                    <a:pt x="1035939" y="16637"/>
                  </a:lnTo>
                  <a:lnTo>
                    <a:pt x="1042162" y="19050"/>
                  </a:lnTo>
                  <a:lnTo>
                    <a:pt x="1050721" y="203835"/>
                  </a:lnTo>
                  <a:lnTo>
                    <a:pt x="1049782" y="211201"/>
                  </a:lnTo>
                  <a:lnTo>
                    <a:pt x="1047496" y="214630"/>
                  </a:lnTo>
                  <a:lnTo>
                    <a:pt x="1043432" y="220599"/>
                  </a:lnTo>
                  <a:lnTo>
                    <a:pt x="1036828" y="223647"/>
                  </a:lnTo>
                  <a:lnTo>
                    <a:pt x="1019302" y="223647"/>
                  </a:lnTo>
                  <a:lnTo>
                    <a:pt x="1019302" y="229616"/>
                  </a:lnTo>
                  <a:lnTo>
                    <a:pt x="1113155" y="229616"/>
                  </a:lnTo>
                  <a:lnTo>
                    <a:pt x="1113155" y="223647"/>
                  </a:lnTo>
                  <a:lnTo>
                    <a:pt x="1096391" y="223647"/>
                  </a:lnTo>
                  <a:lnTo>
                    <a:pt x="1090295" y="221234"/>
                  </a:lnTo>
                  <a:lnTo>
                    <a:pt x="1081659" y="190881"/>
                  </a:lnTo>
                  <a:lnTo>
                    <a:pt x="1081659" y="127254"/>
                  </a:lnTo>
                  <a:lnTo>
                    <a:pt x="1083437" y="127381"/>
                  </a:lnTo>
                  <a:lnTo>
                    <a:pt x="1085088" y="127381"/>
                  </a:lnTo>
                  <a:lnTo>
                    <a:pt x="1086739" y="127508"/>
                  </a:lnTo>
                  <a:lnTo>
                    <a:pt x="1099185" y="127508"/>
                  </a:lnTo>
                  <a:lnTo>
                    <a:pt x="1104646" y="127254"/>
                  </a:lnTo>
                  <a:lnTo>
                    <a:pt x="1178687" y="229616"/>
                  </a:lnTo>
                  <a:lnTo>
                    <a:pt x="1237234" y="229616"/>
                  </a:lnTo>
                  <a:lnTo>
                    <a:pt x="1237234" y="223647"/>
                  </a:lnTo>
                  <a:close/>
                </a:path>
                <a:path w="1913890" h="300989">
                  <a:moveTo>
                    <a:pt x="1387094" y="152908"/>
                  </a:moveTo>
                  <a:lnTo>
                    <a:pt x="1377340" y="114160"/>
                  </a:lnTo>
                  <a:lnTo>
                    <a:pt x="1356995" y="90576"/>
                  </a:lnTo>
                  <a:lnTo>
                    <a:pt x="1356995" y="165354"/>
                  </a:lnTo>
                  <a:lnTo>
                    <a:pt x="1356360" y="179933"/>
                  </a:lnTo>
                  <a:lnTo>
                    <a:pt x="1341424" y="215404"/>
                  </a:lnTo>
                  <a:lnTo>
                    <a:pt x="1321054" y="222631"/>
                  </a:lnTo>
                  <a:lnTo>
                    <a:pt x="1311021" y="221183"/>
                  </a:lnTo>
                  <a:lnTo>
                    <a:pt x="1281544" y="187007"/>
                  </a:lnTo>
                  <a:lnTo>
                    <a:pt x="1274318" y="143510"/>
                  </a:lnTo>
                  <a:lnTo>
                    <a:pt x="1274648" y="133972"/>
                  </a:lnTo>
                  <a:lnTo>
                    <a:pt x="1287907" y="96266"/>
                  </a:lnTo>
                  <a:lnTo>
                    <a:pt x="1295768" y="91706"/>
                  </a:lnTo>
                  <a:lnTo>
                    <a:pt x="1299464" y="89535"/>
                  </a:lnTo>
                  <a:lnTo>
                    <a:pt x="1305179" y="87884"/>
                  </a:lnTo>
                  <a:lnTo>
                    <a:pt x="1310894" y="87884"/>
                  </a:lnTo>
                  <a:lnTo>
                    <a:pt x="1347508" y="115697"/>
                  </a:lnTo>
                  <a:lnTo>
                    <a:pt x="1356995" y="165354"/>
                  </a:lnTo>
                  <a:lnTo>
                    <a:pt x="1356995" y="90576"/>
                  </a:lnTo>
                  <a:lnTo>
                    <a:pt x="1352727" y="87884"/>
                  </a:lnTo>
                  <a:lnTo>
                    <a:pt x="1346111" y="83731"/>
                  </a:lnTo>
                  <a:lnTo>
                    <a:pt x="1331798" y="78943"/>
                  </a:lnTo>
                  <a:lnTo>
                    <a:pt x="1315847" y="77343"/>
                  </a:lnTo>
                  <a:lnTo>
                    <a:pt x="1306741" y="77952"/>
                  </a:lnTo>
                  <a:lnTo>
                    <a:pt x="1266075" y="99187"/>
                  </a:lnTo>
                  <a:lnTo>
                    <a:pt x="1246835" y="136817"/>
                  </a:lnTo>
                  <a:lnTo>
                    <a:pt x="1244346" y="157099"/>
                  </a:lnTo>
                  <a:lnTo>
                    <a:pt x="1245362" y="170751"/>
                  </a:lnTo>
                  <a:lnTo>
                    <a:pt x="1260983" y="207518"/>
                  </a:lnTo>
                  <a:lnTo>
                    <a:pt x="1298232" y="232524"/>
                  </a:lnTo>
                  <a:lnTo>
                    <a:pt x="1314069" y="234188"/>
                  </a:lnTo>
                  <a:lnTo>
                    <a:pt x="1324089" y="233527"/>
                  </a:lnTo>
                  <a:lnTo>
                    <a:pt x="1333627" y="231559"/>
                  </a:lnTo>
                  <a:lnTo>
                    <a:pt x="1342669" y="228295"/>
                  </a:lnTo>
                  <a:lnTo>
                    <a:pt x="1351280" y="223774"/>
                  </a:lnTo>
                  <a:lnTo>
                    <a:pt x="1352842" y="222631"/>
                  </a:lnTo>
                  <a:lnTo>
                    <a:pt x="1359204" y="217995"/>
                  </a:lnTo>
                  <a:lnTo>
                    <a:pt x="1381734" y="183007"/>
                  </a:lnTo>
                  <a:lnTo>
                    <a:pt x="1386497" y="162864"/>
                  </a:lnTo>
                  <a:lnTo>
                    <a:pt x="1387094" y="152908"/>
                  </a:lnTo>
                  <a:close/>
                </a:path>
                <a:path w="1913890" h="300989">
                  <a:moveTo>
                    <a:pt x="1564132" y="215900"/>
                  </a:moveTo>
                  <a:lnTo>
                    <a:pt x="1562963" y="212979"/>
                  </a:lnTo>
                  <a:lnTo>
                    <a:pt x="1561846" y="210185"/>
                  </a:lnTo>
                  <a:lnTo>
                    <a:pt x="1557655" y="212090"/>
                  </a:lnTo>
                  <a:lnTo>
                    <a:pt x="1553972" y="212979"/>
                  </a:lnTo>
                  <a:lnTo>
                    <a:pt x="1548257" y="212979"/>
                  </a:lnTo>
                  <a:lnTo>
                    <a:pt x="1539240" y="81661"/>
                  </a:lnTo>
                  <a:lnTo>
                    <a:pt x="1488948" y="81661"/>
                  </a:lnTo>
                  <a:lnTo>
                    <a:pt x="1488948" y="87630"/>
                  </a:lnTo>
                  <a:lnTo>
                    <a:pt x="1498600" y="87884"/>
                  </a:lnTo>
                  <a:lnTo>
                    <a:pt x="1504950" y="89535"/>
                  </a:lnTo>
                  <a:lnTo>
                    <a:pt x="1511046" y="95377"/>
                  </a:lnTo>
                  <a:lnTo>
                    <a:pt x="1512697" y="101092"/>
                  </a:lnTo>
                  <a:lnTo>
                    <a:pt x="1512697" y="193294"/>
                  </a:lnTo>
                  <a:lnTo>
                    <a:pt x="1480566" y="214249"/>
                  </a:lnTo>
                  <a:lnTo>
                    <a:pt x="1469263" y="214249"/>
                  </a:lnTo>
                  <a:lnTo>
                    <a:pt x="1451483" y="81661"/>
                  </a:lnTo>
                  <a:lnTo>
                    <a:pt x="1399667" y="81661"/>
                  </a:lnTo>
                  <a:lnTo>
                    <a:pt x="1399667" y="87630"/>
                  </a:lnTo>
                  <a:lnTo>
                    <a:pt x="1407414" y="87630"/>
                  </a:lnTo>
                  <a:lnTo>
                    <a:pt x="1412748" y="88265"/>
                  </a:lnTo>
                  <a:lnTo>
                    <a:pt x="1424774" y="180721"/>
                  </a:lnTo>
                  <a:lnTo>
                    <a:pt x="1424901" y="186245"/>
                  </a:lnTo>
                  <a:lnTo>
                    <a:pt x="1440815" y="226949"/>
                  </a:lnTo>
                  <a:lnTo>
                    <a:pt x="1454150" y="234188"/>
                  </a:lnTo>
                  <a:lnTo>
                    <a:pt x="1469898" y="234188"/>
                  </a:lnTo>
                  <a:lnTo>
                    <a:pt x="1503794" y="212090"/>
                  </a:lnTo>
                  <a:lnTo>
                    <a:pt x="1512697" y="202819"/>
                  </a:lnTo>
                  <a:lnTo>
                    <a:pt x="1512697" y="234188"/>
                  </a:lnTo>
                  <a:lnTo>
                    <a:pt x="1519936" y="234188"/>
                  </a:lnTo>
                  <a:lnTo>
                    <a:pt x="1564132" y="215900"/>
                  </a:lnTo>
                  <a:close/>
                </a:path>
                <a:path w="1913890" h="300989">
                  <a:moveTo>
                    <a:pt x="1656207" y="200279"/>
                  </a:moveTo>
                  <a:lnTo>
                    <a:pt x="1649984" y="200279"/>
                  </a:lnTo>
                  <a:lnTo>
                    <a:pt x="1648079" y="204470"/>
                  </a:lnTo>
                  <a:lnTo>
                    <a:pt x="1645539" y="207772"/>
                  </a:lnTo>
                  <a:lnTo>
                    <a:pt x="1642237" y="210058"/>
                  </a:lnTo>
                  <a:lnTo>
                    <a:pt x="1638808" y="212217"/>
                  </a:lnTo>
                  <a:lnTo>
                    <a:pt x="1635379" y="213360"/>
                  </a:lnTo>
                  <a:lnTo>
                    <a:pt x="1627505" y="213360"/>
                  </a:lnTo>
                  <a:lnTo>
                    <a:pt x="1624076" y="211582"/>
                  </a:lnTo>
                  <a:lnTo>
                    <a:pt x="1618488" y="204978"/>
                  </a:lnTo>
                  <a:lnTo>
                    <a:pt x="1617218" y="198501"/>
                  </a:lnTo>
                  <a:lnTo>
                    <a:pt x="1617218" y="92964"/>
                  </a:lnTo>
                  <a:lnTo>
                    <a:pt x="1651762" y="92964"/>
                  </a:lnTo>
                  <a:lnTo>
                    <a:pt x="1651762" y="81661"/>
                  </a:lnTo>
                  <a:lnTo>
                    <a:pt x="1617218" y="81661"/>
                  </a:lnTo>
                  <a:lnTo>
                    <a:pt x="1617218" y="33147"/>
                  </a:lnTo>
                  <a:lnTo>
                    <a:pt x="1612138" y="33147"/>
                  </a:lnTo>
                  <a:lnTo>
                    <a:pt x="1589747" y="71221"/>
                  </a:lnTo>
                  <a:lnTo>
                    <a:pt x="1567053" y="87630"/>
                  </a:lnTo>
                  <a:lnTo>
                    <a:pt x="1567053" y="92964"/>
                  </a:lnTo>
                  <a:lnTo>
                    <a:pt x="1590548" y="92964"/>
                  </a:lnTo>
                  <a:lnTo>
                    <a:pt x="1590548" y="203073"/>
                  </a:lnTo>
                  <a:lnTo>
                    <a:pt x="1591691" y="211074"/>
                  </a:lnTo>
                  <a:lnTo>
                    <a:pt x="1614043" y="232029"/>
                  </a:lnTo>
                  <a:lnTo>
                    <a:pt x="1626235" y="232029"/>
                  </a:lnTo>
                  <a:lnTo>
                    <a:pt x="1653133" y="207695"/>
                  </a:lnTo>
                  <a:lnTo>
                    <a:pt x="1656207" y="200279"/>
                  </a:lnTo>
                  <a:close/>
                </a:path>
                <a:path w="1913890" h="300989">
                  <a:moveTo>
                    <a:pt x="1792732" y="137414"/>
                  </a:moveTo>
                  <a:lnTo>
                    <a:pt x="1776730" y="93599"/>
                  </a:lnTo>
                  <a:lnTo>
                    <a:pt x="1758950" y="81559"/>
                  </a:lnTo>
                  <a:lnTo>
                    <a:pt x="1758950" y="128016"/>
                  </a:lnTo>
                  <a:lnTo>
                    <a:pt x="1690497" y="128016"/>
                  </a:lnTo>
                  <a:lnTo>
                    <a:pt x="1714144" y="91236"/>
                  </a:lnTo>
                  <a:lnTo>
                    <a:pt x="1726819" y="88646"/>
                  </a:lnTo>
                  <a:lnTo>
                    <a:pt x="1732661" y="88646"/>
                  </a:lnTo>
                  <a:lnTo>
                    <a:pt x="1758442" y="118618"/>
                  </a:lnTo>
                  <a:lnTo>
                    <a:pt x="1758950" y="128016"/>
                  </a:lnTo>
                  <a:lnTo>
                    <a:pt x="1758950" y="81559"/>
                  </a:lnTo>
                  <a:lnTo>
                    <a:pt x="1758518" y="81318"/>
                  </a:lnTo>
                  <a:lnTo>
                    <a:pt x="1747735" y="78244"/>
                  </a:lnTo>
                  <a:lnTo>
                    <a:pt x="1735836" y="77216"/>
                  </a:lnTo>
                  <a:lnTo>
                    <a:pt x="1721777" y="78536"/>
                  </a:lnTo>
                  <a:lnTo>
                    <a:pt x="1687068" y="98425"/>
                  </a:lnTo>
                  <a:lnTo>
                    <a:pt x="1668843" y="139687"/>
                  </a:lnTo>
                  <a:lnTo>
                    <a:pt x="1667637" y="157607"/>
                  </a:lnTo>
                  <a:lnTo>
                    <a:pt x="1668805" y="174231"/>
                  </a:lnTo>
                  <a:lnTo>
                    <a:pt x="1686560" y="213360"/>
                  </a:lnTo>
                  <a:lnTo>
                    <a:pt x="1719313" y="232892"/>
                  </a:lnTo>
                  <a:lnTo>
                    <a:pt x="1732153" y="234188"/>
                  </a:lnTo>
                  <a:lnTo>
                    <a:pt x="1743913" y="233057"/>
                  </a:lnTo>
                  <a:lnTo>
                    <a:pt x="1779524" y="207772"/>
                  </a:lnTo>
                  <a:lnTo>
                    <a:pt x="1792732" y="175641"/>
                  </a:lnTo>
                  <a:lnTo>
                    <a:pt x="1787779" y="172466"/>
                  </a:lnTo>
                  <a:lnTo>
                    <a:pt x="1783867" y="181457"/>
                  </a:lnTo>
                  <a:lnTo>
                    <a:pt x="1779562" y="188976"/>
                  </a:lnTo>
                  <a:lnTo>
                    <a:pt x="1744472" y="207772"/>
                  </a:lnTo>
                  <a:lnTo>
                    <a:pt x="1733892" y="206616"/>
                  </a:lnTo>
                  <a:lnTo>
                    <a:pt x="1699425" y="178866"/>
                  </a:lnTo>
                  <a:lnTo>
                    <a:pt x="1690497" y="137414"/>
                  </a:lnTo>
                  <a:lnTo>
                    <a:pt x="1792732" y="137414"/>
                  </a:lnTo>
                  <a:close/>
                </a:path>
                <a:path w="1913890" h="300989">
                  <a:moveTo>
                    <a:pt x="1913890" y="90551"/>
                  </a:moveTo>
                  <a:lnTo>
                    <a:pt x="1911858" y="86360"/>
                  </a:lnTo>
                  <a:lnTo>
                    <a:pt x="1904111" y="79121"/>
                  </a:lnTo>
                  <a:lnTo>
                    <a:pt x="1899285" y="77343"/>
                  </a:lnTo>
                  <a:lnTo>
                    <a:pt x="1893316" y="77343"/>
                  </a:lnTo>
                  <a:lnTo>
                    <a:pt x="1883638" y="79425"/>
                  </a:lnTo>
                  <a:lnTo>
                    <a:pt x="1874075" y="85648"/>
                  </a:lnTo>
                  <a:lnTo>
                    <a:pt x="1864588" y="96050"/>
                  </a:lnTo>
                  <a:lnTo>
                    <a:pt x="1855216" y="110617"/>
                  </a:lnTo>
                  <a:lnTo>
                    <a:pt x="1855216" y="98806"/>
                  </a:lnTo>
                  <a:lnTo>
                    <a:pt x="1855216" y="77343"/>
                  </a:lnTo>
                  <a:lnTo>
                    <a:pt x="1848485" y="77343"/>
                  </a:lnTo>
                  <a:lnTo>
                    <a:pt x="1803781" y="95377"/>
                  </a:lnTo>
                  <a:lnTo>
                    <a:pt x="1805305" y="101219"/>
                  </a:lnTo>
                  <a:lnTo>
                    <a:pt x="1809496" y="99568"/>
                  </a:lnTo>
                  <a:lnTo>
                    <a:pt x="1813306" y="98806"/>
                  </a:lnTo>
                  <a:lnTo>
                    <a:pt x="1819402" y="98806"/>
                  </a:lnTo>
                  <a:lnTo>
                    <a:pt x="1821815" y="99568"/>
                  </a:lnTo>
                  <a:lnTo>
                    <a:pt x="1828546" y="204978"/>
                  </a:lnTo>
                  <a:lnTo>
                    <a:pt x="1828292" y="210185"/>
                  </a:lnTo>
                  <a:lnTo>
                    <a:pt x="1827784" y="211963"/>
                  </a:lnTo>
                  <a:lnTo>
                    <a:pt x="1826641" y="215773"/>
                  </a:lnTo>
                  <a:lnTo>
                    <a:pt x="1824863" y="218567"/>
                  </a:lnTo>
                  <a:lnTo>
                    <a:pt x="1822069" y="220218"/>
                  </a:lnTo>
                  <a:lnTo>
                    <a:pt x="1818513" y="222631"/>
                  </a:lnTo>
                  <a:lnTo>
                    <a:pt x="1812925" y="223774"/>
                  </a:lnTo>
                  <a:lnTo>
                    <a:pt x="1805305" y="223774"/>
                  </a:lnTo>
                  <a:lnTo>
                    <a:pt x="1805305" y="229616"/>
                  </a:lnTo>
                  <a:lnTo>
                    <a:pt x="1881124" y="229616"/>
                  </a:lnTo>
                  <a:lnTo>
                    <a:pt x="1881124" y="223774"/>
                  </a:lnTo>
                  <a:lnTo>
                    <a:pt x="1874393" y="223774"/>
                  </a:lnTo>
                  <a:lnTo>
                    <a:pt x="1869313" y="222885"/>
                  </a:lnTo>
                  <a:lnTo>
                    <a:pt x="1865757" y="220853"/>
                  </a:lnTo>
                  <a:lnTo>
                    <a:pt x="1862201" y="218948"/>
                  </a:lnTo>
                  <a:lnTo>
                    <a:pt x="1859661" y="216535"/>
                  </a:lnTo>
                  <a:lnTo>
                    <a:pt x="1856232" y="209423"/>
                  </a:lnTo>
                  <a:lnTo>
                    <a:pt x="1855216" y="203200"/>
                  </a:lnTo>
                  <a:lnTo>
                    <a:pt x="1855216" y="124206"/>
                  </a:lnTo>
                  <a:lnTo>
                    <a:pt x="1874647" y="99187"/>
                  </a:lnTo>
                  <a:lnTo>
                    <a:pt x="1878838" y="99187"/>
                  </a:lnTo>
                  <a:lnTo>
                    <a:pt x="1882267" y="100965"/>
                  </a:lnTo>
                  <a:lnTo>
                    <a:pt x="1886966" y="104775"/>
                  </a:lnTo>
                  <a:lnTo>
                    <a:pt x="1891665" y="108458"/>
                  </a:lnTo>
                  <a:lnTo>
                    <a:pt x="1895856" y="110236"/>
                  </a:lnTo>
                  <a:lnTo>
                    <a:pt x="1903476" y="110236"/>
                  </a:lnTo>
                  <a:lnTo>
                    <a:pt x="1906905" y="108839"/>
                  </a:lnTo>
                  <a:lnTo>
                    <a:pt x="1912493" y="102997"/>
                  </a:lnTo>
                  <a:lnTo>
                    <a:pt x="1913839" y="99568"/>
                  </a:lnTo>
                  <a:lnTo>
                    <a:pt x="1913890" y="99187"/>
                  </a:lnTo>
                  <a:lnTo>
                    <a:pt x="1913890" y="90551"/>
                  </a:lnTo>
                  <a:close/>
                </a:path>
              </a:pathLst>
            </a:custGeom>
            <a:solidFill>
              <a:srgbClr val="FFFFFF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/>
          <p:nvPr/>
        </p:nvSpPr>
        <p:spPr>
          <a:xfrm>
            <a:off x="9413620" y="4950459"/>
            <a:ext cx="1149985" cy="300355"/>
          </a:xfrm>
          <a:custGeom>
            <a:avLst/>
            <a:gdLst/>
            <a:ahLst/>
            <a:cxnLst/>
            <a:rect l="l" t="t" r="r" b="b"/>
            <a:pathLst>
              <a:path w="1149984" h="300354">
                <a:moveTo>
                  <a:pt x="89153" y="0"/>
                </a:moveTo>
                <a:lnTo>
                  <a:pt x="53133" y="23621"/>
                </a:lnTo>
                <a:lnTo>
                  <a:pt x="24637" y="59054"/>
                </a:lnTo>
                <a:lnTo>
                  <a:pt x="6175" y="102473"/>
                </a:lnTo>
                <a:lnTo>
                  <a:pt x="0" y="150367"/>
                </a:lnTo>
                <a:lnTo>
                  <a:pt x="785" y="167294"/>
                </a:lnTo>
                <a:lnTo>
                  <a:pt x="12573" y="216407"/>
                </a:lnTo>
                <a:lnTo>
                  <a:pt x="37433" y="259413"/>
                </a:lnTo>
                <a:lnTo>
                  <a:pt x="66770" y="287004"/>
                </a:lnTo>
                <a:lnTo>
                  <a:pt x="89153" y="300354"/>
                </a:lnTo>
                <a:lnTo>
                  <a:pt x="89153" y="294385"/>
                </a:lnTo>
                <a:lnTo>
                  <a:pt x="81365" y="288674"/>
                </a:lnTo>
                <a:lnTo>
                  <a:pt x="74374" y="282797"/>
                </a:lnTo>
                <a:lnTo>
                  <a:pt x="49897" y="251420"/>
                </a:lnTo>
                <a:lnTo>
                  <a:pt x="36449" y="208914"/>
                </a:lnTo>
                <a:lnTo>
                  <a:pt x="31448" y="163034"/>
                </a:lnTo>
                <a:lnTo>
                  <a:pt x="31114" y="146176"/>
                </a:lnTo>
                <a:lnTo>
                  <a:pt x="31517" y="130417"/>
                </a:lnTo>
                <a:lnTo>
                  <a:pt x="37464" y="85089"/>
                </a:lnTo>
                <a:lnTo>
                  <a:pt x="50538" y="46995"/>
                </a:lnTo>
                <a:lnTo>
                  <a:pt x="79625" y="12755"/>
                </a:lnTo>
                <a:lnTo>
                  <a:pt x="89153" y="6731"/>
                </a:lnTo>
                <a:lnTo>
                  <a:pt x="89153" y="0"/>
                </a:lnTo>
                <a:close/>
              </a:path>
              <a:path w="1149984" h="300354">
                <a:moveTo>
                  <a:pt x="188468" y="10667"/>
                </a:moveTo>
                <a:lnTo>
                  <a:pt x="99059" y="10667"/>
                </a:lnTo>
                <a:lnTo>
                  <a:pt x="99059" y="16637"/>
                </a:lnTo>
                <a:lnTo>
                  <a:pt x="105663" y="17144"/>
                </a:lnTo>
                <a:lnTo>
                  <a:pt x="110998" y="18414"/>
                </a:lnTo>
                <a:lnTo>
                  <a:pt x="114934" y="20319"/>
                </a:lnTo>
                <a:lnTo>
                  <a:pt x="118872" y="22097"/>
                </a:lnTo>
                <a:lnTo>
                  <a:pt x="122174" y="24764"/>
                </a:lnTo>
                <a:lnTo>
                  <a:pt x="124840" y="28066"/>
                </a:lnTo>
                <a:lnTo>
                  <a:pt x="126619" y="30225"/>
                </a:lnTo>
                <a:lnTo>
                  <a:pt x="129539" y="36194"/>
                </a:lnTo>
                <a:lnTo>
                  <a:pt x="215773" y="234569"/>
                </a:lnTo>
                <a:lnTo>
                  <a:pt x="221742" y="234569"/>
                </a:lnTo>
                <a:lnTo>
                  <a:pt x="242119" y="184912"/>
                </a:lnTo>
                <a:lnTo>
                  <a:pt x="227456" y="184912"/>
                </a:lnTo>
                <a:lnTo>
                  <a:pt x="171703" y="56514"/>
                </a:lnTo>
                <a:lnTo>
                  <a:pt x="164337" y="27431"/>
                </a:lnTo>
                <a:lnTo>
                  <a:pt x="165734" y="24256"/>
                </a:lnTo>
                <a:lnTo>
                  <a:pt x="168782" y="21843"/>
                </a:lnTo>
                <a:lnTo>
                  <a:pt x="171830" y="19303"/>
                </a:lnTo>
                <a:lnTo>
                  <a:pt x="178434" y="17652"/>
                </a:lnTo>
                <a:lnTo>
                  <a:pt x="188468" y="16637"/>
                </a:lnTo>
                <a:lnTo>
                  <a:pt x="188468" y="10667"/>
                </a:lnTo>
                <a:close/>
              </a:path>
              <a:path w="1149984" h="300354">
                <a:moveTo>
                  <a:pt x="330961" y="10667"/>
                </a:moveTo>
                <a:lnTo>
                  <a:pt x="263398" y="10667"/>
                </a:lnTo>
                <a:lnTo>
                  <a:pt x="263398" y="16637"/>
                </a:lnTo>
                <a:lnTo>
                  <a:pt x="264668" y="16890"/>
                </a:lnTo>
                <a:lnTo>
                  <a:pt x="265683" y="17017"/>
                </a:lnTo>
                <a:lnTo>
                  <a:pt x="266192" y="17144"/>
                </a:lnTo>
                <a:lnTo>
                  <a:pt x="273557" y="18287"/>
                </a:lnTo>
                <a:lnTo>
                  <a:pt x="278892" y="20319"/>
                </a:lnTo>
                <a:lnTo>
                  <a:pt x="285114" y="26034"/>
                </a:lnTo>
                <a:lnTo>
                  <a:pt x="286638" y="28956"/>
                </a:lnTo>
                <a:lnTo>
                  <a:pt x="286638" y="32131"/>
                </a:lnTo>
                <a:lnTo>
                  <a:pt x="227456" y="184912"/>
                </a:lnTo>
                <a:lnTo>
                  <a:pt x="242119" y="184912"/>
                </a:lnTo>
                <a:lnTo>
                  <a:pt x="298196" y="48259"/>
                </a:lnTo>
                <a:lnTo>
                  <a:pt x="323214" y="18033"/>
                </a:lnTo>
                <a:lnTo>
                  <a:pt x="330961" y="16637"/>
                </a:lnTo>
                <a:lnTo>
                  <a:pt x="330961" y="10667"/>
                </a:lnTo>
                <a:close/>
              </a:path>
              <a:path w="1149984" h="300354">
                <a:moveTo>
                  <a:pt x="437514" y="223646"/>
                </a:moveTo>
                <a:lnTo>
                  <a:pt x="343661" y="223646"/>
                </a:lnTo>
                <a:lnTo>
                  <a:pt x="343661" y="229615"/>
                </a:lnTo>
                <a:lnTo>
                  <a:pt x="437514" y="229615"/>
                </a:lnTo>
                <a:lnTo>
                  <a:pt x="437514" y="223646"/>
                </a:lnTo>
                <a:close/>
              </a:path>
              <a:path w="1149984" h="300354">
                <a:moveTo>
                  <a:pt x="420624" y="16637"/>
                </a:moveTo>
                <a:lnTo>
                  <a:pt x="356615" y="16637"/>
                </a:lnTo>
                <a:lnTo>
                  <a:pt x="361569" y="17906"/>
                </a:lnTo>
                <a:lnTo>
                  <a:pt x="366268" y="20446"/>
                </a:lnTo>
                <a:lnTo>
                  <a:pt x="369570" y="22478"/>
                </a:lnTo>
                <a:lnTo>
                  <a:pt x="371855" y="24764"/>
                </a:lnTo>
                <a:lnTo>
                  <a:pt x="372872" y="27431"/>
                </a:lnTo>
                <a:lnTo>
                  <a:pt x="374269" y="30987"/>
                </a:lnTo>
                <a:lnTo>
                  <a:pt x="375030" y="38353"/>
                </a:lnTo>
                <a:lnTo>
                  <a:pt x="375030" y="203962"/>
                </a:lnTo>
                <a:lnTo>
                  <a:pt x="373633" y="212344"/>
                </a:lnTo>
                <a:lnTo>
                  <a:pt x="371094" y="215772"/>
                </a:lnTo>
                <a:lnTo>
                  <a:pt x="367029" y="220979"/>
                </a:lnTo>
                <a:lnTo>
                  <a:pt x="360425" y="223646"/>
                </a:lnTo>
                <a:lnTo>
                  <a:pt x="424433" y="223646"/>
                </a:lnTo>
                <a:lnTo>
                  <a:pt x="419480" y="222376"/>
                </a:lnTo>
                <a:lnTo>
                  <a:pt x="414908" y="219709"/>
                </a:lnTo>
                <a:lnTo>
                  <a:pt x="411352" y="217804"/>
                </a:lnTo>
                <a:lnTo>
                  <a:pt x="409194" y="215519"/>
                </a:lnTo>
                <a:lnTo>
                  <a:pt x="408050" y="212851"/>
                </a:lnTo>
                <a:lnTo>
                  <a:pt x="406653" y="209295"/>
                </a:lnTo>
                <a:lnTo>
                  <a:pt x="406019" y="201929"/>
                </a:lnTo>
                <a:lnTo>
                  <a:pt x="406019" y="36321"/>
                </a:lnTo>
                <a:lnTo>
                  <a:pt x="407288" y="27939"/>
                </a:lnTo>
                <a:lnTo>
                  <a:pt x="409955" y="24510"/>
                </a:lnTo>
                <a:lnTo>
                  <a:pt x="414147" y="19303"/>
                </a:lnTo>
                <a:lnTo>
                  <a:pt x="420624" y="16637"/>
                </a:lnTo>
                <a:close/>
              </a:path>
              <a:path w="1149984" h="300354">
                <a:moveTo>
                  <a:pt x="437514" y="10667"/>
                </a:moveTo>
                <a:lnTo>
                  <a:pt x="343661" y="10667"/>
                </a:lnTo>
                <a:lnTo>
                  <a:pt x="343661" y="16637"/>
                </a:lnTo>
                <a:lnTo>
                  <a:pt x="437514" y="16637"/>
                </a:lnTo>
                <a:lnTo>
                  <a:pt x="437514" y="10667"/>
                </a:lnTo>
                <a:close/>
              </a:path>
              <a:path w="1149984" h="300354">
                <a:moveTo>
                  <a:pt x="544449" y="223646"/>
                </a:moveTo>
                <a:lnTo>
                  <a:pt x="450596" y="223646"/>
                </a:lnTo>
                <a:lnTo>
                  <a:pt x="450596" y="229615"/>
                </a:lnTo>
                <a:lnTo>
                  <a:pt x="544449" y="229615"/>
                </a:lnTo>
                <a:lnTo>
                  <a:pt x="544449" y="223646"/>
                </a:lnTo>
                <a:close/>
              </a:path>
              <a:path w="1149984" h="300354">
                <a:moveTo>
                  <a:pt x="530859" y="10667"/>
                </a:moveTo>
                <a:lnTo>
                  <a:pt x="450596" y="10667"/>
                </a:lnTo>
                <a:lnTo>
                  <a:pt x="450596" y="16637"/>
                </a:lnTo>
                <a:lnTo>
                  <a:pt x="467105" y="16637"/>
                </a:lnTo>
                <a:lnTo>
                  <a:pt x="473455" y="19050"/>
                </a:lnTo>
                <a:lnTo>
                  <a:pt x="481964" y="203326"/>
                </a:lnTo>
                <a:lnTo>
                  <a:pt x="480822" y="211200"/>
                </a:lnTo>
                <a:lnTo>
                  <a:pt x="478662" y="214629"/>
                </a:lnTo>
                <a:lnTo>
                  <a:pt x="474725" y="220598"/>
                </a:lnTo>
                <a:lnTo>
                  <a:pt x="468122" y="223646"/>
                </a:lnTo>
                <a:lnTo>
                  <a:pt x="527811" y="223646"/>
                </a:lnTo>
                <a:lnTo>
                  <a:pt x="512952" y="190881"/>
                </a:lnTo>
                <a:lnTo>
                  <a:pt x="512952" y="127126"/>
                </a:lnTo>
                <a:lnTo>
                  <a:pt x="578967" y="127126"/>
                </a:lnTo>
                <a:lnTo>
                  <a:pt x="589984" y="122142"/>
                </a:lnTo>
                <a:lnTo>
                  <a:pt x="591287" y="121157"/>
                </a:lnTo>
                <a:lnTo>
                  <a:pt x="536321" y="121157"/>
                </a:lnTo>
                <a:lnTo>
                  <a:pt x="532510" y="120776"/>
                </a:lnTo>
                <a:lnTo>
                  <a:pt x="523748" y="119760"/>
                </a:lnTo>
                <a:lnTo>
                  <a:pt x="518668" y="118998"/>
                </a:lnTo>
                <a:lnTo>
                  <a:pt x="512952" y="117856"/>
                </a:lnTo>
                <a:lnTo>
                  <a:pt x="512952" y="26796"/>
                </a:lnTo>
                <a:lnTo>
                  <a:pt x="521588" y="24764"/>
                </a:lnTo>
                <a:lnTo>
                  <a:pt x="528574" y="23748"/>
                </a:lnTo>
                <a:lnTo>
                  <a:pt x="591069" y="23748"/>
                </a:lnTo>
                <a:lnTo>
                  <a:pt x="585358" y="20260"/>
                </a:lnTo>
                <a:lnTo>
                  <a:pt x="577214" y="16763"/>
                </a:lnTo>
                <a:lnTo>
                  <a:pt x="567953" y="14096"/>
                </a:lnTo>
                <a:lnTo>
                  <a:pt x="557133" y="12191"/>
                </a:lnTo>
                <a:lnTo>
                  <a:pt x="544764" y="11048"/>
                </a:lnTo>
                <a:lnTo>
                  <a:pt x="530859" y="10667"/>
                </a:lnTo>
                <a:close/>
              </a:path>
              <a:path w="1149984" h="300354">
                <a:moveTo>
                  <a:pt x="578967" y="127126"/>
                </a:moveTo>
                <a:lnTo>
                  <a:pt x="512952" y="127126"/>
                </a:lnTo>
                <a:lnTo>
                  <a:pt x="519937" y="128523"/>
                </a:lnTo>
                <a:lnTo>
                  <a:pt x="526542" y="129666"/>
                </a:lnTo>
                <a:lnTo>
                  <a:pt x="538733" y="131190"/>
                </a:lnTo>
                <a:lnTo>
                  <a:pt x="544449" y="131571"/>
                </a:lnTo>
                <a:lnTo>
                  <a:pt x="549782" y="131571"/>
                </a:lnTo>
                <a:lnTo>
                  <a:pt x="564993" y="130524"/>
                </a:lnTo>
                <a:lnTo>
                  <a:pt x="578405" y="127380"/>
                </a:lnTo>
                <a:lnTo>
                  <a:pt x="578967" y="127126"/>
                </a:lnTo>
                <a:close/>
              </a:path>
              <a:path w="1149984" h="300354">
                <a:moveTo>
                  <a:pt x="591069" y="23748"/>
                </a:moveTo>
                <a:lnTo>
                  <a:pt x="543178" y="23748"/>
                </a:lnTo>
                <a:lnTo>
                  <a:pt x="551179" y="25781"/>
                </a:lnTo>
                <a:lnTo>
                  <a:pt x="558292" y="29844"/>
                </a:lnTo>
                <a:lnTo>
                  <a:pt x="580284" y="67472"/>
                </a:lnTo>
                <a:lnTo>
                  <a:pt x="580644" y="74421"/>
                </a:lnTo>
                <a:lnTo>
                  <a:pt x="579882" y="84306"/>
                </a:lnTo>
                <a:lnTo>
                  <a:pt x="555117" y="117856"/>
                </a:lnTo>
                <a:lnTo>
                  <a:pt x="539496" y="121157"/>
                </a:lnTo>
                <a:lnTo>
                  <a:pt x="591287" y="121157"/>
                </a:lnTo>
                <a:lnTo>
                  <a:pt x="616356" y="83982"/>
                </a:lnTo>
                <a:lnTo>
                  <a:pt x="617474" y="71246"/>
                </a:lnTo>
                <a:lnTo>
                  <a:pt x="616737" y="61694"/>
                </a:lnTo>
                <a:lnTo>
                  <a:pt x="592835" y="24828"/>
                </a:lnTo>
                <a:lnTo>
                  <a:pt x="591069" y="23748"/>
                </a:lnTo>
                <a:close/>
              </a:path>
              <a:path w="1149984" h="300354">
                <a:moveTo>
                  <a:pt x="805052" y="10667"/>
                </a:moveTo>
                <a:lnTo>
                  <a:pt x="636270" y="10667"/>
                </a:lnTo>
                <a:lnTo>
                  <a:pt x="636270" y="16637"/>
                </a:lnTo>
                <a:lnTo>
                  <a:pt x="653160" y="16637"/>
                </a:lnTo>
                <a:lnTo>
                  <a:pt x="659510" y="18795"/>
                </a:lnTo>
                <a:lnTo>
                  <a:pt x="667593" y="47116"/>
                </a:lnTo>
                <a:lnTo>
                  <a:pt x="667536" y="202819"/>
                </a:lnTo>
                <a:lnTo>
                  <a:pt x="667003" y="208787"/>
                </a:lnTo>
                <a:lnTo>
                  <a:pt x="665733" y="212216"/>
                </a:lnTo>
                <a:lnTo>
                  <a:pt x="664590" y="215645"/>
                </a:lnTo>
                <a:lnTo>
                  <a:pt x="662177" y="218185"/>
                </a:lnTo>
                <a:lnTo>
                  <a:pt x="654176" y="222376"/>
                </a:lnTo>
                <a:lnTo>
                  <a:pt x="649224" y="223646"/>
                </a:lnTo>
                <a:lnTo>
                  <a:pt x="636270" y="223646"/>
                </a:lnTo>
                <a:lnTo>
                  <a:pt x="636270" y="229615"/>
                </a:lnTo>
                <a:lnTo>
                  <a:pt x="805052" y="229615"/>
                </a:lnTo>
                <a:lnTo>
                  <a:pt x="809170" y="217677"/>
                </a:lnTo>
                <a:lnTo>
                  <a:pt x="710692" y="217677"/>
                </a:lnTo>
                <a:lnTo>
                  <a:pt x="706601" y="217027"/>
                </a:lnTo>
                <a:lnTo>
                  <a:pt x="704469" y="215772"/>
                </a:lnTo>
                <a:lnTo>
                  <a:pt x="702309" y="214629"/>
                </a:lnTo>
                <a:lnTo>
                  <a:pt x="700785" y="212851"/>
                </a:lnTo>
                <a:lnTo>
                  <a:pt x="699897" y="210819"/>
                </a:lnTo>
                <a:lnTo>
                  <a:pt x="699134" y="208660"/>
                </a:lnTo>
                <a:lnTo>
                  <a:pt x="698626" y="202819"/>
                </a:lnTo>
                <a:lnTo>
                  <a:pt x="698626" y="120903"/>
                </a:lnTo>
                <a:lnTo>
                  <a:pt x="787146" y="120903"/>
                </a:lnTo>
                <a:lnTo>
                  <a:pt x="787146" y="109092"/>
                </a:lnTo>
                <a:lnTo>
                  <a:pt x="698626" y="109092"/>
                </a:lnTo>
                <a:lnTo>
                  <a:pt x="698626" y="22606"/>
                </a:lnTo>
                <a:lnTo>
                  <a:pt x="805654" y="22606"/>
                </a:lnTo>
                <a:lnTo>
                  <a:pt x="805052" y="10667"/>
                </a:lnTo>
                <a:close/>
              </a:path>
              <a:path w="1149984" h="300354">
                <a:moveTo>
                  <a:pt x="823976" y="174751"/>
                </a:moveTo>
                <a:lnTo>
                  <a:pt x="817499" y="174751"/>
                </a:lnTo>
                <a:lnTo>
                  <a:pt x="812286" y="184205"/>
                </a:lnTo>
                <a:lnTo>
                  <a:pt x="807132" y="192373"/>
                </a:lnTo>
                <a:lnTo>
                  <a:pt x="775981" y="216231"/>
                </a:lnTo>
                <a:lnTo>
                  <a:pt x="753872" y="217677"/>
                </a:lnTo>
                <a:lnTo>
                  <a:pt x="809170" y="217677"/>
                </a:lnTo>
                <a:lnTo>
                  <a:pt x="823976" y="174751"/>
                </a:lnTo>
                <a:close/>
              </a:path>
              <a:path w="1149984" h="300354">
                <a:moveTo>
                  <a:pt x="787146" y="120903"/>
                </a:moveTo>
                <a:lnTo>
                  <a:pt x="755903" y="120903"/>
                </a:lnTo>
                <a:lnTo>
                  <a:pt x="762761" y="122046"/>
                </a:lnTo>
                <a:lnTo>
                  <a:pt x="767079" y="124206"/>
                </a:lnTo>
                <a:lnTo>
                  <a:pt x="771525" y="126364"/>
                </a:lnTo>
                <a:lnTo>
                  <a:pt x="774700" y="129285"/>
                </a:lnTo>
                <a:lnTo>
                  <a:pt x="776604" y="133095"/>
                </a:lnTo>
                <a:lnTo>
                  <a:pt x="778128" y="136016"/>
                </a:lnTo>
                <a:lnTo>
                  <a:pt x="779652" y="142875"/>
                </a:lnTo>
                <a:lnTo>
                  <a:pt x="781176" y="153542"/>
                </a:lnTo>
                <a:lnTo>
                  <a:pt x="787146" y="153542"/>
                </a:lnTo>
                <a:lnTo>
                  <a:pt x="787146" y="120903"/>
                </a:lnTo>
                <a:close/>
              </a:path>
              <a:path w="1149984" h="300354">
                <a:moveTo>
                  <a:pt x="787146" y="77342"/>
                </a:moveTo>
                <a:lnTo>
                  <a:pt x="781176" y="77342"/>
                </a:lnTo>
                <a:lnTo>
                  <a:pt x="780226" y="85984"/>
                </a:lnTo>
                <a:lnTo>
                  <a:pt x="778335" y="93233"/>
                </a:lnTo>
                <a:lnTo>
                  <a:pt x="746759" y="109092"/>
                </a:lnTo>
                <a:lnTo>
                  <a:pt x="787146" y="109092"/>
                </a:lnTo>
                <a:lnTo>
                  <a:pt x="787146" y="77342"/>
                </a:lnTo>
                <a:close/>
              </a:path>
              <a:path w="1149984" h="300354">
                <a:moveTo>
                  <a:pt x="805654" y="22606"/>
                </a:moveTo>
                <a:lnTo>
                  <a:pt x="769620" y="22606"/>
                </a:lnTo>
                <a:lnTo>
                  <a:pt x="777239" y="23367"/>
                </a:lnTo>
                <a:lnTo>
                  <a:pt x="781430" y="25018"/>
                </a:lnTo>
                <a:lnTo>
                  <a:pt x="786892" y="27304"/>
                </a:lnTo>
                <a:lnTo>
                  <a:pt x="790955" y="30606"/>
                </a:lnTo>
                <a:lnTo>
                  <a:pt x="793623" y="34925"/>
                </a:lnTo>
                <a:lnTo>
                  <a:pt x="796417" y="39115"/>
                </a:lnTo>
                <a:lnTo>
                  <a:pt x="798956" y="47116"/>
                </a:lnTo>
                <a:lnTo>
                  <a:pt x="801243" y="58546"/>
                </a:lnTo>
                <a:lnTo>
                  <a:pt x="807465" y="58546"/>
                </a:lnTo>
                <a:lnTo>
                  <a:pt x="805654" y="22606"/>
                </a:lnTo>
                <a:close/>
              </a:path>
              <a:path w="1149984" h="300354">
                <a:moveTo>
                  <a:pt x="931672" y="223646"/>
                </a:moveTo>
                <a:lnTo>
                  <a:pt x="837946" y="223646"/>
                </a:lnTo>
                <a:lnTo>
                  <a:pt x="837946" y="229615"/>
                </a:lnTo>
                <a:lnTo>
                  <a:pt x="931672" y="229615"/>
                </a:lnTo>
                <a:lnTo>
                  <a:pt x="931672" y="223646"/>
                </a:lnTo>
                <a:close/>
              </a:path>
              <a:path w="1149984" h="300354">
                <a:moveTo>
                  <a:pt x="957806" y="127253"/>
                </a:moveTo>
                <a:lnTo>
                  <a:pt x="923162" y="127253"/>
                </a:lnTo>
                <a:lnTo>
                  <a:pt x="997203" y="229615"/>
                </a:lnTo>
                <a:lnTo>
                  <a:pt x="1055751" y="229615"/>
                </a:lnTo>
                <a:lnTo>
                  <a:pt x="1055751" y="223646"/>
                </a:lnTo>
                <a:lnTo>
                  <a:pt x="1047206" y="222363"/>
                </a:lnTo>
                <a:lnTo>
                  <a:pt x="1039495" y="220424"/>
                </a:lnTo>
                <a:lnTo>
                  <a:pt x="1007451" y="195734"/>
                </a:lnTo>
                <a:lnTo>
                  <a:pt x="999998" y="185800"/>
                </a:lnTo>
                <a:lnTo>
                  <a:pt x="957806" y="127253"/>
                </a:lnTo>
                <a:close/>
              </a:path>
              <a:path w="1149984" h="300354">
                <a:moveTo>
                  <a:pt x="917701" y="10667"/>
                </a:moveTo>
                <a:lnTo>
                  <a:pt x="837946" y="10667"/>
                </a:lnTo>
                <a:lnTo>
                  <a:pt x="837946" y="16637"/>
                </a:lnTo>
                <a:lnTo>
                  <a:pt x="854455" y="16637"/>
                </a:lnTo>
                <a:lnTo>
                  <a:pt x="860678" y="19050"/>
                </a:lnTo>
                <a:lnTo>
                  <a:pt x="869249" y="203834"/>
                </a:lnTo>
                <a:lnTo>
                  <a:pt x="868299" y="211200"/>
                </a:lnTo>
                <a:lnTo>
                  <a:pt x="866012" y="214629"/>
                </a:lnTo>
                <a:lnTo>
                  <a:pt x="861949" y="220598"/>
                </a:lnTo>
                <a:lnTo>
                  <a:pt x="855345" y="223646"/>
                </a:lnTo>
                <a:lnTo>
                  <a:pt x="914907" y="223646"/>
                </a:lnTo>
                <a:lnTo>
                  <a:pt x="900176" y="190881"/>
                </a:lnTo>
                <a:lnTo>
                  <a:pt x="900176" y="127253"/>
                </a:lnTo>
                <a:lnTo>
                  <a:pt x="957806" y="127253"/>
                </a:lnTo>
                <a:lnTo>
                  <a:pt x="954785" y="123062"/>
                </a:lnTo>
                <a:lnTo>
                  <a:pt x="967692" y="119467"/>
                </a:lnTo>
                <a:lnTo>
                  <a:pt x="973005" y="117220"/>
                </a:lnTo>
                <a:lnTo>
                  <a:pt x="907033" y="117220"/>
                </a:lnTo>
                <a:lnTo>
                  <a:pt x="905509" y="117093"/>
                </a:lnTo>
                <a:lnTo>
                  <a:pt x="900176" y="117093"/>
                </a:lnTo>
                <a:lnTo>
                  <a:pt x="900176" y="26034"/>
                </a:lnTo>
                <a:lnTo>
                  <a:pt x="907770" y="24681"/>
                </a:lnTo>
                <a:lnTo>
                  <a:pt x="914542" y="23685"/>
                </a:lnTo>
                <a:lnTo>
                  <a:pt x="920482" y="23070"/>
                </a:lnTo>
                <a:lnTo>
                  <a:pt x="925576" y="22859"/>
                </a:lnTo>
                <a:lnTo>
                  <a:pt x="984136" y="22859"/>
                </a:lnTo>
                <a:lnTo>
                  <a:pt x="977040" y="18843"/>
                </a:lnTo>
                <a:lnTo>
                  <a:pt x="969136" y="15747"/>
                </a:lnTo>
                <a:lnTo>
                  <a:pt x="959707" y="13507"/>
                </a:lnTo>
                <a:lnTo>
                  <a:pt x="947991" y="11922"/>
                </a:lnTo>
                <a:lnTo>
                  <a:pt x="933989" y="10979"/>
                </a:lnTo>
                <a:lnTo>
                  <a:pt x="917701" y="10667"/>
                </a:lnTo>
                <a:close/>
              </a:path>
              <a:path w="1149984" h="300354">
                <a:moveTo>
                  <a:pt x="923162" y="127253"/>
                </a:moveTo>
                <a:lnTo>
                  <a:pt x="900176" y="127253"/>
                </a:lnTo>
                <a:lnTo>
                  <a:pt x="901953" y="127381"/>
                </a:lnTo>
                <a:lnTo>
                  <a:pt x="903604" y="127381"/>
                </a:lnTo>
                <a:lnTo>
                  <a:pt x="905255" y="127507"/>
                </a:lnTo>
                <a:lnTo>
                  <a:pt x="917701" y="127507"/>
                </a:lnTo>
                <a:lnTo>
                  <a:pt x="923162" y="127253"/>
                </a:lnTo>
                <a:close/>
              </a:path>
              <a:path w="1149984" h="300354">
                <a:moveTo>
                  <a:pt x="984136" y="22859"/>
                </a:moveTo>
                <a:lnTo>
                  <a:pt x="925576" y="22859"/>
                </a:lnTo>
                <a:lnTo>
                  <a:pt x="935685" y="23685"/>
                </a:lnTo>
                <a:lnTo>
                  <a:pt x="944641" y="26098"/>
                </a:lnTo>
                <a:lnTo>
                  <a:pt x="971631" y="59299"/>
                </a:lnTo>
                <a:lnTo>
                  <a:pt x="972438" y="69087"/>
                </a:lnTo>
                <a:lnTo>
                  <a:pt x="971438" y="79111"/>
                </a:lnTo>
                <a:lnTo>
                  <a:pt x="947554" y="109559"/>
                </a:lnTo>
                <a:lnTo>
                  <a:pt x="909193" y="117220"/>
                </a:lnTo>
                <a:lnTo>
                  <a:pt x="973005" y="117220"/>
                </a:lnTo>
                <a:lnTo>
                  <a:pt x="1005443" y="85915"/>
                </a:lnTo>
                <a:lnTo>
                  <a:pt x="1008760" y="67056"/>
                </a:lnTo>
                <a:lnTo>
                  <a:pt x="1008026" y="57884"/>
                </a:lnTo>
                <a:lnTo>
                  <a:pt x="984361" y="22987"/>
                </a:lnTo>
                <a:lnTo>
                  <a:pt x="984136" y="22859"/>
                </a:lnTo>
                <a:close/>
              </a:path>
              <a:path w="1149984" h="300354">
                <a:moveTo>
                  <a:pt x="1060577" y="0"/>
                </a:moveTo>
                <a:lnTo>
                  <a:pt x="1060577" y="6731"/>
                </a:lnTo>
                <a:lnTo>
                  <a:pt x="1068439" y="12495"/>
                </a:lnTo>
                <a:lnTo>
                  <a:pt x="1075467" y="18367"/>
                </a:lnTo>
                <a:lnTo>
                  <a:pt x="1099960" y="49714"/>
                </a:lnTo>
                <a:lnTo>
                  <a:pt x="1113281" y="92075"/>
                </a:lnTo>
                <a:lnTo>
                  <a:pt x="1118282" y="138027"/>
                </a:lnTo>
                <a:lnTo>
                  <a:pt x="1118615" y="154812"/>
                </a:lnTo>
                <a:lnTo>
                  <a:pt x="1118233" y="170574"/>
                </a:lnTo>
                <a:lnTo>
                  <a:pt x="1112393" y="216026"/>
                </a:lnTo>
                <a:lnTo>
                  <a:pt x="1099319" y="254121"/>
                </a:lnTo>
                <a:lnTo>
                  <a:pt x="1070125" y="288289"/>
                </a:lnTo>
                <a:lnTo>
                  <a:pt x="1060577" y="294385"/>
                </a:lnTo>
                <a:lnTo>
                  <a:pt x="1060577" y="300354"/>
                </a:lnTo>
                <a:lnTo>
                  <a:pt x="1096692" y="276732"/>
                </a:lnTo>
                <a:lnTo>
                  <a:pt x="1125093" y="241300"/>
                </a:lnTo>
                <a:lnTo>
                  <a:pt x="1143603" y="197881"/>
                </a:lnTo>
                <a:lnTo>
                  <a:pt x="1149730" y="149987"/>
                </a:lnTo>
                <a:lnTo>
                  <a:pt x="1148945" y="132986"/>
                </a:lnTo>
                <a:lnTo>
                  <a:pt x="1137157" y="83819"/>
                </a:lnTo>
                <a:lnTo>
                  <a:pt x="1112351" y="40886"/>
                </a:lnTo>
                <a:lnTo>
                  <a:pt x="1083119" y="13239"/>
                </a:lnTo>
                <a:lnTo>
                  <a:pt x="1072360" y="6357"/>
                </a:lnTo>
                <a:lnTo>
                  <a:pt x="1060577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169522" y="5095135"/>
            <a:ext cx="171450" cy="12065"/>
          </a:xfrm>
          <a:custGeom>
            <a:avLst/>
            <a:gdLst/>
            <a:ahLst/>
            <a:cxnLst/>
            <a:rect l="l" t="t" r="r" b="b"/>
            <a:pathLst>
              <a:path w="171450" h="12064">
                <a:moveTo>
                  <a:pt x="171005" y="0"/>
                </a:moveTo>
                <a:lnTo>
                  <a:pt x="0" y="0"/>
                </a:lnTo>
                <a:lnTo>
                  <a:pt x="0" y="11788"/>
                </a:lnTo>
                <a:lnTo>
                  <a:pt x="171005" y="11788"/>
                </a:lnTo>
                <a:lnTo>
                  <a:pt x="171005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9" name="object 4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090269" y="5445759"/>
            <a:ext cx="1689790" cy="284683"/>
          </a:xfrm>
          <a:prstGeom prst="rect">
            <a:avLst/>
          </a:prstGeom>
        </p:spPr>
      </p:pic>
      <p:sp>
        <p:nvSpPr>
          <p:cNvPr id="50" name="object 50"/>
          <p:cNvSpPr/>
          <p:nvPr/>
        </p:nvSpPr>
        <p:spPr>
          <a:xfrm>
            <a:off x="2950210" y="5445759"/>
            <a:ext cx="722630" cy="234950"/>
          </a:xfrm>
          <a:custGeom>
            <a:avLst/>
            <a:gdLst/>
            <a:ahLst/>
            <a:cxnLst/>
            <a:rect l="l" t="t" r="r" b="b"/>
            <a:pathLst>
              <a:path w="722629" h="234950">
                <a:moveTo>
                  <a:pt x="71500" y="16636"/>
                </a:moveTo>
                <a:lnTo>
                  <a:pt x="6350" y="16636"/>
                </a:lnTo>
                <a:lnTo>
                  <a:pt x="11429" y="17652"/>
                </a:lnTo>
                <a:lnTo>
                  <a:pt x="15112" y="19557"/>
                </a:lnTo>
                <a:lnTo>
                  <a:pt x="98170" y="234619"/>
                </a:lnTo>
                <a:lnTo>
                  <a:pt x="104012" y="234619"/>
                </a:lnTo>
                <a:lnTo>
                  <a:pt x="123828" y="178752"/>
                </a:lnTo>
                <a:lnTo>
                  <a:pt x="109854" y="178752"/>
                </a:lnTo>
                <a:lnTo>
                  <a:pt x="66675" y="55879"/>
                </a:lnTo>
                <a:lnTo>
                  <a:pt x="59689" y="26161"/>
                </a:lnTo>
                <a:lnTo>
                  <a:pt x="61087" y="23113"/>
                </a:lnTo>
                <a:lnTo>
                  <a:pt x="64134" y="20446"/>
                </a:lnTo>
                <a:lnTo>
                  <a:pt x="67182" y="17906"/>
                </a:lnTo>
                <a:lnTo>
                  <a:pt x="71500" y="16636"/>
                </a:lnTo>
                <a:close/>
              </a:path>
              <a:path w="722629" h="234950">
                <a:moveTo>
                  <a:pt x="185648" y="94614"/>
                </a:moveTo>
                <a:lnTo>
                  <a:pt x="153669" y="94614"/>
                </a:lnTo>
                <a:lnTo>
                  <a:pt x="203453" y="234619"/>
                </a:lnTo>
                <a:lnTo>
                  <a:pt x="209931" y="234619"/>
                </a:lnTo>
                <a:lnTo>
                  <a:pt x="229271" y="178752"/>
                </a:lnTo>
                <a:lnTo>
                  <a:pt x="215264" y="178752"/>
                </a:lnTo>
                <a:lnTo>
                  <a:pt x="185648" y="94614"/>
                </a:lnTo>
                <a:close/>
              </a:path>
              <a:path w="722629" h="234950">
                <a:moveTo>
                  <a:pt x="363347" y="77342"/>
                </a:moveTo>
                <a:lnTo>
                  <a:pt x="320613" y="92424"/>
                </a:lnTo>
                <a:lnTo>
                  <a:pt x="297471" y="126743"/>
                </a:lnTo>
                <a:lnTo>
                  <a:pt x="291845" y="157111"/>
                </a:lnTo>
                <a:lnTo>
                  <a:pt x="292873" y="170734"/>
                </a:lnTo>
                <a:lnTo>
                  <a:pt x="308482" y="207492"/>
                </a:lnTo>
                <a:lnTo>
                  <a:pt x="345737" y="232472"/>
                </a:lnTo>
                <a:lnTo>
                  <a:pt x="361568" y="234137"/>
                </a:lnTo>
                <a:lnTo>
                  <a:pt x="371598" y="233491"/>
                </a:lnTo>
                <a:lnTo>
                  <a:pt x="381126" y="231554"/>
                </a:lnTo>
                <a:lnTo>
                  <a:pt x="390179" y="228323"/>
                </a:lnTo>
                <a:lnTo>
                  <a:pt x="398779" y="223799"/>
                </a:lnTo>
                <a:lnTo>
                  <a:pt x="400327" y="222669"/>
                </a:lnTo>
                <a:lnTo>
                  <a:pt x="368553" y="222669"/>
                </a:lnTo>
                <a:lnTo>
                  <a:pt x="358522" y="221206"/>
                </a:lnTo>
                <a:lnTo>
                  <a:pt x="329051" y="186994"/>
                </a:lnTo>
                <a:lnTo>
                  <a:pt x="321817" y="143548"/>
                </a:lnTo>
                <a:lnTo>
                  <a:pt x="322151" y="133977"/>
                </a:lnTo>
                <a:lnTo>
                  <a:pt x="335406" y="96265"/>
                </a:lnTo>
                <a:lnTo>
                  <a:pt x="343272" y="91701"/>
                </a:lnTo>
                <a:lnTo>
                  <a:pt x="346963" y="89534"/>
                </a:lnTo>
                <a:lnTo>
                  <a:pt x="352678" y="87883"/>
                </a:lnTo>
                <a:lnTo>
                  <a:pt x="400230" y="87883"/>
                </a:lnTo>
                <a:lnTo>
                  <a:pt x="393620" y="83724"/>
                </a:lnTo>
                <a:lnTo>
                  <a:pt x="379299" y="78938"/>
                </a:lnTo>
                <a:lnTo>
                  <a:pt x="363347" y="77342"/>
                </a:lnTo>
                <a:close/>
              </a:path>
              <a:path w="722629" h="234950">
                <a:moveTo>
                  <a:pt x="400230" y="87883"/>
                </a:moveTo>
                <a:lnTo>
                  <a:pt x="358393" y="87883"/>
                </a:lnTo>
                <a:lnTo>
                  <a:pt x="366869" y="88840"/>
                </a:lnTo>
                <a:lnTo>
                  <a:pt x="374570" y="91725"/>
                </a:lnTo>
                <a:lnTo>
                  <a:pt x="400288" y="130125"/>
                </a:lnTo>
                <a:lnTo>
                  <a:pt x="404494" y="165341"/>
                </a:lnTo>
                <a:lnTo>
                  <a:pt x="403871" y="179926"/>
                </a:lnTo>
                <a:lnTo>
                  <a:pt x="388931" y="215403"/>
                </a:lnTo>
                <a:lnTo>
                  <a:pt x="368553" y="222669"/>
                </a:lnTo>
                <a:lnTo>
                  <a:pt x="400327" y="222669"/>
                </a:lnTo>
                <a:lnTo>
                  <a:pt x="425068" y="193116"/>
                </a:lnTo>
                <a:lnTo>
                  <a:pt x="434593" y="152907"/>
                </a:lnTo>
                <a:lnTo>
                  <a:pt x="433502" y="139195"/>
                </a:lnTo>
                <a:lnTo>
                  <a:pt x="430244" y="126269"/>
                </a:lnTo>
                <a:lnTo>
                  <a:pt x="424842" y="114153"/>
                </a:lnTo>
                <a:lnTo>
                  <a:pt x="417322" y="102869"/>
                </a:lnTo>
                <a:lnTo>
                  <a:pt x="406298" y="91701"/>
                </a:lnTo>
                <a:lnTo>
                  <a:pt x="400230" y="87883"/>
                </a:lnTo>
                <a:close/>
              </a:path>
              <a:path w="722629" h="234950">
                <a:moveTo>
                  <a:pt x="177419" y="16636"/>
                </a:moveTo>
                <a:lnTo>
                  <a:pt x="108457" y="16636"/>
                </a:lnTo>
                <a:lnTo>
                  <a:pt x="111632" y="16890"/>
                </a:lnTo>
                <a:lnTo>
                  <a:pt x="113664" y="17652"/>
                </a:lnTo>
                <a:lnTo>
                  <a:pt x="116458" y="18414"/>
                </a:lnTo>
                <a:lnTo>
                  <a:pt x="119125" y="19811"/>
                </a:lnTo>
                <a:lnTo>
                  <a:pt x="121792" y="21843"/>
                </a:lnTo>
                <a:lnTo>
                  <a:pt x="123825" y="23240"/>
                </a:lnTo>
                <a:lnTo>
                  <a:pt x="146176" y="74294"/>
                </a:lnTo>
                <a:lnTo>
                  <a:pt x="109854" y="178752"/>
                </a:lnTo>
                <a:lnTo>
                  <a:pt x="123828" y="178752"/>
                </a:lnTo>
                <a:lnTo>
                  <a:pt x="153669" y="94614"/>
                </a:lnTo>
                <a:lnTo>
                  <a:pt x="185648" y="94614"/>
                </a:lnTo>
                <a:lnTo>
                  <a:pt x="173354" y="59689"/>
                </a:lnTo>
                <a:lnTo>
                  <a:pt x="165988" y="26542"/>
                </a:lnTo>
                <a:lnTo>
                  <a:pt x="167385" y="23113"/>
                </a:lnTo>
                <a:lnTo>
                  <a:pt x="170179" y="20446"/>
                </a:lnTo>
                <a:lnTo>
                  <a:pt x="173100" y="17906"/>
                </a:lnTo>
                <a:lnTo>
                  <a:pt x="177419" y="16636"/>
                </a:lnTo>
                <a:close/>
              </a:path>
              <a:path w="722629" h="234950">
                <a:moveTo>
                  <a:pt x="299592" y="16636"/>
                </a:moveTo>
                <a:lnTo>
                  <a:pt x="246379" y="16636"/>
                </a:lnTo>
                <a:lnTo>
                  <a:pt x="251713" y="17398"/>
                </a:lnTo>
                <a:lnTo>
                  <a:pt x="255777" y="18922"/>
                </a:lnTo>
                <a:lnTo>
                  <a:pt x="264032" y="27812"/>
                </a:lnTo>
                <a:lnTo>
                  <a:pt x="263914" y="31632"/>
                </a:lnTo>
                <a:lnTo>
                  <a:pt x="215264" y="178752"/>
                </a:lnTo>
                <a:lnTo>
                  <a:pt x="229271" y="178752"/>
                </a:lnTo>
                <a:lnTo>
                  <a:pt x="271017" y="58165"/>
                </a:lnTo>
                <a:lnTo>
                  <a:pt x="274230" y="48474"/>
                </a:lnTo>
                <a:lnTo>
                  <a:pt x="277002" y="40735"/>
                </a:lnTo>
                <a:lnTo>
                  <a:pt x="294894" y="17652"/>
                </a:lnTo>
                <a:lnTo>
                  <a:pt x="299592" y="16636"/>
                </a:lnTo>
                <a:close/>
              </a:path>
              <a:path w="722629" h="234950">
                <a:moveTo>
                  <a:pt x="81152" y="10667"/>
                </a:moveTo>
                <a:lnTo>
                  <a:pt x="0" y="10667"/>
                </a:lnTo>
                <a:lnTo>
                  <a:pt x="0" y="16636"/>
                </a:lnTo>
                <a:lnTo>
                  <a:pt x="81152" y="16636"/>
                </a:lnTo>
                <a:lnTo>
                  <a:pt x="81152" y="10667"/>
                </a:lnTo>
                <a:close/>
              </a:path>
              <a:path w="722629" h="234950">
                <a:moveTo>
                  <a:pt x="189356" y="10667"/>
                </a:moveTo>
                <a:lnTo>
                  <a:pt x="104012" y="10667"/>
                </a:lnTo>
                <a:lnTo>
                  <a:pt x="104012" y="16636"/>
                </a:lnTo>
                <a:lnTo>
                  <a:pt x="189356" y="16636"/>
                </a:lnTo>
                <a:lnTo>
                  <a:pt x="189356" y="10667"/>
                </a:lnTo>
                <a:close/>
              </a:path>
              <a:path w="722629" h="234950">
                <a:moveTo>
                  <a:pt x="305180" y="10667"/>
                </a:moveTo>
                <a:lnTo>
                  <a:pt x="239775" y="10667"/>
                </a:lnTo>
                <a:lnTo>
                  <a:pt x="239775" y="16636"/>
                </a:lnTo>
                <a:lnTo>
                  <a:pt x="305180" y="16636"/>
                </a:lnTo>
                <a:lnTo>
                  <a:pt x="305180" y="10667"/>
                </a:lnTo>
                <a:close/>
              </a:path>
              <a:path w="722629" h="234950">
                <a:moveTo>
                  <a:pt x="526288" y="223799"/>
                </a:moveTo>
                <a:lnTo>
                  <a:pt x="450468" y="223799"/>
                </a:lnTo>
                <a:lnTo>
                  <a:pt x="450468" y="229615"/>
                </a:lnTo>
                <a:lnTo>
                  <a:pt x="526288" y="229615"/>
                </a:lnTo>
                <a:lnTo>
                  <a:pt x="526288" y="223799"/>
                </a:lnTo>
                <a:close/>
              </a:path>
              <a:path w="722629" h="234950">
                <a:moveTo>
                  <a:pt x="609091" y="20954"/>
                </a:moveTo>
                <a:lnTo>
                  <a:pt x="573404" y="20954"/>
                </a:lnTo>
                <a:lnTo>
                  <a:pt x="575690" y="21716"/>
                </a:lnTo>
                <a:lnTo>
                  <a:pt x="577468" y="23113"/>
                </a:lnTo>
                <a:lnTo>
                  <a:pt x="582288" y="205930"/>
                </a:lnTo>
                <a:lnTo>
                  <a:pt x="581532" y="212013"/>
                </a:lnTo>
                <a:lnTo>
                  <a:pt x="565276" y="223799"/>
                </a:lnTo>
                <a:lnTo>
                  <a:pt x="557784" y="223799"/>
                </a:lnTo>
                <a:lnTo>
                  <a:pt x="557784" y="229615"/>
                </a:lnTo>
                <a:lnTo>
                  <a:pt x="632967" y="229615"/>
                </a:lnTo>
                <a:lnTo>
                  <a:pt x="632967" y="223799"/>
                </a:lnTo>
                <a:lnTo>
                  <a:pt x="624713" y="223697"/>
                </a:lnTo>
                <a:lnTo>
                  <a:pt x="619251" y="222999"/>
                </a:lnTo>
                <a:lnTo>
                  <a:pt x="616838" y="221703"/>
                </a:lnTo>
                <a:lnTo>
                  <a:pt x="614299" y="220408"/>
                </a:lnTo>
                <a:lnTo>
                  <a:pt x="612393" y="218262"/>
                </a:lnTo>
                <a:lnTo>
                  <a:pt x="611124" y="215239"/>
                </a:lnTo>
                <a:lnTo>
                  <a:pt x="609774" y="212331"/>
                </a:lnTo>
                <a:lnTo>
                  <a:pt x="609705" y="212013"/>
                </a:lnTo>
                <a:lnTo>
                  <a:pt x="609091" y="205930"/>
                </a:lnTo>
                <a:lnTo>
                  <a:pt x="609091" y="147256"/>
                </a:lnTo>
                <a:lnTo>
                  <a:pt x="641766" y="147256"/>
                </a:lnTo>
                <a:lnTo>
                  <a:pt x="641646" y="147104"/>
                </a:lnTo>
                <a:lnTo>
                  <a:pt x="609091" y="147104"/>
                </a:lnTo>
                <a:lnTo>
                  <a:pt x="609091" y="20954"/>
                </a:lnTo>
                <a:close/>
              </a:path>
              <a:path w="722629" h="234950">
                <a:moveTo>
                  <a:pt x="641766" y="147256"/>
                </a:moveTo>
                <a:lnTo>
                  <a:pt x="609091" y="147256"/>
                </a:lnTo>
                <a:lnTo>
                  <a:pt x="654980" y="205930"/>
                </a:lnTo>
                <a:lnTo>
                  <a:pt x="658749" y="210718"/>
                </a:lnTo>
                <a:lnTo>
                  <a:pt x="660907" y="214706"/>
                </a:lnTo>
                <a:lnTo>
                  <a:pt x="660907" y="219227"/>
                </a:lnTo>
                <a:lnTo>
                  <a:pt x="660145" y="220814"/>
                </a:lnTo>
                <a:lnTo>
                  <a:pt x="658749" y="221945"/>
                </a:lnTo>
                <a:lnTo>
                  <a:pt x="657225" y="223075"/>
                </a:lnTo>
                <a:lnTo>
                  <a:pt x="654557" y="223697"/>
                </a:lnTo>
                <a:lnTo>
                  <a:pt x="650366" y="223799"/>
                </a:lnTo>
                <a:lnTo>
                  <a:pt x="650366" y="229615"/>
                </a:lnTo>
                <a:lnTo>
                  <a:pt x="722249" y="229615"/>
                </a:lnTo>
                <a:lnTo>
                  <a:pt x="722249" y="223799"/>
                </a:lnTo>
                <a:lnTo>
                  <a:pt x="715644" y="223799"/>
                </a:lnTo>
                <a:lnTo>
                  <a:pt x="710945" y="223265"/>
                </a:lnTo>
                <a:lnTo>
                  <a:pt x="708278" y="222186"/>
                </a:lnTo>
                <a:lnTo>
                  <a:pt x="704341" y="220675"/>
                </a:lnTo>
                <a:lnTo>
                  <a:pt x="699897" y="217398"/>
                </a:lnTo>
                <a:lnTo>
                  <a:pt x="673353" y="187147"/>
                </a:lnTo>
                <a:lnTo>
                  <a:pt x="641766" y="147256"/>
                </a:lnTo>
                <a:close/>
              </a:path>
              <a:path w="722629" h="234950">
                <a:moveTo>
                  <a:pt x="500379" y="98805"/>
                </a:moveTo>
                <a:lnTo>
                  <a:pt x="464565" y="98805"/>
                </a:lnTo>
                <a:lnTo>
                  <a:pt x="466978" y="99567"/>
                </a:lnTo>
                <a:lnTo>
                  <a:pt x="468884" y="101091"/>
                </a:lnTo>
                <a:lnTo>
                  <a:pt x="473663" y="205930"/>
                </a:lnTo>
                <a:lnTo>
                  <a:pt x="473455" y="210184"/>
                </a:lnTo>
                <a:lnTo>
                  <a:pt x="471931" y="215785"/>
                </a:lnTo>
                <a:lnTo>
                  <a:pt x="470026" y="218528"/>
                </a:lnTo>
                <a:lnTo>
                  <a:pt x="467232" y="220256"/>
                </a:lnTo>
                <a:lnTo>
                  <a:pt x="463676" y="222618"/>
                </a:lnTo>
                <a:lnTo>
                  <a:pt x="458088" y="223799"/>
                </a:lnTo>
                <a:lnTo>
                  <a:pt x="519556" y="223799"/>
                </a:lnTo>
                <a:lnTo>
                  <a:pt x="514476" y="222834"/>
                </a:lnTo>
                <a:lnTo>
                  <a:pt x="507364" y="218960"/>
                </a:lnTo>
                <a:lnTo>
                  <a:pt x="504825" y="216534"/>
                </a:lnTo>
                <a:lnTo>
                  <a:pt x="501395" y="209435"/>
                </a:lnTo>
                <a:lnTo>
                  <a:pt x="500402" y="203377"/>
                </a:lnTo>
                <a:lnTo>
                  <a:pt x="500379" y="124205"/>
                </a:lnTo>
                <a:lnTo>
                  <a:pt x="504239" y="117131"/>
                </a:lnTo>
                <a:lnTo>
                  <a:pt x="508015" y="111140"/>
                </a:lnTo>
                <a:lnTo>
                  <a:pt x="508410" y="110616"/>
                </a:lnTo>
                <a:lnTo>
                  <a:pt x="500379" y="110616"/>
                </a:lnTo>
                <a:lnTo>
                  <a:pt x="500379" y="98805"/>
                </a:lnTo>
                <a:close/>
              </a:path>
              <a:path w="722629" h="234950">
                <a:moveTo>
                  <a:pt x="714628" y="81660"/>
                </a:moveTo>
                <a:lnTo>
                  <a:pt x="650366" y="81660"/>
                </a:lnTo>
                <a:lnTo>
                  <a:pt x="650366" y="86867"/>
                </a:lnTo>
                <a:lnTo>
                  <a:pt x="654557" y="87121"/>
                </a:lnTo>
                <a:lnTo>
                  <a:pt x="657478" y="88010"/>
                </a:lnTo>
                <a:lnTo>
                  <a:pt x="661035" y="91058"/>
                </a:lnTo>
                <a:lnTo>
                  <a:pt x="661924" y="92963"/>
                </a:lnTo>
                <a:lnTo>
                  <a:pt x="661924" y="96392"/>
                </a:lnTo>
                <a:lnTo>
                  <a:pt x="609091" y="147104"/>
                </a:lnTo>
                <a:lnTo>
                  <a:pt x="641646" y="147104"/>
                </a:lnTo>
                <a:lnTo>
                  <a:pt x="673353" y="104139"/>
                </a:lnTo>
                <a:lnTo>
                  <a:pt x="692657" y="90931"/>
                </a:lnTo>
                <a:lnTo>
                  <a:pt x="698500" y="88391"/>
                </a:lnTo>
                <a:lnTo>
                  <a:pt x="705865" y="87121"/>
                </a:lnTo>
                <a:lnTo>
                  <a:pt x="714628" y="86867"/>
                </a:lnTo>
                <a:lnTo>
                  <a:pt x="714628" y="81660"/>
                </a:lnTo>
                <a:close/>
              </a:path>
              <a:path w="722629" h="234950">
                <a:moveTo>
                  <a:pt x="544449" y="77342"/>
                </a:moveTo>
                <a:lnTo>
                  <a:pt x="538479" y="77342"/>
                </a:lnTo>
                <a:lnTo>
                  <a:pt x="528812" y="79416"/>
                </a:lnTo>
                <a:lnTo>
                  <a:pt x="519239" y="85645"/>
                </a:lnTo>
                <a:lnTo>
                  <a:pt x="509762" y="96041"/>
                </a:lnTo>
                <a:lnTo>
                  <a:pt x="500379" y="110616"/>
                </a:lnTo>
                <a:lnTo>
                  <a:pt x="508410" y="110616"/>
                </a:lnTo>
                <a:lnTo>
                  <a:pt x="511720" y="106221"/>
                </a:lnTo>
                <a:lnTo>
                  <a:pt x="515365" y="102361"/>
                </a:lnTo>
                <a:lnTo>
                  <a:pt x="517651" y="100202"/>
                </a:lnTo>
                <a:lnTo>
                  <a:pt x="519811" y="99186"/>
                </a:lnTo>
                <a:lnTo>
                  <a:pt x="559053" y="99186"/>
                </a:lnTo>
                <a:lnTo>
                  <a:pt x="559053" y="90550"/>
                </a:lnTo>
                <a:lnTo>
                  <a:pt x="557022" y="86359"/>
                </a:lnTo>
                <a:lnTo>
                  <a:pt x="549275" y="79120"/>
                </a:lnTo>
                <a:lnTo>
                  <a:pt x="544449" y="77342"/>
                </a:lnTo>
                <a:close/>
              </a:path>
              <a:path w="722629" h="234950">
                <a:moveTo>
                  <a:pt x="559053" y="99186"/>
                </a:moveTo>
                <a:lnTo>
                  <a:pt x="524001" y="99186"/>
                </a:lnTo>
                <a:lnTo>
                  <a:pt x="527430" y="100964"/>
                </a:lnTo>
                <a:lnTo>
                  <a:pt x="532129" y="104774"/>
                </a:lnTo>
                <a:lnTo>
                  <a:pt x="536828" y="108457"/>
                </a:lnTo>
                <a:lnTo>
                  <a:pt x="541019" y="110235"/>
                </a:lnTo>
                <a:lnTo>
                  <a:pt x="548639" y="110235"/>
                </a:lnTo>
                <a:lnTo>
                  <a:pt x="552068" y="108838"/>
                </a:lnTo>
                <a:lnTo>
                  <a:pt x="557656" y="102996"/>
                </a:lnTo>
                <a:lnTo>
                  <a:pt x="559004" y="99567"/>
                </a:lnTo>
                <a:lnTo>
                  <a:pt x="559053" y="99186"/>
                </a:lnTo>
                <a:close/>
              </a:path>
              <a:path w="722629" h="234950">
                <a:moveTo>
                  <a:pt x="500379" y="77342"/>
                </a:moveTo>
                <a:lnTo>
                  <a:pt x="493649" y="77342"/>
                </a:lnTo>
                <a:lnTo>
                  <a:pt x="448944" y="95376"/>
                </a:lnTo>
                <a:lnTo>
                  <a:pt x="450468" y="101218"/>
                </a:lnTo>
                <a:lnTo>
                  <a:pt x="454660" y="99567"/>
                </a:lnTo>
                <a:lnTo>
                  <a:pt x="458469" y="98805"/>
                </a:lnTo>
                <a:lnTo>
                  <a:pt x="500379" y="98805"/>
                </a:lnTo>
                <a:lnTo>
                  <a:pt x="500379" y="77342"/>
                </a:lnTo>
                <a:close/>
              </a:path>
              <a:path w="722629" h="234950">
                <a:moveTo>
                  <a:pt x="609091" y="0"/>
                </a:moveTo>
                <a:lnTo>
                  <a:pt x="601599" y="0"/>
                </a:lnTo>
                <a:lnTo>
                  <a:pt x="557784" y="18033"/>
                </a:lnTo>
                <a:lnTo>
                  <a:pt x="560451" y="23748"/>
                </a:lnTo>
                <a:lnTo>
                  <a:pt x="565023" y="21843"/>
                </a:lnTo>
                <a:lnTo>
                  <a:pt x="568451" y="20954"/>
                </a:lnTo>
                <a:lnTo>
                  <a:pt x="609091" y="20954"/>
                </a:lnTo>
                <a:lnTo>
                  <a:pt x="609091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822827" y="5445759"/>
            <a:ext cx="581660" cy="234315"/>
          </a:xfrm>
          <a:custGeom>
            <a:avLst/>
            <a:gdLst/>
            <a:ahLst/>
            <a:cxnLst/>
            <a:rect l="l" t="t" r="r" b="b"/>
            <a:pathLst>
              <a:path w="581660" h="234314">
                <a:moveTo>
                  <a:pt x="61975" y="81660"/>
                </a:moveTo>
                <a:lnTo>
                  <a:pt x="0" y="81660"/>
                </a:lnTo>
                <a:lnTo>
                  <a:pt x="0" y="87629"/>
                </a:lnTo>
                <a:lnTo>
                  <a:pt x="6350" y="89026"/>
                </a:lnTo>
                <a:lnTo>
                  <a:pt x="11175" y="91185"/>
                </a:lnTo>
                <a:lnTo>
                  <a:pt x="17145" y="96646"/>
                </a:lnTo>
                <a:lnTo>
                  <a:pt x="20193" y="101980"/>
                </a:lnTo>
                <a:lnTo>
                  <a:pt x="23368" y="109854"/>
                </a:lnTo>
                <a:lnTo>
                  <a:pt x="70865" y="234137"/>
                </a:lnTo>
                <a:lnTo>
                  <a:pt x="76835" y="234137"/>
                </a:lnTo>
                <a:lnTo>
                  <a:pt x="94725" y="194894"/>
                </a:lnTo>
                <a:lnTo>
                  <a:pt x="82423" y="194894"/>
                </a:lnTo>
                <a:lnTo>
                  <a:pt x="50800" y="109854"/>
                </a:lnTo>
                <a:lnTo>
                  <a:pt x="49022" y="105028"/>
                </a:lnTo>
                <a:lnTo>
                  <a:pt x="48006" y="100964"/>
                </a:lnTo>
                <a:lnTo>
                  <a:pt x="48006" y="94614"/>
                </a:lnTo>
                <a:lnTo>
                  <a:pt x="48895" y="92328"/>
                </a:lnTo>
                <a:lnTo>
                  <a:pt x="50673" y="90804"/>
                </a:lnTo>
                <a:lnTo>
                  <a:pt x="52450" y="89153"/>
                </a:lnTo>
                <a:lnTo>
                  <a:pt x="56261" y="88137"/>
                </a:lnTo>
                <a:lnTo>
                  <a:pt x="61975" y="87629"/>
                </a:lnTo>
                <a:lnTo>
                  <a:pt x="61975" y="81660"/>
                </a:lnTo>
                <a:close/>
              </a:path>
              <a:path w="581660" h="234314">
                <a:moveTo>
                  <a:pt x="147519" y="139699"/>
                </a:moveTo>
                <a:lnTo>
                  <a:pt x="119887" y="139699"/>
                </a:lnTo>
                <a:lnTo>
                  <a:pt x="156845" y="234137"/>
                </a:lnTo>
                <a:lnTo>
                  <a:pt x="163575" y="234137"/>
                </a:lnTo>
                <a:lnTo>
                  <a:pt x="180037" y="191668"/>
                </a:lnTo>
                <a:lnTo>
                  <a:pt x="168021" y="191668"/>
                </a:lnTo>
                <a:lnTo>
                  <a:pt x="147519" y="139699"/>
                </a:lnTo>
                <a:close/>
              </a:path>
              <a:path w="581660" h="234314">
                <a:moveTo>
                  <a:pt x="152908" y="81660"/>
                </a:moveTo>
                <a:lnTo>
                  <a:pt x="82423" y="81660"/>
                </a:lnTo>
                <a:lnTo>
                  <a:pt x="82423" y="87629"/>
                </a:lnTo>
                <a:lnTo>
                  <a:pt x="88900" y="88010"/>
                </a:lnTo>
                <a:lnTo>
                  <a:pt x="93345" y="88899"/>
                </a:lnTo>
                <a:lnTo>
                  <a:pt x="95758" y="90423"/>
                </a:lnTo>
                <a:lnTo>
                  <a:pt x="99949" y="92836"/>
                </a:lnTo>
                <a:lnTo>
                  <a:pt x="103250" y="97408"/>
                </a:lnTo>
                <a:lnTo>
                  <a:pt x="105967" y="104012"/>
                </a:lnTo>
                <a:lnTo>
                  <a:pt x="114300" y="125602"/>
                </a:lnTo>
                <a:lnTo>
                  <a:pt x="82423" y="194894"/>
                </a:lnTo>
                <a:lnTo>
                  <a:pt x="94725" y="194894"/>
                </a:lnTo>
                <a:lnTo>
                  <a:pt x="119887" y="139699"/>
                </a:lnTo>
                <a:lnTo>
                  <a:pt x="147519" y="139699"/>
                </a:lnTo>
                <a:lnTo>
                  <a:pt x="134493" y="106679"/>
                </a:lnTo>
                <a:lnTo>
                  <a:pt x="133603" y="104520"/>
                </a:lnTo>
                <a:lnTo>
                  <a:pt x="133223" y="102234"/>
                </a:lnTo>
                <a:lnTo>
                  <a:pt x="133223" y="96392"/>
                </a:lnTo>
                <a:lnTo>
                  <a:pt x="152908" y="87629"/>
                </a:lnTo>
                <a:lnTo>
                  <a:pt x="152908" y="81660"/>
                </a:lnTo>
                <a:close/>
              </a:path>
              <a:path w="581660" h="234314">
                <a:moveTo>
                  <a:pt x="233552" y="81660"/>
                </a:moveTo>
                <a:lnTo>
                  <a:pt x="186944" y="81660"/>
                </a:lnTo>
                <a:lnTo>
                  <a:pt x="186944" y="87629"/>
                </a:lnTo>
                <a:lnTo>
                  <a:pt x="193039" y="87883"/>
                </a:lnTo>
                <a:lnTo>
                  <a:pt x="197231" y="88772"/>
                </a:lnTo>
                <a:lnTo>
                  <a:pt x="199262" y="90423"/>
                </a:lnTo>
                <a:lnTo>
                  <a:pt x="201422" y="92074"/>
                </a:lnTo>
                <a:lnTo>
                  <a:pt x="202437" y="93852"/>
                </a:lnTo>
                <a:lnTo>
                  <a:pt x="202437" y="99313"/>
                </a:lnTo>
                <a:lnTo>
                  <a:pt x="201295" y="104012"/>
                </a:lnTo>
                <a:lnTo>
                  <a:pt x="199262" y="109854"/>
                </a:lnTo>
                <a:lnTo>
                  <a:pt x="168021" y="191668"/>
                </a:lnTo>
                <a:lnTo>
                  <a:pt x="180037" y="191668"/>
                </a:lnTo>
                <a:lnTo>
                  <a:pt x="212978" y="106679"/>
                </a:lnTo>
                <a:lnTo>
                  <a:pt x="233552" y="87629"/>
                </a:lnTo>
                <a:lnTo>
                  <a:pt x="233552" y="81660"/>
                </a:lnTo>
                <a:close/>
              </a:path>
              <a:path w="581660" h="234314">
                <a:moveTo>
                  <a:pt x="288036" y="0"/>
                </a:moveTo>
                <a:lnTo>
                  <a:pt x="278892" y="0"/>
                </a:lnTo>
                <a:lnTo>
                  <a:pt x="274955" y="1523"/>
                </a:lnTo>
                <a:lnTo>
                  <a:pt x="268605" y="7873"/>
                </a:lnTo>
                <a:lnTo>
                  <a:pt x="267081" y="11810"/>
                </a:lnTo>
                <a:lnTo>
                  <a:pt x="267081" y="20827"/>
                </a:lnTo>
                <a:lnTo>
                  <a:pt x="268732" y="24637"/>
                </a:lnTo>
                <a:lnTo>
                  <a:pt x="271907" y="27939"/>
                </a:lnTo>
                <a:lnTo>
                  <a:pt x="275209" y="31114"/>
                </a:lnTo>
                <a:lnTo>
                  <a:pt x="279019" y="32765"/>
                </a:lnTo>
                <a:lnTo>
                  <a:pt x="288036" y="32765"/>
                </a:lnTo>
                <a:lnTo>
                  <a:pt x="291973" y="31114"/>
                </a:lnTo>
                <a:lnTo>
                  <a:pt x="295148" y="27939"/>
                </a:lnTo>
                <a:lnTo>
                  <a:pt x="298323" y="24637"/>
                </a:lnTo>
                <a:lnTo>
                  <a:pt x="299847" y="20827"/>
                </a:lnTo>
                <a:lnTo>
                  <a:pt x="299847" y="11810"/>
                </a:lnTo>
                <a:lnTo>
                  <a:pt x="298323" y="7873"/>
                </a:lnTo>
                <a:lnTo>
                  <a:pt x="291973" y="1523"/>
                </a:lnTo>
                <a:lnTo>
                  <a:pt x="288036" y="0"/>
                </a:lnTo>
                <a:close/>
              </a:path>
              <a:path w="581660" h="234314">
                <a:moveTo>
                  <a:pt x="319405" y="223799"/>
                </a:moveTo>
                <a:lnTo>
                  <a:pt x="247523" y="223799"/>
                </a:lnTo>
                <a:lnTo>
                  <a:pt x="247523" y="229615"/>
                </a:lnTo>
                <a:lnTo>
                  <a:pt x="319405" y="229615"/>
                </a:lnTo>
                <a:lnTo>
                  <a:pt x="319405" y="223799"/>
                </a:lnTo>
                <a:close/>
              </a:path>
              <a:path w="581660" h="234314">
                <a:moveTo>
                  <a:pt x="296925" y="98805"/>
                </a:moveTo>
                <a:lnTo>
                  <a:pt x="261365" y="98805"/>
                </a:lnTo>
                <a:lnTo>
                  <a:pt x="263525" y="99440"/>
                </a:lnTo>
                <a:lnTo>
                  <a:pt x="265175" y="100837"/>
                </a:lnTo>
                <a:lnTo>
                  <a:pt x="270116" y="205447"/>
                </a:lnTo>
                <a:lnTo>
                  <a:pt x="269367" y="211531"/>
                </a:lnTo>
                <a:lnTo>
                  <a:pt x="254762" y="223799"/>
                </a:lnTo>
                <a:lnTo>
                  <a:pt x="312420" y="223799"/>
                </a:lnTo>
                <a:lnTo>
                  <a:pt x="296925" y="205447"/>
                </a:lnTo>
                <a:lnTo>
                  <a:pt x="296925" y="98805"/>
                </a:lnTo>
                <a:close/>
              </a:path>
              <a:path w="581660" h="234314">
                <a:moveTo>
                  <a:pt x="296925" y="77342"/>
                </a:moveTo>
                <a:lnTo>
                  <a:pt x="289813" y="77342"/>
                </a:lnTo>
                <a:lnTo>
                  <a:pt x="245237" y="95376"/>
                </a:lnTo>
                <a:lnTo>
                  <a:pt x="247523" y="101218"/>
                </a:lnTo>
                <a:lnTo>
                  <a:pt x="251840" y="99567"/>
                </a:lnTo>
                <a:lnTo>
                  <a:pt x="255524" y="98805"/>
                </a:lnTo>
                <a:lnTo>
                  <a:pt x="296925" y="98805"/>
                </a:lnTo>
                <a:lnTo>
                  <a:pt x="296925" y="77342"/>
                </a:lnTo>
                <a:close/>
              </a:path>
              <a:path w="581660" h="234314">
                <a:moveTo>
                  <a:pt x="380364" y="92963"/>
                </a:moveTo>
                <a:lnTo>
                  <a:pt x="353695" y="92963"/>
                </a:lnTo>
                <a:lnTo>
                  <a:pt x="353695" y="203136"/>
                </a:lnTo>
                <a:lnTo>
                  <a:pt x="377189" y="232041"/>
                </a:lnTo>
                <a:lnTo>
                  <a:pt x="389382" y="232041"/>
                </a:lnTo>
                <a:lnTo>
                  <a:pt x="413042" y="213309"/>
                </a:lnTo>
                <a:lnTo>
                  <a:pt x="390651" y="213309"/>
                </a:lnTo>
                <a:lnTo>
                  <a:pt x="387223" y="211632"/>
                </a:lnTo>
                <a:lnTo>
                  <a:pt x="381635" y="204965"/>
                </a:lnTo>
                <a:lnTo>
                  <a:pt x="380364" y="198500"/>
                </a:lnTo>
                <a:lnTo>
                  <a:pt x="380364" y="92963"/>
                </a:lnTo>
                <a:close/>
              </a:path>
              <a:path w="581660" h="234314">
                <a:moveTo>
                  <a:pt x="419353" y="200228"/>
                </a:moveTo>
                <a:lnTo>
                  <a:pt x="413131" y="200228"/>
                </a:lnTo>
                <a:lnTo>
                  <a:pt x="411225" y="204533"/>
                </a:lnTo>
                <a:lnTo>
                  <a:pt x="408686" y="207784"/>
                </a:lnTo>
                <a:lnTo>
                  <a:pt x="405384" y="209994"/>
                </a:lnTo>
                <a:lnTo>
                  <a:pt x="401955" y="212204"/>
                </a:lnTo>
                <a:lnTo>
                  <a:pt x="398525" y="213309"/>
                </a:lnTo>
                <a:lnTo>
                  <a:pt x="413042" y="213309"/>
                </a:lnTo>
                <a:lnTo>
                  <a:pt x="416282" y="207652"/>
                </a:lnTo>
                <a:lnTo>
                  <a:pt x="419353" y="200228"/>
                </a:lnTo>
                <a:close/>
              </a:path>
              <a:path w="581660" h="234314">
                <a:moveTo>
                  <a:pt x="380364" y="33146"/>
                </a:moveTo>
                <a:lnTo>
                  <a:pt x="375285" y="33146"/>
                </a:lnTo>
                <a:lnTo>
                  <a:pt x="370839" y="43941"/>
                </a:lnTo>
                <a:lnTo>
                  <a:pt x="367411" y="51434"/>
                </a:lnTo>
                <a:lnTo>
                  <a:pt x="342264" y="81279"/>
                </a:lnTo>
                <a:lnTo>
                  <a:pt x="330200" y="87629"/>
                </a:lnTo>
                <a:lnTo>
                  <a:pt x="330200" y="92963"/>
                </a:lnTo>
                <a:lnTo>
                  <a:pt x="414909" y="92963"/>
                </a:lnTo>
                <a:lnTo>
                  <a:pt x="414909" y="81660"/>
                </a:lnTo>
                <a:lnTo>
                  <a:pt x="380364" y="81660"/>
                </a:lnTo>
                <a:lnTo>
                  <a:pt x="380364" y="33146"/>
                </a:lnTo>
                <a:close/>
              </a:path>
              <a:path w="581660" h="234314">
                <a:moveTo>
                  <a:pt x="496188" y="223799"/>
                </a:moveTo>
                <a:lnTo>
                  <a:pt x="422783" y="223799"/>
                </a:lnTo>
                <a:lnTo>
                  <a:pt x="422783" y="229615"/>
                </a:lnTo>
                <a:lnTo>
                  <a:pt x="496188" y="229615"/>
                </a:lnTo>
                <a:lnTo>
                  <a:pt x="496188" y="223799"/>
                </a:lnTo>
                <a:close/>
              </a:path>
              <a:path w="581660" h="234314">
                <a:moveTo>
                  <a:pt x="581660" y="223799"/>
                </a:moveTo>
                <a:lnTo>
                  <a:pt x="509015" y="223799"/>
                </a:lnTo>
                <a:lnTo>
                  <a:pt x="509015" y="229615"/>
                </a:lnTo>
                <a:lnTo>
                  <a:pt x="581660" y="229615"/>
                </a:lnTo>
                <a:lnTo>
                  <a:pt x="581660" y="223799"/>
                </a:lnTo>
                <a:close/>
              </a:path>
              <a:path w="581660" h="234314">
                <a:moveTo>
                  <a:pt x="472186" y="21208"/>
                </a:moveTo>
                <a:lnTo>
                  <a:pt x="436625" y="21208"/>
                </a:lnTo>
                <a:lnTo>
                  <a:pt x="438785" y="21843"/>
                </a:lnTo>
                <a:lnTo>
                  <a:pt x="440563" y="23240"/>
                </a:lnTo>
                <a:lnTo>
                  <a:pt x="445317" y="50903"/>
                </a:lnTo>
                <a:lnTo>
                  <a:pt x="445299" y="206311"/>
                </a:lnTo>
                <a:lnTo>
                  <a:pt x="444753" y="211581"/>
                </a:lnTo>
                <a:lnTo>
                  <a:pt x="442213" y="217614"/>
                </a:lnTo>
                <a:lnTo>
                  <a:pt x="440436" y="219659"/>
                </a:lnTo>
                <a:lnTo>
                  <a:pt x="438276" y="220738"/>
                </a:lnTo>
                <a:lnTo>
                  <a:pt x="434594" y="222783"/>
                </a:lnTo>
                <a:lnTo>
                  <a:pt x="429387" y="223799"/>
                </a:lnTo>
                <a:lnTo>
                  <a:pt x="488569" y="223799"/>
                </a:lnTo>
                <a:lnTo>
                  <a:pt x="483235" y="222973"/>
                </a:lnTo>
                <a:lnTo>
                  <a:pt x="477138" y="219633"/>
                </a:lnTo>
                <a:lnTo>
                  <a:pt x="475107" y="217563"/>
                </a:lnTo>
                <a:lnTo>
                  <a:pt x="472821" y="212610"/>
                </a:lnTo>
                <a:lnTo>
                  <a:pt x="472186" y="206311"/>
                </a:lnTo>
                <a:lnTo>
                  <a:pt x="472186" y="117982"/>
                </a:lnTo>
                <a:lnTo>
                  <a:pt x="477972" y="112146"/>
                </a:lnTo>
                <a:lnTo>
                  <a:pt x="482417" y="108203"/>
                </a:lnTo>
                <a:lnTo>
                  <a:pt x="472186" y="108203"/>
                </a:lnTo>
                <a:lnTo>
                  <a:pt x="472186" y="21208"/>
                </a:lnTo>
                <a:close/>
              </a:path>
              <a:path w="581660" h="234314">
                <a:moveTo>
                  <a:pt x="553026" y="96900"/>
                </a:moveTo>
                <a:lnTo>
                  <a:pt x="514350" y="96900"/>
                </a:lnTo>
                <a:lnTo>
                  <a:pt x="518795" y="98170"/>
                </a:lnTo>
                <a:lnTo>
                  <a:pt x="526161" y="103250"/>
                </a:lnTo>
                <a:lnTo>
                  <a:pt x="532870" y="205447"/>
                </a:lnTo>
                <a:lnTo>
                  <a:pt x="532764" y="209651"/>
                </a:lnTo>
                <a:lnTo>
                  <a:pt x="519302" y="223799"/>
                </a:lnTo>
                <a:lnTo>
                  <a:pt x="574801" y="223799"/>
                </a:lnTo>
                <a:lnTo>
                  <a:pt x="570102" y="223050"/>
                </a:lnTo>
                <a:lnTo>
                  <a:pt x="567563" y="221538"/>
                </a:lnTo>
                <a:lnTo>
                  <a:pt x="564896" y="220040"/>
                </a:lnTo>
                <a:lnTo>
                  <a:pt x="563118" y="217995"/>
                </a:lnTo>
                <a:lnTo>
                  <a:pt x="560451" y="211962"/>
                </a:lnTo>
                <a:lnTo>
                  <a:pt x="559891" y="206311"/>
                </a:lnTo>
                <a:lnTo>
                  <a:pt x="559815" y="143865"/>
                </a:lnTo>
                <a:lnTo>
                  <a:pt x="559605" y="131233"/>
                </a:lnTo>
                <a:lnTo>
                  <a:pt x="558990" y="120726"/>
                </a:lnTo>
                <a:lnTo>
                  <a:pt x="557994" y="112333"/>
                </a:lnTo>
                <a:lnTo>
                  <a:pt x="556640" y="106044"/>
                </a:lnTo>
                <a:lnTo>
                  <a:pt x="554164" y="99115"/>
                </a:lnTo>
                <a:lnTo>
                  <a:pt x="553026" y="96900"/>
                </a:lnTo>
                <a:close/>
              </a:path>
              <a:path w="581660" h="234314">
                <a:moveTo>
                  <a:pt x="530098" y="77342"/>
                </a:moveTo>
                <a:lnTo>
                  <a:pt x="514603" y="77342"/>
                </a:lnTo>
                <a:lnTo>
                  <a:pt x="507619" y="79247"/>
                </a:lnTo>
                <a:lnTo>
                  <a:pt x="472186" y="108203"/>
                </a:lnTo>
                <a:lnTo>
                  <a:pt x="482417" y="108203"/>
                </a:lnTo>
                <a:lnTo>
                  <a:pt x="483330" y="107394"/>
                </a:lnTo>
                <a:lnTo>
                  <a:pt x="488259" y="103713"/>
                </a:lnTo>
                <a:lnTo>
                  <a:pt x="492760" y="101091"/>
                </a:lnTo>
                <a:lnTo>
                  <a:pt x="498475" y="98297"/>
                </a:lnTo>
                <a:lnTo>
                  <a:pt x="503936" y="96900"/>
                </a:lnTo>
                <a:lnTo>
                  <a:pt x="553026" y="96900"/>
                </a:lnTo>
                <a:lnTo>
                  <a:pt x="551116" y="93186"/>
                </a:lnTo>
                <a:lnTo>
                  <a:pt x="547497" y="88257"/>
                </a:lnTo>
                <a:lnTo>
                  <a:pt x="543306" y="84327"/>
                </a:lnTo>
                <a:lnTo>
                  <a:pt x="537210" y="79628"/>
                </a:lnTo>
                <a:lnTo>
                  <a:pt x="530098" y="77342"/>
                </a:lnTo>
                <a:close/>
              </a:path>
              <a:path w="581660" h="234314">
                <a:moveTo>
                  <a:pt x="472186" y="0"/>
                </a:moveTo>
                <a:lnTo>
                  <a:pt x="464820" y="0"/>
                </a:lnTo>
                <a:lnTo>
                  <a:pt x="420624" y="18033"/>
                </a:lnTo>
                <a:lnTo>
                  <a:pt x="422783" y="23748"/>
                </a:lnTo>
                <a:lnTo>
                  <a:pt x="427863" y="21970"/>
                </a:lnTo>
                <a:lnTo>
                  <a:pt x="431546" y="21208"/>
                </a:lnTo>
                <a:lnTo>
                  <a:pt x="472186" y="21208"/>
                </a:lnTo>
                <a:lnTo>
                  <a:pt x="472186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568571" y="5523103"/>
            <a:ext cx="298450" cy="155575"/>
          </a:xfrm>
          <a:custGeom>
            <a:avLst/>
            <a:gdLst/>
            <a:ahLst/>
            <a:cxnLst/>
            <a:rect l="l" t="t" r="r" b="b"/>
            <a:pathLst>
              <a:path w="298450" h="155575">
                <a:moveTo>
                  <a:pt x="98425" y="9906"/>
                </a:moveTo>
                <a:lnTo>
                  <a:pt x="63753" y="9906"/>
                </a:lnTo>
                <a:lnTo>
                  <a:pt x="70612" y="12573"/>
                </a:lnTo>
                <a:lnTo>
                  <a:pt x="75311" y="18034"/>
                </a:lnTo>
                <a:lnTo>
                  <a:pt x="82295" y="54229"/>
                </a:lnTo>
                <a:lnTo>
                  <a:pt x="64603" y="60919"/>
                </a:lnTo>
                <a:lnTo>
                  <a:pt x="49625" y="67084"/>
                </a:lnTo>
                <a:lnTo>
                  <a:pt x="13890" y="87844"/>
                </a:lnTo>
                <a:lnTo>
                  <a:pt x="0" y="110020"/>
                </a:lnTo>
                <a:lnTo>
                  <a:pt x="56" y="117976"/>
                </a:lnTo>
                <a:lnTo>
                  <a:pt x="21161" y="152719"/>
                </a:lnTo>
                <a:lnTo>
                  <a:pt x="35178" y="155346"/>
                </a:lnTo>
                <a:lnTo>
                  <a:pt x="41782" y="155346"/>
                </a:lnTo>
                <a:lnTo>
                  <a:pt x="74911" y="136613"/>
                </a:lnTo>
                <a:lnTo>
                  <a:pt x="44068" y="136613"/>
                </a:lnTo>
                <a:lnTo>
                  <a:pt x="38734" y="134048"/>
                </a:lnTo>
                <a:lnTo>
                  <a:pt x="34036" y="128943"/>
                </a:lnTo>
                <a:lnTo>
                  <a:pt x="29463" y="123825"/>
                </a:lnTo>
                <a:lnTo>
                  <a:pt x="27050" y="117398"/>
                </a:lnTo>
                <a:lnTo>
                  <a:pt x="27050" y="103505"/>
                </a:lnTo>
                <a:lnTo>
                  <a:pt x="28955" y="97853"/>
                </a:lnTo>
                <a:lnTo>
                  <a:pt x="32638" y="92684"/>
                </a:lnTo>
                <a:lnTo>
                  <a:pt x="36194" y="87515"/>
                </a:lnTo>
                <a:lnTo>
                  <a:pt x="71195" y="68608"/>
                </a:lnTo>
                <a:lnTo>
                  <a:pt x="82295" y="64135"/>
                </a:lnTo>
                <a:lnTo>
                  <a:pt x="108965" y="64135"/>
                </a:lnTo>
                <a:lnTo>
                  <a:pt x="108873" y="45847"/>
                </a:lnTo>
                <a:lnTo>
                  <a:pt x="102996" y="15240"/>
                </a:lnTo>
                <a:lnTo>
                  <a:pt x="98425" y="9906"/>
                </a:lnTo>
                <a:close/>
              </a:path>
              <a:path w="298450" h="155575">
                <a:moveTo>
                  <a:pt x="110759" y="130962"/>
                </a:moveTo>
                <a:lnTo>
                  <a:pt x="82295" y="130962"/>
                </a:lnTo>
                <a:lnTo>
                  <a:pt x="82423" y="139788"/>
                </a:lnTo>
                <a:lnTo>
                  <a:pt x="84074" y="146024"/>
                </a:lnTo>
                <a:lnTo>
                  <a:pt x="87121" y="149694"/>
                </a:lnTo>
                <a:lnTo>
                  <a:pt x="90296" y="153352"/>
                </a:lnTo>
                <a:lnTo>
                  <a:pt x="94487" y="155181"/>
                </a:lnTo>
                <a:lnTo>
                  <a:pt x="99821" y="155181"/>
                </a:lnTo>
                <a:lnTo>
                  <a:pt x="108130" y="153667"/>
                </a:lnTo>
                <a:lnTo>
                  <a:pt x="116665" y="149124"/>
                </a:lnTo>
                <a:lnTo>
                  <a:pt x="125414" y="141556"/>
                </a:lnTo>
                <a:lnTo>
                  <a:pt x="131093" y="134835"/>
                </a:lnTo>
                <a:lnTo>
                  <a:pt x="115062" y="134835"/>
                </a:lnTo>
                <a:lnTo>
                  <a:pt x="113664" y="134289"/>
                </a:lnTo>
                <a:lnTo>
                  <a:pt x="112394" y="133223"/>
                </a:lnTo>
                <a:lnTo>
                  <a:pt x="111251" y="132143"/>
                </a:lnTo>
                <a:lnTo>
                  <a:pt x="110759" y="130962"/>
                </a:lnTo>
                <a:close/>
              </a:path>
              <a:path w="298450" h="155575">
                <a:moveTo>
                  <a:pt x="108965" y="64135"/>
                </a:moveTo>
                <a:lnTo>
                  <a:pt x="82295" y="64135"/>
                </a:lnTo>
                <a:lnTo>
                  <a:pt x="82295" y="120459"/>
                </a:lnTo>
                <a:lnTo>
                  <a:pt x="72772" y="127527"/>
                </a:lnTo>
                <a:lnTo>
                  <a:pt x="64214" y="132575"/>
                </a:lnTo>
                <a:lnTo>
                  <a:pt x="56632" y="135604"/>
                </a:lnTo>
                <a:lnTo>
                  <a:pt x="50037" y="136613"/>
                </a:lnTo>
                <a:lnTo>
                  <a:pt x="74911" y="136613"/>
                </a:lnTo>
                <a:lnTo>
                  <a:pt x="82295" y="130962"/>
                </a:lnTo>
                <a:lnTo>
                  <a:pt x="110759" y="130962"/>
                </a:lnTo>
                <a:lnTo>
                  <a:pt x="110362" y="130009"/>
                </a:lnTo>
                <a:lnTo>
                  <a:pt x="109013" y="110475"/>
                </a:lnTo>
                <a:lnTo>
                  <a:pt x="108965" y="64135"/>
                </a:lnTo>
                <a:close/>
              </a:path>
              <a:path w="298450" h="155575">
                <a:moveTo>
                  <a:pt x="134365" y="121920"/>
                </a:moveTo>
                <a:lnTo>
                  <a:pt x="118490" y="134835"/>
                </a:lnTo>
                <a:lnTo>
                  <a:pt x="131093" y="134835"/>
                </a:lnTo>
                <a:lnTo>
                  <a:pt x="134365" y="130962"/>
                </a:lnTo>
                <a:lnTo>
                  <a:pt x="134365" y="121920"/>
                </a:lnTo>
                <a:close/>
              </a:path>
              <a:path w="298450" h="155575">
                <a:moveTo>
                  <a:pt x="59689" y="0"/>
                </a:moveTo>
                <a:lnTo>
                  <a:pt x="19812" y="11684"/>
                </a:lnTo>
                <a:lnTo>
                  <a:pt x="5587" y="37084"/>
                </a:lnTo>
                <a:lnTo>
                  <a:pt x="5672" y="42291"/>
                </a:lnTo>
                <a:lnTo>
                  <a:pt x="6857" y="45847"/>
                </a:lnTo>
                <a:lnTo>
                  <a:pt x="11937" y="51435"/>
                </a:lnTo>
                <a:lnTo>
                  <a:pt x="15239" y="52832"/>
                </a:lnTo>
                <a:lnTo>
                  <a:pt x="23240" y="52832"/>
                </a:lnTo>
                <a:lnTo>
                  <a:pt x="32688" y="29781"/>
                </a:lnTo>
                <a:lnTo>
                  <a:pt x="32725" y="23062"/>
                </a:lnTo>
                <a:lnTo>
                  <a:pt x="34670" y="19050"/>
                </a:lnTo>
                <a:lnTo>
                  <a:pt x="38734" y="15367"/>
                </a:lnTo>
                <a:lnTo>
                  <a:pt x="42671" y="11684"/>
                </a:lnTo>
                <a:lnTo>
                  <a:pt x="48132" y="9906"/>
                </a:lnTo>
                <a:lnTo>
                  <a:pt x="98425" y="9906"/>
                </a:lnTo>
                <a:lnTo>
                  <a:pt x="92042" y="6590"/>
                </a:lnTo>
                <a:lnTo>
                  <a:pt x="85282" y="3696"/>
                </a:lnTo>
                <a:lnTo>
                  <a:pt x="77644" y="1635"/>
                </a:lnTo>
                <a:lnTo>
                  <a:pt x="69125" y="406"/>
                </a:lnTo>
                <a:lnTo>
                  <a:pt x="59689" y="0"/>
                </a:lnTo>
                <a:close/>
              </a:path>
              <a:path w="298450" h="155575">
                <a:moveTo>
                  <a:pt x="211962" y="146456"/>
                </a:moveTo>
                <a:lnTo>
                  <a:pt x="138811" y="146456"/>
                </a:lnTo>
                <a:lnTo>
                  <a:pt x="138811" y="152273"/>
                </a:lnTo>
                <a:lnTo>
                  <a:pt x="211962" y="152273"/>
                </a:lnTo>
                <a:lnTo>
                  <a:pt x="211962" y="146456"/>
                </a:lnTo>
                <a:close/>
              </a:path>
              <a:path w="298450" h="155575">
                <a:moveTo>
                  <a:pt x="298450" y="146456"/>
                </a:moveTo>
                <a:lnTo>
                  <a:pt x="225298" y="146456"/>
                </a:lnTo>
                <a:lnTo>
                  <a:pt x="225298" y="152273"/>
                </a:lnTo>
                <a:lnTo>
                  <a:pt x="298450" y="152273"/>
                </a:lnTo>
                <a:lnTo>
                  <a:pt x="298450" y="146456"/>
                </a:lnTo>
                <a:close/>
              </a:path>
              <a:path w="298450" h="155575">
                <a:moveTo>
                  <a:pt x="187959" y="21463"/>
                </a:moveTo>
                <a:lnTo>
                  <a:pt x="152526" y="21463"/>
                </a:lnTo>
                <a:lnTo>
                  <a:pt x="154686" y="22225"/>
                </a:lnTo>
                <a:lnTo>
                  <a:pt x="157987" y="25019"/>
                </a:lnTo>
                <a:lnTo>
                  <a:pt x="161289" y="129616"/>
                </a:lnTo>
                <a:lnTo>
                  <a:pt x="160019" y="136906"/>
                </a:lnTo>
                <a:lnTo>
                  <a:pt x="154686" y="144551"/>
                </a:lnTo>
                <a:lnTo>
                  <a:pt x="149605" y="146456"/>
                </a:lnTo>
                <a:lnTo>
                  <a:pt x="203962" y="146456"/>
                </a:lnTo>
                <a:lnTo>
                  <a:pt x="187992" y="40862"/>
                </a:lnTo>
                <a:lnTo>
                  <a:pt x="197486" y="31652"/>
                </a:lnTo>
                <a:lnTo>
                  <a:pt x="197897" y="31369"/>
                </a:lnTo>
                <a:lnTo>
                  <a:pt x="187959" y="31369"/>
                </a:lnTo>
                <a:lnTo>
                  <a:pt x="187959" y="21463"/>
                </a:lnTo>
                <a:close/>
              </a:path>
              <a:path w="298450" h="155575">
                <a:moveTo>
                  <a:pt x="269901" y="19812"/>
                </a:moveTo>
                <a:lnTo>
                  <a:pt x="234441" y="19812"/>
                </a:lnTo>
                <a:lnTo>
                  <a:pt x="240411" y="22860"/>
                </a:lnTo>
                <a:lnTo>
                  <a:pt x="243839" y="28956"/>
                </a:lnTo>
                <a:lnTo>
                  <a:pt x="249060" y="129616"/>
                </a:lnTo>
                <a:lnTo>
                  <a:pt x="248919" y="132410"/>
                </a:lnTo>
                <a:lnTo>
                  <a:pt x="235203" y="146456"/>
                </a:lnTo>
                <a:lnTo>
                  <a:pt x="291338" y="146456"/>
                </a:lnTo>
                <a:lnTo>
                  <a:pt x="275843" y="55753"/>
                </a:lnTo>
                <a:lnTo>
                  <a:pt x="275609" y="46394"/>
                </a:lnTo>
                <a:lnTo>
                  <a:pt x="274923" y="38322"/>
                </a:lnTo>
                <a:lnTo>
                  <a:pt x="273827" y="31652"/>
                </a:lnTo>
                <a:lnTo>
                  <a:pt x="272288" y="26035"/>
                </a:lnTo>
                <a:lnTo>
                  <a:pt x="269901" y="19812"/>
                </a:lnTo>
                <a:close/>
              </a:path>
              <a:path w="298450" h="155575">
                <a:moveTo>
                  <a:pt x="245617" y="0"/>
                </a:moveTo>
                <a:lnTo>
                  <a:pt x="237489" y="0"/>
                </a:lnTo>
                <a:lnTo>
                  <a:pt x="225536" y="1954"/>
                </a:lnTo>
                <a:lnTo>
                  <a:pt x="213296" y="7826"/>
                </a:lnTo>
                <a:lnTo>
                  <a:pt x="200771" y="17627"/>
                </a:lnTo>
                <a:lnTo>
                  <a:pt x="187959" y="31369"/>
                </a:lnTo>
                <a:lnTo>
                  <a:pt x="197897" y="31369"/>
                </a:lnTo>
                <a:lnTo>
                  <a:pt x="207025" y="25066"/>
                </a:lnTo>
                <a:lnTo>
                  <a:pt x="216588" y="21123"/>
                </a:lnTo>
                <a:lnTo>
                  <a:pt x="226187" y="19812"/>
                </a:lnTo>
                <a:lnTo>
                  <a:pt x="269901" y="19812"/>
                </a:lnTo>
                <a:lnTo>
                  <a:pt x="268731" y="16764"/>
                </a:lnTo>
                <a:lnTo>
                  <a:pt x="264159" y="10033"/>
                </a:lnTo>
                <a:lnTo>
                  <a:pt x="258317" y="6096"/>
                </a:lnTo>
                <a:lnTo>
                  <a:pt x="252475" y="2032"/>
                </a:lnTo>
                <a:lnTo>
                  <a:pt x="245617" y="0"/>
                </a:lnTo>
                <a:close/>
              </a:path>
              <a:path w="298450" h="155575">
                <a:moveTo>
                  <a:pt x="187959" y="0"/>
                </a:moveTo>
                <a:lnTo>
                  <a:pt x="180975" y="0"/>
                </a:lnTo>
                <a:lnTo>
                  <a:pt x="136398" y="18034"/>
                </a:lnTo>
                <a:lnTo>
                  <a:pt x="138811" y="23876"/>
                </a:lnTo>
                <a:lnTo>
                  <a:pt x="143001" y="22225"/>
                </a:lnTo>
                <a:lnTo>
                  <a:pt x="146684" y="21463"/>
                </a:lnTo>
                <a:lnTo>
                  <a:pt x="187959" y="21463"/>
                </a:lnTo>
                <a:lnTo>
                  <a:pt x="187959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028184" y="5445759"/>
            <a:ext cx="487680" cy="234950"/>
          </a:xfrm>
          <a:custGeom>
            <a:avLst/>
            <a:gdLst/>
            <a:ahLst/>
            <a:cxnLst/>
            <a:rect l="l" t="t" r="r" b="b"/>
            <a:pathLst>
              <a:path w="487679" h="234950">
                <a:moveTo>
                  <a:pt x="42799" y="0"/>
                </a:moveTo>
                <a:lnTo>
                  <a:pt x="33654" y="0"/>
                </a:lnTo>
                <a:lnTo>
                  <a:pt x="29717" y="1523"/>
                </a:lnTo>
                <a:lnTo>
                  <a:pt x="23367" y="7873"/>
                </a:lnTo>
                <a:lnTo>
                  <a:pt x="21843" y="11810"/>
                </a:lnTo>
                <a:lnTo>
                  <a:pt x="21843" y="20827"/>
                </a:lnTo>
                <a:lnTo>
                  <a:pt x="23494" y="24637"/>
                </a:lnTo>
                <a:lnTo>
                  <a:pt x="26669" y="27939"/>
                </a:lnTo>
                <a:lnTo>
                  <a:pt x="29971" y="31114"/>
                </a:lnTo>
                <a:lnTo>
                  <a:pt x="33781" y="32765"/>
                </a:lnTo>
                <a:lnTo>
                  <a:pt x="42799" y="32765"/>
                </a:lnTo>
                <a:lnTo>
                  <a:pt x="46736" y="31114"/>
                </a:lnTo>
                <a:lnTo>
                  <a:pt x="49911" y="27939"/>
                </a:lnTo>
                <a:lnTo>
                  <a:pt x="53086" y="24637"/>
                </a:lnTo>
                <a:lnTo>
                  <a:pt x="54610" y="20827"/>
                </a:lnTo>
                <a:lnTo>
                  <a:pt x="54610" y="11810"/>
                </a:lnTo>
                <a:lnTo>
                  <a:pt x="53086" y="7873"/>
                </a:lnTo>
                <a:lnTo>
                  <a:pt x="46736" y="1523"/>
                </a:lnTo>
                <a:lnTo>
                  <a:pt x="42799" y="0"/>
                </a:lnTo>
                <a:close/>
              </a:path>
              <a:path w="487679" h="234950">
                <a:moveTo>
                  <a:pt x="74167" y="223799"/>
                </a:moveTo>
                <a:lnTo>
                  <a:pt x="2286" y="223799"/>
                </a:lnTo>
                <a:lnTo>
                  <a:pt x="2286" y="229615"/>
                </a:lnTo>
                <a:lnTo>
                  <a:pt x="74167" y="229615"/>
                </a:lnTo>
                <a:lnTo>
                  <a:pt x="74167" y="223799"/>
                </a:lnTo>
                <a:close/>
              </a:path>
              <a:path w="487679" h="234950">
                <a:moveTo>
                  <a:pt x="51688" y="98805"/>
                </a:moveTo>
                <a:lnTo>
                  <a:pt x="16128" y="98805"/>
                </a:lnTo>
                <a:lnTo>
                  <a:pt x="18287" y="99440"/>
                </a:lnTo>
                <a:lnTo>
                  <a:pt x="19938" y="100837"/>
                </a:lnTo>
                <a:lnTo>
                  <a:pt x="24879" y="205447"/>
                </a:lnTo>
                <a:lnTo>
                  <a:pt x="24129" y="211531"/>
                </a:lnTo>
                <a:lnTo>
                  <a:pt x="9525" y="223799"/>
                </a:lnTo>
                <a:lnTo>
                  <a:pt x="67182" y="223799"/>
                </a:lnTo>
                <a:lnTo>
                  <a:pt x="51688" y="205447"/>
                </a:lnTo>
                <a:lnTo>
                  <a:pt x="51688" y="98805"/>
                </a:lnTo>
                <a:close/>
              </a:path>
              <a:path w="487679" h="234950">
                <a:moveTo>
                  <a:pt x="51688" y="77342"/>
                </a:moveTo>
                <a:lnTo>
                  <a:pt x="44576" y="77342"/>
                </a:lnTo>
                <a:lnTo>
                  <a:pt x="0" y="95376"/>
                </a:lnTo>
                <a:lnTo>
                  <a:pt x="2286" y="101218"/>
                </a:lnTo>
                <a:lnTo>
                  <a:pt x="6603" y="99567"/>
                </a:lnTo>
                <a:lnTo>
                  <a:pt x="10287" y="98805"/>
                </a:lnTo>
                <a:lnTo>
                  <a:pt x="51688" y="98805"/>
                </a:lnTo>
                <a:lnTo>
                  <a:pt x="51688" y="77342"/>
                </a:lnTo>
                <a:close/>
              </a:path>
              <a:path w="487679" h="234950">
                <a:moveTo>
                  <a:pt x="202691" y="5587"/>
                </a:moveTo>
                <a:lnTo>
                  <a:pt x="162798" y="12747"/>
                </a:lnTo>
                <a:lnTo>
                  <a:pt x="128904" y="34289"/>
                </a:lnTo>
                <a:lnTo>
                  <a:pt x="102330" y="71977"/>
                </a:lnTo>
                <a:lnTo>
                  <a:pt x="93471" y="119379"/>
                </a:lnTo>
                <a:lnTo>
                  <a:pt x="95380" y="143679"/>
                </a:lnTo>
                <a:lnTo>
                  <a:pt x="110703" y="185197"/>
                </a:lnTo>
                <a:lnTo>
                  <a:pt x="140465" y="216547"/>
                </a:lnTo>
                <a:lnTo>
                  <a:pt x="178462" y="232612"/>
                </a:lnTo>
                <a:lnTo>
                  <a:pt x="200151" y="234619"/>
                </a:lnTo>
                <a:lnTo>
                  <a:pt x="221702" y="232562"/>
                </a:lnTo>
                <a:lnTo>
                  <a:pt x="241585" y="226387"/>
                </a:lnTo>
                <a:lnTo>
                  <a:pt x="247310" y="223151"/>
                </a:lnTo>
                <a:lnTo>
                  <a:pt x="199770" y="223151"/>
                </a:lnTo>
                <a:lnTo>
                  <a:pt x="186078" y="221779"/>
                </a:lnTo>
                <a:lnTo>
                  <a:pt x="153288" y="201193"/>
                </a:lnTo>
                <a:lnTo>
                  <a:pt x="136144" y="166106"/>
                </a:lnTo>
                <a:lnTo>
                  <a:pt x="130428" y="118617"/>
                </a:lnTo>
                <a:lnTo>
                  <a:pt x="131810" y="94071"/>
                </a:lnTo>
                <a:lnTo>
                  <a:pt x="142859" y="54359"/>
                </a:lnTo>
                <a:lnTo>
                  <a:pt x="173180" y="22844"/>
                </a:lnTo>
                <a:lnTo>
                  <a:pt x="199643" y="17398"/>
                </a:lnTo>
                <a:lnTo>
                  <a:pt x="249026" y="17398"/>
                </a:lnTo>
                <a:lnTo>
                  <a:pt x="242506" y="13684"/>
                </a:lnTo>
                <a:lnTo>
                  <a:pt x="223313" y="7612"/>
                </a:lnTo>
                <a:lnTo>
                  <a:pt x="202691" y="5587"/>
                </a:lnTo>
                <a:close/>
              </a:path>
              <a:path w="487679" h="234950">
                <a:moveTo>
                  <a:pt x="249026" y="17398"/>
                </a:moveTo>
                <a:lnTo>
                  <a:pt x="199643" y="17398"/>
                </a:lnTo>
                <a:lnTo>
                  <a:pt x="214485" y="18778"/>
                </a:lnTo>
                <a:lnTo>
                  <a:pt x="227599" y="22907"/>
                </a:lnTo>
                <a:lnTo>
                  <a:pt x="258460" y="54967"/>
                </a:lnTo>
                <a:lnTo>
                  <a:pt x="269509" y="96877"/>
                </a:lnTo>
                <a:lnTo>
                  <a:pt x="270890" y="123189"/>
                </a:lnTo>
                <a:lnTo>
                  <a:pt x="269630" y="147378"/>
                </a:lnTo>
                <a:lnTo>
                  <a:pt x="259586" y="185331"/>
                </a:lnTo>
                <a:lnTo>
                  <a:pt x="227964" y="217139"/>
                </a:lnTo>
                <a:lnTo>
                  <a:pt x="199770" y="223151"/>
                </a:lnTo>
                <a:lnTo>
                  <a:pt x="247310" y="223151"/>
                </a:lnTo>
                <a:lnTo>
                  <a:pt x="290113" y="184148"/>
                </a:lnTo>
                <a:lnTo>
                  <a:pt x="305873" y="142743"/>
                </a:lnTo>
                <a:lnTo>
                  <a:pt x="307826" y="118617"/>
                </a:lnTo>
                <a:lnTo>
                  <a:pt x="305895" y="95605"/>
                </a:lnTo>
                <a:lnTo>
                  <a:pt x="300037" y="74374"/>
                </a:lnTo>
                <a:lnTo>
                  <a:pt x="290274" y="55167"/>
                </a:lnTo>
                <a:lnTo>
                  <a:pt x="276605" y="37972"/>
                </a:lnTo>
                <a:lnTo>
                  <a:pt x="260270" y="23804"/>
                </a:lnTo>
                <a:lnTo>
                  <a:pt x="249026" y="17398"/>
                </a:lnTo>
                <a:close/>
              </a:path>
              <a:path w="487679" h="234950">
                <a:moveTo>
                  <a:pt x="349757" y="159537"/>
                </a:moveTo>
                <a:lnTo>
                  <a:pt x="343788" y="159537"/>
                </a:lnTo>
                <a:lnTo>
                  <a:pt x="343788" y="234619"/>
                </a:lnTo>
                <a:lnTo>
                  <a:pt x="349757" y="234619"/>
                </a:lnTo>
                <a:lnTo>
                  <a:pt x="350519" y="229565"/>
                </a:lnTo>
                <a:lnTo>
                  <a:pt x="351663" y="226225"/>
                </a:lnTo>
                <a:lnTo>
                  <a:pt x="353426" y="224493"/>
                </a:lnTo>
                <a:lnTo>
                  <a:pt x="354838" y="222999"/>
                </a:lnTo>
                <a:lnTo>
                  <a:pt x="356996" y="222186"/>
                </a:lnTo>
                <a:lnTo>
                  <a:pt x="460573" y="222186"/>
                </a:lnTo>
                <a:lnTo>
                  <a:pt x="460789" y="222021"/>
                </a:lnTo>
                <a:lnTo>
                  <a:pt x="414908" y="222021"/>
                </a:lnTo>
                <a:lnTo>
                  <a:pt x="406334" y="221537"/>
                </a:lnTo>
                <a:lnTo>
                  <a:pt x="370109" y="205532"/>
                </a:lnTo>
                <a:lnTo>
                  <a:pt x="352042" y="170579"/>
                </a:lnTo>
                <a:lnTo>
                  <a:pt x="349757" y="159537"/>
                </a:lnTo>
                <a:close/>
              </a:path>
              <a:path w="487679" h="234950">
                <a:moveTo>
                  <a:pt x="460573" y="222186"/>
                </a:moveTo>
                <a:lnTo>
                  <a:pt x="362457" y="222186"/>
                </a:lnTo>
                <a:lnTo>
                  <a:pt x="369062" y="223888"/>
                </a:lnTo>
                <a:lnTo>
                  <a:pt x="390143" y="230670"/>
                </a:lnTo>
                <a:lnTo>
                  <a:pt x="397001" y="232625"/>
                </a:lnTo>
                <a:lnTo>
                  <a:pt x="405891" y="234137"/>
                </a:lnTo>
                <a:lnTo>
                  <a:pt x="411861" y="234619"/>
                </a:lnTo>
                <a:lnTo>
                  <a:pt x="418211" y="234619"/>
                </a:lnTo>
                <a:lnTo>
                  <a:pt x="432738" y="233495"/>
                </a:lnTo>
                <a:lnTo>
                  <a:pt x="445849" y="230120"/>
                </a:lnTo>
                <a:lnTo>
                  <a:pt x="457555" y="224493"/>
                </a:lnTo>
                <a:lnTo>
                  <a:pt x="460573" y="222186"/>
                </a:lnTo>
                <a:close/>
              </a:path>
              <a:path w="487679" h="234950">
                <a:moveTo>
                  <a:pt x="405891" y="5587"/>
                </a:moveTo>
                <a:lnTo>
                  <a:pt x="359790" y="22732"/>
                </a:lnTo>
                <a:lnTo>
                  <a:pt x="341903" y="61769"/>
                </a:lnTo>
                <a:lnTo>
                  <a:pt x="341850" y="64896"/>
                </a:lnTo>
                <a:lnTo>
                  <a:pt x="342137" y="69939"/>
                </a:lnTo>
                <a:lnTo>
                  <a:pt x="360318" y="104050"/>
                </a:lnTo>
                <a:lnTo>
                  <a:pt x="392818" y="126484"/>
                </a:lnTo>
                <a:lnTo>
                  <a:pt x="418536" y="141149"/>
                </a:lnTo>
                <a:lnTo>
                  <a:pt x="428466" y="146964"/>
                </a:lnTo>
                <a:lnTo>
                  <a:pt x="456945" y="175361"/>
                </a:lnTo>
                <a:lnTo>
                  <a:pt x="458469" y="180797"/>
                </a:lnTo>
                <a:lnTo>
                  <a:pt x="458469" y="186181"/>
                </a:lnTo>
                <a:lnTo>
                  <a:pt x="432942" y="219360"/>
                </a:lnTo>
                <a:lnTo>
                  <a:pt x="414908" y="222021"/>
                </a:lnTo>
                <a:lnTo>
                  <a:pt x="460789" y="222021"/>
                </a:lnTo>
                <a:lnTo>
                  <a:pt x="485977" y="185750"/>
                </a:lnTo>
                <a:lnTo>
                  <a:pt x="487171" y="173748"/>
                </a:lnTo>
                <a:lnTo>
                  <a:pt x="486792" y="167276"/>
                </a:lnTo>
                <a:lnTo>
                  <a:pt x="469219" y="132589"/>
                </a:lnTo>
                <a:lnTo>
                  <a:pt x="436141" y="110460"/>
                </a:lnTo>
                <a:lnTo>
                  <a:pt x="422020" y="102742"/>
                </a:lnTo>
                <a:lnTo>
                  <a:pt x="404899" y="93146"/>
                </a:lnTo>
                <a:lnTo>
                  <a:pt x="369696" y="64896"/>
                </a:lnTo>
                <a:lnTo>
                  <a:pt x="367411" y="58800"/>
                </a:lnTo>
                <a:lnTo>
                  <a:pt x="367441" y="51915"/>
                </a:lnTo>
                <a:lnTo>
                  <a:pt x="390810" y="21113"/>
                </a:lnTo>
                <a:lnTo>
                  <a:pt x="406145" y="18541"/>
                </a:lnTo>
                <a:lnTo>
                  <a:pt x="472693" y="18541"/>
                </a:lnTo>
                <a:lnTo>
                  <a:pt x="472693" y="18287"/>
                </a:lnTo>
                <a:lnTo>
                  <a:pt x="453136" y="18287"/>
                </a:lnTo>
                <a:lnTo>
                  <a:pt x="448817" y="16890"/>
                </a:lnTo>
                <a:lnTo>
                  <a:pt x="442849" y="14223"/>
                </a:lnTo>
                <a:lnTo>
                  <a:pt x="433181" y="10463"/>
                </a:lnTo>
                <a:lnTo>
                  <a:pt x="423799" y="7762"/>
                </a:lnTo>
                <a:lnTo>
                  <a:pt x="414702" y="6133"/>
                </a:lnTo>
                <a:lnTo>
                  <a:pt x="405891" y="5587"/>
                </a:lnTo>
                <a:close/>
              </a:path>
              <a:path w="487679" h="234950">
                <a:moveTo>
                  <a:pt x="472693" y="18541"/>
                </a:moveTo>
                <a:lnTo>
                  <a:pt x="406145" y="18541"/>
                </a:lnTo>
                <a:lnTo>
                  <a:pt x="413506" y="19018"/>
                </a:lnTo>
                <a:lnTo>
                  <a:pt x="420735" y="20446"/>
                </a:lnTo>
                <a:lnTo>
                  <a:pt x="456311" y="46608"/>
                </a:lnTo>
                <a:lnTo>
                  <a:pt x="466725" y="81406"/>
                </a:lnTo>
                <a:lnTo>
                  <a:pt x="472693" y="81406"/>
                </a:lnTo>
                <a:lnTo>
                  <a:pt x="472693" y="18541"/>
                </a:lnTo>
                <a:close/>
              </a:path>
              <a:path w="487679" h="234950">
                <a:moveTo>
                  <a:pt x="472693" y="5587"/>
                </a:moveTo>
                <a:lnTo>
                  <a:pt x="466725" y="5587"/>
                </a:lnTo>
                <a:lnTo>
                  <a:pt x="465581" y="10667"/>
                </a:lnTo>
                <a:lnTo>
                  <a:pt x="464185" y="14096"/>
                </a:lnTo>
                <a:lnTo>
                  <a:pt x="460628" y="17398"/>
                </a:lnTo>
                <a:lnTo>
                  <a:pt x="458342" y="18287"/>
                </a:lnTo>
                <a:lnTo>
                  <a:pt x="472693" y="18287"/>
                </a:lnTo>
                <a:lnTo>
                  <a:pt x="472693" y="5587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4" name="object 54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5695315" y="5445759"/>
            <a:ext cx="1172112" cy="300342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7045197" y="5451347"/>
            <a:ext cx="1190752" cy="294754"/>
          </a:xfrm>
          <a:prstGeom prst="rect">
            <a:avLst/>
          </a:prstGeom>
        </p:spPr>
      </p:pic>
      <p:sp>
        <p:nvSpPr>
          <p:cNvPr id="56" name="object 56"/>
          <p:cNvSpPr/>
          <p:nvPr/>
        </p:nvSpPr>
        <p:spPr>
          <a:xfrm>
            <a:off x="8403843" y="5445759"/>
            <a:ext cx="290830" cy="234315"/>
          </a:xfrm>
          <a:custGeom>
            <a:avLst/>
            <a:gdLst/>
            <a:ahLst/>
            <a:cxnLst/>
            <a:rect l="l" t="t" r="r" b="b"/>
            <a:pathLst>
              <a:path w="290829" h="234314">
                <a:moveTo>
                  <a:pt x="42799" y="0"/>
                </a:moveTo>
                <a:lnTo>
                  <a:pt x="33654" y="0"/>
                </a:lnTo>
                <a:lnTo>
                  <a:pt x="29717" y="1523"/>
                </a:lnTo>
                <a:lnTo>
                  <a:pt x="23367" y="7873"/>
                </a:lnTo>
                <a:lnTo>
                  <a:pt x="21844" y="11810"/>
                </a:lnTo>
                <a:lnTo>
                  <a:pt x="21844" y="20827"/>
                </a:lnTo>
                <a:lnTo>
                  <a:pt x="23495" y="24637"/>
                </a:lnTo>
                <a:lnTo>
                  <a:pt x="26670" y="27939"/>
                </a:lnTo>
                <a:lnTo>
                  <a:pt x="29972" y="31114"/>
                </a:lnTo>
                <a:lnTo>
                  <a:pt x="33781" y="32765"/>
                </a:lnTo>
                <a:lnTo>
                  <a:pt x="42799" y="32765"/>
                </a:lnTo>
                <a:lnTo>
                  <a:pt x="46735" y="31114"/>
                </a:lnTo>
                <a:lnTo>
                  <a:pt x="49910" y="27939"/>
                </a:lnTo>
                <a:lnTo>
                  <a:pt x="53085" y="24637"/>
                </a:lnTo>
                <a:lnTo>
                  <a:pt x="54609" y="20827"/>
                </a:lnTo>
                <a:lnTo>
                  <a:pt x="54609" y="11810"/>
                </a:lnTo>
                <a:lnTo>
                  <a:pt x="53085" y="7873"/>
                </a:lnTo>
                <a:lnTo>
                  <a:pt x="46735" y="1523"/>
                </a:lnTo>
                <a:lnTo>
                  <a:pt x="42799" y="0"/>
                </a:lnTo>
                <a:close/>
              </a:path>
              <a:path w="290829" h="234314">
                <a:moveTo>
                  <a:pt x="74167" y="223799"/>
                </a:moveTo>
                <a:lnTo>
                  <a:pt x="2285" y="223799"/>
                </a:lnTo>
                <a:lnTo>
                  <a:pt x="2285" y="229615"/>
                </a:lnTo>
                <a:lnTo>
                  <a:pt x="74167" y="229615"/>
                </a:lnTo>
                <a:lnTo>
                  <a:pt x="74167" y="223799"/>
                </a:lnTo>
                <a:close/>
              </a:path>
              <a:path w="290829" h="234314">
                <a:moveTo>
                  <a:pt x="51688" y="98805"/>
                </a:moveTo>
                <a:lnTo>
                  <a:pt x="16128" y="98805"/>
                </a:lnTo>
                <a:lnTo>
                  <a:pt x="18287" y="99440"/>
                </a:lnTo>
                <a:lnTo>
                  <a:pt x="19938" y="100837"/>
                </a:lnTo>
                <a:lnTo>
                  <a:pt x="24879" y="205447"/>
                </a:lnTo>
                <a:lnTo>
                  <a:pt x="24129" y="211531"/>
                </a:lnTo>
                <a:lnTo>
                  <a:pt x="9525" y="223799"/>
                </a:lnTo>
                <a:lnTo>
                  <a:pt x="67182" y="223799"/>
                </a:lnTo>
                <a:lnTo>
                  <a:pt x="51688" y="205447"/>
                </a:lnTo>
                <a:lnTo>
                  <a:pt x="51688" y="98805"/>
                </a:lnTo>
                <a:close/>
              </a:path>
              <a:path w="290829" h="234314">
                <a:moveTo>
                  <a:pt x="51688" y="77342"/>
                </a:moveTo>
                <a:lnTo>
                  <a:pt x="44576" y="77342"/>
                </a:lnTo>
                <a:lnTo>
                  <a:pt x="0" y="95376"/>
                </a:lnTo>
                <a:lnTo>
                  <a:pt x="2285" y="101218"/>
                </a:lnTo>
                <a:lnTo>
                  <a:pt x="6603" y="99567"/>
                </a:lnTo>
                <a:lnTo>
                  <a:pt x="10286" y="98805"/>
                </a:lnTo>
                <a:lnTo>
                  <a:pt x="51688" y="98805"/>
                </a:lnTo>
                <a:lnTo>
                  <a:pt x="51688" y="77342"/>
                </a:lnTo>
                <a:close/>
              </a:path>
              <a:path w="290829" h="234314">
                <a:moveTo>
                  <a:pt x="135127" y="92963"/>
                </a:moveTo>
                <a:lnTo>
                  <a:pt x="108457" y="92963"/>
                </a:lnTo>
                <a:lnTo>
                  <a:pt x="108457" y="203136"/>
                </a:lnTo>
                <a:lnTo>
                  <a:pt x="131952" y="232041"/>
                </a:lnTo>
                <a:lnTo>
                  <a:pt x="144145" y="232041"/>
                </a:lnTo>
                <a:lnTo>
                  <a:pt x="167805" y="213309"/>
                </a:lnTo>
                <a:lnTo>
                  <a:pt x="145414" y="213309"/>
                </a:lnTo>
                <a:lnTo>
                  <a:pt x="141985" y="211632"/>
                </a:lnTo>
                <a:lnTo>
                  <a:pt x="136398" y="204965"/>
                </a:lnTo>
                <a:lnTo>
                  <a:pt x="135127" y="198500"/>
                </a:lnTo>
                <a:lnTo>
                  <a:pt x="135127" y="92963"/>
                </a:lnTo>
                <a:close/>
              </a:path>
              <a:path w="290829" h="234314">
                <a:moveTo>
                  <a:pt x="174116" y="200228"/>
                </a:moveTo>
                <a:lnTo>
                  <a:pt x="167894" y="200228"/>
                </a:lnTo>
                <a:lnTo>
                  <a:pt x="165988" y="204533"/>
                </a:lnTo>
                <a:lnTo>
                  <a:pt x="163449" y="207784"/>
                </a:lnTo>
                <a:lnTo>
                  <a:pt x="160147" y="209994"/>
                </a:lnTo>
                <a:lnTo>
                  <a:pt x="156717" y="212204"/>
                </a:lnTo>
                <a:lnTo>
                  <a:pt x="153288" y="213309"/>
                </a:lnTo>
                <a:lnTo>
                  <a:pt x="167805" y="213309"/>
                </a:lnTo>
                <a:lnTo>
                  <a:pt x="171045" y="207652"/>
                </a:lnTo>
                <a:lnTo>
                  <a:pt x="174116" y="200228"/>
                </a:lnTo>
                <a:close/>
              </a:path>
              <a:path w="290829" h="234314">
                <a:moveTo>
                  <a:pt x="135127" y="33146"/>
                </a:moveTo>
                <a:lnTo>
                  <a:pt x="130048" y="33146"/>
                </a:lnTo>
                <a:lnTo>
                  <a:pt x="125602" y="43941"/>
                </a:lnTo>
                <a:lnTo>
                  <a:pt x="122174" y="51434"/>
                </a:lnTo>
                <a:lnTo>
                  <a:pt x="97027" y="81279"/>
                </a:lnTo>
                <a:lnTo>
                  <a:pt x="84962" y="87629"/>
                </a:lnTo>
                <a:lnTo>
                  <a:pt x="84962" y="92963"/>
                </a:lnTo>
                <a:lnTo>
                  <a:pt x="169672" y="92963"/>
                </a:lnTo>
                <a:lnTo>
                  <a:pt x="169672" y="81660"/>
                </a:lnTo>
                <a:lnTo>
                  <a:pt x="135127" y="81660"/>
                </a:lnTo>
                <a:lnTo>
                  <a:pt x="135127" y="33146"/>
                </a:lnTo>
                <a:close/>
              </a:path>
              <a:path w="290829" h="234314">
                <a:moveTo>
                  <a:pt x="266181" y="227672"/>
                </a:moveTo>
                <a:lnTo>
                  <a:pt x="203453" y="227672"/>
                </a:lnTo>
                <a:lnTo>
                  <a:pt x="206375" y="228218"/>
                </a:lnTo>
                <a:lnTo>
                  <a:pt x="209930" y="229298"/>
                </a:lnTo>
                <a:lnTo>
                  <a:pt x="218380" y="231415"/>
                </a:lnTo>
                <a:lnTo>
                  <a:pt x="226377" y="232927"/>
                </a:lnTo>
                <a:lnTo>
                  <a:pt x="233898" y="233834"/>
                </a:lnTo>
                <a:lnTo>
                  <a:pt x="240919" y="234137"/>
                </a:lnTo>
                <a:lnTo>
                  <a:pt x="250132" y="233365"/>
                </a:lnTo>
                <a:lnTo>
                  <a:pt x="258905" y="231049"/>
                </a:lnTo>
                <a:lnTo>
                  <a:pt x="266181" y="227672"/>
                </a:lnTo>
                <a:close/>
              </a:path>
              <a:path w="290829" h="234314">
                <a:moveTo>
                  <a:pt x="195325" y="179069"/>
                </a:moveTo>
                <a:lnTo>
                  <a:pt x="189991" y="179069"/>
                </a:lnTo>
                <a:lnTo>
                  <a:pt x="189991" y="231876"/>
                </a:lnTo>
                <a:lnTo>
                  <a:pt x="195325" y="231876"/>
                </a:lnTo>
                <a:lnTo>
                  <a:pt x="196723" y="229082"/>
                </a:lnTo>
                <a:lnTo>
                  <a:pt x="198627" y="227672"/>
                </a:lnTo>
                <a:lnTo>
                  <a:pt x="266181" y="227672"/>
                </a:lnTo>
                <a:lnTo>
                  <a:pt x="267225" y="227188"/>
                </a:lnTo>
                <a:lnTo>
                  <a:pt x="270967" y="224612"/>
                </a:lnTo>
                <a:lnTo>
                  <a:pt x="241173" y="224612"/>
                </a:lnTo>
                <a:lnTo>
                  <a:pt x="233457" y="223895"/>
                </a:lnTo>
                <a:lnTo>
                  <a:pt x="201895" y="198848"/>
                </a:lnTo>
                <a:lnTo>
                  <a:pt x="198114" y="189678"/>
                </a:lnTo>
                <a:lnTo>
                  <a:pt x="195325" y="179069"/>
                </a:lnTo>
                <a:close/>
              </a:path>
              <a:path w="290829" h="234314">
                <a:moveTo>
                  <a:pt x="240029" y="77342"/>
                </a:moveTo>
                <a:lnTo>
                  <a:pt x="234314" y="77342"/>
                </a:lnTo>
                <a:lnTo>
                  <a:pt x="224789" y="78106"/>
                </a:lnTo>
                <a:lnTo>
                  <a:pt x="192500" y="103378"/>
                </a:lnTo>
                <a:lnTo>
                  <a:pt x="189356" y="120141"/>
                </a:lnTo>
                <a:lnTo>
                  <a:pt x="189356" y="129539"/>
                </a:lnTo>
                <a:lnTo>
                  <a:pt x="216634" y="158706"/>
                </a:lnTo>
                <a:lnTo>
                  <a:pt x="238069" y="169935"/>
                </a:lnTo>
                <a:lnTo>
                  <a:pt x="246856" y="174993"/>
                </a:lnTo>
                <a:lnTo>
                  <a:pt x="253690" y="179545"/>
                </a:lnTo>
                <a:lnTo>
                  <a:pt x="258572" y="183591"/>
                </a:lnTo>
                <a:lnTo>
                  <a:pt x="263778" y="188658"/>
                </a:lnTo>
                <a:lnTo>
                  <a:pt x="266446" y="194894"/>
                </a:lnTo>
                <a:lnTo>
                  <a:pt x="266446" y="208457"/>
                </a:lnTo>
                <a:lnTo>
                  <a:pt x="264032" y="213715"/>
                </a:lnTo>
                <a:lnTo>
                  <a:pt x="254634" y="222427"/>
                </a:lnTo>
                <a:lnTo>
                  <a:pt x="248665" y="224612"/>
                </a:lnTo>
                <a:lnTo>
                  <a:pt x="270967" y="224612"/>
                </a:lnTo>
                <a:lnTo>
                  <a:pt x="290278" y="189678"/>
                </a:lnTo>
                <a:lnTo>
                  <a:pt x="290225" y="188658"/>
                </a:lnTo>
                <a:lnTo>
                  <a:pt x="257555" y="147104"/>
                </a:lnTo>
                <a:lnTo>
                  <a:pt x="223774" y="130682"/>
                </a:lnTo>
                <a:lnTo>
                  <a:pt x="216915" y="125983"/>
                </a:lnTo>
                <a:lnTo>
                  <a:pt x="213613" y="121538"/>
                </a:lnTo>
                <a:lnTo>
                  <a:pt x="210184" y="117220"/>
                </a:lnTo>
                <a:lnTo>
                  <a:pt x="208406" y="112140"/>
                </a:lnTo>
                <a:lnTo>
                  <a:pt x="208406" y="101218"/>
                </a:lnTo>
                <a:lnTo>
                  <a:pt x="210692" y="96773"/>
                </a:lnTo>
                <a:lnTo>
                  <a:pt x="215391" y="92836"/>
                </a:lnTo>
                <a:lnTo>
                  <a:pt x="219963" y="88899"/>
                </a:lnTo>
                <a:lnTo>
                  <a:pt x="226059" y="86867"/>
                </a:lnTo>
                <a:lnTo>
                  <a:pt x="279146" y="86867"/>
                </a:lnTo>
                <a:lnTo>
                  <a:pt x="279146" y="83438"/>
                </a:lnTo>
                <a:lnTo>
                  <a:pt x="264540" y="83438"/>
                </a:lnTo>
                <a:lnTo>
                  <a:pt x="260857" y="82676"/>
                </a:lnTo>
                <a:lnTo>
                  <a:pt x="255397" y="81025"/>
                </a:lnTo>
                <a:lnTo>
                  <a:pt x="247141" y="78612"/>
                </a:lnTo>
                <a:lnTo>
                  <a:pt x="240029" y="77342"/>
                </a:lnTo>
                <a:close/>
              </a:path>
              <a:path w="290829" h="234314">
                <a:moveTo>
                  <a:pt x="279146" y="86867"/>
                </a:moveTo>
                <a:lnTo>
                  <a:pt x="233679" y="86867"/>
                </a:lnTo>
                <a:lnTo>
                  <a:pt x="240776" y="87393"/>
                </a:lnTo>
                <a:lnTo>
                  <a:pt x="247205" y="88979"/>
                </a:lnTo>
                <a:lnTo>
                  <a:pt x="273811" y="127761"/>
                </a:lnTo>
                <a:lnTo>
                  <a:pt x="279146" y="127761"/>
                </a:lnTo>
                <a:lnTo>
                  <a:pt x="279146" y="86867"/>
                </a:lnTo>
                <a:close/>
              </a:path>
              <a:path w="290829" h="234314">
                <a:moveTo>
                  <a:pt x="279146" y="77342"/>
                </a:moveTo>
                <a:lnTo>
                  <a:pt x="273811" y="77342"/>
                </a:lnTo>
                <a:lnTo>
                  <a:pt x="272541" y="79882"/>
                </a:lnTo>
                <a:lnTo>
                  <a:pt x="271399" y="81533"/>
                </a:lnTo>
                <a:lnTo>
                  <a:pt x="270382" y="82295"/>
                </a:lnTo>
                <a:lnTo>
                  <a:pt x="269494" y="83057"/>
                </a:lnTo>
                <a:lnTo>
                  <a:pt x="268097" y="83438"/>
                </a:lnTo>
                <a:lnTo>
                  <a:pt x="279146" y="83438"/>
                </a:lnTo>
                <a:lnTo>
                  <a:pt x="279146" y="77342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7" name="object 57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8864092" y="5445759"/>
            <a:ext cx="2063877" cy="300342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1089131" y="5445759"/>
            <a:ext cx="245745" cy="229615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093825" y="5941047"/>
            <a:ext cx="1000150" cy="234149"/>
          </a:xfrm>
          <a:prstGeom prst="rect">
            <a:avLst/>
          </a:prstGeom>
        </p:spPr>
      </p:pic>
      <p:sp>
        <p:nvSpPr>
          <p:cNvPr id="60" name="object 60"/>
          <p:cNvSpPr/>
          <p:nvPr/>
        </p:nvSpPr>
        <p:spPr>
          <a:xfrm>
            <a:off x="2185035" y="5941047"/>
            <a:ext cx="466725" cy="234315"/>
          </a:xfrm>
          <a:custGeom>
            <a:avLst/>
            <a:gdLst/>
            <a:ahLst/>
            <a:cxnLst/>
            <a:rect l="l" t="t" r="r" b="b"/>
            <a:pathLst>
              <a:path w="466725" h="234314">
                <a:moveTo>
                  <a:pt x="98207" y="87198"/>
                </a:moveTo>
                <a:lnTo>
                  <a:pt x="63753" y="87198"/>
                </a:lnTo>
                <a:lnTo>
                  <a:pt x="70612" y="89954"/>
                </a:lnTo>
                <a:lnTo>
                  <a:pt x="75310" y="95440"/>
                </a:lnTo>
                <a:lnTo>
                  <a:pt x="82295" y="131610"/>
                </a:lnTo>
                <a:lnTo>
                  <a:pt x="64603" y="138291"/>
                </a:lnTo>
                <a:lnTo>
                  <a:pt x="49625" y="144448"/>
                </a:lnTo>
                <a:lnTo>
                  <a:pt x="13890" y="165200"/>
                </a:lnTo>
                <a:lnTo>
                  <a:pt x="0" y="187375"/>
                </a:lnTo>
                <a:lnTo>
                  <a:pt x="56" y="195332"/>
                </a:lnTo>
                <a:lnTo>
                  <a:pt x="21161" y="230074"/>
                </a:lnTo>
                <a:lnTo>
                  <a:pt x="35178" y="232702"/>
                </a:lnTo>
                <a:lnTo>
                  <a:pt x="41782" y="232702"/>
                </a:lnTo>
                <a:lnTo>
                  <a:pt x="74911" y="213969"/>
                </a:lnTo>
                <a:lnTo>
                  <a:pt x="44068" y="213969"/>
                </a:lnTo>
                <a:lnTo>
                  <a:pt x="38734" y="211404"/>
                </a:lnTo>
                <a:lnTo>
                  <a:pt x="34035" y="206298"/>
                </a:lnTo>
                <a:lnTo>
                  <a:pt x="29463" y="201180"/>
                </a:lnTo>
                <a:lnTo>
                  <a:pt x="27050" y="194754"/>
                </a:lnTo>
                <a:lnTo>
                  <a:pt x="27050" y="180860"/>
                </a:lnTo>
                <a:lnTo>
                  <a:pt x="28956" y="175209"/>
                </a:lnTo>
                <a:lnTo>
                  <a:pt x="32638" y="170040"/>
                </a:lnTo>
                <a:lnTo>
                  <a:pt x="36194" y="164871"/>
                </a:lnTo>
                <a:lnTo>
                  <a:pt x="71195" y="145953"/>
                </a:lnTo>
                <a:lnTo>
                  <a:pt x="82295" y="141465"/>
                </a:lnTo>
                <a:lnTo>
                  <a:pt x="108965" y="141465"/>
                </a:lnTo>
                <a:lnTo>
                  <a:pt x="108872" y="123164"/>
                </a:lnTo>
                <a:lnTo>
                  <a:pt x="98425" y="87312"/>
                </a:lnTo>
                <a:lnTo>
                  <a:pt x="98207" y="87198"/>
                </a:lnTo>
                <a:close/>
              </a:path>
              <a:path w="466725" h="234314">
                <a:moveTo>
                  <a:pt x="110759" y="208318"/>
                </a:moveTo>
                <a:lnTo>
                  <a:pt x="82295" y="208318"/>
                </a:lnTo>
                <a:lnTo>
                  <a:pt x="82422" y="217144"/>
                </a:lnTo>
                <a:lnTo>
                  <a:pt x="84073" y="223380"/>
                </a:lnTo>
                <a:lnTo>
                  <a:pt x="87121" y="227050"/>
                </a:lnTo>
                <a:lnTo>
                  <a:pt x="90296" y="230708"/>
                </a:lnTo>
                <a:lnTo>
                  <a:pt x="94487" y="232537"/>
                </a:lnTo>
                <a:lnTo>
                  <a:pt x="99821" y="232537"/>
                </a:lnTo>
                <a:lnTo>
                  <a:pt x="108130" y="231022"/>
                </a:lnTo>
                <a:lnTo>
                  <a:pt x="116665" y="226480"/>
                </a:lnTo>
                <a:lnTo>
                  <a:pt x="125414" y="218912"/>
                </a:lnTo>
                <a:lnTo>
                  <a:pt x="131093" y="212191"/>
                </a:lnTo>
                <a:lnTo>
                  <a:pt x="115062" y="212191"/>
                </a:lnTo>
                <a:lnTo>
                  <a:pt x="113664" y="211645"/>
                </a:lnTo>
                <a:lnTo>
                  <a:pt x="112394" y="210578"/>
                </a:lnTo>
                <a:lnTo>
                  <a:pt x="111251" y="209499"/>
                </a:lnTo>
                <a:lnTo>
                  <a:pt x="110759" y="208318"/>
                </a:lnTo>
                <a:close/>
              </a:path>
              <a:path w="466725" h="234314">
                <a:moveTo>
                  <a:pt x="108965" y="141465"/>
                </a:moveTo>
                <a:lnTo>
                  <a:pt x="82295" y="141465"/>
                </a:lnTo>
                <a:lnTo>
                  <a:pt x="82295" y="197815"/>
                </a:lnTo>
                <a:lnTo>
                  <a:pt x="72772" y="204882"/>
                </a:lnTo>
                <a:lnTo>
                  <a:pt x="64214" y="209931"/>
                </a:lnTo>
                <a:lnTo>
                  <a:pt x="56632" y="212959"/>
                </a:lnTo>
                <a:lnTo>
                  <a:pt x="50037" y="213969"/>
                </a:lnTo>
                <a:lnTo>
                  <a:pt x="74911" y="213969"/>
                </a:lnTo>
                <a:lnTo>
                  <a:pt x="82295" y="208318"/>
                </a:lnTo>
                <a:lnTo>
                  <a:pt x="110759" y="208318"/>
                </a:lnTo>
                <a:lnTo>
                  <a:pt x="110362" y="207365"/>
                </a:lnTo>
                <a:lnTo>
                  <a:pt x="109013" y="187831"/>
                </a:lnTo>
                <a:lnTo>
                  <a:pt x="108965" y="141465"/>
                </a:lnTo>
                <a:close/>
              </a:path>
              <a:path w="466725" h="234314">
                <a:moveTo>
                  <a:pt x="134365" y="199275"/>
                </a:moveTo>
                <a:lnTo>
                  <a:pt x="118490" y="212191"/>
                </a:lnTo>
                <a:lnTo>
                  <a:pt x="131093" y="212191"/>
                </a:lnTo>
                <a:lnTo>
                  <a:pt x="134365" y="208318"/>
                </a:lnTo>
                <a:lnTo>
                  <a:pt x="134365" y="199275"/>
                </a:lnTo>
                <a:close/>
              </a:path>
              <a:path w="466725" h="234314">
                <a:moveTo>
                  <a:pt x="59689" y="77355"/>
                </a:moveTo>
                <a:lnTo>
                  <a:pt x="19812" y="88976"/>
                </a:lnTo>
                <a:lnTo>
                  <a:pt x="5587" y="114490"/>
                </a:lnTo>
                <a:lnTo>
                  <a:pt x="5676" y="119608"/>
                </a:lnTo>
                <a:lnTo>
                  <a:pt x="6857" y="123164"/>
                </a:lnTo>
                <a:lnTo>
                  <a:pt x="11937" y="128752"/>
                </a:lnTo>
                <a:lnTo>
                  <a:pt x="15239" y="130162"/>
                </a:lnTo>
                <a:lnTo>
                  <a:pt x="23240" y="130162"/>
                </a:lnTo>
                <a:lnTo>
                  <a:pt x="32689" y="107145"/>
                </a:lnTo>
                <a:lnTo>
                  <a:pt x="32703" y="100424"/>
                </a:lnTo>
                <a:lnTo>
                  <a:pt x="34670" y="96354"/>
                </a:lnTo>
                <a:lnTo>
                  <a:pt x="38734" y="92697"/>
                </a:lnTo>
                <a:lnTo>
                  <a:pt x="42671" y="89039"/>
                </a:lnTo>
                <a:lnTo>
                  <a:pt x="48132" y="87198"/>
                </a:lnTo>
                <a:lnTo>
                  <a:pt x="98207" y="87198"/>
                </a:lnTo>
                <a:lnTo>
                  <a:pt x="92075" y="83972"/>
                </a:lnTo>
                <a:lnTo>
                  <a:pt x="85282" y="81079"/>
                </a:lnTo>
                <a:lnTo>
                  <a:pt x="77644" y="79011"/>
                </a:lnTo>
                <a:lnTo>
                  <a:pt x="69125" y="77769"/>
                </a:lnTo>
                <a:lnTo>
                  <a:pt x="59689" y="77355"/>
                </a:lnTo>
                <a:close/>
              </a:path>
              <a:path w="466725" h="234314">
                <a:moveTo>
                  <a:pt x="211962" y="223812"/>
                </a:moveTo>
                <a:lnTo>
                  <a:pt x="138810" y="223812"/>
                </a:lnTo>
                <a:lnTo>
                  <a:pt x="138810" y="229628"/>
                </a:lnTo>
                <a:lnTo>
                  <a:pt x="211962" y="229628"/>
                </a:lnTo>
                <a:lnTo>
                  <a:pt x="211962" y="223812"/>
                </a:lnTo>
                <a:close/>
              </a:path>
              <a:path w="466725" h="234314">
                <a:moveTo>
                  <a:pt x="298450" y="223812"/>
                </a:moveTo>
                <a:lnTo>
                  <a:pt x="225297" y="223812"/>
                </a:lnTo>
                <a:lnTo>
                  <a:pt x="225297" y="229628"/>
                </a:lnTo>
                <a:lnTo>
                  <a:pt x="298450" y="229628"/>
                </a:lnTo>
                <a:lnTo>
                  <a:pt x="298450" y="223812"/>
                </a:lnTo>
                <a:close/>
              </a:path>
              <a:path w="466725" h="234314">
                <a:moveTo>
                  <a:pt x="187959" y="98831"/>
                </a:moveTo>
                <a:lnTo>
                  <a:pt x="152526" y="98831"/>
                </a:lnTo>
                <a:lnTo>
                  <a:pt x="154685" y="99529"/>
                </a:lnTo>
                <a:lnTo>
                  <a:pt x="157987" y="102323"/>
                </a:lnTo>
                <a:lnTo>
                  <a:pt x="161289" y="206971"/>
                </a:lnTo>
                <a:lnTo>
                  <a:pt x="160019" y="214261"/>
                </a:lnTo>
                <a:lnTo>
                  <a:pt x="154685" y="221907"/>
                </a:lnTo>
                <a:lnTo>
                  <a:pt x="149606" y="223812"/>
                </a:lnTo>
                <a:lnTo>
                  <a:pt x="203962" y="223812"/>
                </a:lnTo>
                <a:lnTo>
                  <a:pt x="187959" y="118211"/>
                </a:lnTo>
                <a:lnTo>
                  <a:pt x="197486" y="109027"/>
                </a:lnTo>
                <a:lnTo>
                  <a:pt x="197982" y="108686"/>
                </a:lnTo>
                <a:lnTo>
                  <a:pt x="187959" y="108686"/>
                </a:lnTo>
                <a:lnTo>
                  <a:pt x="187959" y="98831"/>
                </a:lnTo>
                <a:close/>
              </a:path>
              <a:path w="466725" h="234314">
                <a:moveTo>
                  <a:pt x="269931" y="97218"/>
                </a:moveTo>
                <a:lnTo>
                  <a:pt x="234441" y="97218"/>
                </a:lnTo>
                <a:lnTo>
                  <a:pt x="240410" y="100253"/>
                </a:lnTo>
                <a:lnTo>
                  <a:pt x="243839" y="106337"/>
                </a:lnTo>
                <a:lnTo>
                  <a:pt x="249060" y="206971"/>
                </a:lnTo>
                <a:lnTo>
                  <a:pt x="248919" y="209765"/>
                </a:lnTo>
                <a:lnTo>
                  <a:pt x="235203" y="223812"/>
                </a:lnTo>
                <a:lnTo>
                  <a:pt x="291338" y="223812"/>
                </a:lnTo>
                <a:lnTo>
                  <a:pt x="275844" y="133057"/>
                </a:lnTo>
                <a:lnTo>
                  <a:pt x="275609" y="123694"/>
                </a:lnTo>
                <a:lnTo>
                  <a:pt x="274923" y="115623"/>
                </a:lnTo>
                <a:lnTo>
                  <a:pt x="273838" y="109027"/>
                </a:lnTo>
                <a:lnTo>
                  <a:pt x="273764" y="108686"/>
                </a:lnTo>
                <a:lnTo>
                  <a:pt x="272288" y="103352"/>
                </a:lnTo>
                <a:lnTo>
                  <a:pt x="269931" y="97218"/>
                </a:lnTo>
                <a:close/>
              </a:path>
              <a:path w="466725" h="234314">
                <a:moveTo>
                  <a:pt x="245617" y="77355"/>
                </a:moveTo>
                <a:lnTo>
                  <a:pt x="237489" y="77355"/>
                </a:lnTo>
                <a:lnTo>
                  <a:pt x="225536" y="79313"/>
                </a:lnTo>
                <a:lnTo>
                  <a:pt x="213296" y="85186"/>
                </a:lnTo>
                <a:lnTo>
                  <a:pt x="200771" y="94977"/>
                </a:lnTo>
                <a:lnTo>
                  <a:pt x="187959" y="108686"/>
                </a:lnTo>
                <a:lnTo>
                  <a:pt x="197982" y="108686"/>
                </a:lnTo>
                <a:lnTo>
                  <a:pt x="207025" y="102466"/>
                </a:lnTo>
                <a:lnTo>
                  <a:pt x="216588" y="98530"/>
                </a:lnTo>
                <a:lnTo>
                  <a:pt x="226187" y="97218"/>
                </a:lnTo>
                <a:lnTo>
                  <a:pt x="269931" y="97218"/>
                </a:lnTo>
                <a:lnTo>
                  <a:pt x="268731" y="94094"/>
                </a:lnTo>
                <a:lnTo>
                  <a:pt x="264159" y="87452"/>
                </a:lnTo>
                <a:lnTo>
                  <a:pt x="252475" y="79375"/>
                </a:lnTo>
                <a:lnTo>
                  <a:pt x="245617" y="77355"/>
                </a:lnTo>
                <a:close/>
              </a:path>
              <a:path w="466725" h="234314">
                <a:moveTo>
                  <a:pt x="187959" y="77355"/>
                </a:moveTo>
                <a:lnTo>
                  <a:pt x="180975" y="77355"/>
                </a:lnTo>
                <a:lnTo>
                  <a:pt x="136397" y="95440"/>
                </a:lnTo>
                <a:lnTo>
                  <a:pt x="138810" y="101257"/>
                </a:lnTo>
                <a:lnTo>
                  <a:pt x="143001" y="99644"/>
                </a:lnTo>
                <a:lnTo>
                  <a:pt x="146684" y="98831"/>
                </a:lnTo>
                <a:lnTo>
                  <a:pt x="187959" y="98831"/>
                </a:lnTo>
                <a:lnTo>
                  <a:pt x="187959" y="77355"/>
                </a:lnTo>
                <a:close/>
              </a:path>
              <a:path w="466725" h="234314">
                <a:moveTo>
                  <a:pt x="383158" y="77190"/>
                </a:moveTo>
                <a:lnTo>
                  <a:pt x="342314" y="92042"/>
                </a:lnTo>
                <a:lnTo>
                  <a:pt x="316563" y="131349"/>
                </a:lnTo>
                <a:lnTo>
                  <a:pt x="311531" y="161810"/>
                </a:lnTo>
                <a:lnTo>
                  <a:pt x="312672" y="176993"/>
                </a:lnTo>
                <a:lnTo>
                  <a:pt x="329691" y="213880"/>
                </a:lnTo>
                <a:lnTo>
                  <a:pt x="371982" y="234149"/>
                </a:lnTo>
                <a:lnTo>
                  <a:pt x="379983" y="234149"/>
                </a:lnTo>
                <a:lnTo>
                  <a:pt x="411943" y="216382"/>
                </a:lnTo>
                <a:lnTo>
                  <a:pt x="386969" y="216382"/>
                </a:lnTo>
                <a:lnTo>
                  <a:pt x="378491" y="215298"/>
                </a:lnTo>
                <a:lnTo>
                  <a:pt x="349105" y="189396"/>
                </a:lnTo>
                <a:lnTo>
                  <a:pt x="341121" y="149047"/>
                </a:lnTo>
                <a:lnTo>
                  <a:pt x="342048" y="133871"/>
                </a:lnTo>
                <a:lnTo>
                  <a:pt x="361588" y="94377"/>
                </a:lnTo>
                <a:lnTo>
                  <a:pt x="381126" y="87198"/>
                </a:lnTo>
                <a:lnTo>
                  <a:pt x="412378" y="87198"/>
                </a:lnTo>
                <a:lnTo>
                  <a:pt x="408608" y="84187"/>
                </a:lnTo>
                <a:lnTo>
                  <a:pt x="400954" y="80302"/>
                </a:lnTo>
                <a:lnTo>
                  <a:pt x="392467" y="77968"/>
                </a:lnTo>
                <a:lnTo>
                  <a:pt x="383158" y="77190"/>
                </a:lnTo>
                <a:close/>
              </a:path>
              <a:path w="466725" h="234314">
                <a:moveTo>
                  <a:pt x="464946" y="210248"/>
                </a:moveTo>
                <a:lnTo>
                  <a:pt x="460120" y="212077"/>
                </a:lnTo>
                <a:lnTo>
                  <a:pt x="456310" y="212991"/>
                </a:lnTo>
                <a:lnTo>
                  <a:pt x="415416" y="212991"/>
                </a:lnTo>
                <a:lnTo>
                  <a:pt x="415416" y="234149"/>
                </a:lnTo>
                <a:lnTo>
                  <a:pt x="422909" y="234149"/>
                </a:lnTo>
                <a:lnTo>
                  <a:pt x="466725" y="215900"/>
                </a:lnTo>
                <a:lnTo>
                  <a:pt x="464946" y="210248"/>
                </a:lnTo>
                <a:close/>
              </a:path>
              <a:path w="466725" h="234314">
                <a:moveTo>
                  <a:pt x="412378" y="87198"/>
                </a:moveTo>
                <a:lnTo>
                  <a:pt x="386206" y="87198"/>
                </a:lnTo>
                <a:lnTo>
                  <a:pt x="391413" y="88734"/>
                </a:lnTo>
                <a:lnTo>
                  <a:pt x="402081" y="94869"/>
                </a:lnTo>
                <a:lnTo>
                  <a:pt x="406400" y="99428"/>
                </a:lnTo>
                <a:lnTo>
                  <a:pt x="409575" y="105448"/>
                </a:lnTo>
                <a:lnTo>
                  <a:pt x="412876" y="111480"/>
                </a:lnTo>
                <a:lnTo>
                  <a:pt x="414781" y="118160"/>
                </a:lnTo>
                <a:lnTo>
                  <a:pt x="415416" y="125476"/>
                </a:lnTo>
                <a:lnTo>
                  <a:pt x="415416" y="201688"/>
                </a:lnTo>
                <a:lnTo>
                  <a:pt x="408489" y="208120"/>
                </a:lnTo>
                <a:lnTo>
                  <a:pt x="401431" y="212712"/>
                </a:lnTo>
                <a:lnTo>
                  <a:pt x="394253" y="215465"/>
                </a:lnTo>
                <a:lnTo>
                  <a:pt x="386969" y="216382"/>
                </a:lnTo>
                <a:lnTo>
                  <a:pt x="411943" y="216382"/>
                </a:lnTo>
                <a:lnTo>
                  <a:pt x="415416" y="212991"/>
                </a:lnTo>
                <a:lnTo>
                  <a:pt x="450976" y="212991"/>
                </a:lnTo>
                <a:lnTo>
                  <a:pt x="448944" y="212242"/>
                </a:lnTo>
                <a:lnTo>
                  <a:pt x="442087" y="89623"/>
                </a:lnTo>
                <a:lnTo>
                  <a:pt x="415416" y="89623"/>
                </a:lnTo>
                <a:lnTo>
                  <a:pt x="412378" y="87198"/>
                </a:lnTo>
                <a:close/>
              </a:path>
              <a:path w="466725" h="234314">
                <a:moveTo>
                  <a:pt x="442087" y="21158"/>
                </a:moveTo>
                <a:lnTo>
                  <a:pt x="406526" y="21158"/>
                </a:lnTo>
                <a:lnTo>
                  <a:pt x="408685" y="21856"/>
                </a:lnTo>
                <a:lnTo>
                  <a:pt x="410463" y="23253"/>
                </a:lnTo>
                <a:lnTo>
                  <a:pt x="415416" y="89623"/>
                </a:lnTo>
                <a:lnTo>
                  <a:pt x="442087" y="89623"/>
                </a:lnTo>
                <a:lnTo>
                  <a:pt x="442087" y="21158"/>
                </a:lnTo>
                <a:close/>
              </a:path>
              <a:path w="466725" h="234314">
                <a:moveTo>
                  <a:pt x="442087" y="0"/>
                </a:moveTo>
                <a:lnTo>
                  <a:pt x="434847" y="0"/>
                </a:lnTo>
                <a:lnTo>
                  <a:pt x="390651" y="18097"/>
                </a:lnTo>
                <a:lnTo>
                  <a:pt x="392810" y="23749"/>
                </a:lnTo>
                <a:lnTo>
                  <a:pt x="397382" y="22021"/>
                </a:lnTo>
                <a:lnTo>
                  <a:pt x="401192" y="21158"/>
                </a:lnTo>
                <a:lnTo>
                  <a:pt x="442087" y="21158"/>
                </a:lnTo>
                <a:lnTo>
                  <a:pt x="442087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740660" y="5941047"/>
            <a:ext cx="565150" cy="234950"/>
          </a:xfrm>
          <a:custGeom>
            <a:avLst/>
            <a:gdLst/>
            <a:ahLst/>
            <a:cxnLst/>
            <a:rect l="l" t="t" r="r" b="b"/>
            <a:pathLst>
              <a:path w="565150" h="234950">
                <a:moveTo>
                  <a:pt x="54610" y="11798"/>
                </a:moveTo>
                <a:lnTo>
                  <a:pt x="53086" y="7950"/>
                </a:lnTo>
                <a:lnTo>
                  <a:pt x="46736" y="1587"/>
                </a:lnTo>
                <a:lnTo>
                  <a:pt x="42799" y="0"/>
                </a:lnTo>
                <a:lnTo>
                  <a:pt x="33655" y="0"/>
                </a:lnTo>
                <a:lnTo>
                  <a:pt x="29718" y="1587"/>
                </a:lnTo>
                <a:lnTo>
                  <a:pt x="23368" y="7950"/>
                </a:lnTo>
                <a:lnTo>
                  <a:pt x="21844" y="11798"/>
                </a:lnTo>
                <a:lnTo>
                  <a:pt x="21844" y="20840"/>
                </a:lnTo>
                <a:lnTo>
                  <a:pt x="23495" y="24714"/>
                </a:lnTo>
                <a:lnTo>
                  <a:pt x="26670" y="27940"/>
                </a:lnTo>
                <a:lnTo>
                  <a:pt x="29972" y="31165"/>
                </a:lnTo>
                <a:lnTo>
                  <a:pt x="33782" y="32791"/>
                </a:lnTo>
                <a:lnTo>
                  <a:pt x="42799" y="32791"/>
                </a:lnTo>
                <a:lnTo>
                  <a:pt x="46736" y="31165"/>
                </a:lnTo>
                <a:lnTo>
                  <a:pt x="53086" y="24714"/>
                </a:lnTo>
                <a:lnTo>
                  <a:pt x="54610" y="20840"/>
                </a:lnTo>
                <a:lnTo>
                  <a:pt x="54610" y="11798"/>
                </a:lnTo>
                <a:close/>
              </a:path>
              <a:path w="565150" h="234950">
                <a:moveTo>
                  <a:pt x="74168" y="223812"/>
                </a:moveTo>
                <a:lnTo>
                  <a:pt x="67183" y="223812"/>
                </a:lnTo>
                <a:lnTo>
                  <a:pt x="62357" y="223062"/>
                </a:lnTo>
                <a:lnTo>
                  <a:pt x="57023" y="220052"/>
                </a:lnTo>
                <a:lnTo>
                  <a:pt x="55118" y="217754"/>
                </a:lnTo>
                <a:lnTo>
                  <a:pt x="52324" y="211620"/>
                </a:lnTo>
                <a:lnTo>
                  <a:pt x="51689" y="205460"/>
                </a:lnTo>
                <a:lnTo>
                  <a:pt x="51689" y="98831"/>
                </a:lnTo>
                <a:lnTo>
                  <a:pt x="51689" y="77355"/>
                </a:lnTo>
                <a:lnTo>
                  <a:pt x="44577" y="77355"/>
                </a:lnTo>
                <a:lnTo>
                  <a:pt x="0" y="95440"/>
                </a:lnTo>
                <a:lnTo>
                  <a:pt x="2286" y="101269"/>
                </a:lnTo>
                <a:lnTo>
                  <a:pt x="6604" y="99644"/>
                </a:lnTo>
                <a:lnTo>
                  <a:pt x="10287" y="98831"/>
                </a:lnTo>
                <a:lnTo>
                  <a:pt x="16129" y="98831"/>
                </a:lnTo>
                <a:lnTo>
                  <a:pt x="18288" y="99504"/>
                </a:lnTo>
                <a:lnTo>
                  <a:pt x="24879" y="205460"/>
                </a:lnTo>
                <a:lnTo>
                  <a:pt x="24130" y="211543"/>
                </a:lnTo>
                <a:lnTo>
                  <a:pt x="9525" y="223812"/>
                </a:lnTo>
                <a:lnTo>
                  <a:pt x="2286" y="223812"/>
                </a:lnTo>
                <a:lnTo>
                  <a:pt x="2286" y="229628"/>
                </a:lnTo>
                <a:lnTo>
                  <a:pt x="74168" y="229628"/>
                </a:lnTo>
                <a:lnTo>
                  <a:pt x="74168" y="223812"/>
                </a:lnTo>
                <a:close/>
              </a:path>
              <a:path w="565150" h="234950">
                <a:moveTo>
                  <a:pt x="307822" y="118694"/>
                </a:moveTo>
                <a:lnTo>
                  <a:pt x="300024" y="74434"/>
                </a:lnTo>
                <a:lnTo>
                  <a:pt x="276606" y="38036"/>
                </a:lnTo>
                <a:lnTo>
                  <a:pt x="270891" y="33096"/>
                </a:lnTo>
                <a:lnTo>
                  <a:pt x="270891" y="123215"/>
                </a:lnTo>
                <a:lnTo>
                  <a:pt x="269621" y="147408"/>
                </a:lnTo>
                <a:lnTo>
                  <a:pt x="259575" y="185356"/>
                </a:lnTo>
                <a:lnTo>
                  <a:pt x="227965" y="217157"/>
                </a:lnTo>
                <a:lnTo>
                  <a:pt x="199771" y="223164"/>
                </a:lnTo>
                <a:lnTo>
                  <a:pt x="186067" y="221792"/>
                </a:lnTo>
                <a:lnTo>
                  <a:pt x="153289" y="201206"/>
                </a:lnTo>
                <a:lnTo>
                  <a:pt x="136144" y="166128"/>
                </a:lnTo>
                <a:lnTo>
                  <a:pt x="130429" y="118694"/>
                </a:lnTo>
                <a:lnTo>
                  <a:pt x="131800" y="94107"/>
                </a:lnTo>
                <a:lnTo>
                  <a:pt x="142849" y="54381"/>
                </a:lnTo>
                <a:lnTo>
                  <a:pt x="173177" y="22898"/>
                </a:lnTo>
                <a:lnTo>
                  <a:pt x="199644" y="17449"/>
                </a:lnTo>
                <a:lnTo>
                  <a:pt x="214477" y="18834"/>
                </a:lnTo>
                <a:lnTo>
                  <a:pt x="248793" y="39408"/>
                </a:lnTo>
                <a:lnTo>
                  <a:pt x="265366" y="74168"/>
                </a:lnTo>
                <a:lnTo>
                  <a:pt x="270891" y="123215"/>
                </a:lnTo>
                <a:lnTo>
                  <a:pt x="270891" y="33096"/>
                </a:lnTo>
                <a:lnTo>
                  <a:pt x="223304" y="7683"/>
                </a:lnTo>
                <a:lnTo>
                  <a:pt x="202692" y="5651"/>
                </a:lnTo>
                <a:lnTo>
                  <a:pt x="181991" y="7442"/>
                </a:lnTo>
                <a:lnTo>
                  <a:pt x="145084" y="21742"/>
                </a:lnTo>
                <a:lnTo>
                  <a:pt x="113398" y="51917"/>
                </a:lnTo>
                <a:lnTo>
                  <a:pt x="95681" y="94475"/>
                </a:lnTo>
                <a:lnTo>
                  <a:pt x="93472" y="119341"/>
                </a:lnTo>
                <a:lnTo>
                  <a:pt x="95377" y="143675"/>
                </a:lnTo>
                <a:lnTo>
                  <a:pt x="110693" y="185216"/>
                </a:lnTo>
                <a:lnTo>
                  <a:pt x="140462" y="216573"/>
                </a:lnTo>
                <a:lnTo>
                  <a:pt x="178460" y="232625"/>
                </a:lnTo>
                <a:lnTo>
                  <a:pt x="200152" y="234632"/>
                </a:lnTo>
                <a:lnTo>
                  <a:pt x="221691" y="232575"/>
                </a:lnTo>
                <a:lnTo>
                  <a:pt x="241579" y="226402"/>
                </a:lnTo>
                <a:lnTo>
                  <a:pt x="247307" y="223164"/>
                </a:lnTo>
                <a:lnTo>
                  <a:pt x="259791" y="216115"/>
                </a:lnTo>
                <a:lnTo>
                  <a:pt x="290106" y="184162"/>
                </a:lnTo>
                <a:lnTo>
                  <a:pt x="305866" y="142748"/>
                </a:lnTo>
                <a:lnTo>
                  <a:pt x="307797" y="119341"/>
                </a:lnTo>
                <a:lnTo>
                  <a:pt x="307822" y="118694"/>
                </a:lnTo>
                <a:close/>
              </a:path>
              <a:path w="565150" h="234950">
                <a:moveTo>
                  <a:pt x="487172" y="173761"/>
                </a:moveTo>
                <a:lnTo>
                  <a:pt x="473849" y="137579"/>
                </a:lnTo>
                <a:lnTo>
                  <a:pt x="436130" y="110464"/>
                </a:lnTo>
                <a:lnTo>
                  <a:pt x="422021" y="102704"/>
                </a:lnTo>
                <a:lnTo>
                  <a:pt x="404888" y="93129"/>
                </a:lnTo>
                <a:lnTo>
                  <a:pt x="369697" y="64922"/>
                </a:lnTo>
                <a:lnTo>
                  <a:pt x="367411" y="58839"/>
                </a:lnTo>
                <a:lnTo>
                  <a:pt x="367423" y="51930"/>
                </a:lnTo>
                <a:lnTo>
                  <a:pt x="390804" y="21145"/>
                </a:lnTo>
                <a:lnTo>
                  <a:pt x="406146" y="18580"/>
                </a:lnTo>
                <a:lnTo>
                  <a:pt x="413499" y="19062"/>
                </a:lnTo>
                <a:lnTo>
                  <a:pt x="452107" y="40551"/>
                </a:lnTo>
                <a:lnTo>
                  <a:pt x="466725" y="81394"/>
                </a:lnTo>
                <a:lnTo>
                  <a:pt x="472694" y="81394"/>
                </a:lnTo>
                <a:lnTo>
                  <a:pt x="472694" y="18580"/>
                </a:lnTo>
                <a:lnTo>
                  <a:pt x="472694" y="18249"/>
                </a:lnTo>
                <a:lnTo>
                  <a:pt x="472694" y="5651"/>
                </a:lnTo>
                <a:lnTo>
                  <a:pt x="466725" y="5651"/>
                </a:lnTo>
                <a:lnTo>
                  <a:pt x="465582" y="10718"/>
                </a:lnTo>
                <a:lnTo>
                  <a:pt x="464185" y="14084"/>
                </a:lnTo>
                <a:lnTo>
                  <a:pt x="460629" y="17424"/>
                </a:lnTo>
                <a:lnTo>
                  <a:pt x="458343" y="18249"/>
                </a:lnTo>
                <a:lnTo>
                  <a:pt x="453136" y="18249"/>
                </a:lnTo>
                <a:lnTo>
                  <a:pt x="448818" y="16903"/>
                </a:lnTo>
                <a:lnTo>
                  <a:pt x="442849" y="14211"/>
                </a:lnTo>
                <a:lnTo>
                  <a:pt x="433171" y="10477"/>
                </a:lnTo>
                <a:lnTo>
                  <a:pt x="423799" y="7797"/>
                </a:lnTo>
                <a:lnTo>
                  <a:pt x="414693" y="6197"/>
                </a:lnTo>
                <a:lnTo>
                  <a:pt x="405892" y="5651"/>
                </a:lnTo>
                <a:lnTo>
                  <a:pt x="392506" y="6718"/>
                </a:lnTo>
                <a:lnTo>
                  <a:pt x="351878" y="31623"/>
                </a:lnTo>
                <a:lnTo>
                  <a:pt x="341845" y="64922"/>
                </a:lnTo>
                <a:lnTo>
                  <a:pt x="342125" y="69951"/>
                </a:lnTo>
                <a:lnTo>
                  <a:pt x="360311" y="104051"/>
                </a:lnTo>
                <a:lnTo>
                  <a:pt x="392811" y="126479"/>
                </a:lnTo>
                <a:lnTo>
                  <a:pt x="418528" y="141147"/>
                </a:lnTo>
                <a:lnTo>
                  <a:pt x="428459" y="146977"/>
                </a:lnTo>
                <a:lnTo>
                  <a:pt x="456946" y="175374"/>
                </a:lnTo>
                <a:lnTo>
                  <a:pt x="458470" y="180809"/>
                </a:lnTo>
                <a:lnTo>
                  <a:pt x="458470" y="186194"/>
                </a:lnTo>
                <a:lnTo>
                  <a:pt x="432943" y="219379"/>
                </a:lnTo>
                <a:lnTo>
                  <a:pt x="414909" y="222034"/>
                </a:lnTo>
                <a:lnTo>
                  <a:pt x="406323" y="221551"/>
                </a:lnTo>
                <a:lnTo>
                  <a:pt x="370103" y="205549"/>
                </a:lnTo>
                <a:lnTo>
                  <a:pt x="352031" y="170599"/>
                </a:lnTo>
                <a:lnTo>
                  <a:pt x="349758" y="159550"/>
                </a:lnTo>
                <a:lnTo>
                  <a:pt x="343789" y="159550"/>
                </a:lnTo>
                <a:lnTo>
                  <a:pt x="343789" y="234632"/>
                </a:lnTo>
                <a:lnTo>
                  <a:pt x="349758" y="234632"/>
                </a:lnTo>
                <a:lnTo>
                  <a:pt x="350520" y="229577"/>
                </a:lnTo>
                <a:lnTo>
                  <a:pt x="351663" y="226237"/>
                </a:lnTo>
                <a:lnTo>
                  <a:pt x="353415" y="224510"/>
                </a:lnTo>
                <a:lnTo>
                  <a:pt x="354838" y="223012"/>
                </a:lnTo>
                <a:lnTo>
                  <a:pt x="356997" y="222199"/>
                </a:lnTo>
                <a:lnTo>
                  <a:pt x="362458" y="222199"/>
                </a:lnTo>
                <a:lnTo>
                  <a:pt x="369062" y="223901"/>
                </a:lnTo>
                <a:lnTo>
                  <a:pt x="390144" y="230682"/>
                </a:lnTo>
                <a:lnTo>
                  <a:pt x="397002" y="232638"/>
                </a:lnTo>
                <a:lnTo>
                  <a:pt x="405892" y="234149"/>
                </a:lnTo>
                <a:lnTo>
                  <a:pt x="411861" y="234632"/>
                </a:lnTo>
                <a:lnTo>
                  <a:pt x="418211" y="234632"/>
                </a:lnTo>
                <a:lnTo>
                  <a:pt x="432727" y="233514"/>
                </a:lnTo>
                <a:lnTo>
                  <a:pt x="445846" y="230136"/>
                </a:lnTo>
                <a:lnTo>
                  <a:pt x="457542" y="224510"/>
                </a:lnTo>
                <a:lnTo>
                  <a:pt x="460565" y="222199"/>
                </a:lnTo>
                <a:lnTo>
                  <a:pt x="460781" y="222034"/>
                </a:lnTo>
                <a:lnTo>
                  <a:pt x="467868" y="216623"/>
                </a:lnTo>
                <a:lnTo>
                  <a:pt x="476338" y="207200"/>
                </a:lnTo>
                <a:lnTo>
                  <a:pt x="482371" y="196913"/>
                </a:lnTo>
                <a:lnTo>
                  <a:pt x="485965" y="185762"/>
                </a:lnTo>
                <a:lnTo>
                  <a:pt x="487172" y="173761"/>
                </a:lnTo>
                <a:close/>
              </a:path>
              <a:path w="565150" h="234950">
                <a:moveTo>
                  <a:pt x="564756" y="211277"/>
                </a:moveTo>
                <a:lnTo>
                  <a:pt x="562991" y="207048"/>
                </a:lnTo>
                <a:lnTo>
                  <a:pt x="556120" y="200050"/>
                </a:lnTo>
                <a:lnTo>
                  <a:pt x="551815" y="198297"/>
                </a:lnTo>
                <a:lnTo>
                  <a:pt x="546735" y="198297"/>
                </a:lnTo>
                <a:lnTo>
                  <a:pt x="541909" y="198297"/>
                </a:lnTo>
                <a:lnTo>
                  <a:pt x="537591" y="200025"/>
                </a:lnTo>
                <a:lnTo>
                  <a:pt x="534162" y="203466"/>
                </a:lnTo>
                <a:lnTo>
                  <a:pt x="530593" y="206908"/>
                </a:lnTo>
                <a:lnTo>
                  <a:pt x="528828" y="211162"/>
                </a:lnTo>
                <a:lnTo>
                  <a:pt x="528828" y="221183"/>
                </a:lnTo>
                <a:lnTo>
                  <a:pt x="530593" y="225399"/>
                </a:lnTo>
                <a:lnTo>
                  <a:pt x="534162" y="228904"/>
                </a:lnTo>
                <a:lnTo>
                  <a:pt x="537591" y="232397"/>
                </a:lnTo>
                <a:lnTo>
                  <a:pt x="541909" y="234149"/>
                </a:lnTo>
                <a:lnTo>
                  <a:pt x="551688" y="234149"/>
                </a:lnTo>
                <a:lnTo>
                  <a:pt x="555993" y="232397"/>
                </a:lnTo>
                <a:lnTo>
                  <a:pt x="559435" y="228904"/>
                </a:lnTo>
                <a:lnTo>
                  <a:pt x="562991" y="225399"/>
                </a:lnTo>
                <a:lnTo>
                  <a:pt x="564756" y="221183"/>
                </a:lnTo>
                <a:lnTo>
                  <a:pt x="564756" y="211277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1122933"/>
            <a:ext cx="36671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Course</a:t>
            </a:r>
            <a:r>
              <a:rPr sz="4400" spc="-90" dirty="0"/>
              <a:t> </a:t>
            </a:r>
            <a:r>
              <a:rPr sz="4400" dirty="0"/>
              <a:t>Outline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858926" y="2414523"/>
            <a:ext cx="1016000" cy="234315"/>
          </a:xfrm>
          <a:custGeom>
            <a:avLst/>
            <a:gdLst/>
            <a:ahLst/>
            <a:cxnLst/>
            <a:rect l="l" t="t" r="r" b="b"/>
            <a:pathLst>
              <a:path w="1016000" h="234314">
                <a:moveTo>
                  <a:pt x="76225" y="223647"/>
                </a:moveTo>
                <a:lnTo>
                  <a:pt x="0" y="223647"/>
                </a:lnTo>
                <a:lnTo>
                  <a:pt x="0" y="229615"/>
                </a:lnTo>
                <a:lnTo>
                  <a:pt x="76225" y="229615"/>
                </a:lnTo>
                <a:lnTo>
                  <a:pt x="76225" y="223647"/>
                </a:lnTo>
                <a:close/>
              </a:path>
              <a:path w="1016000" h="234314">
                <a:moveTo>
                  <a:pt x="78092" y="45338"/>
                </a:moveTo>
                <a:lnTo>
                  <a:pt x="45211" y="45338"/>
                </a:lnTo>
                <a:lnTo>
                  <a:pt x="129832" y="229615"/>
                </a:lnTo>
                <a:lnTo>
                  <a:pt x="135166" y="229615"/>
                </a:lnTo>
                <a:lnTo>
                  <a:pt x="156989" y="181990"/>
                </a:lnTo>
                <a:lnTo>
                  <a:pt x="141465" y="181990"/>
                </a:lnTo>
                <a:lnTo>
                  <a:pt x="78092" y="45338"/>
                </a:lnTo>
                <a:close/>
              </a:path>
              <a:path w="1016000" h="234314">
                <a:moveTo>
                  <a:pt x="281622" y="223647"/>
                </a:moveTo>
                <a:lnTo>
                  <a:pt x="188607" y="223647"/>
                </a:lnTo>
                <a:lnTo>
                  <a:pt x="188607" y="229615"/>
                </a:lnTo>
                <a:lnTo>
                  <a:pt x="281622" y="229615"/>
                </a:lnTo>
                <a:lnTo>
                  <a:pt x="281622" y="223647"/>
                </a:lnTo>
                <a:close/>
              </a:path>
              <a:path w="1016000" h="234314">
                <a:moveTo>
                  <a:pt x="62014" y="10667"/>
                </a:moveTo>
                <a:lnTo>
                  <a:pt x="0" y="10667"/>
                </a:lnTo>
                <a:lnTo>
                  <a:pt x="0" y="16637"/>
                </a:lnTo>
                <a:lnTo>
                  <a:pt x="8940" y="16637"/>
                </a:lnTo>
                <a:lnTo>
                  <a:pt x="15430" y="17652"/>
                </a:lnTo>
                <a:lnTo>
                  <a:pt x="19456" y="19812"/>
                </a:lnTo>
                <a:lnTo>
                  <a:pt x="23494" y="21843"/>
                </a:lnTo>
                <a:lnTo>
                  <a:pt x="26276" y="24511"/>
                </a:lnTo>
                <a:lnTo>
                  <a:pt x="27774" y="27559"/>
                </a:lnTo>
                <a:lnTo>
                  <a:pt x="29933" y="31876"/>
                </a:lnTo>
                <a:lnTo>
                  <a:pt x="31013" y="38862"/>
                </a:lnTo>
                <a:lnTo>
                  <a:pt x="31013" y="203962"/>
                </a:lnTo>
                <a:lnTo>
                  <a:pt x="29819" y="211836"/>
                </a:lnTo>
                <a:lnTo>
                  <a:pt x="23583" y="220852"/>
                </a:lnTo>
                <a:lnTo>
                  <a:pt x="17017" y="223647"/>
                </a:lnTo>
                <a:lnTo>
                  <a:pt x="59855" y="223647"/>
                </a:lnTo>
                <a:lnTo>
                  <a:pt x="45211" y="191642"/>
                </a:lnTo>
                <a:lnTo>
                  <a:pt x="45211" y="45338"/>
                </a:lnTo>
                <a:lnTo>
                  <a:pt x="78092" y="45338"/>
                </a:lnTo>
                <a:lnTo>
                  <a:pt x="62014" y="10667"/>
                </a:lnTo>
                <a:close/>
              </a:path>
              <a:path w="1016000" h="234314">
                <a:moveTo>
                  <a:pt x="250621" y="45338"/>
                </a:moveTo>
                <a:lnTo>
                  <a:pt x="219608" y="45338"/>
                </a:lnTo>
                <a:lnTo>
                  <a:pt x="219608" y="203962"/>
                </a:lnTo>
                <a:lnTo>
                  <a:pt x="218427" y="211836"/>
                </a:lnTo>
                <a:lnTo>
                  <a:pt x="216065" y="215264"/>
                </a:lnTo>
                <a:lnTo>
                  <a:pt x="212293" y="220852"/>
                </a:lnTo>
                <a:lnTo>
                  <a:pt x="205727" y="223647"/>
                </a:lnTo>
                <a:lnTo>
                  <a:pt x="265417" y="223647"/>
                </a:lnTo>
                <a:lnTo>
                  <a:pt x="259118" y="221361"/>
                </a:lnTo>
                <a:lnTo>
                  <a:pt x="255142" y="216915"/>
                </a:lnTo>
                <a:lnTo>
                  <a:pt x="253161" y="213413"/>
                </a:lnTo>
                <a:lnTo>
                  <a:pt x="251748" y="208041"/>
                </a:lnTo>
                <a:lnTo>
                  <a:pt x="250903" y="200788"/>
                </a:lnTo>
                <a:lnTo>
                  <a:pt x="250621" y="191642"/>
                </a:lnTo>
                <a:lnTo>
                  <a:pt x="250621" y="45338"/>
                </a:lnTo>
                <a:close/>
              </a:path>
              <a:path w="1016000" h="234314">
                <a:moveTo>
                  <a:pt x="281622" y="10667"/>
                </a:moveTo>
                <a:lnTo>
                  <a:pt x="219608" y="10667"/>
                </a:lnTo>
                <a:lnTo>
                  <a:pt x="141465" y="181990"/>
                </a:lnTo>
                <a:lnTo>
                  <a:pt x="156989" y="181990"/>
                </a:lnTo>
                <a:lnTo>
                  <a:pt x="219608" y="45338"/>
                </a:lnTo>
                <a:lnTo>
                  <a:pt x="250621" y="45338"/>
                </a:lnTo>
                <a:lnTo>
                  <a:pt x="250621" y="36322"/>
                </a:lnTo>
                <a:lnTo>
                  <a:pt x="251802" y="28448"/>
                </a:lnTo>
                <a:lnTo>
                  <a:pt x="258051" y="19430"/>
                </a:lnTo>
                <a:lnTo>
                  <a:pt x="264667" y="16637"/>
                </a:lnTo>
                <a:lnTo>
                  <a:pt x="281622" y="16637"/>
                </a:lnTo>
                <a:lnTo>
                  <a:pt x="281622" y="10667"/>
                </a:lnTo>
                <a:close/>
              </a:path>
              <a:path w="1016000" h="234314">
                <a:moveTo>
                  <a:pt x="371322" y="77342"/>
                </a:moveTo>
                <a:lnTo>
                  <a:pt x="328609" y="92424"/>
                </a:lnTo>
                <a:lnTo>
                  <a:pt x="305462" y="126738"/>
                </a:lnTo>
                <a:lnTo>
                  <a:pt x="299783" y="157099"/>
                </a:lnTo>
                <a:lnTo>
                  <a:pt x="300823" y="170745"/>
                </a:lnTo>
                <a:lnTo>
                  <a:pt x="316420" y="207517"/>
                </a:lnTo>
                <a:lnTo>
                  <a:pt x="353687" y="232521"/>
                </a:lnTo>
                <a:lnTo>
                  <a:pt x="369544" y="234187"/>
                </a:lnTo>
                <a:lnTo>
                  <a:pt x="379564" y="233525"/>
                </a:lnTo>
                <a:lnTo>
                  <a:pt x="389108" y="231552"/>
                </a:lnTo>
                <a:lnTo>
                  <a:pt x="398176" y="228294"/>
                </a:lnTo>
                <a:lnTo>
                  <a:pt x="406768" y="223774"/>
                </a:lnTo>
                <a:lnTo>
                  <a:pt x="408334" y="222630"/>
                </a:lnTo>
                <a:lnTo>
                  <a:pt x="376491" y="222630"/>
                </a:lnTo>
                <a:lnTo>
                  <a:pt x="366504" y="221176"/>
                </a:lnTo>
                <a:lnTo>
                  <a:pt x="337041" y="186997"/>
                </a:lnTo>
                <a:lnTo>
                  <a:pt x="329819" y="143510"/>
                </a:lnTo>
                <a:lnTo>
                  <a:pt x="330152" y="133961"/>
                </a:lnTo>
                <a:lnTo>
                  <a:pt x="343357" y="96265"/>
                </a:lnTo>
                <a:lnTo>
                  <a:pt x="349122" y="92963"/>
                </a:lnTo>
                <a:lnTo>
                  <a:pt x="354876" y="89535"/>
                </a:lnTo>
                <a:lnTo>
                  <a:pt x="360616" y="87884"/>
                </a:lnTo>
                <a:lnTo>
                  <a:pt x="408216" y="87884"/>
                </a:lnTo>
                <a:lnTo>
                  <a:pt x="401610" y="83724"/>
                </a:lnTo>
                <a:lnTo>
                  <a:pt x="387291" y="78938"/>
                </a:lnTo>
                <a:lnTo>
                  <a:pt x="371322" y="77342"/>
                </a:lnTo>
                <a:close/>
              </a:path>
              <a:path w="1016000" h="234314">
                <a:moveTo>
                  <a:pt x="408216" y="87884"/>
                </a:moveTo>
                <a:lnTo>
                  <a:pt x="366318" y="87884"/>
                </a:lnTo>
                <a:lnTo>
                  <a:pt x="374803" y="88840"/>
                </a:lnTo>
                <a:lnTo>
                  <a:pt x="382501" y="91725"/>
                </a:lnTo>
                <a:lnTo>
                  <a:pt x="408244" y="130127"/>
                </a:lnTo>
                <a:lnTo>
                  <a:pt x="412470" y="165353"/>
                </a:lnTo>
                <a:lnTo>
                  <a:pt x="411838" y="179925"/>
                </a:lnTo>
                <a:lnTo>
                  <a:pt x="396894" y="215397"/>
                </a:lnTo>
                <a:lnTo>
                  <a:pt x="376491" y="222630"/>
                </a:lnTo>
                <a:lnTo>
                  <a:pt x="408334" y="222630"/>
                </a:lnTo>
                <a:lnTo>
                  <a:pt x="433044" y="193166"/>
                </a:lnTo>
                <a:lnTo>
                  <a:pt x="442569" y="152908"/>
                </a:lnTo>
                <a:lnTo>
                  <a:pt x="441478" y="139195"/>
                </a:lnTo>
                <a:lnTo>
                  <a:pt x="438219" y="126269"/>
                </a:lnTo>
                <a:lnTo>
                  <a:pt x="432818" y="114153"/>
                </a:lnTo>
                <a:lnTo>
                  <a:pt x="425297" y="102870"/>
                </a:lnTo>
                <a:lnTo>
                  <a:pt x="414279" y="91701"/>
                </a:lnTo>
                <a:lnTo>
                  <a:pt x="408216" y="87884"/>
                </a:lnTo>
                <a:close/>
              </a:path>
              <a:path w="1016000" h="234314">
                <a:moveTo>
                  <a:pt x="537311" y="77215"/>
                </a:moveTo>
                <a:lnTo>
                  <a:pt x="496467" y="92057"/>
                </a:lnTo>
                <a:lnTo>
                  <a:pt x="470715" y="131333"/>
                </a:lnTo>
                <a:lnTo>
                  <a:pt x="465683" y="161798"/>
                </a:lnTo>
                <a:lnTo>
                  <a:pt x="466824" y="176988"/>
                </a:lnTo>
                <a:lnTo>
                  <a:pt x="483844" y="213867"/>
                </a:lnTo>
                <a:lnTo>
                  <a:pt x="526135" y="234187"/>
                </a:lnTo>
                <a:lnTo>
                  <a:pt x="534136" y="234187"/>
                </a:lnTo>
                <a:lnTo>
                  <a:pt x="566043" y="216408"/>
                </a:lnTo>
                <a:lnTo>
                  <a:pt x="541121" y="216408"/>
                </a:lnTo>
                <a:lnTo>
                  <a:pt x="532644" y="215314"/>
                </a:lnTo>
                <a:lnTo>
                  <a:pt x="503257" y="189388"/>
                </a:lnTo>
                <a:lnTo>
                  <a:pt x="495274" y="149098"/>
                </a:lnTo>
                <a:lnTo>
                  <a:pt x="496201" y="133881"/>
                </a:lnTo>
                <a:lnTo>
                  <a:pt x="515741" y="94374"/>
                </a:lnTo>
                <a:lnTo>
                  <a:pt x="535279" y="87249"/>
                </a:lnTo>
                <a:lnTo>
                  <a:pt x="566572" y="87249"/>
                </a:lnTo>
                <a:lnTo>
                  <a:pt x="562761" y="84181"/>
                </a:lnTo>
                <a:lnTo>
                  <a:pt x="555107" y="80295"/>
                </a:lnTo>
                <a:lnTo>
                  <a:pt x="546620" y="77981"/>
                </a:lnTo>
                <a:lnTo>
                  <a:pt x="537311" y="77215"/>
                </a:lnTo>
                <a:close/>
              </a:path>
              <a:path w="1016000" h="234314">
                <a:moveTo>
                  <a:pt x="619099" y="210185"/>
                </a:moveTo>
                <a:lnTo>
                  <a:pt x="614273" y="212089"/>
                </a:lnTo>
                <a:lnTo>
                  <a:pt x="610463" y="212978"/>
                </a:lnTo>
                <a:lnTo>
                  <a:pt x="569569" y="212978"/>
                </a:lnTo>
                <a:lnTo>
                  <a:pt x="569569" y="234187"/>
                </a:lnTo>
                <a:lnTo>
                  <a:pt x="577062" y="234187"/>
                </a:lnTo>
                <a:lnTo>
                  <a:pt x="620877" y="215900"/>
                </a:lnTo>
                <a:lnTo>
                  <a:pt x="619099" y="210185"/>
                </a:lnTo>
                <a:close/>
              </a:path>
              <a:path w="1016000" h="234314">
                <a:moveTo>
                  <a:pt x="566572" y="87249"/>
                </a:moveTo>
                <a:lnTo>
                  <a:pt x="540359" y="87249"/>
                </a:lnTo>
                <a:lnTo>
                  <a:pt x="545566" y="88773"/>
                </a:lnTo>
                <a:lnTo>
                  <a:pt x="556234" y="94868"/>
                </a:lnTo>
                <a:lnTo>
                  <a:pt x="560552" y="99440"/>
                </a:lnTo>
                <a:lnTo>
                  <a:pt x="563727" y="105410"/>
                </a:lnTo>
                <a:lnTo>
                  <a:pt x="567029" y="111505"/>
                </a:lnTo>
                <a:lnTo>
                  <a:pt x="568934" y="118110"/>
                </a:lnTo>
                <a:lnTo>
                  <a:pt x="569569" y="125475"/>
                </a:lnTo>
                <a:lnTo>
                  <a:pt x="569569" y="201675"/>
                </a:lnTo>
                <a:lnTo>
                  <a:pt x="562642" y="208103"/>
                </a:lnTo>
                <a:lnTo>
                  <a:pt x="555583" y="212709"/>
                </a:lnTo>
                <a:lnTo>
                  <a:pt x="548406" y="215481"/>
                </a:lnTo>
                <a:lnTo>
                  <a:pt x="541121" y="216408"/>
                </a:lnTo>
                <a:lnTo>
                  <a:pt x="566043" y="216408"/>
                </a:lnTo>
                <a:lnTo>
                  <a:pt x="569569" y="212978"/>
                </a:lnTo>
                <a:lnTo>
                  <a:pt x="605129" y="212978"/>
                </a:lnTo>
                <a:lnTo>
                  <a:pt x="603097" y="212216"/>
                </a:lnTo>
                <a:lnTo>
                  <a:pt x="596239" y="89662"/>
                </a:lnTo>
                <a:lnTo>
                  <a:pt x="569569" y="89662"/>
                </a:lnTo>
                <a:lnTo>
                  <a:pt x="566572" y="87249"/>
                </a:lnTo>
                <a:close/>
              </a:path>
              <a:path w="1016000" h="234314">
                <a:moveTo>
                  <a:pt x="596239" y="21209"/>
                </a:moveTo>
                <a:lnTo>
                  <a:pt x="560679" y="21209"/>
                </a:lnTo>
                <a:lnTo>
                  <a:pt x="562838" y="21843"/>
                </a:lnTo>
                <a:lnTo>
                  <a:pt x="564616" y="23240"/>
                </a:lnTo>
                <a:lnTo>
                  <a:pt x="569569" y="89662"/>
                </a:lnTo>
                <a:lnTo>
                  <a:pt x="596239" y="89662"/>
                </a:lnTo>
                <a:lnTo>
                  <a:pt x="596239" y="21209"/>
                </a:lnTo>
                <a:close/>
              </a:path>
              <a:path w="1016000" h="234314">
                <a:moveTo>
                  <a:pt x="596239" y="0"/>
                </a:moveTo>
                <a:lnTo>
                  <a:pt x="589000" y="0"/>
                </a:lnTo>
                <a:lnTo>
                  <a:pt x="544804" y="18034"/>
                </a:lnTo>
                <a:lnTo>
                  <a:pt x="546963" y="23749"/>
                </a:lnTo>
                <a:lnTo>
                  <a:pt x="551535" y="21971"/>
                </a:lnTo>
                <a:lnTo>
                  <a:pt x="555345" y="21209"/>
                </a:lnTo>
                <a:lnTo>
                  <a:pt x="596239" y="21209"/>
                </a:lnTo>
                <a:lnTo>
                  <a:pt x="596239" y="0"/>
                </a:lnTo>
                <a:close/>
              </a:path>
              <a:path w="1016000" h="234314">
                <a:moveTo>
                  <a:pt x="673074" y="81661"/>
                </a:moveTo>
                <a:lnTo>
                  <a:pt x="621258" y="81661"/>
                </a:lnTo>
                <a:lnTo>
                  <a:pt x="621258" y="87629"/>
                </a:lnTo>
                <a:lnTo>
                  <a:pt x="629005" y="87629"/>
                </a:lnTo>
                <a:lnTo>
                  <a:pt x="634339" y="88264"/>
                </a:lnTo>
                <a:lnTo>
                  <a:pt x="646370" y="180721"/>
                </a:lnTo>
                <a:lnTo>
                  <a:pt x="646493" y="186243"/>
                </a:lnTo>
                <a:lnTo>
                  <a:pt x="662406" y="226949"/>
                </a:lnTo>
                <a:lnTo>
                  <a:pt x="675741" y="234187"/>
                </a:lnTo>
                <a:lnTo>
                  <a:pt x="691489" y="234187"/>
                </a:lnTo>
                <a:lnTo>
                  <a:pt x="723133" y="214249"/>
                </a:lnTo>
                <a:lnTo>
                  <a:pt x="690854" y="214249"/>
                </a:lnTo>
                <a:lnTo>
                  <a:pt x="685012" y="212089"/>
                </a:lnTo>
                <a:lnTo>
                  <a:pt x="673179" y="182921"/>
                </a:lnTo>
                <a:lnTo>
                  <a:pt x="673074" y="81661"/>
                </a:lnTo>
                <a:close/>
              </a:path>
              <a:path w="1016000" h="234314">
                <a:moveTo>
                  <a:pt x="762126" y="202818"/>
                </a:moveTo>
                <a:lnTo>
                  <a:pt x="734288" y="202818"/>
                </a:lnTo>
                <a:lnTo>
                  <a:pt x="734288" y="234187"/>
                </a:lnTo>
                <a:lnTo>
                  <a:pt x="741527" y="234187"/>
                </a:lnTo>
                <a:lnTo>
                  <a:pt x="785723" y="215900"/>
                </a:lnTo>
                <a:lnTo>
                  <a:pt x="784555" y="212978"/>
                </a:lnTo>
                <a:lnTo>
                  <a:pt x="769848" y="212978"/>
                </a:lnTo>
                <a:lnTo>
                  <a:pt x="767689" y="212216"/>
                </a:lnTo>
                <a:lnTo>
                  <a:pt x="764133" y="209168"/>
                </a:lnTo>
                <a:lnTo>
                  <a:pt x="762863" y="206501"/>
                </a:lnTo>
                <a:lnTo>
                  <a:pt x="762126" y="202818"/>
                </a:lnTo>
                <a:close/>
              </a:path>
              <a:path w="1016000" h="234314">
                <a:moveTo>
                  <a:pt x="760831" y="81661"/>
                </a:moveTo>
                <a:lnTo>
                  <a:pt x="710539" y="81661"/>
                </a:lnTo>
                <a:lnTo>
                  <a:pt x="710539" y="87629"/>
                </a:lnTo>
                <a:lnTo>
                  <a:pt x="720191" y="87884"/>
                </a:lnTo>
                <a:lnTo>
                  <a:pt x="726541" y="89535"/>
                </a:lnTo>
                <a:lnTo>
                  <a:pt x="729589" y="92455"/>
                </a:lnTo>
                <a:lnTo>
                  <a:pt x="732764" y="95376"/>
                </a:lnTo>
                <a:lnTo>
                  <a:pt x="734288" y="101091"/>
                </a:lnTo>
                <a:lnTo>
                  <a:pt x="734288" y="193293"/>
                </a:lnTo>
                <a:lnTo>
                  <a:pt x="728406" y="198911"/>
                </a:lnTo>
                <a:lnTo>
                  <a:pt x="702157" y="214249"/>
                </a:lnTo>
                <a:lnTo>
                  <a:pt x="723133" y="214249"/>
                </a:lnTo>
                <a:lnTo>
                  <a:pt x="725395" y="212089"/>
                </a:lnTo>
                <a:lnTo>
                  <a:pt x="734288" y="202818"/>
                </a:lnTo>
                <a:lnTo>
                  <a:pt x="762126" y="202818"/>
                </a:lnTo>
                <a:lnTo>
                  <a:pt x="760905" y="180721"/>
                </a:lnTo>
                <a:lnTo>
                  <a:pt x="760831" y="81661"/>
                </a:lnTo>
                <a:close/>
              </a:path>
              <a:path w="1016000" h="234314">
                <a:moveTo>
                  <a:pt x="783437" y="210185"/>
                </a:moveTo>
                <a:lnTo>
                  <a:pt x="779246" y="212089"/>
                </a:lnTo>
                <a:lnTo>
                  <a:pt x="775563" y="212978"/>
                </a:lnTo>
                <a:lnTo>
                  <a:pt x="784555" y="212978"/>
                </a:lnTo>
                <a:lnTo>
                  <a:pt x="783437" y="210185"/>
                </a:lnTo>
                <a:close/>
              </a:path>
              <a:path w="1016000" h="234314">
                <a:moveTo>
                  <a:pt x="872083" y="223774"/>
                </a:moveTo>
                <a:lnTo>
                  <a:pt x="799566" y="223774"/>
                </a:lnTo>
                <a:lnTo>
                  <a:pt x="799566" y="229615"/>
                </a:lnTo>
                <a:lnTo>
                  <a:pt x="872083" y="229615"/>
                </a:lnTo>
                <a:lnTo>
                  <a:pt x="872083" y="223774"/>
                </a:lnTo>
                <a:close/>
              </a:path>
              <a:path w="1016000" h="234314">
                <a:moveTo>
                  <a:pt x="848207" y="21209"/>
                </a:moveTo>
                <a:lnTo>
                  <a:pt x="812774" y="21209"/>
                </a:lnTo>
                <a:lnTo>
                  <a:pt x="814933" y="21843"/>
                </a:lnTo>
                <a:lnTo>
                  <a:pt x="818235" y="24637"/>
                </a:lnTo>
                <a:lnTo>
                  <a:pt x="821395" y="205486"/>
                </a:lnTo>
                <a:lnTo>
                  <a:pt x="820648" y="211581"/>
                </a:lnTo>
                <a:lnTo>
                  <a:pt x="806424" y="223774"/>
                </a:lnTo>
                <a:lnTo>
                  <a:pt x="864463" y="223774"/>
                </a:lnTo>
                <a:lnTo>
                  <a:pt x="850239" y="214629"/>
                </a:lnTo>
                <a:lnTo>
                  <a:pt x="848842" y="211581"/>
                </a:lnTo>
                <a:lnTo>
                  <a:pt x="848207" y="205486"/>
                </a:lnTo>
                <a:lnTo>
                  <a:pt x="848207" y="21209"/>
                </a:lnTo>
                <a:close/>
              </a:path>
              <a:path w="1016000" h="234314">
                <a:moveTo>
                  <a:pt x="848207" y="0"/>
                </a:moveTo>
                <a:lnTo>
                  <a:pt x="840968" y="0"/>
                </a:lnTo>
                <a:lnTo>
                  <a:pt x="796899" y="18034"/>
                </a:lnTo>
                <a:lnTo>
                  <a:pt x="799566" y="23749"/>
                </a:lnTo>
                <a:lnTo>
                  <a:pt x="803884" y="21971"/>
                </a:lnTo>
                <a:lnTo>
                  <a:pt x="807440" y="21209"/>
                </a:lnTo>
                <a:lnTo>
                  <a:pt x="848207" y="21209"/>
                </a:lnTo>
                <a:lnTo>
                  <a:pt x="848207" y="0"/>
                </a:lnTo>
                <a:close/>
              </a:path>
              <a:path w="1016000" h="234314">
                <a:moveTo>
                  <a:pt x="958951" y="77215"/>
                </a:moveTo>
                <a:lnTo>
                  <a:pt x="920518" y="89110"/>
                </a:lnTo>
                <a:lnTo>
                  <a:pt x="895610" y="123825"/>
                </a:lnTo>
                <a:lnTo>
                  <a:pt x="890752" y="157606"/>
                </a:lnTo>
                <a:lnTo>
                  <a:pt x="891923" y="174230"/>
                </a:lnTo>
                <a:lnTo>
                  <a:pt x="909675" y="213360"/>
                </a:lnTo>
                <a:lnTo>
                  <a:pt x="942429" y="232880"/>
                </a:lnTo>
                <a:lnTo>
                  <a:pt x="955268" y="234187"/>
                </a:lnTo>
                <a:lnTo>
                  <a:pt x="967033" y="233046"/>
                </a:lnTo>
                <a:lnTo>
                  <a:pt x="977763" y="229631"/>
                </a:lnTo>
                <a:lnTo>
                  <a:pt x="987469" y="223954"/>
                </a:lnTo>
                <a:lnTo>
                  <a:pt x="996162" y="216026"/>
                </a:lnTo>
                <a:lnTo>
                  <a:pt x="1002640" y="207772"/>
                </a:lnTo>
                <a:lnTo>
                  <a:pt x="967587" y="207772"/>
                </a:lnTo>
                <a:lnTo>
                  <a:pt x="957010" y="206605"/>
                </a:lnTo>
                <a:lnTo>
                  <a:pt x="922542" y="178865"/>
                </a:lnTo>
                <a:lnTo>
                  <a:pt x="913612" y="137413"/>
                </a:lnTo>
                <a:lnTo>
                  <a:pt x="1015847" y="137413"/>
                </a:lnTo>
                <a:lnTo>
                  <a:pt x="1015125" y="128015"/>
                </a:lnTo>
                <a:lnTo>
                  <a:pt x="913612" y="128015"/>
                </a:lnTo>
                <a:lnTo>
                  <a:pt x="915090" y="119276"/>
                </a:lnTo>
                <a:lnTo>
                  <a:pt x="943433" y="89290"/>
                </a:lnTo>
                <a:lnTo>
                  <a:pt x="949934" y="88646"/>
                </a:lnTo>
                <a:lnTo>
                  <a:pt x="993936" y="88646"/>
                </a:lnTo>
                <a:lnTo>
                  <a:pt x="991294" y="86431"/>
                </a:lnTo>
                <a:lnTo>
                  <a:pt x="981636" y="81311"/>
                </a:lnTo>
                <a:lnTo>
                  <a:pt x="970859" y="78239"/>
                </a:lnTo>
                <a:lnTo>
                  <a:pt x="958951" y="77215"/>
                </a:lnTo>
                <a:close/>
              </a:path>
              <a:path w="1016000" h="234314">
                <a:moveTo>
                  <a:pt x="1010894" y="172465"/>
                </a:moveTo>
                <a:lnTo>
                  <a:pt x="987215" y="203271"/>
                </a:lnTo>
                <a:lnTo>
                  <a:pt x="967587" y="207772"/>
                </a:lnTo>
                <a:lnTo>
                  <a:pt x="1002640" y="207772"/>
                </a:lnTo>
                <a:lnTo>
                  <a:pt x="1003547" y="206605"/>
                </a:lnTo>
                <a:lnTo>
                  <a:pt x="1009243" y="196786"/>
                </a:lnTo>
                <a:lnTo>
                  <a:pt x="1013343" y="186451"/>
                </a:lnTo>
                <a:lnTo>
                  <a:pt x="1015847" y="175640"/>
                </a:lnTo>
                <a:lnTo>
                  <a:pt x="1010894" y="172465"/>
                </a:lnTo>
                <a:close/>
              </a:path>
              <a:path w="1016000" h="234314">
                <a:moveTo>
                  <a:pt x="993936" y="88646"/>
                </a:moveTo>
                <a:lnTo>
                  <a:pt x="955776" y="88646"/>
                </a:lnTo>
                <a:lnTo>
                  <a:pt x="961364" y="90424"/>
                </a:lnTo>
                <a:lnTo>
                  <a:pt x="972032" y="97281"/>
                </a:lnTo>
                <a:lnTo>
                  <a:pt x="982065" y="128015"/>
                </a:lnTo>
                <a:lnTo>
                  <a:pt x="1015125" y="128015"/>
                </a:lnTo>
                <a:lnTo>
                  <a:pt x="1014847" y="124388"/>
                </a:lnTo>
                <a:lnTo>
                  <a:pt x="1011847" y="112744"/>
                </a:lnTo>
                <a:lnTo>
                  <a:pt x="1006846" y="102481"/>
                </a:lnTo>
                <a:lnTo>
                  <a:pt x="999845" y="93599"/>
                </a:lnTo>
                <a:lnTo>
                  <a:pt x="993936" y="88646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71167" y="2425192"/>
            <a:ext cx="313690" cy="219075"/>
          </a:xfrm>
          <a:custGeom>
            <a:avLst/>
            <a:gdLst/>
            <a:ahLst/>
            <a:cxnLst/>
            <a:rect l="l" t="t" r="r" b="b"/>
            <a:pathLst>
              <a:path w="313689" h="219075">
                <a:moveTo>
                  <a:pt x="93852" y="212979"/>
                </a:moveTo>
                <a:lnTo>
                  <a:pt x="0" y="212979"/>
                </a:lnTo>
                <a:lnTo>
                  <a:pt x="0" y="218948"/>
                </a:lnTo>
                <a:lnTo>
                  <a:pt x="93852" y="218948"/>
                </a:lnTo>
                <a:lnTo>
                  <a:pt x="93852" y="212979"/>
                </a:lnTo>
                <a:close/>
              </a:path>
              <a:path w="313689" h="219075">
                <a:moveTo>
                  <a:pt x="76962" y="5969"/>
                </a:moveTo>
                <a:lnTo>
                  <a:pt x="12953" y="5969"/>
                </a:lnTo>
                <a:lnTo>
                  <a:pt x="17906" y="7238"/>
                </a:lnTo>
                <a:lnTo>
                  <a:pt x="22606" y="9779"/>
                </a:lnTo>
                <a:lnTo>
                  <a:pt x="25907" y="11811"/>
                </a:lnTo>
                <a:lnTo>
                  <a:pt x="28193" y="14097"/>
                </a:lnTo>
                <a:lnTo>
                  <a:pt x="29209" y="16763"/>
                </a:lnTo>
                <a:lnTo>
                  <a:pt x="30606" y="20320"/>
                </a:lnTo>
                <a:lnTo>
                  <a:pt x="31368" y="27686"/>
                </a:lnTo>
                <a:lnTo>
                  <a:pt x="31368" y="193294"/>
                </a:lnTo>
                <a:lnTo>
                  <a:pt x="29971" y="201675"/>
                </a:lnTo>
                <a:lnTo>
                  <a:pt x="27431" y="205105"/>
                </a:lnTo>
                <a:lnTo>
                  <a:pt x="23368" y="210312"/>
                </a:lnTo>
                <a:lnTo>
                  <a:pt x="16763" y="212979"/>
                </a:lnTo>
                <a:lnTo>
                  <a:pt x="80771" y="212979"/>
                </a:lnTo>
                <a:lnTo>
                  <a:pt x="75818" y="211709"/>
                </a:lnTo>
                <a:lnTo>
                  <a:pt x="71246" y="209042"/>
                </a:lnTo>
                <a:lnTo>
                  <a:pt x="67690" y="207137"/>
                </a:lnTo>
                <a:lnTo>
                  <a:pt x="65531" y="204850"/>
                </a:lnTo>
                <a:lnTo>
                  <a:pt x="64388" y="202184"/>
                </a:lnTo>
                <a:lnTo>
                  <a:pt x="62991" y="198628"/>
                </a:lnTo>
                <a:lnTo>
                  <a:pt x="62356" y="191262"/>
                </a:lnTo>
                <a:lnTo>
                  <a:pt x="62356" y="25654"/>
                </a:lnTo>
                <a:lnTo>
                  <a:pt x="63626" y="17272"/>
                </a:lnTo>
                <a:lnTo>
                  <a:pt x="66293" y="13843"/>
                </a:lnTo>
                <a:lnTo>
                  <a:pt x="70484" y="8636"/>
                </a:lnTo>
                <a:lnTo>
                  <a:pt x="76962" y="5969"/>
                </a:lnTo>
                <a:close/>
              </a:path>
              <a:path w="313689" h="219075">
                <a:moveTo>
                  <a:pt x="93852" y="0"/>
                </a:moveTo>
                <a:lnTo>
                  <a:pt x="0" y="0"/>
                </a:lnTo>
                <a:lnTo>
                  <a:pt x="0" y="5969"/>
                </a:lnTo>
                <a:lnTo>
                  <a:pt x="93852" y="5969"/>
                </a:lnTo>
                <a:lnTo>
                  <a:pt x="93852" y="0"/>
                </a:lnTo>
                <a:close/>
              </a:path>
              <a:path w="313689" h="219075">
                <a:moveTo>
                  <a:pt x="203581" y="212979"/>
                </a:moveTo>
                <a:lnTo>
                  <a:pt x="109727" y="212979"/>
                </a:lnTo>
                <a:lnTo>
                  <a:pt x="109727" y="218948"/>
                </a:lnTo>
                <a:lnTo>
                  <a:pt x="203581" y="218948"/>
                </a:lnTo>
                <a:lnTo>
                  <a:pt x="203581" y="212979"/>
                </a:lnTo>
                <a:close/>
              </a:path>
              <a:path w="313689" h="219075">
                <a:moveTo>
                  <a:pt x="186689" y="5969"/>
                </a:moveTo>
                <a:lnTo>
                  <a:pt x="122681" y="5969"/>
                </a:lnTo>
                <a:lnTo>
                  <a:pt x="127634" y="7238"/>
                </a:lnTo>
                <a:lnTo>
                  <a:pt x="132333" y="9779"/>
                </a:lnTo>
                <a:lnTo>
                  <a:pt x="135635" y="11811"/>
                </a:lnTo>
                <a:lnTo>
                  <a:pt x="137921" y="14097"/>
                </a:lnTo>
                <a:lnTo>
                  <a:pt x="138937" y="16763"/>
                </a:lnTo>
                <a:lnTo>
                  <a:pt x="140334" y="20320"/>
                </a:lnTo>
                <a:lnTo>
                  <a:pt x="141096" y="27686"/>
                </a:lnTo>
                <a:lnTo>
                  <a:pt x="141096" y="193294"/>
                </a:lnTo>
                <a:lnTo>
                  <a:pt x="139700" y="201675"/>
                </a:lnTo>
                <a:lnTo>
                  <a:pt x="137159" y="205105"/>
                </a:lnTo>
                <a:lnTo>
                  <a:pt x="133095" y="210312"/>
                </a:lnTo>
                <a:lnTo>
                  <a:pt x="126491" y="212979"/>
                </a:lnTo>
                <a:lnTo>
                  <a:pt x="190500" y="212979"/>
                </a:lnTo>
                <a:lnTo>
                  <a:pt x="185546" y="211709"/>
                </a:lnTo>
                <a:lnTo>
                  <a:pt x="180975" y="209042"/>
                </a:lnTo>
                <a:lnTo>
                  <a:pt x="177419" y="207137"/>
                </a:lnTo>
                <a:lnTo>
                  <a:pt x="175259" y="204850"/>
                </a:lnTo>
                <a:lnTo>
                  <a:pt x="174116" y="202184"/>
                </a:lnTo>
                <a:lnTo>
                  <a:pt x="172719" y="198628"/>
                </a:lnTo>
                <a:lnTo>
                  <a:pt x="172084" y="191262"/>
                </a:lnTo>
                <a:lnTo>
                  <a:pt x="172084" y="25654"/>
                </a:lnTo>
                <a:lnTo>
                  <a:pt x="173355" y="17272"/>
                </a:lnTo>
                <a:lnTo>
                  <a:pt x="176021" y="13843"/>
                </a:lnTo>
                <a:lnTo>
                  <a:pt x="180212" y="8636"/>
                </a:lnTo>
                <a:lnTo>
                  <a:pt x="186689" y="5969"/>
                </a:lnTo>
                <a:close/>
              </a:path>
              <a:path w="313689" h="219075">
                <a:moveTo>
                  <a:pt x="203581" y="0"/>
                </a:moveTo>
                <a:lnTo>
                  <a:pt x="109727" y="0"/>
                </a:lnTo>
                <a:lnTo>
                  <a:pt x="109727" y="5969"/>
                </a:lnTo>
                <a:lnTo>
                  <a:pt x="203581" y="5969"/>
                </a:lnTo>
                <a:lnTo>
                  <a:pt x="203581" y="0"/>
                </a:lnTo>
                <a:close/>
              </a:path>
              <a:path w="313689" h="219075">
                <a:moveTo>
                  <a:pt x="313308" y="212979"/>
                </a:moveTo>
                <a:lnTo>
                  <a:pt x="219456" y="212979"/>
                </a:lnTo>
                <a:lnTo>
                  <a:pt x="219456" y="218948"/>
                </a:lnTo>
                <a:lnTo>
                  <a:pt x="313308" y="218948"/>
                </a:lnTo>
                <a:lnTo>
                  <a:pt x="313308" y="212979"/>
                </a:lnTo>
                <a:close/>
              </a:path>
              <a:path w="313689" h="219075">
                <a:moveTo>
                  <a:pt x="296418" y="5969"/>
                </a:moveTo>
                <a:lnTo>
                  <a:pt x="232409" y="5969"/>
                </a:lnTo>
                <a:lnTo>
                  <a:pt x="237362" y="7238"/>
                </a:lnTo>
                <a:lnTo>
                  <a:pt x="242062" y="9779"/>
                </a:lnTo>
                <a:lnTo>
                  <a:pt x="245363" y="11811"/>
                </a:lnTo>
                <a:lnTo>
                  <a:pt x="247650" y="14097"/>
                </a:lnTo>
                <a:lnTo>
                  <a:pt x="248665" y="16763"/>
                </a:lnTo>
                <a:lnTo>
                  <a:pt x="250062" y="20320"/>
                </a:lnTo>
                <a:lnTo>
                  <a:pt x="250825" y="27686"/>
                </a:lnTo>
                <a:lnTo>
                  <a:pt x="250825" y="193294"/>
                </a:lnTo>
                <a:lnTo>
                  <a:pt x="249427" y="201675"/>
                </a:lnTo>
                <a:lnTo>
                  <a:pt x="246887" y="205105"/>
                </a:lnTo>
                <a:lnTo>
                  <a:pt x="242824" y="210312"/>
                </a:lnTo>
                <a:lnTo>
                  <a:pt x="236219" y="212979"/>
                </a:lnTo>
                <a:lnTo>
                  <a:pt x="300227" y="212979"/>
                </a:lnTo>
                <a:lnTo>
                  <a:pt x="295275" y="211709"/>
                </a:lnTo>
                <a:lnTo>
                  <a:pt x="290702" y="209042"/>
                </a:lnTo>
                <a:lnTo>
                  <a:pt x="287146" y="207137"/>
                </a:lnTo>
                <a:lnTo>
                  <a:pt x="284988" y="204850"/>
                </a:lnTo>
                <a:lnTo>
                  <a:pt x="283844" y="202184"/>
                </a:lnTo>
                <a:lnTo>
                  <a:pt x="282447" y="198628"/>
                </a:lnTo>
                <a:lnTo>
                  <a:pt x="281813" y="191262"/>
                </a:lnTo>
                <a:lnTo>
                  <a:pt x="281813" y="25654"/>
                </a:lnTo>
                <a:lnTo>
                  <a:pt x="283082" y="17272"/>
                </a:lnTo>
                <a:lnTo>
                  <a:pt x="285750" y="13843"/>
                </a:lnTo>
                <a:lnTo>
                  <a:pt x="289940" y="8636"/>
                </a:lnTo>
                <a:lnTo>
                  <a:pt x="296418" y="5969"/>
                </a:lnTo>
                <a:close/>
              </a:path>
              <a:path w="313689" h="219075">
                <a:moveTo>
                  <a:pt x="313308" y="0"/>
                </a:moveTo>
                <a:lnTo>
                  <a:pt x="219456" y="0"/>
                </a:lnTo>
                <a:lnTo>
                  <a:pt x="219456" y="5969"/>
                </a:lnTo>
                <a:lnTo>
                  <a:pt x="313308" y="5969"/>
                </a:lnTo>
                <a:lnTo>
                  <a:pt x="313308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1042" y="3029839"/>
            <a:ext cx="81864" cy="8191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092047" y="2967735"/>
            <a:ext cx="763905" cy="290830"/>
          </a:xfrm>
          <a:custGeom>
            <a:avLst/>
            <a:gdLst/>
            <a:ahLst/>
            <a:cxnLst/>
            <a:rect l="l" t="t" r="r" b="b"/>
            <a:pathLst>
              <a:path w="763905" h="290829">
                <a:moveTo>
                  <a:pt x="198018" y="257175"/>
                </a:moveTo>
                <a:lnTo>
                  <a:pt x="189255" y="257175"/>
                </a:lnTo>
                <a:lnTo>
                  <a:pt x="185191" y="258572"/>
                </a:lnTo>
                <a:lnTo>
                  <a:pt x="182270" y="261365"/>
                </a:lnTo>
                <a:lnTo>
                  <a:pt x="179349" y="264033"/>
                </a:lnTo>
                <a:lnTo>
                  <a:pt x="177825" y="267715"/>
                </a:lnTo>
                <a:lnTo>
                  <a:pt x="177825" y="276987"/>
                </a:lnTo>
                <a:lnTo>
                  <a:pt x="179857" y="281177"/>
                </a:lnTo>
                <a:lnTo>
                  <a:pt x="183921" y="284861"/>
                </a:lnTo>
                <a:lnTo>
                  <a:pt x="188112" y="288543"/>
                </a:lnTo>
                <a:lnTo>
                  <a:pt x="193319" y="290322"/>
                </a:lnTo>
                <a:lnTo>
                  <a:pt x="199669" y="290322"/>
                </a:lnTo>
                <a:lnTo>
                  <a:pt x="239610" y="265763"/>
                </a:lnTo>
                <a:lnTo>
                  <a:pt x="241216" y="263143"/>
                </a:lnTo>
                <a:lnTo>
                  <a:pt x="216052" y="263143"/>
                </a:lnTo>
                <a:lnTo>
                  <a:pt x="213258" y="262381"/>
                </a:lnTo>
                <a:lnTo>
                  <a:pt x="202844" y="258444"/>
                </a:lnTo>
                <a:lnTo>
                  <a:pt x="198018" y="257175"/>
                </a:lnTo>
                <a:close/>
              </a:path>
              <a:path w="763905" h="290829">
                <a:moveTo>
                  <a:pt x="239166" y="70992"/>
                </a:moveTo>
                <a:lnTo>
                  <a:pt x="170243" y="70992"/>
                </a:lnTo>
                <a:lnTo>
                  <a:pt x="170243" y="76962"/>
                </a:lnTo>
                <a:lnTo>
                  <a:pt x="175729" y="78359"/>
                </a:lnTo>
                <a:lnTo>
                  <a:pt x="179730" y="79755"/>
                </a:lnTo>
                <a:lnTo>
                  <a:pt x="182143" y="81534"/>
                </a:lnTo>
                <a:lnTo>
                  <a:pt x="183921" y="82803"/>
                </a:lnTo>
                <a:lnTo>
                  <a:pt x="186080" y="85343"/>
                </a:lnTo>
                <a:lnTo>
                  <a:pt x="188747" y="89153"/>
                </a:lnTo>
                <a:lnTo>
                  <a:pt x="192303" y="94106"/>
                </a:lnTo>
                <a:lnTo>
                  <a:pt x="194970" y="98171"/>
                </a:lnTo>
                <a:lnTo>
                  <a:pt x="196621" y="101600"/>
                </a:lnTo>
                <a:lnTo>
                  <a:pt x="249707" y="213105"/>
                </a:lnTo>
                <a:lnTo>
                  <a:pt x="239166" y="238760"/>
                </a:lnTo>
                <a:lnTo>
                  <a:pt x="235356" y="248412"/>
                </a:lnTo>
                <a:lnTo>
                  <a:pt x="231419" y="254888"/>
                </a:lnTo>
                <a:lnTo>
                  <a:pt x="223799" y="261492"/>
                </a:lnTo>
                <a:lnTo>
                  <a:pt x="220243" y="263143"/>
                </a:lnTo>
                <a:lnTo>
                  <a:pt x="241216" y="263143"/>
                </a:lnTo>
                <a:lnTo>
                  <a:pt x="244992" y="256986"/>
                </a:lnTo>
                <a:lnTo>
                  <a:pt x="249707" y="246887"/>
                </a:lnTo>
                <a:lnTo>
                  <a:pt x="276957" y="180086"/>
                </a:lnTo>
                <a:lnTo>
                  <a:pt x="262661" y="180086"/>
                </a:lnTo>
                <a:lnTo>
                  <a:pt x="223037" y="98043"/>
                </a:lnTo>
                <a:lnTo>
                  <a:pt x="221336" y="92455"/>
                </a:lnTo>
                <a:lnTo>
                  <a:pt x="221259" y="84836"/>
                </a:lnTo>
                <a:lnTo>
                  <a:pt x="222529" y="82296"/>
                </a:lnTo>
                <a:lnTo>
                  <a:pt x="224942" y="80137"/>
                </a:lnTo>
                <a:lnTo>
                  <a:pt x="227355" y="78104"/>
                </a:lnTo>
                <a:lnTo>
                  <a:pt x="230911" y="76962"/>
                </a:lnTo>
                <a:lnTo>
                  <a:pt x="239166" y="76962"/>
                </a:lnTo>
                <a:lnTo>
                  <a:pt x="239166" y="70992"/>
                </a:lnTo>
                <a:close/>
              </a:path>
              <a:path w="763905" h="290829">
                <a:moveTo>
                  <a:pt x="137579" y="212978"/>
                </a:moveTo>
                <a:lnTo>
                  <a:pt x="44729" y="212978"/>
                </a:lnTo>
                <a:lnTo>
                  <a:pt x="44729" y="218948"/>
                </a:lnTo>
                <a:lnTo>
                  <a:pt x="137579" y="218948"/>
                </a:lnTo>
                <a:lnTo>
                  <a:pt x="137579" y="212978"/>
                </a:lnTo>
                <a:close/>
              </a:path>
              <a:path w="763905" h="290829">
                <a:moveTo>
                  <a:pt x="106743" y="13715"/>
                </a:moveTo>
                <a:lnTo>
                  <a:pt x="75742" y="13715"/>
                </a:lnTo>
                <a:lnTo>
                  <a:pt x="75742" y="193293"/>
                </a:lnTo>
                <a:lnTo>
                  <a:pt x="74549" y="201167"/>
                </a:lnTo>
                <a:lnTo>
                  <a:pt x="68313" y="210185"/>
                </a:lnTo>
                <a:lnTo>
                  <a:pt x="61747" y="212978"/>
                </a:lnTo>
                <a:lnTo>
                  <a:pt x="121488" y="212978"/>
                </a:lnTo>
                <a:lnTo>
                  <a:pt x="106743" y="180975"/>
                </a:lnTo>
                <a:lnTo>
                  <a:pt x="106743" y="13715"/>
                </a:lnTo>
                <a:close/>
              </a:path>
              <a:path w="763905" h="290829">
                <a:moveTo>
                  <a:pt x="331749" y="70992"/>
                </a:moveTo>
                <a:lnTo>
                  <a:pt x="283616" y="70992"/>
                </a:lnTo>
                <a:lnTo>
                  <a:pt x="283616" y="76962"/>
                </a:lnTo>
                <a:lnTo>
                  <a:pt x="288188" y="76962"/>
                </a:lnTo>
                <a:lnTo>
                  <a:pt x="291490" y="77342"/>
                </a:lnTo>
                <a:lnTo>
                  <a:pt x="293268" y="78104"/>
                </a:lnTo>
                <a:lnTo>
                  <a:pt x="295173" y="78739"/>
                </a:lnTo>
                <a:lnTo>
                  <a:pt x="296443" y="79755"/>
                </a:lnTo>
                <a:lnTo>
                  <a:pt x="298094" y="81914"/>
                </a:lnTo>
                <a:lnTo>
                  <a:pt x="298475" y="83312"/>
                </a:lnTo>
                <a:lnTo>
                  <a:pt x="298475" y="89535"/>
                </a:lnTo>
                <a:lnTo>
                  <a:pt x="297586" y="93852"/>
                </a:lnTo>
                <a:lnTo>
                  <a:pt x="295681" y="98298"/>
                </a:lnTo>
                <a:lnTo>
                  <a:pt x="262661" y="180086"/>
                </a:lnTo>
                <a:lnTo>
                  <a:pt x="276957" y="180086"/>
                </a:lnTo>
                <a:lnTo>
                  <a:pt x="309905" y="99313"/>
                </a:lnTo>
                <a:lnTo>
                  <a:pt x="312572" y="92455"/>
                </a:lnTo>
                <a:lnTo>
                  <a:pt x="314477" y="88391"/>
                </a:lnTo>
                <a:lnTo>
                  <a:pt x="331749" y="76962"/>
                </a:lnTo>
                <a:lnTo>
                  <a:pt x="331749" y="70992"/>
                </a:lnTo>
                <a:close/>
              </a:path>
              <a:path w="763905" h="290829">
                <a:moveTo>
                  <a:pt x="181381" y="0"/>
                </a:moveTo>
                <a:lnTo>
                  <a:pt x="2590" y="0"/>
                </a:lnTo>
                <a:lnTo>
                  <a:pt x="0" y="51308"/>
                </a:lnTo>
                <a:lnTo>
                  <a:pt x="6134" y="51308"/>
                </a:lnTo>
                <a:lnTo>
                  <a:pt x="6896" y="41401"/>
                </a:lnTo>
                <a:lnTo>
                  <a:pt x="9258" y="33527"/>
                </a:lnTo>
                <a:lnTo>
                  <a:pt x="13246" y="27812"/>
                </a:lnTo>
                <a:lnTo>
                  <a:pt x="17233" y="21971"/>
                </a:lnTo>
                <a:lnTo>
                  <a:pt x="22021" y="18034"/>
                </a:lnTo>
                <a:lnTo>
                  <a:pt x="31927" y="14477"/>
                </a:lnTo>
                <a:lnTo>
                  <a:pt x="39192" y="13715"/>
                </a:lnTo>
                <a:lnTo>
                  <a:pt x="182026" y="13715"/>
                </a:lnTo>
                <a:lnTo>
                  <a:pt x="181381" y="0"/>
                </a:lnTo>
                <a:close/>
              </a:path>
              <a:path w="763905" h="290829">
                <a:moveTo>
                  <a:pt x="182026" y="13715"/>
                </a:moveTo>
                <a:lnTo>
                  <a:pt x="146621" y="13715"/>
                </a:lnTo>
                <a:lnTo>
                  <a:pt x="153924" y="15239"/>
                </a:lnTo>
                <a:lnTo>
                  <a:pt x="165011" y="21081"/>
                </a:lnTo>
                <a:lnTo>
                  <a:pt x="169443" y="25653"/>
                </a:lnTo>
                <a:lnTo>
                  <a:pt x="172783" y="32003"/>
                </a:lnTo>
                <a:lnTo>
                  <a:pt x="174828" y="35813"/>
                </a:lnTo>
                <a:lnTo>
                  <a:pt x="176441" y="42290"/>
                </a:lnTo>
                <a:lnTo>
                  <a:pt x="177634" y="51308"/>
                </a:lnTo>
                <a:lnTo>
                  <a:pt x="183794" y="51308"/>
                </a:lnTo>
                <a:lnTo>
                  <a:pt x="182026" y="13715"/>
                </a:lnTo>
                <a:close/>
              </a:path>
              <a:path w="763905" h="290829">
                <a:moveTo>
                  <a:pt x="337337" y="283717"/>
                </a:moveTo>
                <a:lnTo>
                  <a:pt x="333273" y="283717"/>
                </a:lnTo>
                <a:lnTo>
                  <a:pt x="333273" y="289687"/>
                </a:lnTo>
                <a:lnTo>
                  <a:pt x="410743" y="289687"/>
                </a:lnTo>
                <a:lnTo>
                  <a:pt x="410743" y="283844"/>
                </a:lnTo>
                <a:lnTo>
                  <a:pt x="343306" y="283844"/>
                </a:lnTo>
                <a:lnTo>
                  <a:pt x="337337" y="283717"/>
                </a:lnTo>
                <a:close/>
              </a:path>
              <a:path w="763905" h="290829">
                <a:moveTo>
                  <a:pt x="385724" y="88646"/>
                </a:moveTo>
                <a:lnTo>
                  <a:pt x="349148" y="88646"/>
                </a:lnTo>
                <a:lnTo>
                  <a:pt x="351688" y="89280"/>
                </a:lnTo>
                <a:lnTo>
                  <a:pt x="355498" y="91821"/>
                </a:lnTo>
                <a:lnTo>
                  <a:pt x="356768" y="93852"/>
                </a:lnTo>
                <a:lnTo>
                  <a:pt x="358546" y="98933"/>
                </a:lnTo>
                <a:lnTo>
                  <a:pt x="358784" y="102742"/>
                </a:lnTo>
                <a:lnTo>
                  <a:pt x="358898" y="265556"/>
                </a:lnTo>
                <a:lnTo>
                  <a:pt x="358419" y="271906"/>
                </a:lnTo>
                <a:lnTo>
                  <a:pt x="356133" y="277240"/>
                </a:lnTo>
                <a:lnTo>
                  <a:pt x="354609" y="279146"/>
                </a:lnTo>
                <a:lnTo>
                  <a:pt x="352450" y="280288"/>
                </a:lnTo>
                <a:lnTo>
                  <a:pt x="348259" y="282701"/>
                </a:lnTo>
                <a:lnTo>
                  <a:pt x="343306" y="283844"/>
                </a:lnTo>
                <a:lnTo>
                  <a:pt x="410743" y="283844"/>
                </a:lnTo>
                <a:lnTo>
                  <a:pt x="402742" y="283717"/>
                </a:lnTo>
                <a:lnTo>
                  <a:pt x="397154" y="282955"/>
                </a:lnTo>
                <a:lnTo>
                  <a:pt x="391058" y="279653"/>
                </a:lnTo>
                <a:lnTo>
                  <a:pt x="388899" y="277494"/>
                </a:lnTo>
                <a:lnTo>
                  <a:pt x="387629" y="274700"/>
                </a:lnTo>
                <a:lnTo>
                  <a:pt x="386359" y="272034"/>
                </a:lnTo>
                <a:lnTo>
                  <a:pt x="385724" y="265556"/>
                </a:lnTo>
                <a:lnTo>
                  <a:pt x="385724" y="210438"/>
                </a:lnTo>
                <a:lnTo>
                  <a:pt x="402909" y="210438"/>
                </a:lnTo>
                <a:lnTo>
                  <a:pt x="398297" y="206628"/>
                </a:lnTo>
                <a:lnTo>
                  <a:pt x="392455" y="201929"/>
                </a:lnTo>
                <a:lnTo>
                  <a:pt x="388772" y="196468"/>
                </a:lnTo>
                <a:lnTo>
                  <a:pt x="387248" y="190246"/>
                </a:lnTo>
                <a:lnTo>
                  <a:pt x="386232" y="186436"/>
                </a:lnTo>
                <a:lnTo>
                  <a:pt x="385724" y="178562"/>
                </a:lnTo>
                <a:lnTo>
                  <a:pt x="385724" y="111378"/>
                </a:lnTo>
                <a:lnTo>
                  <a:pt x="391991" y="104856"/>
                </a:lnTo>
                <a:lnTo>
                  <a:pt x="395116" y="101853"/>
                </a:lnTo>
                <a:lnTo>
                  <a:pt x="385724" y="101853"/>
                </a:lnTo>
                <a:lnTo>
                  <a:pt x="385724" y="88646"/>
                </a:lnTo>
                <a:close/>
              </a:path>
              <a:path w="763905" h="290829">
                <a:moveTo>
                  <a:pt x="402909" y="210438"/>
                </a:moveTo>
                <a:lnTo>
                  <a:pt x="385724" y="210438"/>
                </a:lnTo>
                <a:lnTo>
                  <a:pt x="391185" y="215264"/>
                </a:lnTo>
                <a:lnTo>
                  <a:pt x="396011" y="218439"/>
                </a:lnTo>
                <a:lnTo>
                  <a:pt x="406171" y="222376"/>
                </a:lnTo>
                <a:lnTo>
                  <a:pt x="413029" y="223519"/>
                </a:lnTo>
                <a:lnTo>
                  <a:pt x="421030" y="223519"/>
                </a:lnTo>
                <a:lnTo>
                  <a:pt x="434153" y="222234"/>
                </a:lnTo>
                <a:lnTo>
                  <a:pt x="446097" y="218376"/>
                </a:lnTo>
                <a:lnTo>
                  <a:pt x="453867" y="213740"/>
                </a:lnTo>
                <a:lnTo>
                  <a:pt x="411505" y="213740"/>
                </a:lnTo>
                <a:lnTo>
                  <a:pt x="404139" y="211454"/>
                </a:lnTo>
                <a:lnTo>
                  <a:pt x="402909" y="210438"/>
                </a:lnTo>
                <a:close/>
              </a:path>
              <a:path w="763905" h="290829">
                <a:moveTo>
                  <a:pt x="474340" y="90042"/>
                </a:moveTo>
                <a:lnTo>
                  <a:pt x="420268" y="90042"/>
                </a:lnTo>
                <a:lnTo>
                  <a:pt x="427154" y="90830"/>
                </a:lnTo>
                <a:lnTo>
                  <a:pt x="433539" y="93202"/>
                </a:lnTo>
                <a:lnTo>
                  <a:pt x="456050" y="124825"/>
                </a:lnTo>
                <a:lnTo>
                  <a:pt x="459765" y="154812"/>
                </a:lnTo>
                <a:lnTo>
                  <a:pt x="458935" y="168931"/>
                </a:lnTo>
                <a:lnTo>
                  <a:pt x="441257" y="206668"/>
                </a:lnTo>
                <a:lnTo>
                  <a:pt x="420522" y="213740"/>
                </a:lnTo>
                <a:lnTo>
                  <a:pt x="453867" y="213740"/>
                </a:lnTo>
                <a:lnTo>
                  <a:pt x="482958" y="174656"/>
                </a:lnTo>
                <a:lnTo>
                  <a:pt x="488467" y="139700"/>
                </a:lnTo>
                <a:lnTo>
                  <a:pt x="487324" y="123364"/>
                </a:lnTo>
                <a:lnTo>
                  <a:pt x="483895" y="108648"/>
                </a:lnTo>
                <a:lnTo>
                  <a:pt x="478180" y="95551"/>
                </a:lnTo>
                <a:lnTo>
                  <a:pt x="474340" y="90042"/>
                </a:lnTo>
                <a:close/>
              </a:path>
              <a:path w="763905" h="290829">
                <a:moveTo>
                  <a:pt x="433095" y="66675"/>
                </a:moveTo>
                <a:lnTo>
                  <a:pt x="397281" y="85296"/>
                </a:lnTo>
                <a:lnTo>
                  <a:pt x="385724" y="101853"/>
                </a:lnTo>
                <a:lnTo>
                  <a:pt x="395116" y="101853"/>
                </a:lnTo>
                <a:lnTo>
                  <a:pt x="397281" y="99774"/>
                </a:lnTo>
                <a:lnTo>
                  <a:pt x="401619" y="96144"/>
                </a:lnTo>
                <a:lnTo>
                  <a:pt x="405028" y="93979"/>
                </a:lnTo>
                <a:lnTo>
                  <a:pt x="409981" y="91439"/>
                </a:lnTo>
                <a:lnTo>
                  <a:pt x="415188" y="90042"/>
                </a:lnTo>
                <a:lnTo>
                  <a:pt x="474340" y="90042"/>
                </a:lnTo>
                <a:lnTo>
                  <a:pt x="470179" y="84074"/>
                </a:lnTo>
                <a:lnTo>
                  <a:pt x="462295" y="76479"/>
                </a:lnTo>
                <a:lnTo>
                  <a:pt x="453494" y="71040"/>
                </a:lnTo>
                <a:lnTo>
                  <a:pt x="443765" y="67768"/>
                </a:lnTo>
                <a:lnTo>
                  <a:pt x="433095" y="66675"/>
                </a:lnTo>
                <a:close/>
              </a:path>
              <a:path w="763905" h="290829">
                <a:moveTo>
                  <a:pt x="385724" y="67310"/>
                </a:moveTo>
                <a:lnTo>
                  <a:pt x="379628" y="67310"/>
                </a:lnTo>
                <a:lnTo>
                  <a:pt x="334035" y="85725"/>
                </a:lnTo>
                <a:lnTo>
                  <a:pt x="336067" y="90931"/>
                </a:lnTo>
                <a:lnTo>
                  <a:pt x="340004" y="89408"/>
                </a:lnTo>
                <a:lnTo>
                  <a:pt x="343306" y="88646"/>
                </a:lnTo>
                <a:lnTo>
                  <a:pt x="385724" y="88646"/>
                </a:lnTo>
                <a:lnTo>
                  <a:pt x="385724" y="67310"/>
                </a:lnTo>
                <a:close/>
              </a:path>
              <a:path w="763905" h="290829">
                <a:moveTo>
                  <a:pt x="581050" y="66548"/>
                </a:moveTo>
                <a:lnTo>
                  <a:pt x="542617" y="78442"/>
                </a:lnTo>
                <a:lnTo>
                  <a:pt x="517709" y="113156"/>
                </a:lnTo>
                <a:lnTo>
                  <a:pt x="512851" y="146938"/>
                </a:lnTo>
                <a:lnTo>
                  <a:pt x="514022" y="163562"/>
                </a:lnTo>
                <a:lnTo>
                  <a:pt x="531774" y="202691"/>
                </a:lnTo>
                <a:lnTo>
                  <a:pt x="564528" y="222212"/>
                </a:lnTo>
                <a:lnTo>
                  <a:pt x="577367" y="223519"/>
                </a:lnTo>
                <a:lnTo>
                  <a:pt x="589132" y="222378"/>
                </a:lnTo>
                <a:lnTo>
                  <a:pt x="599862" y="218963"/>
                </a:lnTo>
                <a:lnTo>
                  <a:pt x="609567" y="213286"/>
                </a:lnTo>
                <a:lnTo>
                  <a:pt x="618261" y="205359"/>
                </a:lnTo>
                <a:lnTo>
                  <a:pt x="624738" y="197103"/>
                </a:lnTo>
                <a:lnTo>
                  <a:pt x="589686" y="197103"/>
                </a:lnTo>
                <a:lnTo>
                  <a:pt x="579109" y="195937"/>
                </a:lnTo>
                <a:lnTo>
                  <a:pt x="544641" y="168197"/>
                </a:lnTo>
                <a:lnTo>
                  <a:pt x="535711" y="126746"/>
                </a:lnTo>
                <a:lnTo>
                  <a:pt x="637946" y="126746"/>
                </a:lnTo>
                <a:lnTo>
                  <a:pt x="637224" y="117348"/>
                </a:lnTo>
                <a:lnTo>
                  <a:pt x="535711" y="117348"/>
                </a:lnTo>
                <a:lnTo>
                  <a:pt x="537189" y="108608"/>
                </a:lnTo>
                <a:lnTo>
                  <a:pt x="565532" y="78622"/>
                </a:lnTo>
                <a:lnTo>
                  <a:pt x="572033" y="77977"/>
                </a:lnTo>
                <a:lnTo>
                  <a:pt x="616035" y="77977"/>
                </a:lnTo>
                <a:lnTo>
                  <a:pt x="613393" y="75763"/>
                </a:lnTo>
                <a:lnTo>
                  <a:pt x="603735" y="70643"/>
                </a:lnTo>
                <a:lnTo>
                  <a:pt x="592958" y="67571"/>
                </a:lnTo>
                <a:lnTo>
                  <a:pt x="581050" y="66548"/>
                </a:lnTo>
                <a:close/>
              </a:path>
              <a:path w="763905" h="290829">
                <a:moveTo>
                  <a:pt x="632993" y="161798"/>
                </a:moveTo>
                <a:lnTo>
                  <a:pt x="609313" y="192603"/>
                </a:lnTo>
                <a:lnTo>
                  <a:pt x="589686" y="197103"/>
                </a:lnTo>
                <a:lnTo>
                  <a:pt x="624738" y="197103"/>
                </a:lnTo>
                <a:lnTo>
                  <a:pt x="625646" y="195937"/>
                </a:lnTo>
                <a:lnTo>
                  <a:pt x="631342" y="186118"/>
                </a:lnTo>
                <a:lnTo>
                  <a:pt x="635442" y="175783"/>
                </a:lnTo>
                <a:lnTo>
                  <a:pt x="637946" y="164973"/>
                </a:lnTo>
                <a:lnTo>
                  <a:pt x="632993" y="161798"/>
                </a:lnTo>
                <a:close/>
              </a:path>
              <a:path w="763905" h="290829">
                <a:moveTo>
                  <a:pt x="616035" y="77977"/>
                </a:moveTo>
                <a:lnTo>
                  <a:pt x="577875" y="77977"/>
                </a:lnTo>
                <a:lnTo>
                  <a:pt x="583463" y="79755"/>
                </a:lnTo>
                <a:lnTo>
                  <a:pt x="594131" y="86613"/>
                </a:lnTo>
                <a:lnTo>
                  <a:pt x="604164" y="117348"/>
                </a:lnTo>
                <a:lnTo>
                  <a:pt x="637224" y="117348"/>
                </a:lnTo>
                <a:lnTo>
                  <a:pt x="636946" y="113720"/>
                </a:lnTo>
                <a:lnTo>
                  <a:pt x="633945" y="102076"/>
                </a:lnTo>
                <a:lnTo>
                  <a:pt x="628945" y="91813"/>
                </a:lnTo>
                <a:lnTo>
                  <a:pt x="621944" y="82930"/>
                </a:lnTo>
                <a:lnTo>
                  <a:pt x="616035" y="77977"/>
                </a:lnTo>
                <a:close/>
              </a:path>
              <a:path w="763905" h="290829">
                <a:moveTo>
                  <a:pt x="739675" y="217042"/>
                </a:moveTo>
                <a:lnTo>
                  <a:pt x="677062" y="217042"/>
                </a:lnTo>
                <a:lnTo>
                  <a:pt x="679983" y="217550"/>
                </a:lnTo>
                <a:lnTo>
                  <a:pt x="683539" y="218566"/>
                </a:lnTo>
                <a:lnTo>
                  <a:pt x="691988" y="220733"/>
                </a:lnTo>
                <a:lnTo>
                  <a:pt x="699985" y="222281"/>
                </a:lnTo>
                <a:lnTo>
                  <a:pt x="707506" y="223210"/>
                </a:lnTo>
                <a:lnTo>
                  <a:pt x="714527" y="223519"/>
                </a:lnTo>
                <a:lnTo>
                  <a:pt x="723740" y="222736"/>
                </a:lnTo>
                <a:lnTo>
                  <a:pt x="732513" y="220392"/>
                </a:lnTo>
                <a:lnTo>
                  <a:pt x="739675" y="217042"/>
                </a:lnTo>
                <a:close/>
              </a:path>
              <a:path w="763905" h="290829">
                <a:moveTo>
                  <a:pt x="668934" y="168401"/>
                </a:moveTo>
                <a:lnTo>
                  <a:pt x="663600" y="168401"/>
                </a:lnTo>
                <a:lnTo>
                  <a:pt x="663600" y="221234"/>
                </a:lnTo>
                <a:lnTo>
                  <a:pt x="668934" y="221234"/>
                </a:lnTo>
                <a:lnTo>
                  <a:pt x="670331" y="218439"/>
                </a:lnTo>
                <a:lnTo>
                  <a:pt x="672236" y="217042"/>
                </a:lnTo>
                <a:lnTo>
                  <a:pt x="739675" y="217042"/>
                </a:lnTo>
                <a:lnTo>
                  <a:pt x="740834" y="216501"/>
                </a:lnTo>
                <a:lnTo>
                  <a:pt x="744462" y="213994"/>
                </a:lnTo>
                <a:lnTo>
                  <a:pt x="714781" y="213994"/>
                </a:lnTo>
                <a:lnTo>
                  <a:pt x="707066" y="213260"/>
                </a:lnTo>
                <a:lnTo>
                  <a:pt x="675493" y="188160"/>
                </a:lnTo>
                <a:lnTo>
                  <a:pt x="671722" y="179024"/>
                </a:lnTo>
                <a:lnTo>
                  <a:pt x="668934" y="168401"/>
                </a:lnTo>
                <a:close/>
              </a:path>
              <a:path w="763905" h="290829">
                <a:moveTo>
                  <a:pt x="713638" y="66675"/>
                </a:moveTo>
                <a:lnTo>
                  <a:pt x="707923" y="66675"/>
                </a:lnTo>
                <a:lnTo>
                  <a:pt x="698398" y="67438"/>
                </a:lnTo>
                <a:lnTo>
                  <a:pt x="666108" y="92710"/>
                </a:lnTo>
                <a:lnTo>
                  <a:pt x="662965" y="109474"/>
                </a:lnTo>
                <a:lnTo>
                  <a:pt x="662965" y="118872"/>
                </a:lnTo>
                <a:lnTo>
                  <a:pt x="690242" y="148002"/>
                </a:lnTo>
                <a:lnTo>
                  <a:pt x="711677" y="159240"/>
                </a:lnTo>
                <a:lnTo>
                  <a:pt x="720464" y="164322"/>
                </a:lnTo>
                <a:lnTo>
                  <a:pt x="727298" y="168904"/>
                </a:lnTo>
                <a:lnTo>
                  <a:pt x="732180" y="172974"/>
                </a:lnTo>
                <a:lnTo>
                  <a:pt x="737387" y="177926"/>
                </a:lnTo>
                <a:lnTo>
                  <a:pt x="740054" y="184276"/>
                </a:lnTo>
                <a:lnTo>
                  <a:pt x="740054" y="197738"/>
                </a:lnTo>
                <a:lnTo>
                  <a:pt x="737641" y="203073"/>
                </a:lnTo>
                <a:lnTo>
                  <a:pt x="728243" y="211709"/>
                </a:lnTo>
                <a:lnTo>
                  <a:pt x="722274" y="213994"/>
                </a:lnTo>
                <a:lnTo>
                  <a:pt x="744462" y="213994"/>
                </a:lnTo>
                <a:lnTo>
                  <a:pt x="763884" y="179024"/>
                </a:lnTo>
                <a:lnTo>
                  <a:pt x="763825" y="177926"/>
                </a:lnTo>
                <a:lnTo>
                  <a:pt x="731164" y="136398"/>
                </a:lnTo>
                <a:lnTo>
                  <a:pt x="697382" y="120014"/>
                </a:lnTo>
                <a:lnTo>
                  <a:pt x="690524" y="115315"/>
                </a:lnTo>
                <a:lnTo>
                  <a:pt x="687222" y="110871"/>
                </a:lnTo>
                <a:lnTo>
                  <a:pt x="683793" y="106552"/>
                </a:lnTo>
                <a:lnTo>
                  <a:pt x="682015" y="101473"/>
                </a:lnTo>
                <a:lnTo>
                  <a:pt x="682015" y="90550"/>
                </a:lnTo>
                <a:lnTo>
                  <a:pt x="684301" y="86105"/>
                </a:lnTo>
                <a:lnTo>
                  <a:pt x="689000" y="82168"/>
                </a:lnTo>
                <a:lnTo>
                  <a:pt x="693572" y="78231"/>
                </a:lnTo>
                <a:lnTo>
                  <a:pt x="699668" y="76200"/>
                </a:lnTo>
                <a:lnTo>
                  <a:pt x="752754" y="76200"/>
                </a:lnTo>
                <a:lnTo>
                  <a:pt x="752754" y="72771"/>
                </a:lnTo>
                <a:lnTo>
                  <a:pt x="738149" y="72771"/>
                </a:lnTo>
                <a:lnTo>
                  <a:pt x="734466" y="72009"/>
                </a:lnTo>
                <a:lnTo>
                  <a:pt x="729005" y="70358"/>
                </a:lnTo>
                <a:lnTo>
                  <a:pt x="720750" y="67944"/>
                </a:lnTo>
                <a:lnTo>
                  <a:pt x="713638" y="66675"/>
                </a:lnTo>
                <a:close/>
              </a:path>
              <a:path w="763905" h="290829">
                <a:moveTo>
                  <a:pt x="752754" y="76200"/>
                </a:moveTo>
                <a:lnTo>
                  <a:pt x="707288" y="76200"/>
                </a:lnTo>
                <a:lnTo>
                  <a:pt x="714384" y="76725"/>
                </a:lnTo>
                <a:lnTo>
                  <a:pt x="720813" y="78311"/>
                </a:lnTo>
                <a:lnTo>
                  <a:pt x="747420" y="117093"/>
                </a:lnTo>
                <a:lnTo>
                  <a:pt x="752754" y="117093"/>
                </a:lnTo>
                <a:lnTo>
                  <a:pt x="752754" y="76200"/>
                </a:lnTo>
                <a:close/>
              </a:path>
              <a:path w="763905" h="290829">
                <a:moveTo>
                  <a:pt x="752754" y="66675"/>
                </a:moveTo>
                <a:lnTo>
                  <a:pt x="747420" y="66675"/>
                </a:lnTo>
                <a:lnTo>
                  <a:pt x="746150" y="69214"/>
                </a:lnTo>
                <a:lnTo>
                  <a:pt x="745007" y="70865"/>
                </a:lnTo>
                <a:lnTo>
                  <a:pt x="743991" y="71627"/>
                </a:lnTo>
                <a:lnTo>
                  <a:pt x="743102" y="72389"/>
                </a:lnTo>
                <a:lnTo>
                  <a:pt x="741705" y="72771"/>
                </a:lnTo>
                <a:lnTo>
                  <a:pt x="752754" y="72771"/>
                </a:lnTo>
                <a:lnTo>
                  <a:pt x="752754" y="66675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21332" y="2957322"/>
            <a:ext cx="299085" cy="234315"/>
          </a:xfrm>
          <a:custGeom>
            <a:avLst/>
            <a:gdLst/>
            <a:ahLst/>
            <a:cxnLst/>
            <a:rect l="l" t="t" r="r" b="b"/>
            <a:pathLst>
              <a:path w="299085" h="234314">
                <a:moveTo>
                  <a:pt x="71500" y="77088"/>
                </a:moveTo>
                <a:lnTo>
                  <a:pt x="28767" y="92170"/>
                </a:lnTo>
                <a:lnTo>
                  <a:pt x="5625" y="126484"/>
                </a:lnTo>
                <a:lnTo>
                  <a:pt x="0" y="156844"/>
                </a:lnTo>
                <a:lnTo>
                  <a:pt x="1027" y="170491"/>
                </a:lnTo>
                <a:lnTo>
                  <a:pt x="16637" y="207263"/>
                </a:lnTo>
                <a:lnTo>
                  <a:pt x="53891" y="232267"/>
                </a:lnTo>
                <a:lnTo>
                  <a:pt x="69723" y="233933"/>
                </a:lnTo>
                <a:lnTo>
                  <a:pt x="79752" y="233271"/>
                </a:lnTo>
                <a:lnTo>
                  <a:pt x="89281" y="231298"/>
                </a:lnTo>
                <a:lnTo>
                  <a:pt x="98333" y="228040"/>
                </a:lnTo>
                <a:lnTo>
                  <a:pt x="106934" y="223519"/>
                </a:lnTo>
                <a:lnTo>
                  <a:pt x="108501" y="222376"/>
                </a:lnTo>
                <a:lnTo>
                  <a:pt x="76707" y="222376"/>
                </a:lnTo>
                <a:lnTo>
                  <a:pt x="66676" y="220922"/>
                </a:lnTo>
                <a:lnTo>
                  <a:pt x="37205" y="186743"/>
                </a:lnTo>
                <a:lnTo>
                  <a:pt x="29972" y="143255"/>
                </a:lnTo>
                <a:lnTo>
                  <a:pt x="30305" y="133707"/>
                </a:lnTo>
                <a:lnTo>
                  <a:pt x="43561" y="96012"/>
                </a:lnTo>
                <a:lnTo>
                  <a:pt x="51426" y="91447"/>
                </a:lnTo>
                <a:lnTo>
                  <a:pt x="55118" y="89280"/>
                </a:lnTo>
                <a:lnTo>
                  <a:pt x="60832" y="87629"/>
                </a:lnTo>
                <a:lnTo>
                  <a:pt x="108384" y="87629"/>
                </a:lnTo>
                <a:lnTo>
                  <a:pt x="101774" y="83470"/>
                </a:lnTo>
                <a:lnTo>
                  <a:pt x="87453" y="78684"/>
                </a:lnTo>
                <a:lnTo>
                  <a:pt x="71500" y="77088"/>
                </a:lnTo>
                <a:close/>
              </a:path>
              <a:path w="299085" h="234314">
                <a:moveTo>
                  <a:pt x="108384" y="87629"/>
                </a:moveTo>
                <a:lnTo>
                  <a:pt x="66548" y="87629"/>
                </a:lnTo>
                <a:lnTo>
                  <a:pt x="75023" y="88586"/>
                </a:lnTo>
                <a:lnTo>
                  <a:pt x="82724" y="91471"/>
                </a:lnTo>
                <a:lnTo>
                  <a:pt x="108442" y="129873"/>
                </a:lnTo>
                <a:lnTo>
                  <a:pt x="112649" y="165100"/>
                </a:lnTo>
                <a:lnTo>
                  <a:pt x="112025" y="179671"/>
                </a:lnTo>
                <a:lnTo>
                  <a:pt x="97085" y="215143"/>
                </a:lnTo>
                <a:lnTo>
                  <a:pt x="76707" y="222376"/>
                </a:lnTo>
                <a:lnTo>
                  <a:pt x="108501" y="222376"/>
                </a:lnTo>
                <a:lnTo>
                  <a:pt x="133223" y="192912"/>
                </a:lnTo>
                <a:lnTo>
                  <a:pt x="142748" y="152653"/>
                </a:lnTo>
                <a:lnTo>
                  <a:pt x="141656" y="138941"/>
                </a:lnTo>
                <a:lnTo>
                  <a:pt x="138398" y="126015"/>
                </a:lnTo>
                <a:lnTo>
                  <a:pt x="132996" y="113899"/>
                </a:lnTo>
                <a:lnTo>
                  <a:pt x="125475" y="102615"/>
                </a:lnTo>
                <a:lnTo>
                  <a:pt x="114452" y="91447"/>
                </a:lnTo>
                <a:lnTo>
                  <a:pt x="108384" y="87629"/>
                </a:lnTo>
                <a:close/>
              </a:path>
              <a:path w="299085" h="234314">
                <a:moveTo>
                  <a:pt x="257048" y="223519"/>
                </a:moveTo>
                <a:lnTo>
                  <a:pt x="168656" y="223519"/>
                </a:lnTo>
                <a:lnTo>
                  <a:pt x="168656" y="229362"/>
                </a:lnTo>
                <a:lnTo>
                  <a:pt x="257048" y="229362"/>
                </a:lnTo>
                <a:lnTo>
                  <a:pt x="257048" y="223519"/>
                </a:lnTo>
                <a:close/>
              </a:path>
              <a:path w="299085" h="234314">
                <a:moveTo>
                  <a:pt x="223138" y="93090"/>
                </a:moveTo>
                <a:lnTo>
                  <a:pt x="196469" y="93090"/>
                </a:lnTo>
                <a:lnTo>
                  <a:pt x="196469" y="200787"/>
                </a:lnTo>
                <a:lnTo>
                  <a:pt x="195706" y="207899"/>
                </a:lnTo>
                <a:lnTo>
                  <a:pt x="179578" y="223519"/>
                </a:lnTo>
                <a:lnTo>
                  <a:pt x="236855" y="223519"/>
                </a:lnTo>
                <a:lnTo>
                  <a:pt x="223138" y="190245"/>
                </a:lnTo>
                <a:lnTo>
                  <a:pt x="223138" y="93090"/>
                </a:lnTo>
                <a:close/>
              </a:path>
              <a:path w="299085" h="234314">
                <a:moveTo>
                  <a:pt x="261238" y="81406"/>
                </a:moveTo>
                <a:lnTo>
                  <a:pt x="167640" y="81406"/>
                </a:lnTo>
                <a:lnTo>
                  <a:pt x="167640" y="93090"/>
                </a:lnTo>
                <a:lnTo>
                  <a:pt x="261238" y="93090"/>
                </a:lnTo>
                <a:lnTo>
                  <a:pt x="261238" y="81406"/>
                </a:lnTo>
                <a:close/>
              </a:path>
              <a:path w="299085" h="234314">
                <a:moveTo>
                  <a:pt x="258063" y="0"/>
                </a:moveTo>
                <a:lnTo>
                  <a:pt x="218439" y="14591"/>
                </a:lnTo>
                <a:lnTo>
                  <a:pt x="198215" y="51355"/>
                </a:lnTo>
                <a:lnTo>
                  <a:pt x="196469" y="81406"/>
                </a:lnTo>
                <a:lnTo>
                  <a:pt x="223138" y="81406"/>
                </a:lnTo>
                <a:lnTo>
                  <a:pt x="223262" y="55121"/>
                </a:lnTo>
                <a:lnTo>
                  <a:pt x="223646" y="42767"/>
                </a:lnTo>
                <a:lnTo>
                  <a:pt x="240411" y="11683"/>
                </a:lnTo>
                <a:lnTo>
                  <a:pt x="290124" y="11683"/>
                </a:lnTo>
                <a:lnTo>
                  <a:pt x="289306" y="11049"/>
                </a:lnTo>
                <a:lnTo>
                  <a:pt x="281995" y="6215"/>
                </a:lnTo>
                <a:lnTo>
                  <a:pt x="274351" y="2762"/>
                </a:lnTo>
                <a:lnTo>
                  <a:pt x="266374" y="690"/>
                </a:lnTo>
                <a:lnTo>
                  <a:pt x="258063" y="0"/>
                </a:lnTo>
                <a:close/>
              </a:path>
              <a:path w="299085" h="234314">
                <a:moveTo>
                  <a:pt x="290124" y="11683"/>
                </a:moveTo>
                <a:lnTo>
                  <a:pt x="249428" y="11683"/>
                </a:lnTo>
                <a:lnTo>
                  <a:pt x="253111" y="12700"/>
                </a:lnTo>
                <a:lnTo>
                  <a:pt x="256540" y="14731"/>
                </a:lnTo>
                <a:lnTo>
                  <a:pt x="259842" y="16763"/>
                </a:lnTo>
                <a:lnTo>
                  <a:pt x="263525" y="20700"/>
                </a:lnTo>
                <a:lnTo>
                  <a:pt x="267462" y="26669"/>
                </a:lnTo>
                <a:lnTo>
                  <a:pt x="271525" y="32512"/>
                </a:lnTo>
                <a:lnTo>
                  <a:pt x="274828" y="36322"/>
                </a:lnTo>
                <a:lnTo>
                  <a:pt x="277622" y="38100"/>
                </a:lnTo>
                <a:lnTo>
                  <a:pt x="280288" y="39877"/>
                </a:lnTo>
                <a:lnTo>
                  <a:pt x="282956" y="40766"/>
                </a:lnTo>
                <a:lnTo>
                  <a:pt x="288670" y="40766"/>
                </a:lnTo>
                <a:lnTo>
                  <a:pt x="291719" y="39369"/>
                </a:lnTo>
                <a:lnTo>
                  <a:pt x="294639" y="36322"/>
                </a:lnTo>
                <a:lnTo>
                  <a:pt x="297306" y="33654"/>
                </a:lnTo>
                <a:lnTo>
                  <a:pt x="298704" y="30606"/>
                </a:lnTo>
                <a:lnTo>
                  <a:pt x="298704" y="21336"/>
                </a:lnTo>
                <a:lnTo>
                  <a:pt x="295529" y="15875"/>
                </a:lnTo>
                <a:lnTo>
                  <a:pt x="290124" y="11683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33192" y="2957067"/>
            <a:ext cx="939800" cy="234315"/>
          </a:xfrm>
          <a:custGeom>
            <a:avLst/>
            <a:gdLst/>
            <a:ahLst/>
            <a:cxnLst/>
            <a:rect l="l" t="t" r="r" b="b"/>
            <a:pathLst>
              <a:path w="939800" h="234314">
                <a:moveTo>
                  <a:pt x="76200" y="223647"/>
                </a:moveTo>
                <a:lnTo>
                  <a:pt x="0" y="223647"/>
                </a:lnTo>
                <a:lnTo>
                  <a:pt x="0" y="229616"/>
                </a:lnTo>
                <a:lnTo>
                  <a:pt x="76200" y="229616"/>
                </a:lnTo>
                <a:lnTo>
                  <a:pt x="76200" y="223647"/>
                </a:lnTo>
                <a:close/>
              </a:path>
              <a:path w="939800" h="234314">
                <a:moveTo>
                  <a:pt x="78064" y="45339"/>
                </a:moveTo>
                <a:lnTo>
                  <a:pt x="45212" y="45339"/>
                </a:lnTo>
                <a:lnTo>
                  <a:pt x="129920" y="229616"/>
                </a:lnTo>
                <a:lnTo>
                  <a:pt x="135127" y="229616"/>
                </a:lnTo>
                <a:lnTo>
                  <a:pt x="156954" y="181991"/>
                </a:lnTo>
                <a:lnTo>
                  <a:pt x="141477" y="181991"/>
                </a:lnTo>
                <a:lnTo>
                  <a:pt x="78064" y="45339"/>
                </a:lnTo>
                <a:close/>
              </a:path>
              <a:path w="939800" h="234314">
                <a:moveTo>
                  <a:pt x="281686" y="223647"/>
                </a:moveTo>
                <a:lnTo>
                  <a:pt x="188594" y="223647"/>
                </a:lnTo>
                <a:lnTo>
                  <a:pt x="188594" y="229616"/>
                </a:lnTo>
                <a:lnTo>
                  <a:pt x="281686" y="229616"/>
                </a:lnTo>
                <a:lnTo>
                  <a:pt x="281686" y="223647"/>
                </a:lnTo>
                <a:close/>
              </a:path>
              <a:path w="939800" h="234314">
                <a:moveTo>
                  <a:pt x="61975" y="10668"/>
                </a:moveTo>
                <a:lnTo>
                  <a:pt x="0" y="10668"/>
                </a:lnTo>
                <a:lnTo>
                  <a:pt x="0" y="16637"/>
                </a:lnTo>
                <a:lnTo>
                  <a:pt x="9017" y="16637"/>
                </a:lnTo>
                <a:lnTo>
                  <a:pt x="15493" y="17653"/>
                </a:lnTo>
                <a:lnTo>
                  <a:pt x="19431" y="19812"/>
                </a:lnTo>
                <a:lnTo>
                  <a:pt x="23494" y="21844"/>
                </a:lnTo>
                <a:lnTo>
                  <a:pt x="26288" y="24511"/>
                </a:lnTo>
                <a:lnTo>
                  <a:pt x="29971" y="31877"/>
                </a:lnTo>
                <a:lnTo>
                  <a:pt x="30987" y="38862"/>
                </a:lnTo>
                <a:lnTo>
                  <a:pt x="30987" y="203962"/>
                </a:lnTo>
                <a:lnTo>
                  <a:pt x="29844" y="211836"/>
                </a:lnTo>
                <a:lnTo>
                  <a:pt x="27431" y="215265"/>
                </a:lnTo>
                <a:lnTo>
                  <a:pt x="23621" y="220853"/>
                </a:lnTo>
                <a:lnTo>
                  <a:pt x="17018" y="223647"/>
                </a:lnTo>
                <a:lnTo>
                  <a:pt x="59943" y="223647"/>
                </a:lnTo>
                <a:lnTo>
                  <a:pt x="53593" y="221361"/>
                </a:lnTo>
                <a:lnTo>
                  <a:pt x="49656" y="216916"/>
                </a:lnTo>
                <a:lnTo>
                  <a:pt x="47730" y="213413"/>
                </a:lnTo>
                <a:lnTo>
                  <a:pt x="46339" y="208041"/>
                </a:lnTo>
                <a:lnTo>
                  <a:pt x="45495" y="200788"/>
                </a:lnTo>
                <a:lnTo>
                  <a:pt x="45212" y="191643"/>
                </a:lnTo>
                <a:lnTo>
                  <a:pt x="45212" y="45339"/>
                </a:lnTo>
                <a:lnTo>
                  <a:pt x="78064" y="45339"/>
                </a:lnTo>
                <a:lnTo>
                  <a:pt x="61975" y="10668"/>
                </a:lnTo>
                <a:close/>
              </a:path>
              <a:path w="939800" h="234314">
                <a:moveTo>
                  <a:pt x="250698" y="45339"/>
                </a:moveTo>
                <a:lnTo>
                  <a:pt x="219582" y="45339"/>
                </a:lnTo>
                <a:lnTo>
                  <a:pt x="219582" y="203962"/>
                </a:lnTo>
                <a:lnTo>
                  <a:pt x="218439" y="211836"/>
                </a:lnTo>
                <a:lnTo>
                  <a:pt x="216026" y="215265"/>
                </a:lnTo>
                <a:lnTo>
                  <a:pt x="212344" y="220853"/>
                </a:lnTo>
                <a:lnTo>
                  <a:pt x="205739" y="223647"/>
                </a:lnTo>
                <a:lnTo>
                  <a:pt x="265430" y="223647"/>
                </a:lnTo>
                <a:lnTo>
                  <a:pt x="259206" y="221361"/>
                </a:lnTo>
                <a:lnTo>
                  <a:pt x="255143" y="216916"/>
                </a:lnTo>
                <a:lnTo>
                  <a:pt x="253162" y="213413"/>
                </a:lnTo>
                <a:lnTo>
                  <a:pt x="251777" y="208041"/>
                </a:lnTo>
                <a:lnTo>
                  <a:pt x="250963" y="200788"/>
                </a:lnTo>
                <a:lnTo>
                  <a:pt x="250698" y="191643"/>
                </a:lnTo>
                <a:lnTo>
                  <a:pt x="250698" y="45339"/>
                </a:lnTo>
                <a:close/>
              </a:path>
              <a:path w="939800" h="234314">
                <a:moveTo>
                  <a:pt x="281686" y="10668"/>
                </a:moveTo>
                <a:lnTo>
                  <a:pt x="219582" y="10668"/>
                </a:lnTo>
                <a:lnTo>
                  <a:pt x="141477" y="181991"/>
                </a:lnTo>
                <a:lnTo>
                  <a:pt x="156954" y="181991"/>
                </a:lnTo>
                <a:lnTo>
                  <a:pt x="219582" y="45339"/>
                </a:lnTo>
                <a:lnTo>
                  <a:pt x="250698" y="45339"/>
                </a:lnTo>
                <a:lnTo>
                  <a:pt x="250698" y="36322"/>
                </a:lnTo>
                <a:lnTo>
                  <a:pt x="251840" y="28448"/>
                </a:lnTo>
                <a:lnTo>
                  <a:pt x="254254" y="25019"/>
                </a:lnTo>
                <a:lnTo>
                  <a:pt x="258063" y="19431"/>
                </a:lnTo>
                <a:lnTo>
                  <a:pt x="264668" y="16637"/>
                </a:lnTo>
                <a:lnTo>
                  <a:pt x="281686" y="16637"/>
                </a:lnTo>
                <a:lnTo>
                  <a:pt x="281686" y="10668"/>
                </a:lnTo>
                <a:close/>
              </a:path>
              <a:path w="939800" h="234314">
                <a:moveTo>
                  <a:pt x="371348" y="77343"/>
                </a:moveTo>
                <a:lnTo>
                  <a:pt x="328614" y="92424"/>
                </a:lnTo>
                <a:lnTo>
                  <a:pt x="305472" y="126738"/>
                </a:lnTo>
                <a:lnTo>
                  <a:pt x="299846" y="157099"/>
                </a:lnTo>
                <a:lnTo>
                  <a:pt x="300874" y="170745"/>
                </a:lnTo>
                <a:lnTo>
                  <a:pt x="316483" y="207518"/>
                </a:lnTo>
                <a:lnTo>
                  <a:pt x="353738" y="232521"/>
                </a:lnTo>
                <a:lnTo>
                  <a:pt x="369569" y="234187"/>
                </a:lnTo>
                <a:lnTo>
                  <a:pt x="379599" y="233525"/>
                </a:lnTo>
                <a:lnTo>
                  <a:pt x="389127" y="231552"/>
                </a:lnTo>
                <a:lnTo>
                  <a:pt x="398180" y="228294"/>
                </a:lnTo>
                <a:lnTo>
                  <a:pt x="406781" y="223774"/>
                </a:lnTo>
                <a:lnTo>
                  <a:pt x="408348" y="222631"/>
                </a:lnTo>
                <a:lnTo>
                  <a:pt x="376555" y="222631"/>
                </a:lnTo>
                <a:lnTo>
                  <a:pt x="366523" y="221176"/>
                </a:lnTo>
                <a:lnTo>
                  <a:pt x="337052" y="186997"/>
                </a:lnTo>
                <a:lnTo>
                  <a:pt x="329819" y="143510"/>
                </a:lnTo>
                <a:lnTo>
                  <a:pt x="330152" y="133961"/>
                </a:lnTo>
                <a:lnTo>
                  <a:pt x="343407" y="96266"/>
                </a:lnTo>
                <a:lnTo>
                  <a:pt x="351273" y="91701"/>
                </a:lnTo>
                <a:lnTo>
                  <a:pt x="354964" y="89535"/>
                </a:lnTo>
                <a:lnTo>
                  <a:pt x="360680" y="87884"/>
                </a:lnTo>
                <a:lnTo>
                  <a:pt x="408231" y="87884"/>
                </a:lnTo>
                <a:lnTo>
                  <a:pt x="401621" y="83724"/>
                </a:lnTo>
                <a:lnTo>
                  <a:pt x="387300" y="78938"/>
                </a:lnTo>
                <a:lnTo>
                  <a:pt x="371348" y="77343"/>
                </a:lnTo>
                <a:close/>
              </a:path>
              <a:path w="939800" h="234314">
                <a:moveTo>
                  <a:pt x="408231" y="87884"/>
                </a:moveTo>
                <a:lnTo>
                  <a:pt x="366394" y="87884"/>
                </a:lnTo>
                <a:lnTo>
                  <a:pt x="374870" y="88840"/>
                </a:lnTo>
                <a:lnTo>
                  <a:pt x="382571" y="91725"/>
                </a:lnTo>
                <a:lnTo>
                  <a:pt x="408289" y="130127"/>
                </a:lnTo>
                <a:lnTo>
                  <a:pt x="412495" y="165354"/>
                </a:lnTo>
                <a:lnTo>
                  <a:pt x="411872" y="179925"/>
                </a:lnTo>
                <a:lnTo>
                  <a:pt x="396932" y="215397"/>
                </a:lnTo>
                <a:lnTo>
                  <a:pt x="376555" y="222631"/>
                </a:lnTo>
                <a:lnTo>
                  <a:pt x="408348" y="222631"/>
                </a:lnTo>
                <a:lnTo>
                  <a:pt x="433069" y="193167"/>
                </a:lnTo>
                <a:lnTo>
                  <a:pt x="442594" y="152908"/>
                </a:lnTo>
                <a:lnTo>
                  <a:pt x="441503" y="139195"/>
                </a:lnTo>
                <a:lnTo>
                  <a:pt x="438245" y="126269"/>
                </a:lnTo>
                <a:lnTo>
                  <a:pt x="432843" y="114153"/>
                </a:lnTo>
                <a:lnTo>
                  <a:pt x="425323" y="102870"/>
                </a:lnTo>
                <a:lnTo>
                  <a:pt x="414299" y="91701"/>
                </a:lnTo>
                <a:lnTo>
                  <a:pt x="408231" y="87884"/>
                </a:lnTo>
                <a:close/>
              </a:path>
              <a:path w="939800" h="234314">
                <a:moveTo>
                  <a:pt x="504189" y="21209"/>
                </a:moveTo>
                <a:lnTo>
                  <a:pt x="468630" y="21209"/>
                </a:lnTo>
                <a:lnTo>
                  <a:pt x="470788" y="21844"/>
                </a:lnTo>
                <a:lnTo>
                  <a:pt x="472439" y="23241"/>
                </a:lnTo>
                <a:lnTo>
                  <a:pt x="477519" y="215392"/>
                </a:lnTo>
                <a:lnTo>
                  <a:pt x="484427" y="219773"/>
                </a:lnTo>
                <a:lnTo>
                  <a:pt x="524486" y="233882"/>
                </a:lnTo>
                <a:lnTo>
                  <a:pt x="530987" y="234187"/>
                </a:lnTo>
                <a:lnTo>
                  <a:pt x="544466" y="232882"/>
                </a:lnTo>
                <a:lnTo>
                  <a:pt x="557291" y="228981"/>
                </a:lnTo>
                <a:lnTo>
                  <a:pt x="569473" y="222507"/>
                </a:lnTo>
                <a:lnTo>
                  <a:pt x="569641" y="222377"/>
                </a:lnTo>
                <a:lnTo>
                  <a:pt x="533019" y="222377"/>
                </a:lnTo>
                <a:lnTo>
                  <a:pt x="527050" y="220980"/>
                </a:lnTo>
                <a:lnTo>
                  <a:pt x="521207" y="218186"/>
                </a:lnTo>
                <a:lnTo>
                  <a:pt x="515238" y="215519"/>
                </a:lnTo>
                <a:lnTo>
                  <a:pt x="509650" y="211455"/>
                </a:lnTo>
                <a:lnTo>
                  <a:pt x="504189" y="205994"/>
                </a:lnTo>
                <a:lnTo>
                  <a:pt x="504189" y="117602"/>
                </a:lnTo>
                <a:lnTo>
                  <a:pt x="510794" y="111125"/>
                </a:lnTo>
                <a:lnTo>
                  <a:pt x="515773" y="107187"/>
                </a:lnTo>
                <a:lnTo>
                  <a:pt x="504189" y="107187"/>
                </a:lnTo>
                <a:lnTo>
                  <a:pt x="504189" y="21209"/>
                </a:lnTo>
                <a:close/>
              </a:path>
              <a:path w="939800" h="234314">
                <a:moveTo>
                  <a:pt x="592656" y="100330"/>
                </a:moveTo>
                <a:lnTo>
                  <a:pt x="537718" y="100330"/>
                </a:lnTo>
                <a:lnTo>
                  <a:pt x="545580" y="101282"/>
                </a:lnTo>
                <a:lnTo>
                  <a:pt x="552989" y="104140"/>
                </a:lnTo>
                <a:lnTo>
                  <a:pt x="578441" y="145823"/>
                </a:lnTo>
                <a:lnTo>
                  <a:pt x="579246" y="159258"/>
                </a:lnTo>
                <a:lnTo>
                  <a:pt x="578441" y="173761"/>
                </a:lnTo>
                <a:lnTo>
                  <a:pt x="560064" y="213268"/>
                </a:lnTo>
                <a:lnTo>
                  <a:pt x="539114" y="222377"/>
                </a:lnTo>
                <a:lnTo>
                  <a:pt x="569641" y="222377"/>
                </a:lnTo>
                <a:lnTo>
                  <a:pt x="600630" y="185594"/>
                </a:lnTo>
                <a:lnTo>
                  <a:pt x="607187" y="149987"/>
                </a:lnTo>
                <a:lnTo>
                  <a:pt x="606117" y="134010"/>
                </a:lnTo>
                <a:lnTo>
                  <a:pt x="602916" y="119808"/>
                </a:lnTo>
                <a:lnTo>
                  <a:pt x="597596" y="107392"/>
                </a:lnTo>
                <a:lnTo>
                  <a:pt x="592656" y="100330"/>
                </a:lnTo>
                <a:close/>
              </a:path>
              <a:path w="939800" h="234314">
                <a:moveTo>
                  <a:pt x="550418" y="77343"/>
                </a:moveTo>
                <a:lnTo>
                  <a:pt x="538229" y="79202"/>
                </a:lnTo>
                <a:lnTo>
                  <a:pt x="526446" y="84788"/>
                </a:lnTo>
                <a:lnTo>
                  <a:pt x="515092" y="94112"/>
                </a:lnTo>
                <a:lnTo>
                  <a:pt x="504189" y="107187"/>
                </a:lnTo>
                <a:lnTo>
                  <a:pt x="515773" y="107187"/>
                </a:lnTo>
                <a:lnTo>
                  <a:pt x="516255" y="106807"/>
                </a:lnTo>
                <a:lnTo>
                  <a:pt x="520573" y="104648"/>
                </a:lnTo>
                <a:lnTo>
                  <a:pt x="526288" y="101727"/>
                </a:lnTo>
                <a:lnTo>
                  <a:pt x="532002" y="100330"/>
                </a:lnTo>
                <a:lnTo>
                  <a:pt x="592656" y="100330"/>
                </a:lnTo>
                <a:lnTo>
                  <a:pt x="590169" y="96774"/>
                </a:lnTo>
                <a:lnTo>
                  <a:pt x="581332" y="88272"/>
                </a:lnTo>
                <a:lnTo>
                  <a:pt x="571769" y="82200"/>
                </a:lnTo>
                <a:lnTo>
                  <a:pt x="561468" y="78557"/>
                </a:lnTo>
                <a:lnTo>
                  <a:pt x="550418" y="77343"/>
                </a:lnTo>
                <a:close/>
              </a:path>
              <a:path w="939800" h="234314">
                <a:moveTo>
                  <a:pt x="504189" y="0"/>
                </a:moveTo>
                <a:lnTo>
                  <a:pt x="496824" y="0"/>
                </a:lnTo>
                <a:lnTo>
                  <a:pt x="452500" y="18034"/>
                </a:lnTo>
                <a:lnTo>
                  <a:pt x="454659" y="23749"/>
                </a:lnTo>
                <a:lnTo>
                  <a:pt x="459231" y="21971"/>
                </a:lnTo>
                <a:lnTo>
                  <a:pt x="463042" y="21209"/>
                </a:lnTo>
                <a:lnTo>
                  <a:pt x="504189" y="21209"/>
                </a:lnTo>
                <a:lnTo>
                  <a:pt x="504189" y="0"/>
                </a:lnTo>
                <a:close/>
              </a:path>
              <a:path w="939800" h="234314">
                <a:moveTo>
                  <a:pt x="671830" y="0"/>
                </a:moveTo>
                <a:lnTo>
                  <a:pt x="662686" y="0"/>
                </a:lnTo>
                <a:lnTo>
                  <a:pt x="658749" y="1524"/>
                </a:lnTo>
                <a:lnTo>
                  <a:pt x="652399" y="7874"/>
                </a:lnTo>
                <a:lnTo>
                  <a:pt x="650875" y="11811"/>
                </a:lnTo>
                <a:lnTo>
                  <a:pt x="650875" y="20828"/>
                </a:lnTo>
                <a:lnTo>
                  <a:pt x="652526" y="24637"/>
                </a:lnTo>
                <a:lnTo>
                  <a:pt x="655701" y="27940"/>
                </a:lnTo>
                <a:lnTo>
                  <a:pt x="659002" y="31115"/>
                </a:lnTo>
                <a:lnTo>
                  <a:pt x="662813" y="32766"/>
                </a:lnTo>
                <a:lnTo>
                  <a:pt x="671830" y="32766"/>
                </a:lnTo>
                <a:lnTo>
                  <a:pt x="675767" y="31115"/>
                </a:lnTo>
                <a:lnTo>
                  <a:pt x="678942" y="27940"/>
                </a:lnTo>
                <a:lnTo>
                  <a:pt x="682117" y="24637"/>
                </a:lnTo>
                <a:lnTo>
                  <a:pt x="683640" y="20828"/>
                </a:lnTo>
                <a:lnTo>
                  <a:pt x="683640" y="11811"/>
                </a:lnTo>
                <a:lnTo>
                  <a:pt x="682117" y="7874"/>
                </a:lnTo>
                <a:lnTo>
                  <a:pt x="675767" y="1524"/>
                </a:lnTo>
                <a:lnTo>
                  <a:pt x="671830" y="0"/>
                </a:lnTo>
                <a:close/>
              </a:path>
              <a:path w="939800" h="234314">
                <a:moveTo>
                  <a:pt x="703199" y="223774"/>
                </a:moveTo>
                <a:lnTo>
                  <a:pt x="631317" y="223774"/>
                </a:lnTo>
                <a:lnTo>
                  <a:pt x="631317" y="229616"/>
                </a:lnTo>
                <a:lnTo>
                  <a:pt x="703199" y="229616"/>
                </a:lnTo>
                <a:lnTo>
                  <a:pt x="703199" y="223774"/>
                </a:lnTo>
                <a:close/>
              </a:path>
              <a:path w="939800" h="234314">
                <a:moveTo>
                  <a:pt x="680719" y="98806"/>
                </a:moveTo>
                <a:lnTo>
                  <a:pt x="645159" y="98806"/>
                </a:lnTo>
                <a:lnTo>
                  <a:pt x="647319" y="99441"/>
                </a:lnTo>
                <a:lnTo>
                  <a:pt x="648969" y="100837"/>
                </a:lnTo>
                <a:lnTo>
                  <a:pt x="653907" y="205486"/>
                </a:lnTo>
                <a:lnTo>
                  <a:pt x="653161" y="211582"/>
                </a:lnTo>
                <a:lnTo>
                  <a:pt x="638556" y="223774"/>
                </a:lnTo>
                <a:lnTo>
                  <a:pt x="696213" y="223774"/>
                </a:lnTo>
                <a:lnTo>
                  <a:pt x="691388" y="223012"/>
                </a:lnTo>
                <a:lnTo>
                  <a:pt x="688720" y="221487"/>
                </a:lnTo>
                <a:lnTo>
                  <a:pt x="686054" y="220091"/>
                </a:lnTo>
                <a:lnTo>
                  <a:pt x="684149" y="217805"/>
                </a:lnTo>
                <a:lnTo>
                  <a:pt x="682751" y="214630"/>
                </a:lnTo>
                <a:lnTo>
                  <a:pt x="681355" y="211582"/>
                </a:lnTo>
                <a:lnTo>
                  <a:pt x="680719" y="205486"/>
                </a:lnTo>
                <a:lnTo>
                  <a:pt x="680719" y="98806"/>
                </a:lnTo>
                <a:close/>
              </a:path>
              <a:path w="939800" h="234314">
                <a:moveTo>
                  <a:pt x="680719" y="77343"/>
                </a:moveTo>
                <a:lnTo>
                  <a:pt x="673607" y="77343"/>
                </a:lnTo>
                <a:lnTo>
                  <a:pt x="629031" y="95377"/>
                </a:lnTo>
                <a:lnTo>
                  <a:pt x="631317" y="101219"/>
                </a:lnTo>
                <a:lnTo>
                  <a:pt x="635634" y="99568"/>
                </a:lnTo>
                <a:lnTo>
                  <a:pt x="639318" y="98806"/>
                </a:lnTo>
                <a:lnTo>
                  <a:pt x="680719" y="98806"/>
                </a:lnTo>
                <a:lnTo>
                  <a:pt x="680719" y="77343"/>
                </a:lnTo>
                <a:close/>
              </a:path>
              <a:path w="939800" h="234314">
                <a:moveTo>
                  <a:pt x="795908" y="223774"/>
                </a:moveTo>
                <a:lnTo>
                  <a:pt x="723392" y="223774"/>
                </a:lnTo>
                <a:lnTo>
                  <a:pt x="723392" y="229616"/>
                </a:lnTo>
                <a:lnTo>
                  <a:pt x="795908" y="229616"/>
                </a:lnTo>
                <a:lnTo>
                  <a:pt x="795908" y="223774"/>
                </a:lnTo>
                <a:close/>
              </a:path>
              <a:path w="939800" h="234314">
                <a:moveTo>
                  <a:pt x="772032" y="21209"/>
                </a:moveTo>
                <a:lnTo>
                  <a:pt x="736600" y="21209"/>
                </a:lnTo>
                <a:lnTo>
                  <a:pt x="738758" y="21844"/>
                </a:lnTo>
                <a:lnTo>
                  <a:pt x="742061" y="24637"/>
                </a:lnTo>
                <a:lnTo>
                  <a:pt x="745220" y="205486"/>
                </a:lnTo>
                <a:lnTo>
                  <a:pt x="744474" y="211582"/>
                </a:lnTo>
                <a:lnTo>
                  <a:pt x="730250" y="223774"/>
                </a:lnTo>
                <a:lnTo>
                  <a:pt x="788288" y="223774"/>
                </a:lnTo>
                <a:lnTo>
                  <a:pt x="774064" y="214630"/>
                </a:lnTo>
                <a:lnTo>
                  <a:pt x="772668" y="211582"/>
                </a:lnTo>
                <a:lnTo>
                  <a:pt x="772032" y="205486"/>
                </a:lnTo>
                <a:lnTo>
                  <a:pt x="772032" y="21209"/>
                </a:lnTo>
                <a:close/>
              </a:path>
              <a:path w="939800" h="234314">
                <a:moveTo>
                  <a:pt x="772032" y="0"/>
                </a:moveTo>
                <a:lnTo>
                  <a:pt x="764794" y="0"/>
                </a:lnTo>
                <a:lnTo>
                  <a:pt x="720725" y="18034"/>
                </a:lnTo>
                <a:lnTo>
                  <a:pt x="723392" y="23749"/>
                </a:lnTo>
                <a:lnTo>
                  <a:pt x="727709" y="21971"/>
                </a:lnTo>
                <a:lnTo>
                  <a:pt x="731265" y="21209"/>
                </a:lnTo>
                <a:lnTo>
                  <a:pt x="772032" y="21209"/>
                </a:lnTo>
                <a:lnTo>
                  <a:pt x="772032" y="0"/>
                </a:lnTo>
                <a:close/>
              </a:path>
              <a:path w="939800" h="234314">
                <a:moveTo>
                  <a:pt x="882777" y="77216"/>
                </a:moveTo>
                <a:lnTo>
                  <a:pt x="844343" y="89110"/>
                </a:lnTo>
                <a:lnTo>
                  <a:pt x="819435" y="123825"/>
                </a:lnTo>
                <a:lnTo>
                  <a:pt x="814577" y="157607"/>
                </a:lnTo>
                <a:lnTo>
                  <a:pt x="815748" y="174230"/>
                </a:lnTo>
                <a:lnTo>
                  <a:pt x="833501" y="213360"/>
                </a:lnTo>
                <a:lnTo>
                  <a:pt x="866255" y="232880"/>
                </a:lnTo>
                <a:lnTo>
                  <a:pt x="879094" y="234187"/>
                </a:lnTo>
                <a:lnTo>
                  <a:pt x="890859" y="233046"/>
                </a:lnTo>
                <a:lnTo>
                  <a:pt x="901588" y="229631"/>
                </a:lnTo>
                <a:lnTo>
                  <a:pt x="911294" y="223954"/>
                </a:lnTo>
                <a:lnTo>
                  <a:pt x="919987" y="216027"/>
                </a:lnTo>
                <a:lnTo>
                  <a:pt x="926465" y="207772"/>
                </a:lnTo>
                <a:lnTo>
                  <a:pt x="891412" y="207772"/>
                </a:lnTo>
                <a:lnTo>
                  <a:pt x="880836" y="206605"/>
                </a:lnTo>
                <a:lnTo>
                  <a:pt x="846367" y="178865"/>
                </a:lnTo>
                <a:lnTo>
                  <a:pt x="837437" y="137414"/>
                </a:lnTo>
                <a:lnTo>
                  <a:pt x="939672" y="137414"/>
                </a:lnTo>
                <a:lnTo>
                  <a:pt x="938951" y="128016"/>
                </a:lnTo>
                <a:lnTo>
                  <a:pt x="837437" y="128016"/>
                </a:lnTo>
                <a:lnTo>
                  <a:pt x="838916" y="119276"/>
                </a:lnTo>
                <a:lnTo>
                  <a:pt x="867259" y="89290"/>
                </a:lnTo>
                <a:lnTo>
                  <a:pt x="873759" y="88646"/>
                </a:lnTo>
                <a:lnTo>
                  <a:pt x="917762" y="88646"/>
                </a:lnTo>
                <a:lnTo>
                  <a:pt x="915120" y="86431"/>
                </a:lnTo>
                <a:lnTo>
                  <a:pt x="905462" y="81311"/>
                </a:lnTo>
                <a:lnTo>
                  <a:pt x="894685" y="78239"/>
                </a:lnTo>
                <a:lnTo>
                  <a:pt x="882777" y="77216"/>
                </a:lnTo>
                <a:close/>
              </a:path>
              <a:path w="939800" h="234314">
                <a:moveTo>
                  <a:pt x="934719" y="172466"/>
                </a:moveTo>
                <a:lnTo>
                  <a:pt x="911040" y="203271"/>
                </a:lnTo>
                <a:lnTo>
                  <a:pt x="891412" y="207772"/>
                </a:lnTo>
                <a:lnTo>
                  <a:pt x="926465" y="207772"/>
                </a:lnTo>
                <a:lnTo>
                  <a:pt x="927373" y="206605"/>
                </a:lnTo>
                <a:lnTo>
                  <a:pt x="933069" y="196786"/>
                </a:lnTo>
                <a:lnTo>
                  <a:pt x="937168" y="186451"/>
                </a:lnTo>
                <a:lnTo>
                  <a:pt x="939672" y="175641"/>
                </a:lnTo>
                <a:lnTo>
                  <a:pt x="934719" y="172466"/>
                </a:lnTo>
                <a:close/>
              </a:path>
              <a:path w="939800" h="234314">
                <a:moveTo>
                  <a:pt x="917762" y="88646"/>
                </a:moveTo>
                <a:lnTo>
                  <a:pt x="879602" y="88646"/>
                </a:lnTo>
                <a:lnTo>
                  <a:pt x="885190" y="90424"/>
                </a:lnTo>
                <a:lnTo>
                  <a:pt x="895857" y="97282"/>
                </a:lnTo>
                <a:lnTo>
                  <a:pt x="905891" y="128016"/>
                </a:lnTo>
                <a:lnTo>
                  <a:pt x="938951" y="128016"/>
                </a:lnTo>
                <a:lnTo>
                  <a:pt x="938672" y="124388"/>
                </a:lnTo>
                <a:lnTo>
                  <a:pt x="935672" y="112744"/>
                </a:lnTo>
                <a:lnTo>
                  <a:pt x="930671" y="102481"/>
                </a:lnTo>
                <a:lnTo>
                  <a:pt x="923670" y="93599"/>
                </a:lnTo>
                <a:lnTo>
                  <a:pt x="917762" y="88646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35045" y="2957067"/>
            <a:ext cx="952500" cy="300990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4634610" y="3101744"/>
            <a:ext cx="171450" cy="12065"/>
          </a:xfrm>
          <a:custGeom>
            <a:avLst/>
            <a:gdLst/>
            <a:ahLst/>
            <a:cxnLst/>
            <a:rect l="l" t="t" r="r" b="b"/>
            <a:pathLst>
              <a:path w="171450" h="12064">
                <a:moveTo>
                  <a:pt x="171005" y="0"/>
                </a:moveTo>
                <a:lnTo>
                  <a:pt x="0" y="0"/>
                </a:lnTo>
                <a:lnTo>
                  <a:pt x="0" y="11787"/>
                </a:lnTo>
                <a:lnTo>
                  <a:pt x="171005" y="11787"/>
                </a:lnTo>
                <a:lnTo>
                  <a:pt x="171005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67699" y="2957322"/>
            <a:ext cx="1162083" cy="234314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6283198" y="3034410"/>
            <a:ext cx="351155" cy="156845"/>
          </a:xfrm>
          <a:custGeom>
            <a:avLst/>
            <a:gdLst/>
            <a:ahLst/>
            <a:cxnLst/>
            <a:rect l="l" t="t" r="r" b="b"/>
            <a:pathLst>
              <a:path w="351154" h="156844">
                <a:moveTo>
                  <a:pt x="159512" y="4318"/>
                </a:moveTo>
                <a:lnTo>
                  <a:pt x="111252" y="4318"/>
                </a:lnTo>
                <a:lnTo>
                  <a:pt x="111252" y="10287"/>
                </a:lnTo>
                <a:lnTo>
                  <a:pt x="116840" y="10287"/>
                </a:lnTo>
                <a:lnTo>
                  <a:pt x="120523" y="10668"/>
                </a:lnTo>
                <a:lnTo>
                  <a:pt x="122301" y="11176"/>
                </a:lnTo>
                <a:lnTo>
                  <a:pt x="124206" y="11811"/>
                </a:lnTo>
                <a:lnTo>
                  <a:pt x="125730" y="12954"/>
                </a:lnTo>
                <a:lnTo>
                  <a:pt x="126873" y="14478"/>
                </a:lnTo>
                <a:lnTo>
                  <a:pt x="127762" y="15494"/>
                </a:lnTo>
                <a:lnTo>
                  <a:pt x="128143" y="16764"/>
                </a:lnTo>
                <a:lnTo>
                  <a:pt x="128143" y="21336"/>
                </a:lnTo>
                <a:lnTo>
                  <a:pt x="126873" y="25908"/>
                </a:lnTo>
                <a:lnTo>
                  <a:pt x="124460" y="32004"/>
                </a:lnTo>
                <a:lnTo>
                  <a:pt x="89916" y="116713"/>
                </a:lnTo>
                <a:lnTo>
                  <a:pt x="55499" y="35052"/>
                </a:lnTo>
                <a:lnTo>
                  <a:pt x="53213" y="29845"/>
                </a:lnTo>
                <a:lnTo>
                  <a:pt x="52070" y="25400"/>
                </a:lnTo>
                <a:lnTo>
                  <a:pt x="52070" y="18161"/>
                </a:lnTo>
                <a:lnTo>
                  <a:pt x="53213" y="15494"/>
                </a:lnTo>
                <a:lnTo>
                  <a:pt x="57658" y="11303"/>
                </a:lnTo>
                <a:lnTo>
                  <a:pt x="60833" y="10287"/>
                </a:lnTo>
                <a:lnTo>
                  <a:pt x="69596" y="10287"/>
                </a:lnTo>
                <a:lnTo>
                  <a:pt x="69596" y="4318"/>
                </a:lnTo>
                <a:lnTo>
                  <a:pt x="0" y="4318"/>
                </a:lnTo>
                <a:lnTo>
                  <a:pt x="0" y="10287"/>
                </a:lnTo>
                <a:lnTo>
                  <a:pt x="5334" y="11176"/>
                </a:lnTo>
                <a:lnTo>
                  <a:pt x="8890" y="12065"/>
                </a:lnTo>
                <a:lnTo>
                  <a:pt x="25781" y="32004"/>
                </a:lnTo>
                <a:lnTo>
                  <a:pt x="78613" y="156845"/>
                </a:lnTo>
                <a:lnTo>
                  <a:pt x="85217" y="156845"/>
                </a:lnTo>
                <a:lnTo>
                  <a:pt x="101790" y="116713"/>
                </a:lnTo>
                <a:lnTo>
                  <a:pt x="137668" y="29845"/>
                </a:lnTo>
                <a:lnTo>
                  <a:pt x="159512" y="10287"/>
                </a:lnTo>
                <a:lnTo>
                  <a:pt x="159512" y="4318"/>
                </a:lnTo>
                <a:close/>
              </a:path>
              <a:path w="351154" h="156844">
                <a:moveTo>
                  <a:pt x="280365" y="112356"/>
                </a:moveTo>
                <a:lnTo>
                  <a:pt x="261975" y="78371"/>
                </a:lnTo>
                <a:lnTo>
                  <a:pt x="213868" y="53340"/>
                </a:lnTo>
                <a:lnTo>
                  <a:pt x="207010" y="48641"/>
                </a:lnTo>
                <a:lnTo>
                  <a:pt x="203708" y="44196"/>
                </a:lnTo>
                <a:lnTo>
                  <a:pt x="200279" y="39878"/>
                </a:lnTo>
                <a:lnTo>
                  <a:pt x="198501" y="34798"/>
                </a:lnTo>
                <a:lnTo>
                  <a:pt x="198501" y="23876"/>
                </a:lnTo>
                <a:lnTo>
                  <a:pt x="200787" y="19431"/>
                </a:lnTo>
                <a:lnTo>
                  <a:pt x="205486" y="15494"/>
                </a:lnTo>
                <a:lnTo>
                  <a:pt x="210058" y="11557"/>
                </a:lnTo>
                <a:lnTo>
                  <a:pt x="216154" y="9525"/>
                </a:lnTo>
                <a:lnTo>
                  <a:pt x="223774" y="9525"/>
                </a:lnTo>
                <a:lnTo>
                  <a:pt x="256933" y="30416"/>
                </a:lnTo>
                <a:lnTo>
                  <a:pt x="263906" y="50419"/>
                </a:lnTo>
                <a:lnTo>
                  <a:pt x="269240" y="50419"/>
                </a:lnTo>
                <a:lnTo>
                  <a:pt x="269240" y="9525"/>
                </a:lnTo>
                <a:lnTo>
                  <a:pt x="269240" y="6096"/>
                </a:lnTo>
                <a:lnTo>
                  <a:pt x="269240" y="0"/>
                </a:lnTo>
                <a:lnTo>
                  <a:pt x="263906" y="0"/>
                </a:lnTo>
                <a:lnTo>
                  <a:pt x="262623" y="2540"/>
                </a:lnTo>
                <a:lnTo>
                  <a:pt x="261493" y="4191"/>
                </a:lnTo>
                <a:lnTo>
                  <a:pt x="260477" y="4953"/>
                </a:lnTo>
                <a:lnTo>
                  <a:pt x="259575" y="5715"/>
                </a:lnTo>
                <a:lnTo>
                  <a:pt x="258191" y="6096"/>
                </a:lnTo>
                <a:lnTo>
                  <a:pt x="254622" y="6096"/>
                </a:lnTo>
                <a:lnTo>
                  <a:pt x="250952" y="5334"/>
                </a:lnTo>
                <a:lnTo>
                  <a:pt x="245491" y="3683"/>
                </a:lnTo>
                <a:lnTo>
                  <a:pt x="237223" y="1270"/>
                </a:lnTo>
                <a:lnTo>
                  <a:pt x="230124" y="0"/>
                </a:lnTo>
                <a:lnTo>
                  <a:pt x="224396" y="0"/>
                </a:lnTo>
                <a:lnTo>
                  <a:pt x="186512" y="18796"/>
                </a:lnTo>
                <a:lnTo>
                  <a:pt x="179451" y="42799"/>
                </a:lnTo>
                <a:lnTo>
                  <a:pt x="179451" y="52197"/>
                </a:lnTo>
                <a:lnTo>
                  <a:pt x="206717" y="81330"/>
                </a:lnTo>
                <a:lnTo>
                  <a:pt x="228155" y="92570"/>
                </a:lnTo>
                <a:lnTo>
                  <a:pt x="236943" y="97650"/>
                </a:lnTo>
                <a:lnTo>
                  <a:pt x="243776" y="102235"/>
                </a:lnTo>
                <a:lnTo>
                  <a:pt x="248666" y="106299"/>
                </a:lnTo>
                <a:lnTo>
                  <a:pt x="253873" y="111252"/>
                </a:lnTo>
                <a:lnTo>
                  <a:pt x="256540" y="117602"/>
                </a:lnTo>
                <a:lnTo>
                  <a:pt x="256540" y="131064"/>
                </a:lnTo>
                <a:lnTo>
                  <a:pt x="254127" y="136398"/>
                </a:lnTo>
                <a:lnTo>
                  <a:pt x="244729" y="145034"/>
                </a:lnTo>
                <a:lnTo>
                  <a:pt x="238747" y="147320"/>
                </a:lnTo>
                <a:lnTo>
                  <a:pt x="231267" y="147320"/>
                </a:lnTo>
                <a:lnTo>
                  <a:pt x="196824" y="129362"/>
                </a:lnTo>
                <a:lnTo>
                  <a:pt x="185420" y="101727"/>
                </a:lnTo>
                <a:lnTo>
                  <a:pt x="180086" y="101727"/>
                </a:lnTo>
                <a:lnTo>
                  <a:pt x="180086" y="154559"/>
                </a:lnTo>
                <a:lnTo>
                  <a:pt x="185420" y="154559"/>
                </a:lnTo>
                <a:lnTo>
                  <a:pt x="186817" y="151765"/>
                </a:lnTo>
                <a:lnTo>
                  <a:pt x="188722" y="150368"/>
                </a:lnTo>
                <a:lnTo>
                  <a:pt x="193548" y="150368"/>
                </a:lnTo>
                <a:lnTo>
                  <a:pt x="196469" y="150876"/>
                </a:lnTo>
                <a:lnTo>
                  <a:pt x="200025" y="151892"/>
                </a:lnTo>
                <a:lnTo>
                  <a:pt x="208470" y="154063"/>
                </a:lnTo>
                <a:lnTo>
                  <a:pt x="216471" y="155613"/>
                </a:lnTo>
                <a:lnTo>
                  <a:pt x="223989" y="156540"/>
                </a:lnTo>
                <a:lnTo>
                  <a:pt x="231000" y="156845"/>
                </a:lnTo>
                <a:lnTo>
                  <a:pt x="240220" y="156070"/>
                </a:lnTo>
                <a:lnTo>
                  <a:pt x="248996" y="153720"/>
                </a:lnTo>
                <a:lnTo>
                  <a:pt x="256159" y="150368"/>
                </a:lnTo>
                <a:lnTo>
                  <a:pt x="257314" y="149834"/>
                </a:lnTo>
                <a:lnTo>
                  <a:pt x="260946" y="147320"/>
                </a:lnTo>
                <a:lnTo>
                  <a:pt x="265176" y="144399"/>
                </a:lnTo>
                <a:lnTo>
                  <a:pt x="271843" y="137731"/>
                </a:lnTo>
                <a:lnTo>
                  <a:pt x="276606" y="130098"/>
                </a:lnTo>
                <a:lnTo>
                  <a:pt x="279463" y="121488"/>
                </a:lnTo>
                <a:lnTo>
                  <a:pt x="280365" y="112356"/>
                </a:lnTo>
                <a:close/>
              </a:path>
              <a:path w="351154" h="156844">
                <a:moveTo>
                  <a:pt x="350647" y="133858"/>
                </a:moveTo>
                <a:lnTo>
                  <a:pt x="348869" y="129667"/>
                </a:lnTo>
                <a:lnTo>
                  <a:pt x="345440" y="126238"/>
                </a:lnTo>
                <a:lnTo>
                  <a:pt x="341998" y="122682"/>
                </a:lnTo>
                <a:lnTo>
                  <a:pt x="337693" y="120904"/>
                </a:lnTo>
                <a:lnTo>
                  <a:pt x="332600" y="120904"/>
                </a:lnTo>
                <a:lnTo>
                  <a:pt x="327647" y="120904"/>
                </a:lnTo>
                <a:lnTo>
                  <a:pt x="323469" y="122682"/>
                </a:lnTo>
                <a:lnTo>
                  <a:pt x="320040" y="126111"/>
                </a:lnTo>
                <a:lnTo>
                  <a:pt x="316471" y="129540"/>
                </a:lnTo>
                <a:lnTo>
                  <a:pt x="314706" y="133858"/>
                </a:lnTo>
                <a:lnTo>
                  <a:pt x="314706" y="143764"/>
                </a:lnTo>
                <a:lnTo>
                  <a:pt x="316471" y="148082"/>
                </a:lnTo>
                <a:lnTo>
                  <a:pt x="320040" y="151511"/>
                </a:lnTo>
                <a:lnTo>
                  <a:pt x="323469" y="155067"/>
                </a:lnTo>
                <a:lnTo>
                  <a:pt x="327647" y="156845"/>
                </a:lnTo>
                <a:lnTo>
                  <a:pt x="337566" y="156845"/>
                </a:lnTo>
                <a:lnTo>
                  <a:pt x="341871" y="155067"/>
                </a:lnTo>
                <a:lnTo>
                  <a:pt x="345300" y="151511"/>
                </a:lnTo>
                <a:lnTo>
                  <a:pt x="348869" y="148082"/>
                </a:lnTo>
                <a:lnTo>
                  <a:pt x="350647" y="143764"/>
                </a:lnTo>
                <a:lnTo>
                  <a:pt x="350647" y="133858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05676" y="2957067"/>
            <a:ext cx="1361729" cy="284734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8337168" y="2967735"/>
            <a:ext cx="762635" cy="290830"/>
          </a:xfrm>
          <a:custGeom>
            <a:avLst/>
            <a:gdLst/>
            <a:ahLst/>
            <a:cxnLst/>
            <a:rect l="l" t="t" r="r" b="b"/>
            <a:pathLst>
              <a:path w="762634" h="290829">
                <a:moveTo>
                  <a:pt x="197992" y="257175"/>
                </a:moveTo>
                <a:lnTo>
                  <a:pt x="189229" y="257175"/>
                </a:lnTo>
                <a:lnTo>
                  <a:pt x="185165" y="258572"/>
                </a:lnTo>
                <a:lnTo>
                  <a:pt x="182245" y="261365"/>
                </a:lnTo>
                <a:lnTo>
                  <a:pt x="179324" y="264033"/>
                </a:lnTo>
                <a:lnTo>
                  <a:pt x="177800" y="267715"/>
                </a:lnTo>
                <a:lnTo>
                  <a:pt x="177800" y="276987"/>
                </a:lnTo>
                <a:lnTo>
                  <a:pt x="179831" y="281177"/>
                </a:lnTo>
                <a:lnTo>
                  <a:pt x="183896" y="284861"/>
                </a:lnTo>
                <a:lnTo>
                  <a:pt x="188086" y="288543"/>
                </a:lnTo>
                <a:lnTo>
                  <a:pt x="193294" y="290322"/>
                </a:lnTo>
                <a:lnTo>
                  <a:pt x="199644" y="290322"/>
                </a:lnTo>
                <a:lnTo>
                  <a:pt x="239585" y="265763"/>
                </a:lnTo>
                <a:lnTo>
                  <a:pt x="241191" y="263143"/>
                </a:lnTo>
                <a:lnTo>
                  <a:pt x="216026" y="263143"/>
                </a:lnTo>
                <a:lnTo>
                  <a:pt x="213232" y="262381"/>
                </a:lnTo>
                <a:lnTo>
                  <a:pt x="202819" y="258444"/>
                </a:lnTo>
                <a:lnTo>
                  <a:pt x="197992" y="257175"/>
                </a:lnTo>
                <a:close/>
              </a:path>
              <a:path w="762634" h="290829">
                <a:moveTo>
                  <a:pt x="239140" y="70992"/>
                </a:moveTo>
                <a:lnTo>
                  <a:pt x="170179" y="70992"/>
                </a:lnTo>
                <a:lnTo>
                  <a:pt x="170179" y="76962"/>
                </a:lnTo>
                <a:lnTo>
                  <a:pt x="175640" y="78359"/>
                </a:lnTo>
                <a:lnTo>
                  <a:pt x="179704" y="79755"/>
                </a:lnTo>
                <a:lnTo>
                  <a:pt x="182117" y="81534"/>
                </a:lnTo>
                <a:lnTo>
                  <a:pt x="183896" y="82803"/>
                </a:lnTo>
                <a:lnTo>
                  <a:pt x="186054" y="85343"/>
                </a:lnTo>
                <a:lnTo>
                  <a:pt x="188722" y="89153"/>
                </a:lnTo>
                <a:lnTo>
                  <a:pt x="192277" y="94106"/>
                </a:lnTo>
                <a:lnTo>
                  <a:pt x="194945" y="98171"/>
                </a:lnTo>
                <a:lnTo>
                  <a:pt x="196596" y="101600"/>
                </a:lnTo>
                <a:lnTo>
                  <a:pt x="249681" y="213105"/>
                </a:lnTo>
                <a:lnTo>
                  <a:pt x="239140" y="238760"/>
                </a:lnTo>
                <a:lnTo>
                  <a:pt x="235330" y="248412"/>
                </a:lnTo>
                <a:lnTo>
                  <a:pt x="231394" y="254888"/>
                </a:lnTo>
                <a:lnTo>
                  <a:pt x="223774" y="261492"/>
                </a:lnTo>
                <a:lnTo>
                  <a:pt x="220217" y="263143"/>
                </a:lnTo>
                <a:lnTo>
                  <a:pt x="241191" y="263143"/>
                </a:lnTo>
                <a:lnTo>
                  <a:pt x="244967" y="256986"/>
                </a:lnTo>
                <a:lnTo>
                  <a:pt x="249681" y="246887"/>
                </a:lnTo>
                <a:lnTo>
                  <a:pt x="276931" y="180086"/>
                </a:lnTo>
                <a:lnTo>
                  <a:pt x="262635" y="180086"/>
                </a:lnTo>
                <a:lnTo>
                  <a:pt x="223011" y="98043"/>
                </a:lnTo>
                <a:lnTo>
                  <a:pt x="221311" y="92455"/>
                </a:lnTo>
                <a:lnTo>
                  <a:pt x="221233" y="84836"/>
                </a:lnTo>
                <a:lnTo>
                  <a:pt x="222503" y="82296"/>
                </a:lnTo>
                <a:lnTo>
                  <a:pt x="224916" y="80137"/>
                </a:lnTo>
                <a:lnTo>
                  <a:pt x="227329" y="78104"/>
                </a:lnTo>
                <a:lnTo>
                  <a:pt x="230885" y="76962"/>
                </a:lnTo>
                <a:lnTo>
                  <a:pt x="239140" y="76962"/>
                </a:lnTo>
                <a:lnTo>
                  <a:pt x="239140" y="70992"/>
                </a:lnTo>
                <a:close/>
              </a:path>
              <a:path w="762634" h="290829">
                <a:moveTo>
                  <a:pt x="137540" y="212978"/>
                </a:moveTo>
                <a:lnTo>
                  <a:pt x="44703" y="212978"/>
                </a:lnTo>
                <a:lnTo>
                  <a:pt x="44703" y="218948"/>
                </a:lnTo>
                <a:lnTo>
                  <a:pt x="137540" y="218948"/>
                </a:lnTo>
                <a:lnTo>
                  <a:pt x="137540" y="212978"/>
                </a:lnTo>
                <a:close/>
              </a:path>
              <a:path w="762634" h="290829">
                <a:moveTo>
                  <a:pt x="106679" y="13715"/>
                </a:moveTo>
                <a:lnTo>
                  <a:pt x="75691" y="13715"/>
                </a:lnTo>
                <a:lnTo>
                  <a:pt x="75691" y="193293"/>
                </a:lnTo>
                <a:lnTo>
                  <a:pt x="74549" y="201167"/>
                </a:lnTo>
                <a:lnTo>
                  <a:pt x="72135" y="204597"/>
                </a:lnTo>
                <a:lnTo>
                  <a:pt x="68325" y="210185"/>
                </a:lnTo>
                <a:lnTo>
                  <a:pt x="61722" y="212978"/>
                </a:lnTo>
                <a:lnTo>
                  <a:pt x="121411" y="212978"/>
                </a:lnTo>
                <a:lnTo>
                  <a:pt x="115188" y="210692"/>
                </a:lnTo>
                <a:lnTo>
                  <a:pt x="111125" y="206248"/>
                </a:lnTo>
                <a:lnTo>
                  <a:pt x="109198" y="202745"/>
                </a:lnTo>
                <a:lnTo>
                  <a:pt x="107807" y="197373"/>
                </a:lnTo>
                <a:lnTo>
                  <a:pt x="106963" y="190120"/>
                </a:lnTo>
                <a:lnTo>
                  <a:pt x="106679" y="180975"/>
                </a:lnTo>
                <a:lnTo>
                  <a:pt x="106679" y="13715"/>
                </a:lnTo>
                <a:close/>
              </a:path>
              <a:path w="762634" h="290829">
                <a:moveTo>
                  <a:pt x="331724" y="70992"/>
                </a:moveTo>
                <a:lnTo>
                  <a:pt x="283590" y="70992"/>
                </a:lnTo>
                <a:lnTo>
                  <a:pt x="283590" y="76962"/>
                </a:lnTo>
                <a:lnTo>
                  <a:pt x="288162" y="76962"/>
                </a:lnTo>
                <a:lnTo>
                  <a:pt x="291464" y="77342"/>
                </a:lnTo>
                <a:lnTo>
                  <a:pt x="293242" y="78104"/>
                </a:lnTo>
                <a:lnTo>
                  <a:pt x="295148" y="78739"/>
                </a:lnTo>
                <a:lnTo>
                  <a:pt x="296417" y="79755"/>
                </a:lnTo>
                <a:lnTo>
                  <a:pt x="298069" y="81914"/>
                </a:lnTo>
                <a:lnTo>
                  <a:pt x="298450" y="83312"/>
                </a:lnTo>
                <a:lnTo>
                  <a:pt x="298450" y="89535"/>
                </a:lnTo>
                <a:lnTo>
                  <a:pt x="297560" y="93852"/>
                </a:lnTo>
                <a:lnTo>
                  <a:pt x="295655" y="98298"/>
                </a:lnTo>
                <a:lnTo>
                  <a:pt x="262635" y="180086"/>
                </a:lnTo>
                <a:lnTo>
                  <a:pt x="276931" y="180086"/>
                </a:lnTo>
                <a:lnTo>
                  <a:pt x="309879" y="99313"/>
                </a:lnTo>
                <a:lnTo>
                  <a:pt x="312547" y="92455"/>
                </a:lnTo>
                <a:lnTo>
                  <a:pt x="314451" y="88391"/>
                </a:lnTo>
                <a:lnTo>
                  <a:pt x="331724" y="76962"/>
                </a:lnTo>
                <a:lnTo>
                  <a:pt x="331724" y="70992"/>
                </a:lnTo>
                <a:close/>
              </a:path>
              <a:path w="762634" h="290829">
                <a:moveTo>
                  <a:pt x="181355" y="0"/>
                </a:moveTo>
                <a:lnTo>
                  <a:pt x="2539" y="0"/>
                </a:lnTo>
                <a:lnTo>
                  <a:pt x="0" y="51308"/>
                </a:lnTo>
                <a:lnTo>
                  <a:pt x="6096" y="51308"/>
                </a:lnTo>
                <a:lnTo>
                  <a:pt x="6857" y="41401"/>
                </a:lnTo>
                <a:lnTo>
                  <a:pt x="9271" y="33527"/>
                </a:lnTo>
                <a:lnTo>
                  <a:pt x="13207" y="27812"/>
                </a:lnTo>
                <a:lnTo>
                  <a:pt x="17145" y="21971"/>
                </a:lnTo>
                <a:lnTo>
                  <a:pt x="21971" y="18034"/>
                </a:lnTo>
                <a:lnTo>
                  <a:pt x="27558" y="16001"/>
                </a:lnTo>
                <a:lnTo>
                  <a:pt x="31876" y="14477"/>
                </a:lnTo>
                <a:lnTo>
                  <a:pt x="39115" y="13715"/>
                </a:lnTo>
                <a:lnTo>
                  <a:pt x="182001" y="13715"/>
                </a:lnTo>
                <a:lnTo>
                  <a:pt x="181355" y="0"/>
                </a:lnTo>
                <a:close/>
              </a:path>
              <a:path w="762634" h="290829">
                <a:moveTo>
                  <a:pt x="182001" y="13715"/>
                </a:moveTo>
                <a:lnTo>
                  <a:pt x="146557" y="13715"/>
                </a:lnTo>
                <a:lnTo>
                  <a:pt x="153924" y="15239"/>
                </a:lnTo>
                <a:lnTo>
                  <a:pt x="159384" y="18161"/>
                </a:lnTo>
                <a:lnTo>
                  <a:pt x="164973" y="21081"/>
                </a:lnTo>
                <a:lnTo>
                  <a:pt x="169417" y="25653"/>
                </a:lnTo>
                <a:lnTo>
                  <a:pt x="172720" y="32003"/>
                </a:lnTo>
                <a:lnTo>
                  <a:pt x="174751" y="35813"/>
                </a:lnTo>
                <a:lnTo>
                  <a:pt x="176402" y="42290"/>
                </a:lnTo>
                <a:lnTo>
                  <a:pt x="177546" y="51308"/>
                </a:lnTo>
                <a:lnTo>
                  <a:pt x="183769" y="51308"/>
                </a:lnTo>
                <a:lnTo>
                  <a:pt x="182001" y="13715"/>
                </a:lnTo>
                <a:close/>
              </a:path>
              <a:path w="762634" h="290829">
                <a:moveTo>
                  <a:pt x="337311" y="283717"/>
                </a:moveTo>
                <a:lnTo>
                  <a:pt x="333248" y="283717"/>
                </a:lnTo>
                <a:lnTo>
                  <a:pt x="333248" y="289687"/>
                </a:lnTo>
                <a:lnTo>
                  <a:pt x="410717" y="289687"/>
                </a:lnTo>
                <a:lnTo>
                  <a:pt x="410717" y="283844"/>
                </a:lnTo>
                <a:lnTo>
                  <a:pt x="343280" y="283844"/>
                </a:lnTo>
                <a:lnTo>
                  <a:pt x="337311" y="283717"/>
                </a:lnTo>
                <a:close/>
              </a:path>
              <a:path w="762634" h="290829">
                <a:moveTo>
                  <a:pt x="385699" y="88646"/>
                </a:moveTo>
                <a:lnTo>
                  <a:pt x="349123" y="88646"/>
                </a:lnTo>
                <a:lnTo>
                  <a:pt x="351662" y="89280"/>
                </a:lnTo>
                <a:lnTo>
                  <a:pt x="353567" y="90550"/>
                </a:lnTo>
                <a:lnTo>
                  <a:pt x="358873" y="265556"/>
                </a:lnTo>
                <a:lnTo>
                  <a:pt x="358394" y="271906"/>
                </a:lnTo>
                <a:lnTo>
                  <a:pt x="356107" y="277240"/>
                </a:lnTo>
                <a:lnTo>
                  <a:pt x="354583" y="279146"/>
                </a:lnTo>
                <a:lnTo>
                  <a:pt x="352425" y="280288"/>
                </a:lnTo>
                <a:lnTo>
                  <a:pt x="348233" y="282701"/>
                </a:lnTo>
                <a:lnTo>
                  <a:pt x="343280" y="283844"/>
                </a:lnTo>
                <a:lnTo>
                  <a:pt x="410717" y="283844"/>
                </a:lnTo>
                <a:lnTo>
                  <a:pt x="402716" y="283717"/>
                </a:lnTo>
                <a:lnTo>
                  <a:pt x="397128" y="282955"/>
                </a:lnTo>
                <a:lnTo>
                  <a:pt x="391032" y="279653"/>
                </a:lnTo>
                <a:lnTo>
                  <a:pt x="388874" y="277494"/>
                </a:lnTo>
                <a:lnTo>
                  <a:pt x="387603" y="274700"/>
                </a:lnTo>
                <a:lnTo>
                  <a:pt x="386333" y="272034"/>
                </a:lnTo>
                <a:lnTo>
                  <a:pt x="385699" y="265556"/>
                </a:lnTo>
                <a:lnTo>
                  <a:pt x="385699" y="210438"/>
                </a:lnTo>
                <a:lnTo>
                  <a:pt x="402884" y="210438"/>
                </a:lnTo>
                <a:lnTo>
                  <a:pt x="398272" y="206628"/>
                </a:lnTo>
                <a:lnTo>
                  <a:pt x="392429" y="201929"/>
                </a:lnTo>
                <a:lnTo>
                  <a:pt x="388747" y="196468"/>
                </a:lnTo>
                <a:lnTo>
                  <a:pt x="387223" y="190246"/>
                </a:lnTo>
                <a:lnTo>
                  <a:pt x="386206" y="186436"/>
                </a:lnTo>
                <a:lnTo>
                  <a:pt x="385699" y="178562"/>
                </a:lnTo>
                <a:lnTo>
                  <a:pt x="385699" y="111378"/>
                </a:lnTo>
                <a:lnTo>
                  <a:pt x="391965" y="104856"/>
                </a:lnTo>
                <a:lnTo>
                  <a:pt x="395091" y="101853"/>
                </a:lnTo>
                <a:lnTo>
                  <a:pt x="385699" y="101853"/>
                </a:lnTo>
                <a:lnTo>
                  <a:pt x="385699" y="88646"/>
                </a:lnTo>
                <a:close/>
              </a:path>
              <a:path w="762634" h="290829">
                <a:moveTo>
                  <a:pt x="402884" y="210438"/>
                </a:moveTo>
                <a:lnTo>
                  <a:pt x="385699" y="210438"/>
                </a:lnTo>
                <a:lnTo>
                  <a:pt x="391159" y="215264"/>
                </a:lnTo>
                <a:lnTo>
                  <a:pt x="395985" y="218439"/>
                </a:lnTo>
                <a:lnTo>
                  <a:pt x="406146" y="222376"/>
                </a:lnTo>
                <a:lnTo>
                  <a:pt x="413003" y="223519"/>
                </a:lnTo>
                <a:lnTo>
                  <a:pt x="421004" y="223519"/>
                </a:lnTo>
                <a:lnTo>
                  <a:pt x="434127" y="222234"/>
                </a:lnTo>
                <a:lnTo>
                  <a:pt x="446071" y="218376"/>
                </a:lnTo>
                <a:lnTo>
                  <a:pt x="453841" y="213740"/>
                </a:lnTo>
                <a:lnTo>
                  <a:pt x="411479" y="213740"/>
                </a:lnTo>
                <a:lnTo>
                  <a:pt x="404113" y="211454"/>
                </a:lnTo>
                <a:lnTo>
                  <a:pt x="402884" y="210438"/>
                </a:lnTo>
                <a:close/>
              </a:path>
              <a:path w="762634" h="290829">
                <a:moveTo>
                  <a:pt x="474314" y="90042"/>
                </a:moveTo>
                <a:lnTo>
                  <a:pt x="420242" y="90042"/>
                </a:lnTo>
                <a:lnTo>
                  <a:pt x="427128" y="90830"/>
                </a:lnTo>
                <a:lnTo>
                  <a:pt x="433514" y="93202"/>
                </a:lnTo>
                <a:lnTo>
                  <a:pt x="456025" y="124825"/>
                </a:lnTo>
                <a:lnTo>
                  <a:pt x="459739" y="154812"/>
                </a:lnTo>
                <a:lnTo>
                  <a:pt x="458910" y="168931"/>
                </a:lnTo>
                <a:lnTo>
                  <a:pt x="441231" y="206668"/>
                </a:lnTo>
                <a:lnTo>
                  <a:pt x="420497" y="213740"/>
                </a:lnTo>
                <a:lnTo>
                  <a:pt x="453841" y="213740"/>
                </a:lnTo>
                <a:lnTo>
                  <a:pt x="482933" y="174656"/>
                </a:lnTo>
                <a:lnTo>
                  <a:pt x="488441" y="139700"/>
                </a:lnTo>
                <a:lnTo>
                  <a:pt x="487298" y="123364"/>
                </a:lnTo>
                <a:lnTo>
                  <a:pt x="483869" y="108648"/>
                </a:lnTo>
                <a:lnTo>
                  <a:pt x="478154" y="95551"/>
                </a:lnTo>
                <a:lnTo>
                  <a:pt x="474314" y="90042"/>
                </a:lnTo>
                <a:close/>
              </a:path>
              <a:path w="762634" h="290829">
                <a:moveTo>
                  <a:pt x="433070" y="66675"/>
                </a:moveTo>
                <a:lnTo>
                  <a:pt x="397255" y="85296"/>
                </a:lnTo>
                <a:lnTo>
                  <a:pt x="385699" y="101853"/>
                </a:lnTo>
                <a:lnTo>
                  <a:pt x="395091" y="101853"/>
                </a:lnTo>
                <a:lnTo>
                  <a:pt x="397255" y="99774"/>
                </a:lnTo>
                <a:lnTo>
                  <a:pt x="401593" y="96144"/>
                </a:lnTo>
                <a:lnTo>
                  <a:pt x="405002" y="93979"/>
                </a:lnTo>
                <a:lnTo>
                  <a:pt x="409955" y="91439"/>
                </a:lnTo>
                <a:lnTo>
                  <a:pt x="415162" y="90042"/>
                </a:lnTo>
                <a:lnTo>
                  <a:pt x="474314" y="90042"/>
                </a:lnTo>
                <a:lnTo>
                  <a:pt x="470153" y="84074"/>
                </a:lnTo>
                <a:lnTo>
                  <a:pt x="462270" y="76479"/>
                </a:lnTo>
                <a:lnTo>
                  <a:pt x="453469" y="71040"/>
                </a:lnTo>
                <a:lnTo>
                  <a:pt x="443739" y="67768"/>
                </a:lnTo>
                <a:lnTo>
                  <a:pt x="433070" y="66675"/>
                </a:lnTo>
                <a:close/>
              </a:path>
              <a:path w="762634" h="290829">
                <a:moveTo>
                  <a:pt x="385699" y="67310"/>
                </a:moveTo>
                <a:lnTo>
                  <a:pt x="379602" y="67310"/>
                </a:lnTo>
                <a:lnTo>
                  <a:pt x="334009" y="85725"/>
                </a:lnTo>
                <a:lnTo>
                  <a:pt x="336041" y="90931"/>
                </a:lnTo>
                <a:lnTo>
                  <a:pt x="339978" y="89408"/>
                </a:lnTo>
                <a:lnTo>
                  <a:pt x="343280" y="88646"/>
                </a:lnTo>
                <a:lnTo>
                  <a:pt x="385699" y="88646"/>
                </a:lnTo>
                <a:lnTo>
                  <a:pt x="385699" y="67310"/>
                </a:lnTo>
                <a:close/>
              </a:path>
              <a:path w="762634" h="290829">
                <a:moveTo>
                  <a:pt x="579501" y="66548"/>
                </a:moveTo>
                <a:lnTo>
                  <a:pt x="541067" y="78442"/>
                </a:lnTo>
                <a:lnTo>
                  <a:pt x="516159" y="113156"/>
                </a:lnTo>
                <a:lnTo>
                  <a:pt x="511301" y="146938"/>
                </a:lnTo>
                <a:lnTo>
                  <a:pt x="512472" y="163562"/>
                </a:lnTo>
                <a:lnTo>
                  <a:pt x="530225" y="202691"/>
                </a:lnTo>
                <a:lnTo>
                  <a:pt x="562979" y="222212"/>
                </a:lnTo>
                <a:lnTo>
                  <a:pt x="575817" y="223519"/>
                </a:lnTo>
                <a:lnTo>
                  <a:pt x="587583" y="222378"/>
                </a:lnTo>
                <a:lnTo>
                  <a:pt x="598312" y="218963"/>
                </a:lnTo>
                <a:lnTo>
                  <a:pt x="608018" y="213286"/>
                </a:lnTo>
                <a:lnTo>
                  <a:pt x="616711" y="205359"/>
                </a:lnTo>
                <a:lnTo>
                  <a:pt x="623189" y="197103"/>
                </a:lnTo>
                <a:lnTo>
                  <a:pt x="588136" y="197103"/>
                </a:lnTo>
                <a:lnTo>
                  <a:pt x="577560" y="195937"/>
                </a:lnTo>
                <a:lnTo>
                  <a:pt x="543091" y="168197"/>
                </a:lnTo>
                <a:lnTo>
                  <a:pt x="534161" y="126746"/>
                </a:lnTo>
                <a:lnTo>
                  <a:pt x="636397" y="126746"/>
                </a:lnTo>
                <a:lnTo>
                  <a:pt x="635675" y="117348"/>
                </a:lnTo>
                <a:lnTo>
                  <a:pt x="534161" y="117348"/>
                </a:lnTo>
                <a:lnTo>
                  <a:pt x="535640" y="108608"/>
                </a:lnTo>
                <a:lnTo>
                  <a:pt x="563983" y="78622"/>
                </a:lnTo>
                <a:lnTo>
                  <a:pt x="570483" y="77977"/>
                </a:lnTo>
                <a:lnTo>
                  <a:pt x="614486" y="77977"/>
                </a:lnTo>
                <a:lnTo>
                  <a:pt x="611844" y="75763"/>
                </a:lnTo>
                <a:lnTo>
                  <a:pt x="602186" y="70643"/>
                </a:lnTo>
                <a:lnTo>
                  <a:pt x="591409" y="67571"/>
                </a:lnTo>
                <a:lnTo>
                  <a:pt x="579501" y="66548"/>
                </a:lnTo>
                <a:close/>
              </a:path>
              <a:path w="762634" h="290829">
                <a:moveTo>
                  <a:pt x="631444" y="161798"/>
                </a:moveTo>
                <a:lnTo>
                  <a:pt x="607764" y="192603"/>
                </a:lnTo>
                <a:lnTo>
                  <a:pt x="588136" y="197103"/>
                </a:lnTo>
                <a:lnTo>
                  <a:pt x="623189" y="197103"/>
                </a:lnTo>
                <a:lnTo>
                  <a:pt x="624097" y="195937"/>
                </a:lnTo>
                <a:lnTo>
                  <a:pt x="629792" y="186118"/>
                </a:lnTo>
                <a:lnTo>
                  <a:pt x="633892" y="175783"/>
                </a:lnTo>
                <a:lnTo>
                  <a:pt x="636397" y="164973"/>
                </a:lnTo>
                <a:lnTo>
                  <a:pt x="631444" y="161798"/>
                </a:lnTo>
                <a:close/>
              </a:path>
              <a:path w="762634" h="290829">
                <a:moveTo>
                  <a:pt x="614486" y="77977"/>
                </a:moveTo>
                <a:lnTo>
                  <a:pt x="576326" y="77977"/>
                </a:lnTo>
                <a:lnTo>
                  <a:pt x="581913" y="79755"/>
                </a:lnTo>
                <a:lnTo>
                  <a:pt x="592581" y="86613"/>
                </a:lnTo>
                <a:lnTo>
                  <a:pt x="602614" y="117348"/>
                </a:lnTo>
                <a:lnTo>
                  <a:pt x="635675" y="117348"/>
                </a:lnTo>
                <a:lnTo>
                  <a:pt x="635396" y="113720"/>
                </a:lnTo>
                <a:lnTo>
                  <a:pt x="632396" y="102076"/>
                </a:lnTo>
                <a:lnTo>
                  <a:pt x="627395" y="91813"/>
                </a:lnTo>
                <a:lnTo>
                  <a:pt x="620395" y="82930"/>
                </a:lnTo>
                <a:lnTo>
                  <a:pt x="614486" y="77977"/>
                </a:lnTo>
                <a:close/>
              </a:path>
              <a:path w="762634" h="290829">
                <a:moveTo>
                  <a:pt x="738126" y="217042"/>
                </a:moveTo>
                <a:lnTo>
                  <a:pt x="675512" y="217042"/>
                </a:lnTo>
                <a:lnTo>
                  <a:pt x="678433" y="217550"/>
                </a:lnTo>
                <a:lnTo>
                  <a:pt x="681989" y="218566"/>
                </a:lnTo>
                <a:lnTo>
                  <a:pt x="690439" y="220733"/>
                </a:lnTo>
                <a:lnTo>
                  <a:pt x="698436" y="222281"/>
                </a:lnTo>
                <a:lnTo>
                  <a:pt x="705957" y="223210"/>
                </a:lnTo>
                <a:lnTo>
                  <a:pt x="712977" y="223519"/>
                </a:lnTo>
                <a:lnTo>
                  <a:pt x="722191" y="222736"/>
                </a:lnTo>
                <a:lnTo>
                  <a:pt x="730964" y="220392"/>
                </a:lnTo>
                <a:lnTo>
                  <a:pt x="738126" y="217042"/>
                </a:lnTo>
                <a:close/>
              </a:path>
              <a:path w="762634" h="290829">
                <a:moveTo>
                  <a:pt x="667384" y="168401"/>
                </a:moveTo>
                <a:lnTo>
                  <a:pt x="662051" y="168401"/>
                </a:lnTo>
                <a:lnTo>
                  <a:pt x="662051" y="221234"/>
                </a:lnTo>
                <a:lnTo>
                  <a:pt x="667384" y="221234"/>
                </a:lnTo>
                <a:lnTo>
                  <a:pt x="668781" y="218439"/>
                </a:lnTo>
                <a:lnTo>
                  <a:pt x="670686" y="217042"/>
                </a:lnTo>
                <a:lnTo>
                  <a:pt x="738126" y="217042"/>
                </a:lnTo>
                <a:lnTo>
                  <a:pt x="739284" y="216501"/>
                </a:lnTo>
                <a:lnTo>
                  <a:pt x="742912" y="213994"/>
                </a:lnTo>
                <a:lnTo>
                  <a:pt x="713231" y="213994"/>
                </a:lnTo>
                <a:lnTo>
                  <a:pt x="705516" y="213260"/>
                </a:lnTo>
                <a:lnTo>
                  <a:pt x="673944" y="188160"/>
                </a:lnTo>
                <a:lnTo>
                  <a:pt x="670173" y="179024"/>
                </a:lnTo>
                <a:lnTo>
                  <a:pt x="667384" y="168401"/>
                </a:lnTo>
                <a:close/>
              </a:path>
              <a:path w="762634" h="290829">
                <a:moveTo>
                  <a:pt x="712088" y="66675"/>
                </a:moveTo>
                <a:lnTo>
                  <a:pt x="706374" y="66675"/>
                </a:lnTo>
                <a:lnTo>
                  <a:pt x="696849" y="67438"/>
                </a:lnTo>
                <a:lnTo>
                  <a:pt x="664559" y="92710"/>
                </a:lnTo>
                <a:lnTo>
                  <a:pt x="661415" y="109474"/>
                </a:lnTo>
                <a:lnTo>
                  <a:pt x="661415" y="118872"/>
                </a:lnTo>
                <a:lnTo>
                  <a:pt x="688693" y="148002"/>
                </a:lnTo>
                <a:lnTo>
                  <a:pt x="710128" y="159240"/>
                </a:lnTo>
                <a:lnTo>
                  <a:pt x="718915" y="164322"/>
                </a:lnTo>
                <a:lnTo>
                  <a:pt x="725749" y="168904"/>
                </a:lnTo>
                <a:lnTo>
                  <a:pt x="730630" y="172974"/>
                </a:lnTo>
                <a:lnTo>
                  <a:pt x="735837" y="177926"/>
                </a:lnTo>
                <a:lnTo>
                  <a:pt x="738504" y="184276"/>
                </a:lnTo>
                <a:lnTo>
                  <a:pt x="738504" y="197738"/>
                </a:lnTo>
                <a:lnTo>
                  <a:pt x="736091" y="203073"/>
                </a:lnTo>
                <a:lnTo>
                  <a:pt x="726694" y="211709"/>
                </a:lnTo>
                <a:lnTo>
                  <a:pt x="720725" y="213994"/>
                </a:lnTo>
                <a:lnTo>
                  <a:pt x="742912" y="213994"/>
                </a:lnTo>
                <a:lnTo>
                  <a:pt x="762335" y="179024"/>
                </a:lnTo>
                <a:lnTo>
                  <a:pt x="762276" y="177926"/>
                </a:lnTo>
                <a:lnTo>
                  <a:pt x="729614" y="136398"/>
                </a:lnTo>
                <a:lnTo>
                  <a:pt x="695832" y="120014"/>
                </a:lnTo>
                <a:lnTo>
                  <a:pt x="688975" y="115315"/>
                </a:lnTo>
                <a:lnTo>
                  <a:pt x="685673" y="110871"/>
                </a:lnTo>
                <a:lnTo>
                  <a:pt x="682244" y="106552"/>
                </a:lnTo>
                <a:lnTo>
                  <a:pt x="680465" y="101473"/>
                </a:lnTo>
                <a:lnTo>
                  <a:pt x="680465" y="90550"/>
                </a:lnTo>
                <a:lnTo>
                  <a:pt x="682751" y="86105"/>
                </a:lnTo>
                <a:lnTo>
                  <a:pt x="687451" y="82168"/>
                </a:lnTo>
                <a:lnTo>
                  <a:pt x="692023" y="78231"/>
                </a:lnTo>
                <a:lnTo>
                  <a:pt x="698119" y="76200"/>
                </a:lnTo>
                <a:lnTo>
                  <a:pt x="751204" y="76200"/>
                </a:lnTo>
                <a:lnTo>
                  <a:pt x="751204" y="72771"/>
                </a:lnTo>
                <a:lnTo>
                  <a:pt x="736600" y="72771"/>
                </a:lnTo>
                <a:lnTo>
                  <a:pt x="732916" y="72009"/>
                </a:lnTo>
                <a:lnTo>
                  <a:pt x="727455" y="70358"/>
                </a:lnTo>
                <a:lnTo>
                  <a:pt x="719201" y="67944"/>
                </a:lnTo>
                <a:lnTo>
                  <a:pt x="712088" y="66675"/>
                </a:lnTo>
                <a:close/>
              </a:path>
              <a:path w="762634" h="290829">
                <a:moveTo>
                  <a:pt x="751204" y="76200"/>
                </a:moveTo>
                <a:lnTo>
                  <a:pt x="705738" y="76200"/>
                </a:lnTo>
                <a:lnTo>
                  <a:pt x="712835" y="76725"/>
                </a:lnTo>
                <a:lnTo>
                  <a:pt x="719264" y="78311"/>
                </a:lnTo>
                <a:lnTo>
                  <a:pt x="745871" y="117093"/>
                </a:lnTo>
                <a:lnTo>
                  <a:pt x="751204" y="117093"/>
                </a:lnTo>
                <a:lnTo>
                  <a:pt x="751204" y="76200"/>
                </a:lnTo>
                <a:close/>
              </a:path>
              <a:path w="762634" h="290829">
                <a:moveTo>
                  <a:pt x="751204" y="66675"/>
                </a:moveTo>
                <a:lnTo>
                  <a:pt x="745871" y="66675"/>
                </a:lnTo>
                <a:lnTo>
                  <a:pt x="744601" y="69214"/>
                </a:lnTo>
                <a:lnTo>
                  <a:pt x="743457" y="70865"/>
                </a:lnTo>
                <a:lnTo>
                  <a:pt x="742441" y="71627"/>
                </a:lnTo>
                <a:lnTo>
                  <a:pt x="741552" y="72389"/>
                </a:lnTo>
                <a:lnTo>
                  <a:pt x="740155" y="72771"/>
                </a:lnTo>
                <a:lnTo>
                  <a:pt x="751204" y="72771"/>
                </a:lnTo>
                <a:lnTo>
                  <a:pt x="751204" y="66675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264904" y="2957322"/>
            <a:ext cx="299085" cy="234315"/>
          </a:xfrm>
          <a:custGeom>
            <a:avLst/>
            <a:gdLst/>
            <a:ahLst/>
            <a:cxnLst/>
            <a:rect l="l" t="t" r="r" b="b"/>
            <a:pathLst>
              <a:path w="299084" h="234314">
                <a:moveTo>
                  <a:pt x="71500" y="77088"/>
                </a:moveTo>
                <a:lnTo>
                  <a:pt x="28767" y="92170"/>
                </a:lnTo>
                <a:lnTo>
                  <a:pt x="5625" y="126484"/>
                </a:lnTo>
                <a:lnTo>
                  <a:pt x="0" y="156844"/>
                </a:lnTo>
                <a:lnTo>
                  <a:pt x="1027" y="170491"/>
                </a:lnTo>
                <a:lnTo>
                  <a:pt x="16637" y="207263"/>
                </a:lnTo>
                <a:lnTo>
                  <a:pt x="53891" y="232267"/>
                </a:lnTo>
                <a:lnTo>
                  <a:pt x="69723" y="233933"/>
                </a:lnTo>
                <a:lnTo>
                  <a:pt x="79752" y="233271"/>
                </a:lnTo>
                <a:lnTo>
                  <a:pt x="89280" y="231298"/>
                </a:lnTo>
                <a:lnTo>
                  <a:pt x="98333" y="228040"/>
                </a:lnTo>
                <a:lnTo>
                  <a:pt x="106934" y="223519"/>
                </a:lnTo>
                <a:lnTo>
                  <a:pt x="108501" y="222376"/>
                </a:lnTo>
                <a:lnTo>
                  <a:pt x="76707" y="222376"/>
                </a:lnTo>
                <a:lnTo>
                  <a:pt x="66676" y="220922"/>
                </a:lnTo>
                <a:lnTo>
                  <a:pt x="37205" y="186743"/>
                </a:lnTo>
                <a:lnTo>
                  <a:pt x="29972" y="143255"/>
                </a:lnTo>
                <a:lnTo>
                  <a:pt x="30305" y="133707"/>
                </a:lnTo>
                <a:lnTo>
                  <a:pt x="43561" y="96012"/>
                </a:lnTo>
                <a:lnTo>
                  <a:pt x="51426" y="91447"/>
                </a:lnTo>
                <a:lnTo>
                  <a:pt x="55118" y="89280"/>
                </a:lnTo>
                <a:lnTo>
                  <a:pt x="60832" y="87629"/>
                </a:lnTo>
                <a:lnTo>
                  <a:pt x="108384" y="87629"/>
                </a:lnTo>
                <a:lnTo>
                  <a:pt x="101774" y="83470"/>
                </a:lnTo>
                <a:lnTo>
                  <a:pt x="87453" y="78684"/>
                </a:lnTo>
                <a:lnTo>
                  <a:pt x="71500" y="77088"/>
                </a:lnTo>
                <a:close/>
              </a:path>
              <a:path w="299084" h="234314">
                <a:moveTo>
                  <a:pt x="108384" y="87629"/>
                </a:moveTo>
                <a:lnTo>
                  <a:pt x="66548" y="87629"/>
                </a:lnTo>
                <a:lnTo>
                  <a:pt x="75023" y="88586"/>
                </a:lnTo>
                <a:lnTo>
                  <a:pt x="82724" y="91471"/>
                </a:lnTo>
                <a:lnTo>
                  <a:pt x="108442" y="129873"/>
                </a:lnTo>
                <a:lnTo>
                  <a:pt x="112649" y="165100"/>
                </a:lnTo>
                <a:lnTo>
                  <a:pt x="112025" y="179671"/>
                </a:lnTo>
                <a:lnTo>
                  <a:pt x="97085" y="215143"/>
                </a:lnTo>
                <a:lnTo>
                  <a:pt x="76707" y="222376"/>
                </a:lnTo>
                <a:lnTo>
                  <a:pt x="108501" y="222376"/>
                </a:lnTo>
                <a:lnTo>
                  <a:pt x="133223" y="192912"/>
                </a:lnTo>
                <a:lnTo>
                  <a:pt x="142748" y="152653"/>
                </a:lnTo>
                <a:lnTo>
                  <a:pt x="141656" y="138941"/>
                </a:lnTo>
                <a:lnTo>
                  <a:pt x="138398" y="126015"/>
                </a:lnTo>
                <a:lnTo>
                  <a:pt x="132996" y="113899"/>
                </a:lnTo>
                <a:lnTo>
                  <a:pt x="125475" y="102615"/>
                </a:lnTo>
                <a:lnTo>
                  <a:pt x="114452" y="91447"/>
                </a:lnTo>
                <a:lnTo>
                  <a:pt x="108384" y="87629"/>
                </a:lnTo>
                <a:close/>
              </a:path>
              <a:path w="299084" h="234314">
                <a:moveTo>
                  <a:pt x="257048" y="223519"/>
                </a:moveTo>
                <a:lnTo>
                  <a:pt x="168655" y="223519"/>
                </a:lnTo>
                <a:lnTo>
                  <a:pt x="168655" y="229362"/>
                </a:lnTo>
                <a:lnTo>
                  <a:pt x="257048" y="229362"/>
                </a:lnTo>
                <a:lnTo>
                  <a:pt x="257048" y="223519"/>
                </a:lnTo>
                <a:close/>
              </a:path>
              <a:path w="299084" h="234314">
                <a:moveTo>
                  <a:pt x="223139" y="93090"/>
                </a:moveTo>
                <a:lnTo>
                  <a:pt x="196469" y="93090"/>
                </a:lnTo>
                <a:lnTo>
                  <a:pt x="196469" y="200787"/>
                </a:lnTo>
                <a:lnTo>
                  <a:pt x="195706" y="207899"/>
                </a:lnTo>
                <a:lnTo>
                  <a:pt x="179577" y="223519"/>
                </a:lnTo>
                <a:lnTo>
                  <a:pt x="236854" y="223519"/>
                </a:lnTo>
                <a:lnTo>
                  <a:pt x="223139" y="190245"/>
                </a:lnTo>
                <a:lnTo>
                  <a:pt x="223139" y="93090"/>
                </a:lnTo>
                <a:close/>
              </a:path>
              <a:path w="299084" h="234314">
                <a:moveTo>
                  <a:pt x="261239" y="81406"/>
                </a:moveTo>
                <a:lnTo>
                  <a:pt x="167640" y="81406"/>
                </a:lnTo>
                <a:lnTo>
                  <a:pt x="167640" y="93090"/>
                </a:lnTo>
                <a:lnTo>
                  <a:pt x="261239" y="93090"/>
                </a:lnTo>
                <a:lnTo>
                  <a:pt x="261239" y="81406"/>
                </a:lnTo>
                <a:close/>
              </a:path>
              <a:path w="299084" h="234314">
                <a:moveTo>
                  <a:pt x="258064" y="0"/>
                </a:moveTo>
                <a:lnTo>
                  <a:pt x="218440" y="14591"/>
                </a:lnTo>
                <a:lnTo>
                  <a:pt x="198215" y="51355"/>
                </a:lnTo>
                <a:lnTo>
                  <a:pt x="196469" y="81406"/>
                </a:lnTo>
                <a:lnTo>
                  <a:pt x="223139" y="81406"/>
                </a:lnTo>
                <a:lnTo>
                  <a:pt x="223262" y="55121"/>
                </a:lnTo>
                <a:lnTo>
                  <a:pt x="223647" y="42767"/>
                </a:lnTo>
                <a:lnTo>
                  <a:pt x="240411" y="11683"/>
                </a:lnTo>
                <a:lnTo>
                  <a:pt x="290124" y="11683"/>
                </a:lnTo>
                <a:lnTo>
                  <a:pt x="289305" y="11049"/>
                </a:lnTo>
                <a:lnTo>
                  <a:pt x="281995" y="6215"/>
                </a:lnTo>
                <a:lnTo>
                  <a:pt x="274351" y="2762"/>
                </a:lnTo>
                <a:lnTo>
                  <a:pt x="266374" y="690"/>
                </a:lnTo>
                <a:lnTo>
                  <a:pt x="258064" y="0"/>
                </a:lnTo>
                <a:close/>
              </a:path>
              <a:path w="299084" h="234314">
                <a:moveTo>
                  <a:pt x="290124" y="11683"/>
                </a:moveTo>
                <a:lnTo>
                  <a:pt x="249427" y="11683"/>
                </a:lnTo>
                <a:lnTo>
                  <a:pt x="253111" y="12700"/>
                </a:lnTo>
                <a:lnTo>
                  <a:pt x="256540" y="14731"/>
                </a:lnTo>
                <a:lnTo>
                  <a:pt x="259842" y="16763"/>
                </a:lnTo>
                <a:lnTo>
                  <a:pt x="263525" y="20700"/>
                </a:lnTo>
                <a:lnTo>
                  <a:pt x="267462" y="26669"/>
                </a:lnTo>
                <a:lnTo>
                  <a:pt x="271525" y="32512"/>
                </a:lnTo>
                <a:lnTo>
                  <a:pt x="274827" y="36322"/>
                </a:lnTo>
                <a:lnTo>
                  <a:pt x="277622" y="38100"/>
                </a:lnTo>
                <a:lnTo>
                  <a:pt x="280289" y="39877"/>
                </a:lnTo>
                <a:lnTo>
                  <a:pt x="282955" y="40766"/>
                </a:lnTo>
                <a:lnTo>
                  <a:pt x="288671" y="40766"/>
                </a:lnTo>
                <a:lnTo>
                  <a:pt x="291719" y="39369"/>
                </a:lnTo>
                <a:lnTo>
                  <a:pt x="294640" y="36322"/>
                </a:lnTo>
                <a:lnTo>
                  <a:pt x="297306" y="33654"/>
                </a:lnTo>
                <a:lnTo>
                  <a:pt x="298703" y="30606"/>
                </a:lnTo>
                <a:lnTo>
                  <a:pt x="298703" y="21336"/>
                </a:lnTo>
                <a:lnTo>
                  <a:pt x="295528" y="15875"/>
                </a:lnTo>
                <a:lnTo>
                  <a:pt x="290124" y="11683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678289" y="2957067"/>
            <a:ext cx="941705" cy="234315"/>
          </a:xfrm>
          <a:custGeom>
            <a:avLst/>
            <a:gdLst/>
            <a:ahLst/>
            <a:cxnLst/>
            <a:rect l="l" t="t" r="r" b="b"/>
            <a:pathLst>
              <a:path w="941704" h="234314">
                <a:moveTo>
                  <a:pt x="76200" y="223647"/>
                </a:moveTo>
                <a:lnTo>
                  <a:pt x="0" y="223647"/>
                </a:lnTo>
                <a:lnTo>
                  <a:pt x="0" y="229616"/>
                </a:lnTo>
                <a:lnTo>
                  <a:pt x="76200" y="229616"/>
                </a:lnTo>
                <a:lnTo>
                  <a:pt x="76200" y="223647"/>
                </a:lnTo>
                <a:close/>
              </a:path>
              <a:path w="941704" h="234314">
                <a:moveTo>
                  <a:pt x="78064" y="45339"/>
                </a:moveTo>
                <a:lnTo>
                  <a:pt x="45211" y="45339"/>
                </a:lnTo>
                <a:lnTo>
                  <a:pt x="129793" y="229616"/>
                </a:lnTo>
                <a:lnTo>
                  <a:pt x="135127" y="229616"/>
                </a:lnTo>
                <a:lnTo>
                  <a:pt x="156954" y="181991"/>
                </a:lnTo>
                <a:lnTo>
                  <a:pt x="141477" y="181991"/>
                </a:lnTo>
                <a:lnTo>
                  <a:pt x="78064" y="45339"/>
                </a:lnTo>
                <a:close/>
              </a:path>
              <a:path w="941704" h="234314">
                <a:moveTo>
                  <a:pt x="281685" y="223647"/>
                </a:moveTo>
                <a:lnTo>
                  <a:pt x="188594" y="223647"/>
                </a:lnTo>
                <a:lnTo>
                  <a:pt x="188594" y="229616"/>
                </a:lnTo>
                <a:lnTo>
                  <a:pt x="281685" y="229616"/>
                </a:lnTo>
                <a:lnTo>
                  <a:pt x="281685" y="223647"/>
                </a:lnTo>
                <a:close/>
              </a:path>
              <a:path w="941704" h="234314">
                <a:moveTo>
                  <a:pt x="61975" y="10668"/>
                </a:moveTo>
                <a:lnTo>
                  <a:pt x="0" y="10668"/>
                </a:lnTo>
                <a:lnTo>
                  <a:pt x="0" y="16637"/>
                </a:lnTo>
                <a:lnTo>
                  <a:pt x="9016" y="16637"/>
                </a:lnTo>
                <a:lnTo>
                  <a:pt x="15493" y="17653"/>
                </a:lnTo>
                <a:lnTo>
                  <a:pt x="19430" y="19812"/>
                </a:lnTo>
                <a:lnTo>
                  <a:pt x="23494" y="21844"/>
                </a:lnTo>
                <a:lnTo>
                  <a:pt x="26288" y="24511"/>
                </a:lnTo>
                <a:lnTo>
                  <a:pt x="29971" y="31877"/>
                </a:lnTo>
                <a:lnTo>
                  <a:pt x="30987" y="38862"/>
                </a:lnTo>
                <a:lnTo>
                  <a:pt x="30987" y="203962"/>
                </a:lnTo>
                <a:lnTo>
                  <a:pt x="29844" y="211836"/>
                </a:lnTo>
                <a:lnTo>
                  <a:pt x="27431" y="215265"/>
                </a:lnTo>
                <a:lnTo>
                  <a:pt x="23621" y="220853"/>
                </a:lnTo>
                <a:lnTo>
                  <a:pt x="17017" y="223647"/>
                </a:lnTo>
                <a:lnTo>
                  <a:pt x="59943" y="223647"/>
                </a:lnTo>
                <a:lnTo>
                  <a:pt x="53593" y="221361"/>
                </a:lnTo>
                <a:lnTo>
                  <a:pt x="49656" y="216916"/>
                </a:lnTo>
                <a:lnTo>
                  <a:pt x="47730" y="213413"/>
                </a:lnTo>
                <a:lnTo>
                  <a:pt x="46339" y="208041"/>
                </a:lnTo>
                <a:lnTo>
                  <a:pt x="45495" y="200788"/>
                </a:lnTo>
                <a:lnTo>
                  <a:pt x="45211" y="191643"/>
                </a:lnTo>
                <a:lnTo>
                  <a:pt x="45211" y="45339"/>
                </a:lnTo>
                <a:lnTo>
                  <a:pt x="78064" y="45339"/>
                </a:lnTo>
                <a:lnTo>
                  <a:pt x="61975" y="10668"/>
                </a:lnTo>
                <a:close/>
              </a:path>
              <a:path w="941704" h="234314">
                <a:moveTo>
                  <a:pt x="250697" y="45339"/>
                </a:moveTo>
                <a:lnTo>
                  <a:pt x="219582" y="45339"/>
                </a:lnTo>
                <a:lnTo>
                  <a:pt x="219582" y="203962"/>
                </a:lnTo>
                <a:lnTo>
                  <a:pt x="218439" y="211836"/>
                </a:lnTo>
                <a:lnTo>
                  <a:pt x="216026" y="215265"/>
                </a:lnTo>
                <a:lnTo>
                  <a:pt x="212343" y="220853"/>
                </a:lnTo>
                <a:lnTo>
                  <a:pt x="205739" y="223647"/>
                </a:lnTo>
                <a:lnTo>
                  <a:pt x="265429" y="223647"/>
                </a:lnTo>
                <a:lnTo>
                  <a:pt x="259206" y="221361"/>
                </a:lnTo>
                <a:lnTo>
                  <a:pt x="255142" y="216916"/>
                </a:lnTo>
                <a:lnTo>
                  <a:pt x="253162" y="213413"/>
                </a:lnTo>
                <a:lnTo>
                  <a:pt x="251777" y="208041"/>
                </a:lnTo>
                <a:lnTo>
                  <a:pt x="250963" y="200788"/>
                </a:lnTo>
                <a:lnTo>
                  <a:pt x="250697" y="191643"/>
                </a:lnTo>
                <a:lnTo>
                  <a:pt x="250697" y="45339"/>
                </a:lnTo>
                <a:close/>
              </a:path>
              <a:path w="941704" h="234314">
                <a:moveTo>
                  <a:pt x="281685" y="10668"/>
                </a:moveTo>
                <a:lnTo>
                  <a:pt x="219582" y="10668"/>
                </a:lnTo>
                <a:lnTo>
                  <a:pt x="141477" y="181991"/>
                </a:lnTo>
                <a:lnTo>
                  <a:pt x="156954" y="181991"/>
                </a:lnTo>
                <a:lnTo>
                  <a:pt x="219582" y="45339"/>
                </a:lnTo>
                <a:lnTo>
                  <a:pt x="250697" y="45339"/>
                </a:lnTo>
                <a:lnTo>
                  <a:pt x="250697" y="36322"/>
                </a:lnTo>
                <a:lnTo>
                  <a:pt x="251840" y="28448"/>
                </a:lnTo>
                <a:lnTo>
                  <a:pt x="254253" y="25019"/>
                </a:lnTo>
                <a:lnTo>
                  <a:pt x="258063" y="19431"/>
                </a:lnTo>
                <a:lnTo>
                  <a:pt x="264667" y="16637"/>
                </a:lnTo>
                <a:lnTo>
                  <a:pt x="281685" y="16637"/>
                </a:lnTo>
                <a:lnTo>
                  <a:pt x="281685" y="10668"/>
                </a:lnTo>
                <a:close/>
              </a:path>
              <a:path w="941704" h="234314">
                <a:moveTo>
                  <a:pt x="371347" y="77343"/>
                </a:moveTo>
                <a:lnTo>
                  <a:pt x="328614" y="92424"/>
                </a:lnTo>
                <a:lnTo>
                  <a:pt x="305472" y="126738"/>
                </a:lnTo>
                <a:lnTo>
                  <a:pt x="299846" y="157099"/>
                </a:lnTo>
                <a:lnTo>
                  <a:pt x="300874" y="170745"/>
                </a:lnTo>
                <a:lnTo>
                  <a:pt x="316483" y="207518"/>
                </a:lnTo>
                <a:lnTo>
                  <a:pt x="353738" y="232521"/>
                </a:lnTo>
                <a:lnTo>
                  <a:pt x="369569" y="234187"/>
                </a:lnTo>
                <a:lnTo>
                  <a:pt x="379599" y="233525"/>
                </a:lnTo>
                <a:lnTo>
                  <a:pt x="389127" y="231552"/>
                </a:lnTo>
                <a:lnTo>
                  <a:pt x="398180" y="228294"/>
                </a:lnTo>
                <a:lnTo>
                  <a:pt x="406780" y="223774"/>
                </a:lnTo>
                <a:lnTo>
                  <a:pt x="408348" y="222631"/>
                </a:lnTo>
                <a:lnTo>
                  <a:pt x="376554" y="222631"/>
                </a:lnTo>
                <a:lnTo>
                  <a:pt x="366523" y="221176"/>
                </a:lnTo>
                <a:lnTo>
                  <a:pt x="337052" y="186997"/>
                </a:lnTo>
                <a:lnTo>
                  <a:pt x="329818" y="143510"/>
                </a:lnTo>
                <a:lnTo>
                  <a:pt x="330152" y="133961"/>
                </a:lnTo>
                <a:lnTo>
                  <a:pt x="343407" y="96266"/>
                </a:lnTo>
                <a:lnTo>
                  <a:pt x="351273" y="91701"/>
                </a:lnTo>
                <a:lnTo>
                  <a:pt x="354964" y="89535"/>
                </a:lnTo>
                <a:lnTo>
                  <a:pt x="360679" y="87884"/>
                </a:lnTo>
                <a:lnTo>
                  <a:pt x="408231" y="87884"/>
                </a:lnTo>
                <a:lnTo>
                  <a:pt x="401621" y="83724"/>
                </a:lnTo>
                <a:lnTo>
                  <a:pt x="387300" y="78938"/>
                </a:lnTo>
                <a:lnTo>
                  <a:pt x="371347" y="77343"/>
                </a:lnTo>
                <a:close/>
              </a:path>
              <a:path w="941704" h="234314">
                <a:moveTo>
                  <a:pt x="408231" y="87884"/>
                </a:moveTo>
                <a:lnTo>
                  <a:pt x="366394" y="87884"/>
                </a:lnTo>
                <a:lnTo>
                  <a:pt x="374870" y="88840"/>
                </a:lnTo>
                <a:lnTo>
                  <a:pt x="382571" y="91725"/>
                </a:lnTo>
                <a:lnTo>
                  <a:pt x="408289" y="130127"/>
                </a:lnTo>
                <a:lnTo>
                  <a:pt x="412495" y="165354"/>
                </a:lnTo>
                <a:lnTo>
                  <a:pt x="411872" y="179925"/>
                </a:lnTo>
                <a:lnTo>
                  <a:pt x="396932" y="215397"/>
                </a:lnTo>
                <a:lnTo>
                  <a:pt x="376554" y="222631"/>
                </a:lnTo>
                <a:lnTo>
                  <a:pt x="408348" y="222631"/>
                </a:lnTo>
                <a:lnTo>
                  <a:pt x="433069" y="193167"/>
                </a:lnTo>
                <a:lnTo>
                  <a:pt x="442594" y="152908"/>
                </a:lnTo>
                <a:lnTo>
                  <a:pt x="441503" y="139195"/>
                </a:lnTo>
                <a:lnTo>
                  <a:pt x="438245" y="126269"/>
                </a:lnTo>
                <a:lnTo>
                  <a:pt x="432843" y="114153"/>
                </a:lnTo>
                <a:lnTo>
                  <a:pt x="425322" y="102870"/>
                </a:lnTo>
                <a:lnTo>
                  <a:pt x="414299" y="91701"/>
                </a:lnTo>
                <a:lnTo>
                  <a:pt x="408231" y="87884"/>
                </a:lnTo>
                <a:close/>
              </a:path>
              <a:path w="941704" h="234314">
                <a:moveTo>
                  <a:pt x="505713" y="21209"/>
                </a:moveTo>
                <a:lnTo>
                  <a:pt x="470153" y="21209"/>
                </a:lnTo>
                <a:lnTo>
                  <a:pt x="472312" y="21844"/>
                </a:lnTo>
                <a:lnTo>
                  <a:pt x="473963" y="23241"/>
                </a:lnTo>
                <a:lnTo>
                  <a:pt x="479043" y="215392"/>
                </a:lnTo>
                <a:lnTo>
                  <a:pt x="485951" y="219773"/>
                </a:lnTo>
                <a:lnTo>
                  <a:pt x="526010" y="233882"/>
                </a:lnTo>
                <a:lnTo>
                  <a:pt x="532510" y="234187"/>
                </a:lnTo>
                <a:lnTo>
                  <a:pt x="545990" y="232882"/>
                </a:lnTo>
                <a:lnTo>
                  <a:pt x="558815" y="228981"/>
                </a:lnTo>
                <a:lnTo>
                  <a:pt x="570997" y="222507"/>
                </a:lnTo>
                <a:lnTo>
                  <a:pt x="571165" y="222377"/>
                </a:lnTo>
                <a:lnTo>
                  <a:pt x="534542" y="222377"/>
                </a:lnTo>
                <a:lnTo>
                  <a:pt x="528574" y="220980"/>
                </a:lnTo>
                <a:lnTo>
                  <a:pt x="522731" y="218186"/>
                </a:lnTo>
                <a:lnTo>
                  <a:pt x="516762" y="215519"/>
                </a:lnTo>
                <a:lnTo>
                  <a:pt x="511175" y="211455"/>
                </a:lnTo>
                <a:lnTo>
                  <a:pt x="505713" y="205994"/>
                </a:lnTo>
                <a:lnTo>
                  <a:pt x="505713" y="117602"/>
                </a:lnTo>
                <a:lnTo>
                  <a:pt x="512317" y="111125"/>
                </a:lnTo>
                <a:lnTo>
                  <a:pt x="517297" y="107187"/>
                </a:lnTo>
                <a:lnTo>
                  <a:pt x="505713" y="107187"/>
                </a:lnTo>
                <a:lnTo>
                  <a:pt x="505713" y="21209"/>
                </a:lnTo>
                <a:close/>
              </a:path>
              <a:path w="941704" h="234314">
                <a:moveTo>
                  <a:pt x="594180" y="100330"/>
                </a:moveTo>
                <a:lnTo>
                  <a:pt x="539241" y="100330"/>
                </a:lnTo>
                <a:lnTo>
                  <a:pt x="547104" y="101282"/>
                </a:lnTo>
                <a:lnTo>
                  <a:pt x="554513" y="104140"/>
                </a:lnTo>
                <a:lnTo>
                  <a:pt x="579965" y="145823"/>
                </a:lnTo>
                <a:lnTo>
                  <a:pt x="580770" y="159258"/>
                </a:lnTo>
                <a:lnTo>
                  <a:pt x="579965" y="173761"/>
                </a:lnTo>
                <a:lnTo>
                  <a:pt x="561588" y="213268"/>
                </a:lnTo>
                <a:lnTo>
                  <a:pt x="540638" y="222377"/>
                </a:lnTo>
                <a:lnTo>
                  <a:pt x="571165" y="222377"/>
                </a:lnTo>
                <a:lnTo>
                  <a:pt x="602154" y="185594"/>
                </a:lnTo>
                <a:lnTo>
                  <a:pt x="608710" y="149987"/>
                </a:lnTo>
                <a:lnTo>
                  <a:pt x="607641" y="134010"/>
                </a:lnTo>
                <a:lnTo>
                  <a:pt x="604440" y="119808"/>
                </a:lnTo>
                <a:lnTo>
                  <a:pt x="599120" y="107392"/>
                </a:lnTo>
                <a:lnTo>
                  <a:pt x="594180" y="100330"/>
                </a:lnTo>
                <a:close/>
              </a:path>
              <a:path w="941704" h="234314">
                <a:moveTo>
                  <a:pt x="551941" y="77343"/>
                </a:moveTo>
                <a:lnTo>
                  <a:pt x="539753" y="79202"/>
                </a:lnTo>
                <a:lnTo>
                  <a:pt x="527970" y="84788"/>
                </a:lnTo>
                <a:lnTo>
                  <a:pt x="516616" y="94112"/>
                </a:lnTo>
                <a:lnTo>
                  <a:pt x="505713" y="107187"/>
                </a:lnTo>
                <a:lnTo>
                  <a:pt x="517297" y="107187"/>
                </a:lnTo>
                <a:lnTo>
                  <a:pt x="517778" y="106807"/>
                </a:lnTo>
                <a:lnTo>
                  <a:pt x="522096" y="104648"/>
                </a:lnTo>
                <a:lnTo>
                  <a:pt x="527811" y="101727"/>
                </a:lnTo>
                <a:lnTo>
                  <a:pt x="533526" y="100330"/>
                </a:lnTo>
                <a:lnTo>
                  <a:pt x="594180" y="100330"/>
                </a:lnTo>
                <a:lnTo>
                  <a:pt x="591692" y="96774"/>
                </a:lnTo>
                <a:lnTo>
                  <a:pt x="582856" y="88272"/>
                </a:lnTo>
                <a:lnTo>
                  <a:pt x="573293" y="82200"/>
                </a:lnTo>
                <a:lnTo>
                  <a:pt x="562992" y="78557"/>
                </a:lnTo>
                <a:lnTo>
                  <a:pt x="551941" y="77343"/>
                </a:lnTo>
                <a:close/>
              </a:path>
              <a:path w="941704" h="234314">
                <a:moveTo>
                  <a:pt x="505713" y="0"/>
                </a:moveTo>
                <a:lnTo>
                  <a:pt x="498347" y="0"/>
                </a:lnTo>
                <a:lnTo>
                  <a:pt x="454025" y="18034"/>
                </a:lnTo>
                <a:lnTo>
                  <a:pt x="456183" y="23749"/>
                </a:lnTo>
                <a:lnTo>
                  <a:pt x="460755" y="21971"/>
                </a:lnTo>
                <a:lnTo>
                  <a:pt x="464565" y="21209"/>
                </a:lnTo>
                <a:lnTo>
                  <a:pt x="505713" y="21209"/>
                </a:lnTo>
                <a:lnTo>
                  <a:pt x="505713" y="0"/>
                </a:lnTo>
                <a:close/>
              </a:path>
              <a:path w="941704" h="234314">
                <a:moveTo>
                  <a:pt x="673353" y="0"/>
                </a:moveTo>
                <a:lnTo>
                  <a:pt x="664209" y="0"/>
                </a:lnTo>
                <a:lnTo>
                  <a:pt x="660272" y="1524"/>
                </a:lnTo>
                <a:lnTo>
                  <a:pt x="653922" y="7874"/>
                </a:lnTo>
                <a:lnTo>
                  <a:pt x="652399" y="11811"/>
                </a:lnTo>
                <a:lnTo>
                  <a:pt x="652399" y="20828"/>
                </a:lnTo>
                <a:lnTo>
                  <a:pt x="654050" y="24637"/>
                </a:lnTo>
                <a:lnTo>
                  <a:pt x="657225" y="27940"/>
                </a:lnTo>
                <a:lnTo>
                  <a:pt x="660526" y="31115"/>
                </a:lnTo>
                <a:lnTo>
                  <a:pt x="664336" y="32766"/>
                </a:lnTo>
                <a:lnTo>
                  <a:pt x="673353" y="32766"/>
                </a:lnTo>
                <a:lnTo>
                  <a:pt x="677290" y="31115"/>
                </a:lnTo>
                <a:lnTo>
                  <a:pt x="680465" y="27940"/>
                </a:lnTo>
                <a:lnTo>
                  <a:pt x="683640" y="24637"/>
                </a:lnTo>
                <a:lnTo>
                  <a:pt x="685164" y="20828"/>
                </a:lnTo>
                <a:lnTo>
                  <a:pt x="685164" y="11811"/>
                </a:lnTo>
                <a:lnTo>
                  <a:pt x="683640" y="7874"/>
                </a:lnTo>
                <a:lnTo>
                  <a:pt x="677290" y="1524"/>
                </a:lnTo>
                <a:lnTo>
                  <a:pt x="673353" y="0"/>
                </a:lnTo>
                <a:close/>
              </a:path>
              <a:path w="941704" h="234314">
                <a:moveTo>
                  <a:pt x="704722" y="223774"/>
                </a:moveTo>
                <a:lnTo>
                  <a:pt x="632840" y="223774"/>
                </a:lnTo>
                <a:lnTo>
                  <a:pt x="632840" y="229616"/>
                </a:lnTo>
                <a:lnTo>
                  <a:pt x="704722" y="229616"/>
                </a:lnTo>
                <a:lnTo>
                  <a:pt x="704722" y="223774"/>
                </a:lnTo>
                <a:close/>
              </a:path>
              <a:path w="941704" h="234314">
                <a:moveTo>
                  <a:pt x="682243" y="98806"/>
                </a:moveTo>
                <a:lnTo>
                  <a:pt x="646683" y="98806"/>
                </a:lnTo>
                <a:lnTo>
                  <a:pt x="648842" y="99441"/>
                </a:lnTo>
                <a:lnTo>
                  <a:pt x="650493" y="100837"/>
                </a:lnTo>
                <a:lnTo>
                  <a:pt x="655431" y="205486"/>
                </a:lnTo>
                <a:lnTo>
                  <a:pt x="654684" y="211582"/>
                </a:lnTo>
                <a:lnTo>
                  <a:pt x="640079" y="223774"/>
                </a:lnTo>
                <a:lnTo>
                  <a:pt x="697737" y="223774"/>
                </a:lnTo>
                <a:lnTo>
                  <a:pt x="692911" y="223012"/>
                </a:lnTo>
                <a:lnTo>
                  <a:pt x="690244" y="221487"/>
                </a:lnTo>
                <a:lnTo>
                  <a:pt x="687577" y="220091"/>
                </a:lnTo>
                <a:lnTo>
                  <a:pt x="685672" y="217805"/>
                </a:lnTo>
                <a:lnTo>
                  <a:pt x="684276" y="214630"/>
                </a:lnTo>
                <a:lnTo>
                  <a:pt x="682878" y="211582"/>
                </a:lnTo>
                <a:lnTo>
                  <a:pt x="682243" y="205486"/>
                </a:lnTo>
                <a:lnTo>
                  <a:pt x="682243" y="98806"/>
                </a:lnTo>
                <a:close/>
              </a:path>
              <a:path w="941704" h="234314">
                <a:moveTo>
                  <a:pt x="682243" y="77343"/>
                </a:moveTo>
                <a:lnTo>
                  <a:pt x="675131" y="77343"/>
                </a:lnTo>
                <a:lnTo>
                  <a:pt x="630554" y="95377"/>
                </a:lnTo>
                <a:lnTo>
                  <a:pt x="632840" y="101219"/>
                </a:lnTo>
                <a:lnTo>
                  <a:pt x="637158" y="99568"/>
                </a:lnTo>
                <a:lnTo>
                  <a:pt x="640841" y="98806"/>
                </a:lnTo>
                <a:lnTo>
                  <a:pt x="682243" y="98806"/>
                </a:lnTo>
                <a:lnTo>
                  <a:pt x="682243" y="77343"/>
                </a:lnTo>
                <a:close/>
              </a:path>
              <a:path w="941704" h="234314">
                <a:moveTo>
                  <a:pt x="797432" y="223774"/>
                </a:moveTo>
                <a:lnTo>
                  <a:pt x="724915" y="223774"/>
                </a:lnTo>
                <a:lnTo>
                  <a:pt x="724915" y="229616"/>
                </a:lnTo>
                <a:lnTo>
                  <a:pt x="797432" y="229616"/>
                </a:lnTo>
                <a:lnTo>
                  <a:pt x="797432" y="223774"/>
                </a:lnTo>
                <a:close/>
              </a:path>
              <a:path w="941704" h="234314">
                <a:moveTo>
                  <a:pt x="773556" y="21209"/>
                </a:moveTo>
                <a:lnTo>
                  <a:pt x="738124" y="21209"/>
                </a:lnTo>
                <a:lnTo>
                  <a:pt x="740282" y="21844"/>
                </a:lnTo>
                <a:lnTo>
                  <a:pt x="743584" y="24637"/>
                </a:lnTo>
                <a:lnTo>
                  <a:pt x="746744" y="205486"/>
                </a:lnTo>
                <a:lnTo>
                  <a:pt x="745997" y="211582"/>
                </a:lnTo>
                <a:lnTo>
                  <a:pt x="731774" y="223774"/>
                </a:lnTo>
                <a:lnTo>
                  <a:pt x="789812" y="223774"/>
                </a:lnTo>
                <a:lnTo>
                  <a:pt x="775588" y="214630"/>
                </a:lnTo>
                <a:lnTo>
                  <a:pt x="774191" y="211582"/>
                </a:lnTo>
                <a:lnTo>
                  <a:pt x="773556" y="205486"/>
                </a:lnTo>
                <a:lnTo>
                  <a:pt x="773556" y="21209"/>
                </a:lnTo>
                <a:close/>
              </a:path>
              <a:path w="941704" h="234314">
                <a:moveTo>
                  <a:pt x="773556" y="0"/>
                </a:moveTo>
                <a:lnTo>
                  <a:pt x="766317" y="0"/>
                </a:lnTo>
                <a:lnTo>
                  <a:pt x="722249" y="18034"/>
                </a:lnTo>
                <a:lnTo>
                  <a:pt x="724915" y="23749"/>
                </a:lnTo>
                <a:lnTo>
                  <a:pt x="729233" y="21971"/>
                </a:lnTo>
                <a:lnTo>
                  <a:pt x="732789" y="21209"/>
                </a:lnTo>
                <a:lnTo>
                  <a:pt x="773556" y="21209"/>
                </a:lnTo>
                <a:lnTo>
                  <a:pt x="773556" y="0"/>
                </a:lnTo>
                <a:close/>
              </a:path>
              <a:path w="941704" h="234314">
                <a:moveTo>
                  <a:pt x="884301" y="77216"/>
                </a:moveTo>
                <a:lnTo>
                  <a:pt x="845867" y="89110"/>
                </a:lnTo>
                <a:lnTo>
                  <a:pt x="820959" y="123825"/>
                </a:lnTo>
                <a:lnTo>
                  <a:pt x="816101" y="157607"/>
                </a:lnTo>
                <a:lnTo>
                  <a:pt x="817272" y="174230"/>
                </a:lnTo>
                <a:lnTo>
                  <a:pt x="835025" y="213360"/>
                </a:lnTo>
                <a:lnTo>
                  <a:pt x="867779" y="232880"/>
                </a:lnTo>
                <a:lnTo>
                  <a:pt x="880617" y="234187"/>
                </a:lnTo>
                <a:lnTo>
                  <a:pt x="892383" y="233046"/>
                </a:lnTo>
                <a:lnTo>
                  <a:pt x="903112" y="229631"/>
                </a:lnTo>
                <a:lnTo>
                  <a:pt x="912818" y="223954"/>
                </a:lnTo>
                <a:lnTo>
                  <a:pt x="921511" y="216027"/>
                </a:lnTo>
                <a:lnTo>
                  <a:pt x="927989" y="207772"/>
                </a:lnTo>
                <a:lnTo>
                  <a:pt x="892936" y="207772"/>
                </a:lnTo>
                <a:lnTo>
                  <a:pt x="882360" y="206605"/>
                </a:lnTo>
                <a:lnTo>
                  <a:pt x="847891" y="178865"/>
                </a:lnTo>
                <a:lnTo>
                  <a:pt x="838961" y="137414"/>
                </a:lnTo>
                <a:lnTo>
                  <a:pt x="941196" y="137414"/>
                </a:lnTo>
                <a:lnTo>
                  <a:pt x="940475" y="128016"/>
                </a:lnTo>
                <a:lnTo>
                  <a:pt x="838961" y="128016"/>
                </a:lnTo>
                <a:lnTo>
                  <a:pt x="840440" y="119276"/>
                </a:lnTo>
                <a:lnTo>
                  <a:pt x="868783" y="89290"/>
                </a:lnTo>
                <a:lnTo>
                  <a:pt x="875283" y="88646"/>
                </a:lnTo>
                <a:lnTo>
                  <a:pt x="919286" y="88646"/>
                </a:lnTo>
                <a:lnTo>
                  <a:pt x="916644" y="86431"/>
                </a:lnTo>
                <a:lnTo>
                  <a:pt x="906986" y="81311"/>
                </a:lnTo>
                <a:lnTo>
                  <a:pt x="896209" y="78239"/>
                </a:lnTo>
                <a:lnTo>
                  <a:pt x="884301" y="77216"/>
                </a:lnTo>
                <a:close/>
              </a:path>
              <a:path w="941704" h="234314">
                <a:moveTo>
                  <a:pt x="936243" y="172466"/>
                </a:moveTo>
                <a:lnTo>
                  <a:pt x="912564" y="203271"/>
                </a:lnTo>
                <a:lnTo>
                  <a:pt x="892936" y="207772"/>
                </a:lnTo>
                <a:lnTo>
                  <a:pt x="927989" y="207772"/>
                </a:lnTo>
                <a:lnTo>
                  <a:pt x="928897" y="206605"/>
                </a:lnTo>
                <a:lnTo>
                  <a:pt x="934593" y="196786"/>
                </a:lnTo>
                <a:lnTo>
                  <a:pt x="938692" y="186451"/>
                </a:lnTo>
                <a:lnTo>
                  <a:pt x="941196" y="175641"/>
                </a:lnTo>
                <a:lnTo>
                  <a:pt x="936243" y="172466"/>
                </a:lnTo>
                <a:close/>
              </a:path>
              <a:path w="941704" h="234314">
                <a:moveTo>
                  <a:pt x="919286" y="88646"/>
                </a:moveTo>
                <a:lnTo>
                  <a:pt x="881126" y="88646"/>
                </a:lnTo>
                <a:lnTo>
                  <a:pt x="886713" y="90424"/>
                </a:lnTo>
                <a:lnTo>
                  <a:pt x="897381" y="97282"/>
                </a:lnTo>
                <a:lnTo>
                  <a:pt x="907414" y="128016"/>
                </a:lnTo>
                <a:lnTo>
                  <a:pt x="940475" y="128016"/>
                </a:lnTo>
                <a:lnTo>
                  <a:pt x="940196" y="124388"/>
                </a:lnTo>
                <a:lnTo>
                  <a:pt x="937196" y="112744"/>
                </a:lnTo>
                <a:lnTo>
                  <a:pt x="932195" y="102481"/>
                </a:lnTo>
                <a:lnTo>
                  <a:pt x="925194" y="93599"/>
                </a:lnTo>
                <a:lnTo>
                  <a:pt x="919286" y="88646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772647" y="2962655"/>
            <a:ext cx="554355" cy="295275"/>
          </a:xfrm>
          <a:custGeom>
            <a:avLst/>
            <a:gdLst/>
            <a:ahLst/>
            <a:cxnLst/>
            <a:rect l="l" t="t" r="r" b="b"/>
            <a:pathLst>
              <a:path w="554354" h="295275">
                <a:moveTo>
                  <a:pt x="118745" y="0"/>
                </a:moveTo>
                <a:lnTo>
                  <a:pt x="113029" y="0"/>
                </a:lnTo>
                <a:lnTo>
                  <a:pt x="36068" y="180213"/>
                </a:lnTo>
                <a:lnTo>
                  <a:pt x="31138" y="191117"/>
                </a:lnTo>
                <a:lnTo>
                  <a:pt x="0" y="218059"/>
                </a:lnTo>
                <a:lnTo>
                  <a:pt x="0" y="224028"/>
                </a:lnTo>
                <a:lnTo>
                  <a:pt x="68960" y="224028"/>
                </a:lnTo>
                <a:lnTo>
                  <a:pt x="68960" y="218059"/>
                </a:lnTo>
                <a:lnTo>
                  <a:pt x="58420" y="217297"/>
                </a:lnTo>
                <a:lnTo>
                  <a:pt x="51561" y="215646"/>
                </a:lnTo>
                <a:lnTo>
                  <a:pt x="45211" y="210566"/>
                </a:lnTo>
                <a:lnTo>
                  <a:pt x="43687" y="207645"/>
                </a:lnTo>
                <a:lnTo>
                  <a:pt x="43759" y="199898"/>
                </a:lnTo>
                <a:lnTo>
                  <a:pt x="45466" y="193802"/>
                </a:lnTo>
                <a:lnTo>
                  <a:pt x="49149" y="185293"/>
                </a:lnTo>
                <a:lnTo>
                  <a:pt x="64007" y="150749"/>
                </a:lnTo>
                <a:lnTo>
                  <a:pt x="181775" y="150749"/>
                </a:lnTo>
                <a:lnTo>
                  <a:pt x="176784" y="138811"/>
                </a:lnTo>
                <a:lnTo>
                  <a:pt x="68960" y="138811"/>
                </a:lnTo>
                <a:lnTo>
                  <a:pt x="107060" y="50292"/>
                </a:lnTo>
                <a:lnTo>
                  <a:pt x="139773" y="50292"/>
                </a:lnTo>
                <a:lnTo>
                  <a:pt x="118745" y="0"/>
                </a:lnTo>
                <a:close/>
              </a:path>
              <a:path w="554354" h="295275">
                <a:moveTo>
                  <a:pt x="181775" y="150749"/>
                </a:moveTo>
                <a:lnTo>
                  <a:pt x="148717" y="150749"/>
                </a:lnTo>
                <a:lnTo>
                  <a:pt x="166370" y="192405"/>
                </a:lnTo>
                <a:lnTo>
                  <a:pt x="168528" y="199898"/>
                </a:lnTo>
                <a:lnTo>
                  <a:pt x="168528" y="208153"/>
                </a:lnTo>
                <a:lnTo>
                  <a:pt x="166877" y="211201"/>
                </a:lnTo>
                <a:lnTo>
                  <a:pt x="163829" y="213741"/>
                </a:lnTo>
                <a:lnTo>
                  <a:pt x="160781" y="216154"/>
                </a:lnTo>
                <a:lnTo>
                  <a:pt x="154940" y="217678"/>
                </a:lnTo>
                <a:lnTo>
                  <a:pt x="146176" y="218059"/>
                </a:lnTo>
                <a:lnTo>
                  <a:pt x="146176" y="224028"/>
                </a:lnTo>
                <a:lnTo>
                  <a:pt x="232536" y="224028"/>
                </a:lnTo>
                <a:lnTo>
                  <a:pt x="232536" y="218059"/>
                </a:lnTo>
                <a:lnTo>
                  <a:pt x="223647" y="217551"/>
                </a:lnTo>
                <a:lnTo>
                  <a:pt x="216661" y="215011"/>
                </a:lnTo>
                <a:lnTo>
                  <a:pt x="194945" y="182245"/>
                </a:lnTo>
                <a:lnTo>
                  <a:pt x="181775" y="150749"/>
                </a:lnTo>
                <a:close/>
              </a:path>
              <a:path w="554354" h="295275">
                <a:moveTo>
                  <a:pt x="139773" y="50292"/>
                </a:moveTo>
                <a:lnTo>
                  <a:pt x="107060" y="50292"/>
                </a:lnTo>
                <a:lnTo>
                  <a:pt x="144272" y="138811"/>
                </a:lnTo>
                <a:lnTo>
                  <a:pt x="176784" y="138811"/>
                </a:lnTo>
                <a:lnTo>
                  <a:pt x="139773" y="50292"/>
                </a:lnTo>
                <a:close/>
              </a:path>
              <a:path w="554354" h="295275">
                <a:moveTo>
                  <a:pt x="238125" y="288798"/>
                </a:moveTo>
                <a:lnTo>
                  <a:pt x="234060" y="288798"/>
                </a:lnTo>
                <a:lnTo>
                  <a:pt x="234060" y="294767"/>
                </a:lnTo>
                <a:lnTo>
                  <a:pt x="311530" y="294767"/>
                </a:lnTo>
                <a:lnTo>
                  <a:pt x="311530" y="288925"/>
                </a:lnTo>
                <a:lnTo>
                  <a:pt x="244094" y="288925"/>
                </a:lnTo>
                <a:lnTo>
                  <a:pt x="238125" y="288798"/>
                </a:lnTo>
                <a:close/>
              </a:path>
              <a:path w="554354" h="295275">
                <a:moveTo>
                  <a:pt x="286511" y="93726"/>
                </a:moveTo>
                <a:lnTo>
                  <a:pt x="249935" y="93726"/>
                </a:lnTo>
                <a:lnTo>
                  <a:pt x="252475" y="94361"/>
                </a:lnTo>
                <a:lnTo>
                  <a:pt x="256285" y="96901"/>
                </a:lnTo>
                <a:lnTo>
                  <a:pt x="257555" y="98933"/>
                </a:lnTo>
                <a:lnTo>
                  <a:pt x="259333" y="104013"/>
                </a:lnTo>
                <a:lnTo>
                  <a:pt x="259572" y="107823"/>
                </a:lnTo>
                <a:lnTo>
                  <a:pt x="259686" y="270637"/>
                </a:lnTo>
                <a:lnTo>
                  <a:pt x="259206" y="276987"/>
                </a:lnTo>
                <a:lnTo>
                  <a:pt x="256921" y="282321"/>
                </a:lnTo>
                <a:lnTo>
                  <a:pt x="255397" y="284226"/>
                </a:lnTo>
                <a:lnTo>
                  <a:pt x="253237" y="285369"/>
                </a:lnTo>
                <a:lnTo>
                  <a:pt x="249047" y="287782"/>
                </a:lnTo>
                <a:lnTo>
                  <a:pt x="244094" y="288925"/>
                </a:lnTo>
                <a:lnTo>
                  <a:pt x="311530" y="288925"/>
                </a:lnTo>
                <a:lnTo>
                  <a:pt x="303529" y="288798"/>
                </a:lnTo>
                <a:lnTo>
                  <a:pt x="297942" y="288036"/>
                </a:lnTo>
                <a:lnTo>
                  <a:pt x="291846" y="284734"/>
                </a:lnTo>
                <a:lnTo>
                  <a:pt x="289686" y="282575"/>
                </a:lnTo>
                <a:lnTo>
                  <a:pt x="288417" y="279781"/>
                </a:lnTo>
                <a:lnTo>
                  <a:pt x="287147" y="277114"/>
                </a:lnTo>
                <a:lnTo>
                  <a:pt x="286511" y="270637"/>
                </a:lnTo>
                <a:lnTo>
                  <a:pt x="286511" y="215519"/>
                </a:lnTo>
                <a:lnTo>
                  <a:pt x="303697" y="215519"/>
                </a:lnTo>
                <a:lnTo>
                  <a:pt x="299084" y="211709"/>
                </a:lnTo>
                <a:lnTo>
                  <a:pt x="293243" y="207010"/>
                </a:lnTo>
                <a:lnTo>
                  <a:pt x="289559" y="201549"/>
                </a:lnTo>
                <a:lnTo>
                  <a:pt x="288035" y="195326"/>
                </a:lnTo>
                <a:lnTo>
                  <a:pt x="287020" y="191516"/>
                </a:lnTo>
                <a:lnTo>
                  <a:pt x="286511" y="183642"/>
                </a:lnTo>
                <a:lnTo>
                  <a:pt x="286511" y="116459"/>
                </a:lnTo>
                <a:lnTo>
                  <a:pt x="292778" y="109936"/>
                </a:lnTo>
                <a:lnTo>
                  <a:pt x="295904" y="106934"/>
                </a:lnTo>
                <a:lnTo>
                  <a:pt x="286511" y="106934"/>
                </a:lnTo>
                <a:lnTo>
                  <a:pt x="286511" y="93726"/>
                </a:lnTo>
                <a:close/>
              </a:path>
              <a:path w="554354" h="295275">
                <a:moveTo>
                  <a:pt x="303697" y="215519"/>
                </a:moveTo>
                <a:lnTo>
                  <a:pt x="286511" y="215519"/>
                </a:lnTo>
                <a:lnTo>
                  <a:pt x="291973" y="220345"/>
                </a:lnTo>
                <a:lnTo>
                  <a:pt x="296799" y="223520"/>
                </a:lnTo>
                <a:lnTo>
                  <a:pt x="306958" y="227457"/>
                </a:lnTo>
                <a:lnTo>
                  <a:pt x="313817" y="228600"/>
                </a:lnTo>
                <a:lnTo>
                  <a:pt x="321818" y="228600"/>
                </a:lnTo>
                <a:lnTo>
                  <a:pt x="334940" y="227314"/>
                </a:lnTo>
                <a:lnTo>
                  <a:pt x="346884" y="223456"/>
                </a:lnTo>
                <a:lnTo>
                  <a:pt x="354654" y="218821"/>
                </a:lnTo>
                <a:lnTo>
                  <a:pt x="312293" y="218821"/>
                </a:lnTo>
                <a:lnTo>
                  <a:pt x="304926" y="216535"/>
                </a:lnTo>
                <a:lnTo>
                  <a:pt x="303697" y="215519"/>
                </a:lnTo>
                <a:close/>
              </a:path>
              <a:path w="554354" h="295275">
                <a:moveTo>
                  <a:pt x="375127" y="95123"/>
                </a:moveTo>
                <a:lnTo>
                  <a:pt x="321055" y="95123"/>
                </a:lnTo>
                <a:lnTo>
                  <a:pt x="327941" y="95910"/>
                </a:lnTo>
                <a:lnTo>
                  <a:pt x="334327" y="98282"/>
                </a:lnTo>
                <a:lnTo>
                  <a:pt x="356838" y="129905"/>
                </a:lnTo>
                <a:lnTo>
                  <a:pt x="360552" y="159893"/>
                </a:lnTo>
                <a:lnTo>
                  <a:pt x="359723" y="174011"/>
                </a:lnTo>
                <a:lnTo>
                  <a:pt x="342044" y="211748"/>
                </a:lnTo>
                <a:lnTo>
                  <a:pt x="321309" y="218821"/>
                </a:lnTo>
                <a:lnTo>
                  <a:pt x="354654" y="218821"/>
                </a:lnTo>
                <a:lnTo>
                  <a:pt x="383746" y="179736"/>
                </a:lnTo>
                <a:lnTo>
                  <a:pt x="389254" y="144780"/>
                </a:lnTo>
                <a:lnTo>
                  <a:pt x="388111" y="128444"/>
                </a:lnTo>
                <a:lnTo>
                  <a:pt x="384682" y="113728"/>
                </a:lnTo>
                <a:lnTo>
                  <a:pt x="378968" y="100631"/>
                </a:lnTo>
                <a:lnTo>
                  <a:pt x="375127" y="95123"/>
                </a:lnTo>
                <a:close/>
              </a:path>
              <a:path w="554354" h="295275">
                <a:moveTo>
                  <a:pt x="333882" y="71755"/>
                </a:moveTo>
                <a:lnTo>
                  <a:pt x="298068" y="90376"/>
                </a:lnTo>
                <a:lnTo>
                  <a:pt x="286511" y="106934"/>
                </a:lnTo>
                <a:lnTo>
                  <a:pt x="295904" y="106934"/>
                </a:lnTo>
                <a:lnTo>
                  <a:pt x="298069" y="104854"/>
                </a:lnTo>
                <a:lnTo>
                  <a:pt x="302406" y="101224"/>
                </a:lnTo>
                <a:lnTo>
                  <a:pt x="305816" y="99060"/>
                </a:lnTo>
                <a:lnTo>
                  <a:pt x="310769" y="96520"/>
                </a:lnTo>
                <a:lnTo>
                  <a:pt x="315975" y="95123"/>
                </a:lnTo>
                <a:lnTo>
                  <a:pt x="375127" y="95123"/>
                </a:lnTo>
                <a:lnTo>
                  <a:pt x="370967" y="89154"/>
                </a:lnTo>
                <a:lnTo>
                  <a:pt x="363083" y="81559"/>
                </a:lnTo>
                <a:lnTo>
                  <a:pt x="354282" y="76120"/>
                </a:lnTo>
                <a:lnTo>
                  <a:pt x="344552" y="72848"/>
                </a:lnTo>
                <a:lnTo>
                  <a:pt x="333882" y="71755"/>
                </a:lnTo>
                <a:close/>
              </a:path>
              <a:path w="554354" h="295275">
                <a:moveTo>
                  <a:pt x="286511" y="72390"/>
                </a:moveTo>
                <a:lnTo>
                  <a:pt x="280416" y="72390"/>
                </a:lnTo>
                <a:lnTo>
                  <a:pt x="234823" y="90805"/>
                </a:lnTo>
                <a:lnTo>
                  <a:pt x="236854" y="96012"/>
                </a:lnTo>
                <a:lnTo>
                  <a:pt x="240792" y="94488"/>
                </a:lnTo>
                <a:lnTo>
                  <a:pt x="244094" y="93726"/>
                </a:lnTo>
                <a:lnTo>
                  <a:pt x="286511" y="93726"/>
                </a:lnTo>
                <a:lnTo>
                  <a:pt x="286511" y="72390"/>
                </a:lnTo>
                <a:close/>
              </a:path>
              <a:path w="554354" h="295275">
                <a:moveTo>
                  <a:pt x="402717" y="288798"/>
                </a:moveTo>
                <a:lnTo>
                  <a:pt x="398652" y="288798"/>
                </a:lnTo>
                <a:lnTo>
                  <a:pt x="398652" y="294767"/>
                </a:lnTo>
                <a:lnTo>
                  <a:pt x="476123" y="294767"/>
                </a:lnTo>
                <a:lnTo>
                  <a:pt x="476123" y="288925"/>
                </a:lnTo>
                <a:lnTo>
                  <a:pt x="408685" y="288925"/>
                </a:lnTo>
                <a:lnTo>
                  <a:pt x="402717" y="288798"/>
                </a:lnTo>
                <a:close/>
              </a:path>
              <a:path w="554354" h="295275">
                <a:moveTo>
                  <a:pt x="451103" y="93726"/>
                </a:moveTo>
                <a:lnTo>
                  <a:pt x="414527" y="93726"/>
                </a:lnTo>
                <a:lnTo>
                  <a:pt x="417068" y="94361"/>
                </a:lnTo>
                <a:lnTo>
                  <a:pt x="420877" y="96901"/>
                </a:lnTo>
                <a:lnTo>
                  <a:pt x="422148" y="98933"/>
                </a:lnTo>
                <a:lnTo>
                  <a:pt x="423925" y="104013"/>
                </a:lnTo>
                <a:lnTo>
                  <a:pt x="424164" y="107823"/>
                </a:lnTo>
                <a:lnTo>
                  <a:pt x="424278" y="270637"/>
                </a:lnTo>
                <a:lnTo>
                  <a:pt x="423799" y="276987"/>
                </a:lnTo>
                <a:lnTo>
                  <a:pt x="421512" y="282321"/>
                </a:lnTo>
                <a:lnTo>
                  <a:pt x="419988" y="284226"/>
                </a:lnTo>
                <a:lnTo>
                  <a:pt x="417829" y="285369"/>
                </a:lnTo>
                <a:lnTo>
                  <a:pt x="413638" y="287782"/>
                </a:lnTo>
                <a:lnTo>
                  <a:pt x="408685" y="288925"/>
                </a:lnTo>
                <a:lnTo>
                  <a:pt x="476123" y="288925"/>
                </a:lnTo>
                <a:lnTo>
                  <a:pt x="468122" y="288798"/>
                </a:lnTo>
                <a:lnTo>
                  <a:pt x="462533" y="288036"/>
                </a:lnTo>
                <a:lnTo>
                  <a:pt x="456437" y="284734"/>
                </a:lnTo>
                <a:lnTo>
                  <a:pt x="454278" y="282575"/>
                </a:lnTo>
                <a:lnTo>
                  <a:pt x="453008" y="279781"/>
                </a:lnTo>
                <a:lnTo>
                  <a:pt x="451738" y="277114"/>
                </a:lnTo>
                <a:lnTo>
                  <a:pt x="451103" y="270637"/>
                </a:lnTo>
                <a:lnTo>
                  <a:pt x="451103" y="215519"/>
                </a:lnTo>
                <a:lnTo>
                  <a:pt x="468289" y="215519"/>
                </a:lnTo>
                <a:lnTo>
                  <a:pt x="463676" y="211709"/>
                </a:lnTo>
                <a:lnTo>
                  <a:pt x="457834" y="207010"/>
                </a:lnTo>
                <a:lnTo>
                  <a:pt x="454151" y="201549"/>
                </a:lnTo>
                <a:lnTo>
                  <a:pt x="452627" y="195326"/>
                </a:lnTo>
                <a:lnTo>
                  <a:pt x="451611" y="191516"/>
                </a:lnTo>
                <a:lnTo>
                  <a:pt x="451103" y="183642"/>
                </a:lnTo>
                <a:lnTo>
                  <a:pt x="451103" y="116459"/>
                </a:lnTo>
                <a:lnTo>
                  <a:pt x="457370" y="109936"/>
                </a:lnTo>
                <a:lnTo>
                  <a:pt x="460496" y="106934"/>
                </a:lnTo>
                <a:lnTo>
                  <a:pt x="451103" y="106934"/>
                </a:lnTo>
                <a:lnTo>
                  <a:pt x="451103" y="93726"/>
                </a:lnTo>
                <a:close/>
              </a:path>
              <a:path w="554354" h="295275">
                <a:moveTo>
                  <a:pt x="468289" y="215519"/>
                </a:moveTo>
                <a:lnTo>
                  <a:pt x="451103" y="215519"/>
                </a:lnTo>
                <a:lnTo>
                  <a:pt x="456565" y="220345"/>
                </a:lnTo>
                <a:lnTo>
                  <a:pt x="461391" y="223520"/>
                </a:lnTo>
                <a:lnTo>
                  <a:pt x="471550" y="227457"/>
                </a:lnTo>
                <a:lnTo>
                  <a:pt x="478408" y="228600"/>
                </a:lnTo>
                <a:lnTo>
                  <a:pt x="486409" y="228600"/>
                </a:lnTo>
                <a:lnTo>
                  <a:pt x="499532" y="227314"/>
                </a:lnTo>
                <a:lnTo>
                  <a:pt x="511476" y="223456"/>
                </a:lnTo>
                <a:lnTo>
                  <a:pt x="519246" y="218821"/>
                </a:lnTo>
                <a:lnTo>
                  <a:pt x="476884" y="218821"/>
                </a:lnTo>
                <a:lnTo>
                  <a:pt x="469519" y="216535"/>
                </a:lnTo>
                <a:lnTo>
                  <a:pt x="468289" y="215519"/>
                </a:lnTo>
                <a:close/>
              </a:path>
              <a:path w="554354" h="295275">
                <a:moveTo>
                  <a:pt x="539719" y="95123"/>
                </a:moveTo>
                <a:lnTo>
                  <a:pt x="485648" y="95123"/>
                </a:lnTo>
                <a:lnTo>
                  <a:pt x="492533" y="95910"/>
                </a:lnTo>
                <a:lnTo>
                  <a:pt x="498919" y="98282"/>
                </a:lnTo>
                <a:lnTo>
                  <a:pt x="521430" y="129905"/>
                </a:lnTo>
                <a:lnTo>
                  <a:pt x="525145" y="159893"/>
                </a:lnTo>
                <a:lnTo>
                  <a:pt x="524315" y="174011"/>
                </a:lnTo>
                <a:lnTo>
                  <a:pt x="506636" y="211748"/>
                </a:lnTo>
                <a:lnTo>
                  <a:pt x="485901" y="218821"/>
                </a:lnTo>
                <a:lnTo>
                  <a:pt x="519246" y="218821"/>
                </a:lnTo>
                <a:lnTo>
                  <a:pt x="548338" y="179736"/>
                </a:lnTo>
                <a:lnTo>
                  <a:pt x="553847" y="144780"/>
                </a:lnTo>
                <a:lnTo>
                  <a:pt x="552703" y="128444"/>
                </a:lnTo>
                <a:lnTo>
                  <a:pt x="549275" y="113728"/>
                </a:lnTo>
                <a:lnTo>
                  <a:pt x="543559" y="100631"/>
                </a:lnTo>
                <a:lnTo>
                  <a:pt x="539719" y="95123"/>
                </a:lnTo>
                <a:close/>
              </a:path>
              <a:path w="554354" h="295275">
                <a:moveTo>
                  <a:pt x="498475" y="71755"/>
                </a:moveTo>
                <a:lnTo>
                  <a:pt x="462660" y="90376"/>
                </a:lnTo>
                <a:lnTo>
                  <a:pt x="451103" y="106934"/>
                </a:lnTo>
                <a:lnTo>
                  <a:pt x="460496" y="106934"/>
                </a:lnTo>
                <a:lnTo>
                  <a:pt x="462660" y="104854"/>
                </a:lnTo>
                <a:lnTo>
                  <a:pt x="466998" y="101224"/>
                </a:lnTo>
                <a:lnTo>
                  <a:pt x="470407" y="99060"/>
                </a:lnTo>
                <a:lnTo>
                  <a:pt x="475360" y="96520"/>
                </a:lnTo>
                <a:lnTo>
                  <a:pt x="480568" y="95123"/>
                </a:lnTo>
                <a:lnTo>
                  <a:pt x="539719" y="95123"/>
                </a:lnTo>
                <a:lnTo>
                  <a:pt x="535558" y="89154"/>
                </a:lnTo>
                <a:lnTo>
                  <a:pt x="527675" y="81559"/>
                </a:lnTo>
                <a:lnTo>
                  <a:pt x="518874" y="76120"/>
                </a:lnTo>
                <a:lnTo>
                  <a:pt x="509144" y="72848"/>
                </a:lnTo>
                <a:lnTo>
                  <a:pt x="498475" y="71755"/>
                </a:lnTo>
                <a:close/>
              </a:path>
              <a:path w="554354" h="295275">
                <a:moveTo>
                  <a:pt x="451103" y="72390"/>
                </a:moveTo>
                <a:lnTo>
                  <a:pt x="445007" y="72390"/>
                </a:lnTo>
                <a:lnTo>
                  <a:pt x="399415" y="90805"/>
                </a:lnTo>
                <a:lnTo>
                  <a:pt x="401447" y="96012"/>
                </a:lnTo>
                <a:lnTo>
                  <a:pt x="405383" y="94488"/>
                </a:lnTo>
                <a:lnTo>
                  <a:pt x="408685" y="93726"/>
                </a:lnTo>
                <a:lnTo>
                  <a:pt x="451103" y="93726"/>
                </a:lnTo>
                <a:lnTo>
                  <a:pt x="451103" y="7239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92047" y="3373120"/>
            <a:ext cx="952525" cy="300989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2235835" y="3373119"/>
            <a:ext cx="1422400" cy="300990"/>
          </a:xfrm>
          <a:custGeom>
            <a:avLst/>
            <a:gdLst/>
            <a:ahLst/>
            <a:cxnLst/>
            <a:rect l="l" t="t" r="r" b="b"/>
            <a:pathLst>
              <a:path w="1422400" h="300989">
                <a:moveTo>
                  <a:pt x="171005" y="144678"/>
                </a:moveTo>
                <a:lnTo>
                  <a:pt x="0" y="144678"/>
                </a:lnTo>
                <a:lnTo>
                  <a:pt x="0" y="156476"/>
                </a:lnTo>
                <a:lnTo>
                  <a:pt x="171005" y="156476"/>
                </a:lnTo>
                <a:lnTo>
                  <a:pt x="171005" y="144678"/>
                </a:lnTo>
                <a:close/>
              </a:path>
              <a:path w="1422400" h="300989">
                <a:moveTo>
                  <a:pt x="402844" y="10668"/>
                </a:moveTo>
                <a:lnTo>
                  <a:pt x="325247" y="10668"/>
                </a:lnTo>
                <a:lnTo>
                  <a:pt x="325247" y="16637"/>
                </a:lnTo>
                <a:lnTo>
                  <a:pt x="341757" y="16637"/>
                </a:lnTo>
                <a:lnTo>
                  <a:pt x="348107" y="19050"/>
                </a:lnTo>
                <a:lnTo>
                  <a:pt x="356743" y="49403"/>
                </a:lnTo>
                <a:lnTo>
                  <a:pt x="356704" y="139573"/>
                </a:lnTo>
                <a:lnTo>
                  <a:pt x="353250" y="178993"/>
                </a:lnTo>
                <a:lnTo>
                  <a:pt x="327406" y="211582"/>
                </a:lnTo>
                <a:lnTo>
                  <a:pt x="288925" y="220853"/>
                </a:lnTo>
                <a:lnTo>
                  <a:pt x="280873" y="220497"/>
                </a:lnTo>
                <a:lnTo>
                  <a:pt x="242951" y="199771"/>
                </a:lnTo>
                <a:lnTo>
                  <a:pt x="232727" y="158496"/>
                </a:lnTo>
                <a:lnTo>
                  <a:pt x="232156" y="144780"/>
                </a:lnTo>
                <a:lnTo>
                  <a:pt x="232156" y="37084"/>
                </a:lnTo>
                <a:lnTo>
                  <a:pt x="233426" y="29083"/>
                </a:lnTo>
                <a:lnTo>
                  <a:pt x="236093" y="25146"/>
                </a:lnTo>
                <a:lnTo>
                  <a:pt x="240030" y="19431"/>
                </a:lnTo>
                <a:lnTo>
                  <a:pt x="246507" y="16637"/>
                </a:lnTo>
                <a:lnTo>
                  <a:pt x="263906" y="16637"/>
                </a:lnTo>
                <a:lnTo>
                  <a:pt x="263906" y="10668"/>
                </a:lnTo>
                <a:lnTo>
                  <a:pt x="169291" y="10668"/>
                </a:lnTo>
                <a:lnTo>
                  <a:pt x="169291" y="16637"/>
                </a:lnTo>
                <a:lnTo>
                  <a:pt x="185801" y="16637"/>
                </a:lnTo>
                <a:lnTo>
                  <a:pt x="191770" y="18669"/>
                </a:lnTo>
                <a:lnTo>
                  <a:pt x="201091" y="138049"/>
                </a:lnTo>
                <a:lnTo>
                  <a:pt x="201371" y="153225"/>
                </a:lnTo>
                <a:lnTo>
                  <a:pt x="210820" y="198932"/>
                </a:lnTo>
                <a:lnTo>
                  <a:pt x="242938" y="227812"/>
                </a:lnTo>
                <a:lnTo>
                  <a:pt x="287020" y="234823"/>
                </a:lnTo>
                <a:lnTo>
                  <a:pt x="302628" y="234022"/>
                </a:lnTo>
                <a:lnTo>
                  <a:pt x="339090" y="221742"/>
                </a:lnTo>
                <a:lnTo>
                  <a:pt x="364744" y="190627"/>
                </a:lnTo>
                <a:lnTo>
                  <a:pt x="371348" y="139573"/>
                </a:lnTo>
                <a:lnTo>
                  <a:pt x="371348" y="38481"/>
                </a:lnTo>
                <a:lnTo>
                  <a:pt x="372491" y="30734"/>
                </a:lnTo>
                <a:lnTo>
                  <a:pt x="379349" y="20193"/>
                </a:lnTo>
                <a:lnTo>
                  <a:pt x="385953" y="16637"/>
                </a:lnTo>
                <a:lnTo>
                  <a:pt x="402844" y="16637"/>
                </a:lnTo>
                <a:lnTo>
                  <a:pt x="402844" y="10668"/>
                </a:lnTo>
                <a:close/>
              </a:path>
              <a:path w="1422400" h="300989">
                <a:moveTo>
                  <a:pt x="522300" y="189699"/>
                </a:moveTo>
                <a:lnTo>
                  <a:pt x="503910" y="155714"/>
                </a:lnTo>
                <a:lnTo>
                  <a:pt x="455803" y="130683"/>
                </a:lnTo>
                <a:lnTo>
                  <a:pt x="448945" y="125984"/>
                </a:lnTo>
                <a:lnTo>
                  <a:pt x="445643" y="121539"/>
                </a:lnTo>
                <a:lnTo>
                  <a:pt x="442214" y="117221"/>
                </a:lnTo>
                <a:lnTo>
                  <a:pt x="440436" y="112141"/>
                </a:lnTo>
                <a:lnTo>
                  <a:pt x="440436" y="101219"/>
                </a:lnTo>
                <a:lnTo>
                  <a:pt x="442722" y="96774"/>
                </a:lnTo>
                <a:lnTo>
                  <a:pt x="447421" y="92837"/>
                </a:lnTo>
                <a:lnTo>
                  <a:pt x="451993" y="88900"/>
                </a:lnTo>
                <a:lnTo>
                  <a:pt x="458089" y="86868"/>
                </a:lnTo>
                <a:lnTo>
                  <a:pt x="465709" y="86868"/>
                </a:lnTo>
                <a:lnTo>
                  <a:pt x="498868" y="107759"/>
                </a:lnTo>
                <a:lnTo>
                  <a:pt x="505841" y="127762"/>
                </a:lnTo>
                <a:lnTo>
                  <a:pt x="511175" y="127762"/>
                </a:lnTo>
                <a:lnTo>
                  <a:pt x="511175" y="86868"/>
                </a:lnTo>
                <a:lnTo>
                  <a:pt x="511175" y="83439"/>
                </a:lnTo>
                <a:lnTo>
                  <a:pt x="511175" y="77343"/>
                </a:lnTo>
                <a:lnTo>
                  <a:pt x="505841" y="77343"/>
                </a:lnTo>
                <a:lnTo>
                  <a:pt x="504571" y="79883"/>
                </a:lnTo>
                <a:lnTo>
                  <a:pt x="503428" y="81534"/>
                </a:lnTo>
                <a:lnTo>
                  <a:pt x="502412" y="82296"/>
                </a:lnTo>
                <a:lnTo>
                  <a:pt x="501523" y="83058"/>
                </a:lnTo>
                <a:lnTo>
                  <a:pt x="500126" y="83439"/>
                </a:lnTo>
                <a:lnTo>
                  <a:pt x="496570" y="83439"/>
                </a:lnTo>
                <a:lnTo>
                  <a:pt x="492887" y="82677"/>
                </a:lnTo>
                <a:lnTo>
                  <a:pt x="487426" y="81026"/>
                </a:lnTo>
                <a:lnTo>
                  <a:pt x="479171" y="78613"/>
                </a:lnTo>
                <a:lnTo>
                  <a:pt x="472059" y="77343"/>
                </a:lnTo>
                <a:lnTo>
                  <a:pt x="466344" y="77343"/>
                </a:lnTo>
                <a:lnTo>
                  <a:pt x="428447" y="96139"/>
                </a:lnTo>
                <a:lnTo>
                  <a:pt x="421386" y="120142"/>
                </a:lnTo>
                <a:lnTo>
                  <a:pt x="421386" y="129540"/>
                </a:lnTo>
                <a:lnTo>
                  <a:pt x="448652" y="158673"/>
                </a:lnTo>
                <a:lnTo>
                  <a:pt x="470090" y="169913"/>
                </a:lnTo>
                <a:lnTo>
                  <a:pt x="478878" y="174993"/>
                </a:lnTo>
                <a:lnTo>
                  <a:pt x="485711" y="179578"/>
                </a:lnTo>
                <a:lnTo>
                  <a:pt x="490601" y="183642"/>
                </a:lnTo>
                <a:lnTo>
                  <a:pt x="495808" y="188595"/>
                </a:lnTo>
                <a:lnTo>
                  <a:pt x="498475" y="194945"/>
                </a:lnTo>
                <a:lnTo>
                  <a:pt x="498475" y="208407"/>
                </a:lnTo>
                <a:lnTo>
                  <a:pt x="496062" y="213741"/>
                </a:lnTo>
                <a:lnTo>
                  <a:pt x="486664" y="222377"/>
                </a:lnTo>
                <a:lnTo>
                  <a:pt x="480695" y="224675"/>
                </a:lnTo>
                <a:lnTo>
                  <a:pt x="473202" y="224675"/>
                </a:lnTo>
                <a:lnTo>
                  <a:pt x="438759" y="206705"/>
                </a:lnTo>
                <a:lnTo>
                  <a:pt x="427355" y="179070"/>
                </a:lnTo>
                <a:lnTo>
                  <a:pt x="422021" y="179070"/>
                </a:lnTo>
                <a:lnTo>
                  <a:pt x="422021" y="231902"/>
                </a:lnTo>
                <a:lnTo>
                  <a:pt x="427355" y="231902"/>
                </a:lnTo>
                <a:lnTo>
                  <a:pt x="428752" y="229108"/>
                </a:lnTo>
                <a:lnTo>
                  <a:pt x="430657" y="227711"/>
                </a:lnTo>
                <a:lnTo>
                  <a:pt x="435483" y="227711"/>
                </a:lnTo>
                <a:lnTo>
                  <a:pt x="438404" y="228219"/>
                </a:lnTo>
                <a:lnTo>
                  <a:pt x="441960" y="229235"/>
                </a:lnTo>
                <a:lnTo>
                  <a:pt x="450405" y="231406"/>
                </a:lnTo>
                <a:lnTo>
                  <a:pt x="458406" y="232956"/>
                </a:lnTo>
                <a:lnTo>
                  <a:pt x="465924" y="233883"/>
                </a:lnTo>
                <a:lnTo>
                  <a:pt x="472948" y="234188"/>
                </a:lnTo>
                <a:lnTo>
                  <a:pt x="482155" y="233413"/>
                </a:lnTo>
                <a:lnTo>
                  <a:pt x="490931" y="231063"/>
                </a:lnTo>
                <a:lnTo>
                  <a:pt x="498094" y="227711"/>
                </a:lnTo>
                <a:lnTo>
                  <a:pt x="499249" y="227177"/>
                </a:lnTo>
                <a:lnTo>
                  <a:pt x="521398" y="198831"/>
                </a:lnTo>
                <a:lnTo>
                  <a:pt x="522300" y="189699"/>
                </a:lnTo>
                <a:close/>
              </a:path>
              <a:path w="1422400" h="300989">
                <a:moveTo>
                  <a:pt x="679450" y="199275"/>
                </a:moveTo>
                <a:lnTo>
                  <a:pt x="672973" y="205740"/>
                </a:lnTo>
                <a:lnTo>
                  <a:pt x="668655" y="209677"/>
                </a:lnTo>
                <a:lnTo>
                  <a:pt x="665099" y="211836"/>
                </a:lnTo>
                <a:lnTo>
                  <a:pt x="663575" y="212217"/>
                </a:lnTo>
                <a:lnTo>
                  <a:pt x="660146" y="212217"/>
                </a:lnTo>
                <a:lnTo>
                  <a:pt x="654050" y="141478"/>
                </a:lnTo>
                <a:lnTo>
                  <a:pt x="653948" y="123190"/>
                </a:lnTo>
                <a:lnTo>
                  <a:pt x="637120" y="83934"/>
                </a:lnTo>
                <a:lnTo>
                  <a:pt x="604774" y="77343"/>
                </a:lnTo>
                <a:lnTo>
                  <a:pt x="592645" y="78079"/>
                </a:lnTo>
                <a:lnTo>
                  <a:pt x="554253" y="101206"/>
                </a:lnTo>
                <a:lnTo>
                  <a:pt x="550672" y="114427"/>
                </a:lnTo>
                <a:lnTo>
                  <a:pt x="550748" y="119634"/>
                </a:lnTo>
                <a:lnTo>
                  <a:pt x="551942" y="123190"/>
                </a:lnTo>
                <a:lnTo>
                  <a:pt x="557022" y="128778"/>
                </a:lnTo>
                <a:lnTo>
                  <a:pt x="560324" y="130175"/>
                </a:lnTo>
                <a:lnTo>
                  <a:pt x="568325" y="130175"/>
                </a:lnTo>
                <a:lnTo>
                  <a:pt x="571627" y="128778"/>
                </a:lnTo>
                <a:lnTo>
                  <a:pt x="576707" y="123444"/>
                </a:lnTo>
                <a:lnTo>
                  <a:pt x="577913" y="119811"/>
                </a:lnTo>
                <a:lnTo>
                  <a:pt x="577811" y="108902"/>
                </a:lnTo>
                <a:lnTo>
                  <a:pt x="577837" y="100330"/>
                </a:lnTo>
                <a:lnTo>
                  <a:pt x="579755" y="96393"/>
                </a:lnTo>
                <a:lnTo>
                  <a:pt x="583819" y="92710"/>
                </a:lnTo>
                <a:lnTo>
                  <a:pt x="587756" y="89027"/>
                </a:lnTo>
                <a:lnTo>
                  <a:pt x="593217" y="87249"/>
                </a:lnTo>
                <a:lnTo>
                  <a:pt x="608838" y="87249"/>
                </a:lnTo>
                <a:lnTo>
                  <a:pt x="627265" y="123190"/>
                </a:lnTo>
                <a:lnTo>
                  <a:pt x="627380" y="131572"/>
                </a:lnTo>
                <a:lnTo>
                  <a:pt x="627380" y="141478"/>
                </a:lnTo>
                <a:lnTo>
                  <a:pt x="627380" y="197866"/>
                </a:lnTo>
                <a:lnTo>
                  <a:pt x="617855" y="204889"/>
                </a:lnTo>
                <a:lnTo>
                  <a:pt x="609295" y="209931"/>
                </a:lnTo>
                <a:lnTo>
                  <a:pt x="601713" y="212979"/>
                </a:lnTo>
                <a:lnTo>
                  <a:pt x="595122" y="213995"/>
                </a:lnTo>
                <a:lnTo>
                  <a:pt x="589153" y="213995"/>
                </a:lnTo>
                <a:lnTo>
                  <a:pt x="583819" y="211455"/>
                </a:lnTo>
                <a:lnTo>
                  <a:pt x="574548" y="201168"/>
                </a:lnTo>
                <a:lnTo>
                  <a:pt x="572135" y="194691"/>
                </a:lnTo>
                <a:lnTo>
                  <a:pt x="572135" y="180848"/>
                </a:lnTo>
                <a:lnTo>
                  <a:pt x="574040" y="175260"/>
                </a:lnTo>
                <a:lnTo>
                  <a:pt x="577723" y="170053"/>
                </a:lnTo>
                <a:lnTo>
                  <a:pt x="581279" y="164846"/>
                </a:lnTo>
                <a:lnTo>
                  <a:pt x="616267" y="145986"/>
                </a:lnTo>
                <a:lnTo>
                  <a:pt x="627380" y="141478"/>
                </a:lnTo>
                <a:lnTo>
                  <a:pt x="627380" y="131572"/>
                </a:lnTo>
                <a:lnTo>
                  <a:pt x="582434" y="150075"/>
                </a:lnTo>
                <a:lnTo>
                  <a:pt x="549910" y="175895"/>
                </a:lnTo>
                <a:lnTo>
                  <a:pt x="545084" y="187337"/>
                </a:lnTo>
                <a:lnTo>
                  <a:pt x="545134" y="195364"/>
                </a:lnTo>
                <a:lnTo>
                  <a:pt x="566242" y="230085"/>
                </a:lnTo>
                <a:lnTo>
                  <a:pt x="580263" y="232676"/>
                </a:lnTo>
                <a:lnTo>
                  <a:pt x="586867" y="232676"/>
                </a:lnTo>
                <a:lnTo>
                  <a:pt x="619937" y="213995"/>
                </a:lnTo>
                <a:lnTo>
                  <a:pt x="627380" y="208280"/>
                </a:lnTo>
                <a:lnTo>
                  <a:pt x="639572" y="232549"/>
                </a:lnTo>
                <a:lnTo>
                  <a:pt x="644906" y="232549"/>
                </a:lnTo>
                <a:lnTo>
                  <a:pt x="653211" y="231025"/>
                </a:lnTo>
                <a:lnTo>
                  <a:pt x="661746" y="226466"/>
                </a:lnTo>
                <a:lnTo>
                  <a:pt x="670496" y="218884"/>
                </a:lnTo>
                <a:lnTo>
                  <a:pt x="676122" y="212217"/>
                </a:lnTo>
                <a:lnTo>
                  <a:pt x="679450" y="208280"/>
                </a:lnTo>
                <a:lnTo>
                  <a:pt x="679450" y="199275"/>
                </a:lnTo>
                <a:close/>
              </a:path>
              <a:path w="1422400" h="300989">
                <a:moveTo>
                  <a:pt x="833488" y="150075"/>
                </a:moveTo>
                <a:lnTo>
                  <a:pt x="832421" y="134023"/>
                </a:lnTo>
                <a:lnTo>
                  <a:pt x="829221" y="119811"/>
                </a:lnTo>
                <a:lnTo>
                  <a:pt x="823899" y="107403"/>
                </a:lnTo>
                <a:lnTo>
                  <a:pt x="818959" y="100330"/>
                </a:lnTo>
                <a:lnTo>
                  <a:pt x="816483" y="96774"/>
                </a:lnTo>
                <a:lnTo>
                  <a:pt x="807643" y="88277"/>
                </a:lnTo>
                <a:lnTo>
                  <a:pt x="805561" y="86956"/>
                </a:lnTo>
                <a:lnTo>
                  <a:pt x="805561" y="159258"/>
                </a:lnTo>
                <a:lnTo>
                  <a:pt x="804748" y="173774"/>
                </a:lnTo>
                <a:lnTo>
                  <a:pt x="786371" y="213271"/>
                </a:lnTo>
                <a:lnTo>
                  <a:pt x="765429" y="222377"/>
                </a:lnTo>
                <a:lnTo>
                  <a:pt x="759333" y="222377"/>
                </a:lnTo>
                <a:lnTo>
                  <a:pt x="753364" y="220980"/>
                </a:lnTo>
                <a:lnTo>
                  <a:pt x="747522" y="218186"/>
                </a:lnTo>
                <a:lnTo>
                  <a:pt x="741553" y="215519"/>
                </a:lnTo>
                <a:lnTo>
                  <a:pt x="735965" y="211455"/>
                </a:lnTo>
                <a:lnTo>
                  <a:pt x="730504" y="205994"/>
                </a:lnTo>
                <a:lnTo>
                  <a:pt x="730504" y="117602"/>
                </a:lnTo>
                <a:lnTo>
                  <a:pt x="737108" y="111125"/>
                </a:lnTo>
                <a:lnTo>
                  <a:pt x="742086" y="107188"/>
                </a:lnTo>
                <a:lnTo>
                  <a:pt x="742569" y="106807"/>
                </a:lnTo>
                <a:lnTo>
                  <a:pt x="746887" y="104648"/>
                </a:lnTo>
                <a:lnTo>
                  <a:pt x="752602" y="101727"/>
                </a:lnTo>
                <a:lnTo>
                  <a:pt x="758317" y="100330"/>
                </a:lnTo>
                <a:lnTo>
                  <a:pt x="764032" y="100330"/>
                </a:lnTo>
                <a:lnTo>
                  <a:pt x="798372" y="124015"/>
                </a:lnTo>
                <a:lnTo>
                  <a:pt x="805561" y="159258"/>
                </a:lnTo>
                <a:lnTo>
                  <a:pt x="805561" y="86956"/>
                </a:lnTo>
                <a:lnTo>
                  <a:pt x="798080" y="82207"/>
                </a:lnTo>
                <a:lnTo>
                  <a:pt x="787781" y="78562"/>
                </a:lnTo>
                <a:lnTo>
                  <a:pt x="776732" y="77343"/>
                </a:lnTo>
                <a:lnTo>
                  <a:pt x="764540" y="79209"/>
                </a:lnTo>
                <a:lnTo>
                  <a:pt x="752754" y="84797"/>
                </a:lnTo>
                <a:lnTo>
                  <a:pt x="741400" y="94119"/>
                </a:lnTo>
                <a:lnTo>
                  <a:pt x="730504" y="107188"/>
                </a:lnTo>
                <a:lnTo>
                  <a:pt x="730504" y="21209"/>
                </a:lnTo>
                <a:lnTo>
                  <a:pt x="730504" y="0"/>
                </a:lnTo>
                <a:lnTo>
                  <a:pt x="723138" y="0"/>
                </a:lnTo>
                <a:lnTo>
                  <a:pt x="678815" y="18034"/>
                </a:lnTo>
                <a:lnTo>
                  <a:pt x="680974" y="23749"/>
                </a:lnTo>
                <a:lnTo>
                  <a:pt x="685546" y="21971"/>
                </a:lnTo>
                <a:lnTo>
                  <a:pt x="689356" y="21209"/>
                </a:lnTo>
                <a:lnTo>
                  <a:pt x="694944" y="21209"/>
                </a:lnTo>
                <a:lnTo>
                  <a:pt x="697103" y="21844"/>
                </a:lnTo>
                <a:lnTo>
                  <a:pt x="698754" y="23241"/>
                </a:lnTo>
                <a:lnTo>
                  <a:pt x="700532" y="24638"/>
                </a:lnTo>
                <a:lnTo>
                  <a:pt x="703834" y="215392"/>
                </a:lnTo>
                <a:lnTo>
                  <a:pt x="710730" y="219786"/>
                </a:lnTo>
                <a:lnTo>
                  <a:pt x="750798" y="233883"/>
                </a:lnTo>
                <a:lnTo>
                  <a:pt x="757301" y="234188"/>
                </a:lnTo>
                <a:lnTo>
                  <a:pt x="770775" y="232892"/>
                </a:lnTo>
                <a:lnTo>
                  <a:pt x="783602" y="228981"/>
                </a:lnTo>
                <a:lnTo>
                  <a:pt x="795782" y="222516"/>
                </a:lnTo>
                <a:lnTo>
                  <a:pt x="795947" y="222377"/>
                </a:lnTo>
                <a:lnTo>
                  <a:pt x="807339" y="213499"/>
                </a:lnTo>
                <a:lnTo>
                  <a:pt x="818756" y="200520"/>
                </a:lnTo>
                <a:lnTo>
                  <a:pt x="826935" y="185597"/>
                </a:lnTo>
                <a:lnTo>
                  <a:pt x="831850" y="168757"/>
                </a:lnTo>
                <a:lnTo>
                  <a:pt x="833488" y="150075"/>
                </a:lnTo>
                <a:close/>
              </a:path>
              <a:path w="1422400" h="300989">
                <a:moveTo>
                  <a:pt x="909955" y="11811"/>
                </a:moveTo>
                <a:lnTo>
                  <a:pt x="908431" y="7874"/>
                </a:lnTo>
                <a:lnTo>
                  <a:pt x="902081" y="1524"/>
                </a:lnTo>
                <a:lnTo>
                  <a:pt x="898144" y="0"/>
                </a:lnTo>
                <a:lnTo>
                  <a:pt x="889000" y="0"/>
                </a:lnTo>
                <a:lnTo>
                  <a:pt x="885063" y="1524"/>
                </a:lnTo>
                <a:lnTo>
                  <a:pt x="878713" y="7874"/>
                </a:lnTo>
                <a:lnTo>
                  <a:pt x="877189" y="11811"/>
                </a:lnTo>
                <a:lnTo>
                  <a:pt x="877189" y="20828"/>
                </a:lnTo>
                <a:lnTo>
                  <a:pt x="878840" y="24638"/>
                </a:lnTo>
                <a:lnTo>
                  <a:pt x="882015" y="27940"/>
                </a:lnTo>
                <a:lnTo>
                  <a:pt x="885317" y="31115"/>
                </a:lnTo>
                <a:lnTo>
                  <a:pt x="889127" y="32766"/>
                </a:lnTo>
                <a:lnTo>
                  <a:pt x="898144" y="32766"/>
                </a:lnTo>
                <a:lnTo>
                  <a:pt x="902081" y="31115"/>
                </a:lnTo>
                <a:lnTo>
                  <a:pt x="905256" y="27940"/>
                </a:lnTo>
                <a:lnTo>
                  <a:pt x="908431" y="24638"/>
                </a:lnTo>
                <a:lnTo>
                  <a:pt x="909955" y="20828"/>
                </a:lnTo>
                <a:lnTo>
                  <a:pt x="909955" y="11811"/>
                </a:lnTo>
                <a:close/>
              </a:path>
              <a:path w="1422400" h="300989">
                <a:moveTo>
                  <a:pt x="929513" y="223786"/>
                </a:moveTo>
                <a:lnTo>
                  <a:pt x="922528" y="223786"/>
                </a:lnTo>
                <a:lnTo>
                  <a:pt x="917702" y="223024"/>
                </a:lnTo>
                <a:lnTo>
                  <a:pt x="915035" y="221500"/>
                </a:lnTo>
                <a:lnTo>
                  <a:pt x="912368" y="220091"/>
                </a:lnTo>
                <a:lnTo>
                  <a:pt x="910463" y="217805"/>
                </a:lnTo>
                <a:lnTo>
                  <a:pt x="909066" y="214630"/>
                </a:lnTo>
                <a:lnTo>
                  <a:pt x="907669" y="211582"/>
                </a:lnTo>
                <a:lnTo>
                  <a:pt x="907034" y="205486"/>
                </a:lnTo>
                <a:lnTo>
                  <a:pt x="907034" y="98806"/>
                </a:lnTo>
                <a:lnTo>
                  <a:pt x="907034" y="77343"/>
                </a:lnTo>
                <a:lnTo>
                  <a:pt x="899922" y="77343"/>
                </a:lnTo>
                <a:lnTo>
                  <a:pt x="855345" y="95377"/>
                </a:lnTo>
                <a:lnTo>
                  <a:pt x="857631" y="101219"/>
                </a:lnTo>
                <a:lnTo>
                  <a:pt x="861949" y="99568"/>
                </a:lnTo>
                <a:lnTo>
                  <a:pt x="865632" y="98806"/>
                </a:lnTo>
                <a:lnTo>
                  <a:pt x="871474" y="98806"/>
                </a:lnTo>
                <a:lnTo>
                  <a:pt x="873633" y="99441"/>
                </a:lnTo>
                <a:lnTo>
                  <a:pt x="880211" y="205486"/>
                </a:lnTo>
                <a:lnTo>
                  <a:pt x="879475" y="211582"/>
                </a:lnTo>
                <a:lnTo>
                  <a:pt x="864870" y="223786"/>
                </a:lnTo>
                <a:lnTo>
                  <a:pt x="857631" y="223786"/>
                </a:lnTo>
                <a:lnTo>
                  <a:pt x="857631" y="229616"/>
                </a:lnTo>
                <a:lnTo>
                  <a:pt x="929513" y="229616"/>
                </a:lnTo>
                <a:lnTo>
                  <a:pt x="929513" y="223786"/>
                </a:lnTo>
                <a:close/>
              </a:path>
              <a:path w="1422400" h="300989">
                <a:moveTo>
                  <a:pt x="1022223" y="223786"/>
                </a:moveTo>
                <a:lnTo>
                  <a:pt x="1014603" y="223786"/>
                </a:lnTo>
                <a:lnTo>
                  <a:pt x="1009396" y="223024"/>
                </a:lnTo>
                <a:lnTo>
                  <a:pt x="1006602" y="221500"/>
                </a:lnTo>
                <a:lnTo>
                  <a:pt x="1003808" y="219849"/>
                </a:lnTo>
                <a:lnTo>
                  <a:pt x="1001649" y="217563"/>
                </a:lnTo>
                <a:lnTo>
                  <a:pt x="1000379" y="214630"/>
                </a:lnTo>
                <a:lnTo>
                  <a:pt x="998982" y="211582"/>
                </a:lnTo>
                <a:lnTo>
                  <a:pt x="998347" y="205486"/>
                </a:lnTo>
                <a:lnTo>
                  <a:pt x="998347" y="21209"/>
                </a:lnTo>
                <a:lnTo>
                  <a:pt x="998347" y="0"/>
                </a:lnTo>
                <a:lnTo>
                  <a:pt x="991108" y="0"/>
                </a:lnTo>
                <a:lnTo>
                  <a:pt x="947039" y="18034"/>
                </a:lnTo>
                <a:lnTo>
                  <a:pt x="949706" y="23749"/>
                </a:lnTo>
                <a:lnTo>
                  <a:pt x="954024" y="21971"/>
                </a:lnTo>
                <a:lnTo>
                  <a:pt x="957580" y="21209"/>
                </a:lnTo>
                <a:lnTo>
                  <a:pt x="962914" y="21209"/>
                </a:lnTo>
                <a:lnTo>
                  <a:pt x="965073" y="21844"/>
                </a:lnTo>
                <a:lnTo>
                  <a:pt x="971524" y="205486"/>
                </a:lnTo>
                <a:lnTo>
                  <a:pt x="970788" y="211582"/>
                </a:lnTo>
                <a:lnTo>
                  <a:pt x="956564" y="223786"/>
                </a:lnTo>
                <a:lnTo>
                  <a:pt x="949706" y="223786"/>
                </a:lnTo>
                <a:lnTo>
                  <a:pt x="949706" y="229616"/>
                </a:lnTo>
                <a:lnTo>
                  <a:pt x="1022223" y="229616"/>
                </a:lnTo>
                <a:lnTo>
                  <a:pt x="1022223" y="223786"/>
                </a:lnTo>
                <a:close/>
              </a:path>
              <a:path w="1422400" h="300989">
                <a:moveTo>
                  <a:pt x="1092835" y="11811"/>
                </a:moveTo>
                <a:lnTo>
                  <a:pt x="1091311" y="7874"/>
                </a:lnTo>
                <a:lnTo>
                  <a:pt x="1084961" y="1524"/>
                </a:lnTo>
                <a:lnTo>
                  <a:pt x="1081024" y="0"/>
                </a:lnTo>
                <a:lnTo>
                  <a:pt x="1071880" y="0"/>
                </a:lnTo>
                <a:lnTo>
                  <a:pt x="1067943" y="1524"/>
                </a:lnTo>
                <a:lnTo>
                  <a:pt x="1061593" y="7874"/>
                </a:lnTo>
                <a:lnTo>
                  <a:pt x="1060056" y="11811"/>
                </a:lnTo>
                <a:lnTo>
                  <a:pt x="1060056" y="20828"/>
                </a:lnTo>
                <a:lnTo>
                  <a:pt x="1061707" y="24638"/>
                </a:lnTo>
                <a:lnTo>
                  <a:pt x="1064882" y="27940"/>
                </a:lnTo>
                <a:lnTo>
                  <a:pt x="1068197" y="31115"/>
                </a:lnTo>
                <a:lnTo>
                  <a:pt x="1071994" y="32766"/>
                </a:lnTo>
                <a:lnTo>
                  <a:pt x="1081024" y="32766"/>
                </a:lnTo>
                <a:lnTo>
                  <a:pt x="1084961" y="31115"/>
                </a:lnTo>
                <a:lnTo>
                  <a:pt x="1088136" y="27940"/>
                </a:lnTo>
                <a:lnTo>
                  <a:pt x="1091311" y="24638"/>
                </a:lnTo>
                <a:lnTo>
                  <a:pt x="1092835" y="20828"/>
                </a:lnTo>
                <a:lnTo>
                  <a:pt x="1092835" y="11811"/>
                </a:lnTo>
                <a:close/>
              </a:path>
              <a:path w="1422400" h="300989">
                <a:moveTo>
                  <a:pt x="1112393" y="223786"/>
                </a:moveTo>
                <a:lnTo>
                  <a:pt x="1105408" y="223786"/>
                </a:lnTo>
                <a:lnTo>
                  <a:pt x="1100582" y="223024"/>
                </a:lnTo>
                <a:lnTo>
                  <a:pt x="1097915" y="221500"/>
                </a:lnTo>
                <a:lnTo>
                  <a:pt x="1095248" y="220091"/>
                </a:lnTo>
                <a:lnTo>
                  <a:pt x="1093343" y="217805"/>
                </a:lnTo>
                <a:lnTo>
                  <a:pt x="1091933" y="214630"/>
                </a:lnTo>
                <a:lnTo>
                  <a:pt x="1090549" y="211582"/>
                </a:lnTo>
                <a:lnTo>
                  <a:pt x="1089914" y="205486"/>
                </a:lnTo>
                <a:lnTo>
                  <a:pt x="1089914" y="98806"/>
                </a:lnTo>
                <a:lnTo>
                  <a:pt x="1089914" y="77343"/>
                </a:lnTo>
                <a:lnTo>
                  <a:pt x="1082802" y="77343"/>
                </a:lnTo>
                <a:lnTo>
                  <a:pt x="1038225" y="95377"/>
                </a:lnTo>
                <a:lnTo>
                  <a:pt x="1040511" y="101219"/>
                </a:lnTo>
                <a:lnTo>
                  <a:pt x="1044829" y="99568"/>
                </a:lnTo>
                <a:lnTo>
                  <a:pt x="1048512" y="98806"/>
                </a:lnTo>
                <a:lnTo>
                  <a:pt x="1054354" y="98806"/>
                </a:lnTo>
                <a:lnTo>
                  <a:pt x="1056513" y="99441"/>
                </a:lnTo>
                <a:lnTo>
                  <a:pt x="1063091" y="205486"/>
                </a:lnTo>
                <a:lnTo>
                  <a:pt x="1062355" y="211582"/>
                </a:lnTo>
                <a:lnTo>
                  <a:pt x="1047750" y="223786"/>
                </a:lnTo>
                <a:lnTo>
                  <a:pt x="1040511" y="223786"/>
                </a:lnTo>
                <a:lnTo>
                  <a:pt x="1040511" y="229616"/>
                </a:lnTo>
                <a:lnTo>
                  <a:pt x="1112393" y="229616"/>
                </a:lnTo>
                <a:lnTo>
                  <a:pt x="1112393" y="223786"/>
                </a:lnTo>
                <a:close/>
              </a:path>
              <a:path w="1422400" h="300989">
                <a:moveTo>
                  <a:pt x="1212342" y="200279"/>
                </a:moveTo>
                <a:lnTo>
                  <a:pt x="1206119" y="200279"/>
                </a:lnTo>
                <a:lnTo>
                  <a:pt x="1204214" y="204470"/>
                </a:lnTo>
                <a:lnTo>
                  <a:pt x="1201674" y="207772"/>
                </a:lnTo>
                <a:lnTo>
                  <a:pt x="1198372" y="210058"/>
                </a:lnTo>
                <a:lnTo>
                  <a:pt x="1194943" y="212217"/>
                </a:lnTo>
                <a:lnTo>
                  <a:pt x="1191514" y="213360"/>
                </a:lnTo>
                <a:lnTo>
                  <a:pt x="1183640" y="213360"/>
                </a:lnTo>
                <a:lnTo>
                  <a:pt x="1180211" y="211582"/>
                </a:lnTo>
                <a:lnTo>
                  <a:pt x="1174623" y="204978"/>
                </a:lnTo>
                <a:lnTo>
                  <a:pt x="1173353" y="198513"/>
                </a:lnTo>
                <a:lnTo>
                  <a:pt x="1173353" y="92964"/>
                </a:lnTo>
                <a:lnTo>
                  <a:pt x="1207897" y="92964"/>
                </a:lnTo>
                <a:lnTo>
                  <a:pt x="1207897" y="81661"/>
                </a:lnTo>
                <a:lnTo>
                  <a:pt x="1173353" y="81661"/>
                </a:lnTo>
                <a:lnTo>
                  <a:pt x="1173353" y="33147"/>
                </a:lnTo>
                <a:lnTo>
                  <a:pt x="1168273" y="33147"/>
                </a:lnTo>
                <a:lnTo>
                  <a:pt x="1145882" y="71221"/>
                </a:lnTo>
                <a:lnTo>
                  <a:pt x="1123188" y="87630"/>
                </a:lnTo>
                <a:lnTo>
                  <a:pt x="1123188" y="92964"/>
                </a:lnTo>
                <a:lnTo>
                  <a:pt x="1146683" y="92964"/>
                </a:lnTo>
                <a:lnTo>
                  <a:pt x="1146683" y="203073"/>
                </a:lnTo>
                <a:lnTo>
                  <a:pt x="1147826" y="211086"/>
                </a:lnTo>
                <a:lnTo>
                  <a:pt x="1170178" y="232029"/>
                </a:lnTo>
                <a:lnTo>
                  <a:pt x="1182370" y="232029"/>
                </a:lnTo>
                <a:lnTo>
                  <a:pt x="1209268" y="207695"/>
                </a:lnTo>
                <a:lnTo>
                  <a:pt x="1212342" y="200279"/>
                </a:lnTo>
                <a:close/>
              </a:path>
              <a:path w="1422400" h="300989">
                <a:moveTo>
                  <a:pt x="1374902" y="81661"/>
                </a:moveTo>
                <a:lnTo>
                  <a:pt x="1326769" y="81661"/>
                </a:lnTo>
                <a:lnTo>
                  <a:pt x="1326769" y="87630"/>
                </a:lnTo>
                <a:lnTo>
                  <a:pt x="1331341" y="87630"/>
                </a:lnTo>
                <a:lnTo>
                  <a:pt x="1334643" y="88011"/>
                </a:lnTo>
                <a:lnTo>
                  <a:pt x="1336421" y="88773"/>
                </a:lnTo>
                <a:lnTo>
                  <a:pt x="1338326" y="89408"/>
                </a:lnTo>
                <a:lnTo>
                  <a:pt x="1339596" y="90424"/>
                </a:lnTo>
                <a:lnTo>
                  <a:pt x="1341247" y="92583"/>
                </a:lnTo>
                <a:lnTo>
                  <a:pt x="1341628" y="93980"/>
                </a:lnTo>
                <a:lnTo>
                  <a:pt x="1341628" y="100203"/>
                </a:lnTo>
                <a:lnTo>
                  <a:pt x="1340739" y="104521"/>
                </a:lnTo>
                <a:lnTo>
                  <a:pt x="1338834" y="108966"/>
                </a:lnTo>
                <a:lnTo>
                  <a:pt x="1305814" y="190754"/>
                </a:lnTo>
                <a:lnTo>
                  <a:pt x="1266190" y="108712"/>
                </a:lnTo>
                <a:lnTo>
                  <a:pt x="1264488" y="103124"/>
                </a:lnTo>
                <a:lnTo>
                  <a:pt x="1264412" y="95504"/>
                </a:lnTo>
                <a:lnTo>
                  <a:pt x="1265682" y="92964"/>
                </a:lnTo>
                <a:lnTo>
                  <a:pt x="1268095" y="90805"/>
                </a:lnTo>
                <a:lnTo>
                  <a:pt x="1270508" y="88773"/>
                </a:lnTo>
                <a:lnTo>
                  <a:pt x="1274064" y="87630"/>
                </a:lnTo>
                <a:lnTo>
                  <a:pt x="1282319" y="87630"/>
                </a:lnTo>
                <a:lnTo>
                  <a:pt x="1282319" y="81661"/>
                </a:lnTo>
                <a:lnTo>
                  <a:pt x="1213358" y="81661"/>
                </a:lnTo>
                <a:lnTo>
                  <a:pt x="1213358" y="87630"/>
                </a:lnTo>
                <a:lnTo>
                  <a:pt x="1218819" y="89027"/>
                </a:lnTo>
                <a:lnTo>
                  <a:pt x="1222883" y="90424"/>
                </a:lnTo>
                <a:lnTo>
                  <a:pt x="1225296" y="92202"/>
                </a:lnTo>
                <a:lnTo>
                  <a:pt x="1227074" y="93472"/>
                </a:lnTo>
                <a:lnTo>
                  <a:pt x="1229233" y="96012"/>
                </a:lnTo>
                <a:lnTo>
                  <a:pt x="1231900" y="99822"/>
                </a:lnTo>
                <a:lnTo>
                  <a:pt x="1235456" y="104775"/>
                </a:lnTo>
                <a:lnTo>
                  <a:pt x="1238123" y="108839"/>
                </a:lnTo>
                <a:lnTo>
                  <a:pt x="1239774" y="112268"/>
                </a:lnTo>
                <a:lnTo>
                  <a:pt x="1292860" y="223786"/>
                </a:lnTo>
                <a:lnTo>
                  <a:pt x="1282319" y="249428"/>
                </a:lnTo>
                <a:lnTo>
                  <a:pt x="1278509" y="259080"/>
                </a:lnTo>
                <a:lnTo>
                  <a:pt x="1274572" y="265557"/>
                </a:lnTo>
                <a:lnTo>
                  <a:pt x="1266952" y="272161"/>
                </a:lnTo>
                <a:lnTo>
                  <a:pt x="1263396" y="273812"/>
                </a:lnTo>
                <a:lnTo>
                  <a:pt x="1259205" y="273812"/>
                </a:lnTo>
                <a:lnTo>
                  <a:pt x="1256411" y="273050"/>
                </a:lnTo>
                <a:lnTo>
                  <a:pt x="1245997" y="269113"/>
                </a:lnTo>
                <a:lnTo>
                  <a:pt x="1241171" y="267843"/>
                </a:lnTo>
                <a:lnTo>
                  <a:pt x="1232408" y="267843"/>
                </a:lnTo>
                <a:lnTo>
                  <a:pt x="1228344" y="269240"/>
                </a:lnTo>
                <a:lnTo>
                  <a:pt x="1225423" y="272034"/>
                </a:lnTo>
                <a:lnTo>
                  <a:pt x="1222502" y="274701"/>
                </a:lnTo>
                <a:lnTo>
                  <a:pt x="1220978" y="278384"/>
                </a:lnTo>
                <a:lnTo>
                  <a:pt x="1220978" y="287655"/>
                </a:lnTo>
                <a:lnTo>
                  <a:pt x="1223010" y="291846"/>
                </a:lnTo>
                <a:lnTo>
                  <a:pt x="1227074" y="295529"/>
                </a:lnTo>
                <a:lnTo>
                  <a:pt x="1231265" y="299212"/>
                </a:lnTo>
                <a:lnTo>
                  <a:pt x="1236472" y="300990"/>
                </a:lnTo>
                <a:lnTo>
                  <a:pt x="1242822" y="300990"/>
                </a:lnTo>
                <a:lnTo>
                  <a:pt x="1282763" y="276440"/>
                </a:lnTo>
                <a:lnTo>
                  <a:pt x="1284363" y="273812"/>
                </a:lnTo>
                <a:lnTo>
                  <a:pt x="1288135" y="267665"/>
                </a:lnTo>
                <a:lnTo>
                  <a:pt x="1292860" y="257556"/>
                </a:lnTo>
                <a:lnTo>
                  <a:pt x="1320101" y="190754"/>
                </a:lnTo>
                <a:lnTo>
                  <a:pt x="1353058" y="109982"/>
                </a:lnTo>
                <a:lnTo>
                  <a:pt x="1374902" y="87630"/>
                </a:lnTo>
                <a:lnTo>
                  <a:pt x="1374902" y="81661"/>
                </a:lnTo>
                <a:close/>
              </a:path>
              <a:path w="1422400" h="300989">
                <a:moveTo>
                  <a:pt x="1422044" y="232283"/>
                </a:moveTo>
                <a:lnTo>
                  <a:pt x="1401953" y="197358"/>
                </a:lnTo>
                <a:lnTo>
                  <a:pt x="1388999" y="197358"/>
                </a:lnTo>
                <a:lnTo>
                  <a:pt x="1384046" y="199275"/>
                </a:lnTo>
                <a:lnTo>
                  <a:pt x="1376045" y="206756"/>
                </a:lnTo>
                <a:lnTo>
                  <a:pt x="1374013" y="211213"/>
                </a:lnTo>
                <a:lnTo>
                  <a:pt x="1374013" y="221996"/>
                </a:lnTo>
                <a:lnTo>
                  <a:pt x="1375537" y="226326"/>
                </a:lnTo>
                <a:lnTo>
                  <a:pt x="1381760" y="232549"/>
                </a:lnTo>
                <a:lnTo>
                  <a:pt x="1385951" y="234188"/>
                </a:lnTo>
                <a:lnTo>
                  <a:pt x="1393444" y="234188"/>
                </a:lnTo>
                <a:lnTo>
                  <a:pt x="1395476" y="233680"/>
                </a:lnTo>
                <a:lnTo>
                  <a:pt x="1401445" y="230505"/>
                </a:lnTo>
                <a:lnTo>
                  <a:pt x="1403985" y="229501"/>
                </a:lnTo>
                <a:lnTo>
                  <a:pt x="1405890" y="229501"/>
                </a:lnTo>
                <a:lnTo>
                  <a:pt x="1406652" y="229997"/>
                </a:lnTo>
                <a:lnTo>
                  <a:pt x="1407414" y="230886"/>
                </a:lnTo>
                <a:lnTo>
                  <a:pt x="1408430" y="232283"/>
                </a:lnTo>
                <a:lnTo>
                  <a:pt x="1408823" y="233680"/>
                </a:lnTo>
                <a:lnTo>
                  <a:pt x="1408938" y="236093"/>
                </a:lnTo>
                <a:lnTo>
                  <a:pt x="1408366" y="242481"/>
                </a:lnTo>
                <a:lnTo>
                  <a:pt x="1381836" y="274485"/>
                </a:lnTo>
                <a:lnTo>
                  <a:pt x="1374013" y="277622"/>
                </a:lnTo>
                <a:lnTo>
                  <a:pt x="1374013" y="284734"/>
                </a:lnTo>
                <a:lnTo>
                  <a:pt x="1410589" y="262128"/>
                </a:lnTo>
                <a:lnTo>
                  <a:pt x="1421409" y="239420"/>
                </a:lnTo>
                <a:lnTo>
                  <a:pt x="1422044" y="232283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73753" y="3373120"/>
            <a:ext cx="1872015" cy="30098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59347" y="3373120"/>
            <a:ext cx="1208313" cy="284733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87717" y="3373120"/>
            <a:ext cx="1111920" cy="284733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8713470" y="3373119"/>
            <a:ext cx="1231900" cy="234315"/>
          </a:xfrm>
          <a:custGeom>
            <a:avLst/>
            <a:gdLst/>
            <a:ahLst/>
            <a:cxnLst/>
            <a:rect l="l" t="t" r="r" b="b"/>
            <a:pathLst>
              <a:path w="1231900" h="234314">
                <a:moveTo>
                  <a:pt x="75184" y="223786"/>
                </a:moveTo>
                <a:lnTo>
                  <a:pt x="67564" y="223786"/>
                </a:lnTo>
                <a:lnTo>
                  <a:pt x="62357" y="223024"/>
                </a:lnTo>
                <a:lnTo>
                  <a:pt x="59563" y="221500"/>
                </a:lnTo>
                <a:lnTo>
                  <a:pt x="56769" y="219849"/>
                </a:lnTo>
                <a:lnTo>
                  <a:pt x="54610" y="217563"/>
                </a:lnTo>
                <a:lnTo>
                  <a:pt x="53340" y="214630"/>
                </a:lnTo>
                <a:lnTo>
                  <a:pt x="51943" y="211582"/>
                </a:lnTo>
                <a:lnTo>
                  <a:pt x="51308" y="205486"/>
                </a:lnTo>
                <a:lnTo>
                  <a:pt x="51308" y="21209"/>
                </a:lnTo>
                <a:lnTo>
                  <a:pt x="51308" y="0"/>
                </a:lnTo>
                <a:lnTo>
                  <a:pt x="44069" y="0"/>
                </a:lnTo>
                <a:lnTo>
                  <a:pt x="0" y="18034"/>
                </a:lnTo>
                <a:lnTo>
                  <a:pt x="2667" y="23749"/>
                </a:lnTo>
                <a:lnTo>
                  <a:pt x="6985" y="21971"/>
                </a:lnTo>
                <a:lnTo>
                  <a:pt x="10541" y="21209"/>
                </a:lnTo>
                <a:lnTo>
                  <a:pt x="15875" y="21209"/>
                </a:lnTo>
                <a:lnTo>
                  <a:pt x="18034" y="21844"/>
                </a:lnTo>
                <a:lnTo>
                  <a:pt x="24485" y="205486"/>
                </a:lnTo>
                <a:lnTo>
                  <a:pt x="23749" y="211582"/>
                </a:lnTo>
                <a:lnTo>
                  <a:pt x="9525" y="223786"/>
                </a:lnTo>
                <a:lnTo>
                  <a:pt x="2667" y="223786"/>
                </a:lnTo>
                <a:lnTo>
                  <a:pt x="2667" y="229616"/>
                </a:lnTo>
                <a:lnTo>
                  <a:pt x="75184" y="229616"/>
                </a:lnTo>
                <a:lnTo>
                  <a:pt x="75184" y="223786"/>
                </a:lnTo>
                <a:close/>
              </a:path>
              <a:path w="1231900" h="234314">
                <a:moveTo>
                  <a:pt x="235458" y="152908"/>
                </a:moveTo>
                <a:lnTo>
                  <a:pt x="225704" y="114160"/>
                </a:lnTo>
                <a:lnTo>
                  <a:pt x="205359" y="90576"/>
                </a:lnTo>
                <a:lnTo>
                  <a:pt x="205359" y="165354"/>
                </a:lnTo>
                <a:lnTo>
                  <a:pt x="204724" y="179933"/>
                </a:lnTo>
                <a:lnTo>
                  <a:pt x="189788" y="215404"/>
                </a:lnTo>
                <a:lnTo>
                  <a:pt x="169418" y="222631"/>
                </a:lnTo>
                <a:lnTo>
                  <a:pt x="159385" y="221183"/>
                </a:lnTo>
                <a:lnTo>
                  <a:pt x="129908" y="187007"/>
                </a:lnTo>
                <a:lnTo>
                  <a:pt x="122682" y="143510"/>
                </a:lnTo>
                <a:lnTo>
                  <a:pt x="123012" y="133972"/>
                </a:lnTo>
                <a:lnTo>
                  <a:pt x="136271" y="96266"/>
                </a:lnTo>
                <a:lnTo>
                  <a:pt x="144132" y="91706"/>
                </a:lnTo>
                <a:lnTo>
                  <a:pt x="147828" y="89535"/>
                </a:lnTo>
                <a:lnTo>
                  <a:pt x="153543" y="87884"/>
                </a:lnTo>
                <a:lnTo>
                  <a:pt x="159258" y="87884"/>
                </a:lnTo>
                <a:lnTo>
                  <a:pt x="195872" y="115697"/>
                </a:lnTo>
                <a:lnTo>
                  <a:pt x="205359" y="165354"/>
                </a:lnTo>
                <a:lnTo>
                  <a:pt x="205359" y="90576"/>
                </a:lnTo>
                <a:lnTo>
                  <a:pt x="201091" y="87884"/>
                </a:lnTo>
                <a:lnTo>
                  <a:pt x="194475" y="83731"/>
                </a:lnTo>
                <a:lnTo>
                  <a:pt x="180162" y="78943"/>
                </a:lnTo>
                <a:lnTo>
                  <a:pt x="164211" y="77343"/>
                </a:lnTo>
                <a:lnTo>
                  <a:pt x="155105" y="77952"/>
                </a:lnTo>
                <a:lnTo>
                  <a:pt x="114439" y="99187"/>
                </a:lnTo>
                <a:lnTo>
                  <a:pt x="95199" y="136817"/>
                </a:lnTo>
                <a:lnTo>
                  <a:pt x="92710" y="157111"/>
                </a:lnTo>
                <a:lnTo>
                  <a:pt x="93726" y="170751"/>
                </a:lnTo>
                <a:lnTo>
                  <a:pt x="109347" y="207518"/>
                </a:lnTo>
                <a:lnTo>
                  <a:pt x="146596" y="232524"/>
                </a:lnTo>
                <a:lnTo>
                  <a:pt x="162433" y="234188"/>
                </a:lnTo>
                <a:lnTo>
                  <a:pt x="172453" y="233527"/>
                </a:lnTo>
                <a:lnTo>
                  <a:pt x="181991" y="231559"/>
                </a:lnTo>
                <a:lnTo>
                  <a:pt x="191033" y="228295"/>
                </a:lnTo>
                <a:lnTo>
                  <a:pt x="199644" y="223786"/>
                </a:lnTo>
                <a:lnTo>
                  <a:pt x="201206" y="222631"/>
                </a:lnTo>
                <a:lnTo>
                  <a:pt x="207568" y="217995"/>
                </a:lnTo>
                <a:lnTo>
                  <a:pt x="230098" y="183007"/>
                </a:lnTo>
                <a:lnTo>
                  <a:pt x="234861" y="162864"/>
                </a:lnTo>
                <a:lnTo>
                  <a:pt x="235458" y="152908"/>
                </a:lnTo>
                <a:close/>
              </a:path>
              <a:path w="1231900" h="234314">
                <a:moveTo>
                  <a:pt x="483362" y="81661"/>
                </a:moveTo>
                <a:lnTo>
                  <a:pt x="436753" y="81661"/>
                </a:lnTo>
                <a:lnTo>
                  <a:pt x="436753" y="87630"/>
                </a:lnTo>
                <a:lnTo>
                  <a:pt x="442849" y="87884"/>
                </a:lnTo>
                <a:lnTo>
                  <a:pt x="447040" y="88773"/>
                </a:lnTo>
                <a:lnTo>
                  <a:pt x="449072" y="90424"/>
                </a:lnTo>
                <a:lnTo>
                  <a:pt x="451231" y="92075"/>
                </a:lnTo>
                <a:lnTo>
                  <a:pt x="452247" y="93853"/>
                </a:lnTo>
                <a:lnTo>
                  <a:pt x="452247" y="99314"/>
                </a:lnTo>
                <a:lnTo>
                  <a:pt x="451104" y="104013"/>
                </a:lnTo>
                <a:lnTo>
                  <a:pt x="449072" y="109855"/>
                </a:lnTo>
                <a:lnTo>
                  <a:pt x="417830" y="191643"/>
                </a:lnTo>
                <a:lnTo>
                  <a:pt x="397332" y="139700"/>
                </a:lnTo>
                <a:lnTo>
                  <a:pt x="384302" y="106680"/>
                </a:lnTo>
                <a:lnTo>
                  <a:pt x="383413" y="104521"/>
                </a:lnTo>
                <a:lnTo>
                  <a:pt x="383032" y="102235"/>
                </a:lnTo>
                <a:lnTo>
                  <a:pt x="383032" y="96393"/>
                </a:lnTo>
                <a:lnTo>
                  <a:pt x="402717" y="87630"/>
                </a:lnTo>
                <a:lnTo>
                  <a:pt x="402717" y="81661"/>
                </a:lnTo>
                <a:lnTo>
                  <a:pt x="332232" y="81661"/>
                </a:lnTo>
                <a:lnTo>
                  <a:pt x="332232" y="87630"/>
                </a:lnTo>
                <a:lnTo>
                  <a:pt x="338709" y="88011"/>
                </a:lnTo>
                <a:lnTo>
                  <a:pt x="343154" y="88900"/>
                </a:lnTo>
                <a:lnTo>
                  <a:pt x="345567" y="90424"/>
                </a:lnTo>
                <a:lnTo>
                  <a:pt x="349758" y="92837"/>
                </a:lnTo>
                <a:lnTo>
                  <a:pt x="353060" y="97409"/>
                </a:lnTo>
                <a:lnTo>
                  <a:pt x="355765" y="104013"/>
                </a:lnTo>
                <a:lnTo>
                  <a:pt x="364109" y="125603"/>
                </a:lnTo>
                <a:lnTo>
                  <a:pt x="332232" y="194945"/>
                </a:lnTo>
                <a:lnTo>
                  <a:pt x="300609" y="109855"/>
                </a:lnTo>
                <a:lnTo>
                  <a:pt x="298831" y="105029"/>
                </a:lnTo>
                <a:lnTo>
                  <a:pt x="297815" y="100965"/>
                </a:lnTo>
                <a:lnTo>
                  <a:pt x="297815" y="94615"/>
                </a:lnTo>
                <a:lnTo>
                  <a:pt x="298704" y="92329"/>
                </a:lnTo>
                <a:lnTo>
                  <a:pt x="300482" y="90805"/>
                </a:lnTo>
                <a:lnTo>
                  <a:pt x="302260" y="89154"/>
                </a:lnTo>
                <a:lnTo>
                  <a:pt x="306070" y="88138"/>
                </a:lnTo>
                <a:lnTo>
                  <a:pt x="311785" y="87630"/>
                </a:lnTo>
                <a:lnTo>
                  <a:pt x="311785" y="81661"/>
                </a:lnTo>
                <a:lnTo>
                  <a:pt x="249809" y="81661"/>
                </a:lnTo>
                <a:lnTo>
                  <a:pt x="249809" y="87630"/>
                </a:lnTo>
                <a:lnTo>
                  <a:pt x="256159" y="89027"/>
                </a:lnTo>
                <a:lnTo>
                  <a:pt x="260985" y="91186"/>
                </a:lnTo>
                <a:lnTo>
                  <a:pt x="266954" y="96647"/>
                </a:lnTo>
                <a:lnTo>
                  <a:pt x="270002" y="101981"/>
                </a:lnTo>
                <a:lnTo>
                  <a:pt x="273177" y="109855"/>
                </a:lnTo>
                <a:lnTo>
                  <a:pt x="320675" y="234188"/>
                </a:lnTo>
                <a:lnTo>
                  <a:pt x="326644" y="234188"/>
                </a:lnTo>
                <a:lnTo>
                  <a:pt x="344512" y="194945"/>
                </a:lnTo>
                <a:lnTo>
                  <a:pt x="369697" y="139700"/>
                </a:lnTo>
                <a:lnTo>
                  <a:pt x="406654" y="234188"/>
                </a:lnTo>
                <a:lnTo>
                  <a:pt x="413385" y="234188"/>
                </a:lnTo>
                <a:lnTo>
                  <a:pt x="429856" y="191643"/>
                </a:lnTo>
                <a:lnTo>
                  <a:pt x="462788" y="106680"/>
                </a:lnTo>
                <a:lnTo>
                  <a:pt x="483362" y="87630"/>
                </a:lnTo>
                <a:lnTo>
                  <a:pt x="483362" y="81661"/>
                </a:lnTo>
                <a:close/>
              </a:path>
              <a:path w="1231900" h="234314">
                <a:moveTo>
                  <a:pt x="583857" y="143268"/>
                </a:moveTo>
                <a:lnTo>
                  <a:pt x="500380" y="143268"/>
                </a:lnTo>
                <a:lnTo>
                  <a:pt x="500380" y="167640"/>
                </a:lnTo>
                <a:lnTo>
                  <a:pt x="583857" y="167640"/>
                </a:lnTo>
                <a:lnTo>
                  <a:pt x="583857" y="143268"/>
                </a:lnTo>
                <a:close/>
              </a:path>
              <a:path w="1231900" h="234314">
                <a:moveTo>
                  <a:pt x="681736" y="223786"/>
                </a:moveTo>
                <a:lnTo>
                  <a:pt x="674116" y="223786"/>
                </a:lnTo>
                <a:lnTo>
                  <a:pt x="668909" y="223024"/>
                </a:lnTo>
                <a:lnTo>
                  <a:pt x="666115" y="221500"/>
                </a:lnTo>
                <a:lnTo>
                  <a:pt x="663321" y="219849"/>
                </a:lnTo>
                <a:lnTo>
                  <a:pt x="661162" y="217563"/>
                </a:lnTo>
                <a:lnTo>
                  <a:pt x="659892" y="214630"/>
                </a:lnTo>
                <a:lnTo>
                  <a:pt x="658495" y="211582"/>
                </a:lnTo>
                <a:lnTo>
                  <a:pt x="657860" y="205486"/>
                </a:lnTo>
                <a:lnTo>
                  <a:pt x="657860" y="21209"/>
                </a:lnTo>
                <a:lnTo>
                  <a:pt x="657860" y="0"/>
                </a:lnTo>
                <a:lnTo>
                  <a:pt x="650621" y="0"/>
                </a:lnTo>
                <a:lnTo>
                  <a:pt x="606552" y="18034"/>
                </a:lnTo>
                <a:lnTo>
                  <a:pt x="609219" y="23749"/>
                </a:lnTo>
                <a:lnTo>
                  <a:pt x="613537" y="21971"/>
                </a:lnTo>
                <a:lnTo>
                  <a:pt x="617093" y="21209"/>
                </a:lnTo>
                <a:lnTo>
                  <a:pt x="622427" y="21209"/>
                </a:lnTo>
                <a:lnTo>
                  <a:pt x="624586" y="21844"/>
                </a:lnTo>
                <a:lnTo>
                  <a:pt x="631037" y="205486"/>
                </a:lnTo>
                <a:lnTo>
                  <a:pt x="630301" y="211582"/>
                </a:lnTo>
                <a:lnTo>
                  <a:pt x="616077" y="223786"/>
                </a:lnTo>
                <a:lnTo>
                  <a:pt x="609219" y="223786"/>
                </a:lnTo>
                <a:lnTo>
                  <a:pt x="609219" y="229616"/>
                </a:lnTo>
                <a:lnTo>
                  <a:pt x="681736" y="229616"/>
                </a:lnTo>
                <a:lnTo>
                  <a:pt x="681736" y="223786"/>
                </a:lnTo>
                <a:close/>
              </a:path>
              <a:path w="1231900" h="234314">
                <a:moveTo>
                  <a:pt x="825500" y="137414"/>
                </a:moveTo>
                <a:lnTo>
                  <a:pt x="809498" y="93599"/>
                </a:lnTo>
                <a:lnTo>
                  <a:pt x="791718" y="81559"/>
                </a:lnTo>
                <a:lnTo>
                  <a:pt x="791718" y="128016"/>
                </a:lnTo>
                <a:lnTo>
                  <a:pt x="723265" y="128016"/>
                </a:lnTo>
                <a:lnTo>
                  <a:pt x="746912" y="91236"/>
                </a:lnTo>
                <a:lnTo>
                  <a:pt x="759587" y="88646"/>
                </a:lnTo>
                <a:lnTo>
                  <a:pt x="765429" y="88646"/>
                </a:lnTo>
                <a:lnTo>
                  <a:pt x="791210" y="118618"/>
                </a:lnTo>
                <a:lnTo>
                  <a:pt x="791718" y="128016"/>
                </a:lnTo>
                <a:lnTo>
                  <a:pt x="791718" y="81559"/>
                </a:lnTo>
                <a:lnTo>
                  <a:pt x="791286" y="81318"/>
                </a:lnTo>
                <a:lnTo>
                  <a:pt x="780503" y="78244"/>
                </a:lnTo>
                <a:lnTo>
                  <a:pt x="768604" y="77216"/>
                </a:lnTo>
                <a:lnTo>
                  <a:pt x="754545" y="78536"/>
                </a:lnTo>
                <a:lnTo>
                  <a:pt x="719836" y="98425"/>
                </a:lnTo>
                <a:lnTo>
                  <a:pt x="701611" y="139687"/>
                </a:lnTo>
                <a:lnTo>
                  <a:pt x="700405" y="157607"/>
                </a:lnTo>
                <a:lnTo>
                  <a:pt x="701573" y="174231"/>
                </a:lnTo>
                <a:lnTo>
                  <a:pt x="719328" y="213360"/>
                </a:lnTo>
                <a:lnTo>
                  <a:pt x="752081" y="232892"/>
                </a:lnTo>
                <a:lnTo>
                  <a:pt x="764921" y="234188"/>
                </a:lnTo>
                <a:lnTo>
                  <a:pt x="776681" y="233057"/>
                </a:lnTo>
                <a:lnTo>
                  <a:pt x="812292" y="207772"/>
                </a:lnTo>
                <a:lnTo>
                  <a:pt x="825500" y="175641"/>
                </a:lnTo>
                <a:lnTo>
                  <a:pt x="820547" y="172466"/>
                </a:lnTo>
                <a:lnTo>
                  <a:pt x="816635" y="181457"/>
                </a:lnTo>
                <a:lnTo>
                  <a:pt x="812330" y="188976"/>
                </a:lnTo>
                <a:lnTo>
                  <a:pt x="777240" y="207772"/>
                </a:lnTo>
                <a:lnTo>
                  <a:pt x="766660" y="206616"/>
                </a:lnTo>
                <a:lnTo>
                  <a:pt x="732193" y="178866"/>
                </a:lnTo>
                <a:lnTo>
                  <a:pt x="723265" y="137414"/>
                </a:lnTo>
                <a:lnTo>
                  <a:pt x="825500" y="137414"/>
                </a:lnTo>
                <a:close/>
              </a:path>
              <a:path w="1231900" h="234314">
                <a:moveTo>
                  <a:pt x="996696" y="81661"/>
                </a:moveTo>
                <a:lnTo>
                  <a:pt x="948436" y="81661"/>
                </a:lnTo>
                <a:lnTo>
                  <a:pt x="948436" y="87630"/>
                </a:lnTo>
                <a:lnTo>
                  <a:pt x="954024" y="87630"/>
                </a:lnTo>
                <a:lnTo>
                  <a:pt x="957707" y="88011"/>
                </a:lnTo>
                <a:lnTo>
                  <a:pt x="959485" y="88519"/>
                </a:lnTo>
                <a:lnTo>
                  <a:pt x="961390" y="89154"/>
                </a:lnTo>
                <a:lnTo>
                  <a:pt x="962914" y="90297"/>
                </a:lnTo>
                <a:lnTo>
                  <a:pt x="964057" y="91821"/>
                </a:lnTo>
                <a:lnTo>
                  <a:pt x="964946" y="92837"/>
                </a:lnTo>
                <a:lnTo>
                  <a:pt x="965327" y="94107"/>
                </a:lnTo>
                <a:lnTo>
                  <a:pt x="965327" y="98679"/>
                </a:lnTo>
                <a:lnTo>
                  <a:pt x="964057" y="103251"/>
                </a:lnTo>
                <a:lnTo>
                  <a:pt x="961644" y="109347"/>
                </a:lnTo>
                <a:lnTo>
                  <a:pt x="927100" y="194056"/>
                </a:lnTo>
                <a:lnTo>
                  <a:pt x="892683" y="112395"/>
                </a:lnTo>
                <a:lnTo>
                  <a:pt x="890397" y="107188"/>
                </a:lnTo>
                <a:lnTo>
                  <a:pt x="889254" y="102743"/>
                </a:lnTo>
                <a:lnTo>
                  <a:pt x="889254" y="95504"/>
                </a:lnTo>
                <a:lnTo>
                  <a:pt x="890397" y="92837"/>
                </a:lnTo>
                <a:lnTo>
                  <a:pt x="894842" y="88646"/>
                </a:lnTo>
                <a:lnTo>
                  <a:pt x="898017" y="87630"/>
                </a:lnTo>
                <a:lnTo>
                  <a:pt x="906780" y="87630"/>
                </a:lnTo>
                <a:lnTo>
                  <a:pt x="906780" y="81661"/>
                </a:lnTo>
                <a:lnTo>
                  <a:pt x="837184" y="81661"/>
                </a:lnTo>
                <a:lnTo>
                  <a:pt x="837184" y="87630"/>
                </a:lnTo>
                <a:lnTo>
                  <a:pt x="842518" y="88519"/>
                </a:lnTo>
                <a:lnTo>
                  <a:pt x="846074" y="89408"/>
                </a:lnTo>
                <a:lnTo>
                  <a:pt x="862965" y="109347"/>
                </a:lnTo>
                <a:lnTo>
                  <a:pt x="915797" y="234188"/>
                </a:lnTo>
                <a:lnTo>
                  <a:pt x="922401" y="234188"/>
                </a:lnTo>
                <a:lnTo>
                  <a:pt x="938974" y="194056"/>
                </a:lnTo>
                <a:lnTo>
                  <a:pt x="974852" y="107188"/>
                </a:lnTo>
                <a:lnTo>
                  <a:pt x="996696" y="87630"/>
                </a:lnTo>
                <a:lnTo>
                  <a:pt x="996696" y="81661"/>
                </a:lnTo>
                <a:close/>
              </a:path>
              <a:path w="1231900" h="234314">
                <a:moveTo>
                  <a:pt x="1137920" y="137414"/>
                </a:moveTo>
                <a:lnTo>
                  <a:pt x="1121918" y="93599"/>
                </a:lnTo>
                <a:lnTo>
                  <a:pt x="1104138" y="81559"/>
                </a:lnTo>
                <a:lnTo>
                  <a:pt x="1104138" y="128016"/>
                </a:lnTo>
                <a:lnTo>
                  <a:pt x="1035685" y="128016"/>
                </a:lnTo>
                <a:lnTo>
                  <a:pt x="1059332" y="91236"/>
                </a:lnTo>
                <a:lnTo>
                  <a:pt x="1072007" y="88646"/>
                </a:lnTo>
                <a:lnTo>
                  <a:pt x="1077849" y="88646"/>
                </a:lnTo>
                <a:lnTo>
                  <a:pt x="1103630" y="118618"/>
                </a:lnTo>
                <a:lnTo>
                  <a:pt x="1104138" y="128016"/>
                </a:lnTo>
                <a:lnTo>
                  <a:pt x="1104138" y="81559"/>
                </a:lnTo>
                <a:lnTo>
                  <a:pt x="1103706" y="81318"/>
                </a:lnTo>
                <a:lnTo>
                  <a:pt x="1092923" y="78244"/>
                </a:lnTo>
                <a:lnTo>
                  <a:pt x="1081024" y="77216"/>
                </a:lnTo>
                <a:lnTo>
                  <a:pt x="1066965" y="78536"/>
                </a:lnTo>
                <a:lnTo>
                  <a:pt x="1032256" y="98425"/>
                </a:lnTo>
                <a:lnTo>
                  <a:pt x="1014031" y="139687"/>
                </a:lnTo>
                <a:lnTo>
                  <a:pt x="1012825" y="157607"/>
                </a:lnTo>
                <a:lnTo>
                  <a:pt x="1013993" y="174231"/>
                </a:lnTo>
                <a:lnTo>
                  <a:pt x="1031748" y="213360"/>
                </a:lnTo>
                <a:lnTo>
                  <a:pt x="1064501" y="232892"/>
                </a:lnTo>
                <a:lnTo>
                  <a:pt x="1077341" y="234188"/>
                </a:lnTo>
                <a:lnTo>
                  <a:pt x="1089101" y="233057"/>
                </a:lnTo>
                <a:lnTo>
                  <a:pt x="1124712" y="207772"/>
                </a:lnTo>
                <a:lnTo>
                  <a:pt x="1137920" y="175641"/>
                </a:lnTo>
                <a:lnTo>
                  <a:pt x="1132967" y="172466"/>
                </a:lnTo>
                <a:lnTo>
                  <a:pt x="1129055" y="181457"/>
                </a:lnTo>
                <a:lnTo>
                  <a:pt x="1124750" y="188976"/>
                </a:lnTo>
                <a:lnTo>
                  <a:pt x="1089660" y="207772"/>
                </a:lnTo>
                <a:lnTo>
                  <a:pt x="1079080" y="206616"/>
                </a:lnTo>
                <a:lnTo>
                  <a:pt x="1044613" y="178866"/>
                </a:lnTo>
                <a:lnTo>
                  <a:pt x="1035685" y="137414"/>
                </a:lnTo>
                <a:lnTo>
                  <a:pt x="1137920" y="137414"/>
                </a:lnTo>
                <a:close/>
              </a:path>
              <a:path w="1231900" h="234314">
                <a:moveTo>
                  <a:pt x="1231900" y="223786"/>
                </a:moveTo>
                <a:lnTo>
                  <a:pt x="1224280" y="223786"/>
                </a:lnTo>
                <a:lnTo>
                  <a:pt x="1219073" y="223024"/>
                </a:lnTo>
                <a:lnTo>
                  <a:pt x="1216279" y="221500"/>
                </a:lnTo>
                <a:lnTo>
                  <a:pt x="1213485" y="219849"/>
                </a:lnTo>
                <a:lnTo>
                  <a:pt x="1211326" y="217563"/>
                </a:lnTo>
                <a:lnTo>
                  <a:pt x="1210056" y="214630"/>
                </a:lnTo>
                <a:lnTo>
                  <a:pt x="1208659" y="211582"/>
                </a:lnTo>
                <a:lnTo>
                  <a:pt x="1208024" y="205486"/>
                </a:lnTo>
                <a:lnTo>
                  <a:pt x="1208024" y="21209"/>
                </a:lnTo>
                <a:lnTo>
                  <a:pt x="1208024" y="0"/>
                </a:lnTo>
                <a:lnTo>
                  <a:pt x="1200785" y="0"/>
                </a:lnTo>
                <a:lnTo>
                  <a:pt x="1156716" y="18034"/>
                </a:lnTo>
                <a:lnTo>
                  <a:pt x="1159383" y="23749"/>
                </a:lnTo>
                <a:lnTo>
                  <a:pt x="1163701" y="21971"/>
                </a:lnTo>
                <a:lnTo>
                  <a:pt x="1167257" y="21209"/>
                </a:lnTo>
                <a:lnTo>
                  <a:pt x="1172591" y="21209"/>
                </a:lnTo>
                <a:lnTo>
                  <a:pt x="1174750" y="21844"/>
                </a:lnTo>
                <a:lnTo>
                  <a:pt x="1181201" y="205486"/>
                </a:lnTo>
                <a:lnTo>
                  <a:pt x="1180465" y="211582"/>
                </a:lnTo>
                <a:lnTo>
                  <a:pt x="1166241" y="223786"/>
                </a:lnTo>
                <a:lnTo>
                  <a:pt x="1159383" y="223786"/>
                </a:lnTo>
                <a:lnTo>
                  <a:pt x="1159383" y="229616"/>
                </a:lnTo>
                <a:lnTo>
                  <a:pt x="1231900" y="229616"/>
                </a:lnTo>
                <a:lnTo>
                  <a:pt x="1231900" y="223786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139806" y="3450335"/>
            <a:ext cx="1182278" cy="207518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80909" y="3789426"/>
            <a:ext cx="1732683" cy="300100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931160" y="3789171"/>
            <a:ext cx="1539021" cy="300354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586223" y="3789171"/>
            <a:ext cx="1457325" cy="234187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147757" y="3794759"/>
            <a:ext cx="235135" cy="228981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499225" y="3789171"/>
            <a:ext cx="1070772" cy="300989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7681848" y="3789171"/>
            <a:ext cx="939800" cy="234315"/>
          </a:xfrm>
          <a:custGeom>
            <a:avLst/>
            <a:gdLst/>
            <a:ahLst/>
            <a:cxnLst/>
            <a:rect l="l" t="t" r="r" b="b"/>
            <a:pathLst>
              <a:path w="939800" h="234314">
                <a:moveTo>
                  <a:pt x="76200" y="223646"/>
                </a:moveTo>
                <a:lnTo>
                  <a:pt x="0" y="223646"/>
                </a:lnTo>
                <a:lnTo>
                  <a:pt x="0" y="229615"/>
                </a:lnTo>
                <a:lnTo>
                  <a:pt x="76200" y="229615"/>
                </a:lnTo>
                <a:lnTo>
                  <a:pt x="76200" y="223646"/>
                </a:lnTo>
                <a:close/>
              </a:path>
              <a:path w="939800" h="234314">
                <a:moveTo>
                  <a:pt x="78064" y="45338"/>
                </a:moveTo>
                <a:lnTo>
                  <a:pt x="45211" y="45338"/>
                </a:lnTo>
                <a:lnTo>
                  <a:pt x="129794" y="229615"/>
                </a:lnTo>
                <a:lnTo>
                  <a:pt x="135127" y="229615"/>
                </a:lnTo>
                <a:lnTo>
                  <a:pt x="156954" y="181990"/>
                </a:lnTo>
                <a:lnTo>
                  <a:pt x="141477" y="181990"/>
                </a:lnTo>
                <a:lnTo>
                  <a:pt x="78064" y="45338"/>
                </a:lnTo>
                <a:close/>
              </a:path>
              <a:path w="939800" h="234314">
                <a:moveTo>
                  <a:pt x="281685" y="223646"/>
                </a:moveTo>
                <a:lnTo>
                  <a:pt x="188595" y="223646"/>
                </a:lnTo>
                <a:lnTo>
                  <a:pt x="188595" y="229615"/>
                </a:lnTo>
                <a:lnTo>
                  <a:pt x="281685" y="229615"/>
                </a:lnTo>
                <a:lnTo>
                  <a:pt x="281685" y="223646"/>
                </a:lnTo>
                <a:close/>
              </a:path>
              <a:path w="939800" h="234314">
                <a:moveTo>
                  <a:pt x="61975" y="10667"/>
                </a:moveTo>
                <a:lnTo>
                  <a:pt x="0" y="10667"/>
                </a:lnTo>
                <a:lnTo>
                  <a:pt x="0" y="16636"/>
                </a:lnTo>
                <a:lnTo>
                  <a:pt x="9017" y="16636"/>
                </a:lnTo>
                <a:lnTo>
                  <a:pt x="15494" y="17652"/>
                </a:lnTo>
                <a:lnTo>
                  <a:pt x="19430" y="19811"/>
                </a:lnTo>
                <a:lnTo>
                  <a:pt x="23495" y="21843"/>
                </a:lnTo>
                <a:lnTo>
                  <a:pt x="26289" y="24510"/>
                </a:lnTo>
                <a:lnTo>
                  <a:pt x="29972" y="31876"/>
                </a:lnTo>
                <a:lnTo>
                  <a:pt x="30987" y="38861"/>
                </a:lnTo>
                <a:lnTo>
                  <a:pt x="30987" y="203961"/>
                </a:lnTo>
                <a:lnTo>
                  <a:pt x="29845" y="211835"/>
                </a:lnTo>
                <a:lnTo>
                  <a:pt x="27431" y="215264"/>
                </a:lnTo>
                <a:lnTo>
                  <a:pt x="23622" y="220852"/>
                </a:lnTo>
                <a:lnTo>
                  <a:pt x="17018" y="223646"/>
                </a:lnTo>
                <a:lnTo>
                  <a:pt x="59944" y="223646"/>
                </a:lnTo>
                <a:lnTo>
                  <a:pt x="53594" y="221360"/>
                </a:lnTo>
                <a:lnTo>
                  <a:pt x="49656" y="216915"/>
                </a:lnTo>
                <a:lnTo>
                  <a:pt x="47730" y="213413"/>
                </a:lnTo>
                <a:lnTo>
                  <a:pt x="46339" y="208041"/>
                </a:lnTo>
                <a:lnTo>
                  <a:pt x="45495" y="200788"/>
                </a:lnTo>
                <a:lnTo>
                  <a:pt x="45211" y="191642"/>
                </a:lnTo>
                <a:lnTo>
                  <a:pt x="45211" y="45338"/>
                </a:lnTo>
                <a:lnTo>
                  <a:pt x="78064" y="45338"/>
                </a:lnTo>
                <a:lnTo>
                  <a:pt x="61975" y="10667"/>
                </a:lnTo>
                <a:close/>
              </a:path>
              <a:path w="939800" h="234314">
                <a:moveTo>
                  <a:pt x="250698" y="45338"/>
                </a:moveTo>
                <a:lnTo>
                  <a:pt x="219582" y="45338"/>
                </a:lnTo>
                <a:lnTo>
                  <a:pt x="219582" y="203961"/>
                </a:lnTo>
                <a:lnTo>
                  <a:pt x="218440" y="211835"/>
                </a:lnTo>
                <a:lnTo>
                  <a:pt x="216026" y="215264"/>
                </a:lnTo>
                <a:lnTo>
                  <a:pt x="212344" y="220852"/>
                </a:lnTo>
                <a:lnTo>
                  <a:pt x="205740" y="223646"/>
                </a:lnTo>
                <a:lnTo>
                  <a:pt x="265429" y="223646"/>
                </a:lnTo>
                <a:lnTo>
                  <a:pt x="259206" y="221360"/>
                </a:lnTo>
                <a:lnTo>
                  <a:pt x="255143" y="216915"/>
                </a:lnTo>
                <a:lnTo>
                  <a:pt x="253162" y="213413"/>
                </a:lnTo>
                <a:lnTo>
                  <a:pt x="251777" y="208041"/>
                </a:lnTo>
                <a:lnTo>
                  <a:pt x="250963" y="200788"/>
                </a:lnTo>
                <a:lnTo>
                  <a:pt x="250698" y="191642"/>
                </a:lnTo>
                <a:lnTo>
                  <a:pt x="250698" y="45338"/>
                </a:lnTo>
                <a:close/>
              </a:path>
              <a:path w="939800" h="234314">
                <a:moveTo>
                  <a:pt x="281685" y="10667"/>
                </a:moveTo>
                <a:lnTo>
                  <a:pt x="219582" y="10667"/>
                </a:lnTo>
                <a:lnTo>
                  <a:pt x="141477" y="181990"/>
                </a:lnTo>
                <a:lnTo>
                  <a:pt x="156954" y="181990"/>
                </a:lnTo>
                <a:lnTo>
                  <a:pt x="219582" y="45338"/>
                </a:lnTo>
                <a:lnTo>
                  <a:pt x="250698" y="45338"/>
                </a:lnTo>
                <a:lnTo>
                  <a:pt x="250698" y="36321"/>
                </a:lnTo>
                <a:lnTo>
                  <a:pt x="251841" y="28447"/>
                </a:lnTo>
                <a:lnTo>
                  <a:pt x="254253" y="25018"/>
                </a:lnTo>
                <a:lnTo>
                  <a:pt x="258064" y="19430"/>
                </a:lnTo>
                <a:lnTo>
                  <a:pt x="264668" y="16636"/>
                </a:lnTo>
                <a:lnTo>
                  <a:pt x="281685" y="16636"/>
                </a:lnTo>
                <a:lnTo>
                  <a:pt x="281685" y="10667"/>
                </a:lnTo>
                <a:close/>
              </a:path>
              <a:path w="939800" h="234314">
                <a:moveTo>
                  <a:pt x="371348" y="77342"/>
                </a:moveTo>
                <a:lnTo>
                  <a:pt x="328614" y="92424"/>
                </a:lnTo>
                <a:lnTo>
                  <a:pt x="305472" y="126738"/>
                </a:lnTo>
                <a:lnTo>
                  <a:pt x="299847" y="157098"/>
                </a:lnTo>
                <a:lnTo>
                  <a:pt x="300874" y="170745"/>
                </a:lnTo>
                <a:lnTo>
                  <a:pt x="316483" y="207517"/>
                </a:lnTo>
                <a:lnTo>
                  <a:pt x="353738" y="232521"/>
                </a:lnTo>
                <a:lnTo>
                  <a:pt x="369570" y="234187"/>
                </a:lnTo>
                <a:lnTo>
                  <a:pt x="379599" y="233525"/>
                </a:lnTo>
                <a:lnTo>
                  <a:pt x="389127" y="231552"/>
                </a:lnTo>
                <a:lnTo>
                  <a:pt x="398180" y="228294"/>
                </a:lnTo>
                <a:lnTo>
                  <a:pt x="406780" y="223773"/>
                </a:lnTo>
                <a:lnTo>
                  <a:pt x="408348" y="222630"/>
                </a:lnTo>
                <a:lnTo>
                  <a:pt x="376554" y="222630"/>
                </a:lnTo>
                <a:lnTo>
                  <a:pt x="366523" y="221176"/>
                </a:lnTo>
                <a:lnTo>
                  <a:pt x="337052" y="186997"/>
                </a:lnTo>
                <a:lnTo>
                  <a:pt x="329819" y="143509"/>
                </a:lnTo>
                <a:lnTo>
                  <a:pt x="330152" y="133961"/>
                </a:lnTo>
                <a:lnTo>
                  <a:pt x="343407" y="96265"/>
                </a:lnTo>
                <a:lnTo>
                  <a:pt x="351273" y="91701"/>
                </a:lnTo>
                <a:lnTo>
                  <a:pt x="354965" y="89534"/>
                </a:lnTo>
                <a:lnTo>
                  <a:pt x="360679" y="87883"/>
                </a:lnTo>
                <a:lnTo>
                  <a:pt x="408231" y="87883"/>
                </a:lnTo>
                <a:lnTo>
                  <a:pt x="401621" y="83724"/>
                </a:lnTo>
                <a:lnTo>
                  <a:pt x="387300" y="78938"/>
                </a:lnTo>
                <a:lnTo>
                  <a:pt x="371348" y="77342"/>
                </a:lnTo>
                <a:close/>
              </a:path>
              <a:path w="939800" h="234314">
                <a:moveTo>
                  <a:pt x="408231" y="87883"/>
                </a:moveTo>
                <a:lnTo>
                  <a:pt x="366395" y="87883"/>
                </a:lnTo>
                <a:lnTo>
                  <a:pt x="374870" y="88840"/>
                </a:lnTo>
                <a:lnTo>
                  <a:pt x="382571" y="91725"/>
                </a:lnTo>
                <a:lnTo>
                  <a:pt x="408289" y="130127"/>
                </a:lnTo>
                <a:lnTo>
                  <a:pt x="412496" y="165353"/>
                </a:lnTo>
                <a:lnTo>
                  <a:pt x="411872" y="179925"/>
                </a:lnTo>
                <a:lnTo>
                  <a:pt x="396932" y="215397"/>
                </a:lnTo>
                <a:lnTo>
                  <a:pt x="376554" y="222630"/>
                </a:lnTo>
                <a:lnTo>
                  <a:pt x="408348" y="222630"/>
                </a:lnTo>
                <a:lnTo>
                  <a:pt x="433070" y="193166"/>
                </a:lnTo>
                <a:lnTo>
                  <a:pt x="442595" y="152907"/>
                </a:lnTo>
                <a:lnTo>
                  <a:pt x="441503" y="139195"/>
                </a:lnTo>
                <a:lnTo>
                  <a:pt x="438245" y="126269"/>
                </a:lnTo>
                <a:lnTo>
                  <a:pt x="432843" y="114153"/>
                </a:lnTo>
                <a:lnTo>
                  <a:pt x="425323" y="102869"/>
                </a:lnTo>
                <a:lnTo>
                  <a:pt x="414299" y="91701"/>
                </a:lnTo>
                <a:lnTo>
                  <a:pt x="408231" y="87883"/>
                </a:lnTo>
                <a:close/>
              </a:path>
              <a:path w="939800" h="234314">
                <a:moveTo>
                  <a:pt x="504190" y="21208"/>
                </a:moveTo>
                <a:lnTo>
                  <a:pt x="468629" y="21208"/>
                </a:lnTo>
                <a:lnTo>
                  <a:pt x="470789" y="21843"/>
                </a:lnTo>
                <a:lnTo>
                  <a:pt x="472440" y="23240"/>
                </a:lnTo>
                <a:lnTo>
                  <a:pt x="477520" y="215391"/>
                </a:lnTo>
                <a:lnTo>
                  <a:pt x="484427" y="219773"/>
                </a:lnTo>
                <a:lnTo>
                  <a:pt x="524486" y="233882"/>
                </a:lnTo>
                <a:lnTo>
                  <a:pt x="530986" y="234187"/>
                </a:lnTo>
                <a:lnTo>
                  <a:pt x="544466" y="232882"/>
                </a:lnTo>
                <a:lnTo>
                  <a:pt x="557291" y="228981"/>
                </a:lnTo>
                <a:lnTo>
                  <a:pt x="569473" y="222507"/>
                </a:lnTo>
                <a:lnTo>
                  <a:pt x="569641" y="222376"/>
                </a:lnTo>
                <a:lnTo>
                  <a:pt x="533019" y="222376"/>
                </a:lnTo>
                <a:lnTo>
                  <a:pt x="527050" y="220979"/>
                </a:lnTo>
                <a:lnTo>
                  <a:pt x="521207" y="218185"/>
                </a:lnTo>
                <a:lnTo>
                  <a:pt x="515239" y="215519"/>
                </a:lnTo>
                <a:lnTo>
                  <a:pt x="509650" y="211454"/>
                </a:lnTo>
                <a:lnTo>
                  <a:pt x="504190" y="205994"/>
                </a:lnTo>
                <a:lnTo>
                  <a:pt x="504190" y="117601"/>
                </a:lnTo>
                <a:lnTo>
                  <a:pt x="510794" y="111125"/>
                </a:lnTo>
                <a:lnTo>
                  <a:pt x="515773" y="107187"/>
                </a:lnTo>
                <a:lnTo>
                  <a:pt x="504190" y="107187"/>
                </a:lnTo>
                <a:lnTo>
                  <a:pt x="504190" y="21208"/>
                </a:lnTo>
                <a:close/>
              </a:path>
              <a:path w="939800" h="234314">
                <a:moveTo>
                  <a:pt x="592656" y="100329"/>
                </a:moveTo>
                <a:lnTo>
                  <a:pt x="537718" y="100329"/>
                </a:lnTo>
                <a:lnTo>
                  <a:pt x="545580" y="101282"/>
                </a:lnTo>
                <a:lnTo>
                  <a:pt x="552989" y="104139"/>
                </a:lnTo>
                <a:lnTo>
                  <a:pt x="578441" y="145823"/>
                </a:lnTo>
                <a:lnTo>
                  <a:pt x="579247" y="159257"/>
                </a:lnTo>
                <a:lnTo>
                  <a:pt x="578441" y="173761"/>
                </a:lnTo>
                <a:lnTo>
                  <a:pt x="560064" y="213268"/>
                </a:lnTo>
                <a:lnTo>
                  <a:pt x="539115" y="222376"/>
                </a:lnTo>
                <a:lnTo>
                  <a:pt x="569641" y="222376"/>
                </a:lnTo>
                <a:lnTo>
                  <a:pt x="600630" y="185594"/>
                </a:lnTo>
                <a:lnTo>
                  <a:pt x="607186" y="149986"/>
                </a:lnTo>
                <a:lnTo>
                  <a:pt x="606117" y="134010"/>
                </a:lnTo>
                <a:lnTo>
                  <a:pt x="602916" y="119808"/>
                </a:lnTo>
                <a:lnTo>
                  <a:pt x="597596" y="107392"/>
                </a:lnTo>
                <a:lnTo>
                  <a:pt x="592656" y="100329"/>
                </a:lnTo>
                <a:close/>
              </a:path>
              <a:path w="939800" h="234314">
                <a:moveTo>
                  <a:pt x="550418" y="77342"/>
                </a:moveTo>
                <a:lnTo>
                  <a:pt x="538229" y="79202"/>
                </a:lnTo>
                <a:lnTo>
                  <a:pt x="526446" y="84788"/>
                </a:lnTo>
                <a:lnTo>
                  <a:pt x="515092" y="94112"/>
                </a:lnTo>
                <a:lnTo>
                  <a:pt x="504190" y="107187"/>
                </a:lnTo>
                <a:lnTo>
                  <a:pt x="515773" y="107187"/>
                </a:lnTo>
                <a:lnTo>
                  <a:pt x="516254" y="106806"/>
                </a:lnTo>
                <a:lnTo>
                  <a:pt x="520573" y="104647"/>
                </a:lnTo>
                <a:lnTo>
                  <a:pt x="526287" y="101726"/>
                </a:lnTo>
                <a:lnTo>
                  <a:pt x="532002" y="100329"/>
                </a:lnTo>
                <a:lnTo>
                  <a:pt x="592656" y="100329"/>
                </a:lnTo>
                <a:lnTo>
                  <a:pt x="590169" y="96773"/>
                </a:lnTo>
                <a:lnTo>
                  <a:pt x="581332" y="88272"/>
                </a:lnTo>
                <a:lnTo>
                  <a:pt x="571769" y="82200"/>
                </a:lnTo>
                <a:lnTo>
                  <a:pt x="561468" y="78557"/>
                </a:lnTo>
                <a:lnTo>
                  <a:pt x="550418" y="77342"/>
                </a:lnTo>
                <a:close/>
              </a:path>
              <a:path w="939800" h="234314">
                <a:moveTo>
                  <a:pt x="504190" y="0"/>
                </a:moveTo>
                <a:lnTo>
                  <a:pt x="496824" y="0"/>
                </a:lnTo>
                <a:lnTo>
                  <a:pt x="452500" y="18033"/>
                </a:lnTo>
                <a:lnTo>
                  <a:pt x="454659" y="23748"/>
                </a:lnTo>
                <a:lnTo>
                  <a:pt x="459231" y="21970"/>
                </a:lnTo>
                <a:lnTo>
                  <a:pt x="463042" y="21208"/>
                </a:lnTo>
                <a:lnTo>
                  <a:pt x="504190" y="21208"/>
                </a:lnTo>
                <a:lnTo>
                  <a:pt x="504190" y="0"/>
                </a:lnTo>
                <a:close/>
              </a:path>
              <a:path w="939800" h="234314">
                <a:moveTo>
                  <a:pt x="671829" y="0"/>
                </a:moveTo>
                <a:lnTo>
                  <a:pt x="662685" y="0"/>
                </a:lnTo>
                <a:lnTo>
                  <a:pt x="658749" y="1523"/>
                </a:lnTo>
                <a:lnTo>
                  <a:pt x="652399" y="7873"/>
                </a:lnTo>
                <a:lnTo>
                  <a:pt x="650875" y="11810"/>
                </a:lnTo>
                <a:lnTo>
                  <a:pt x="650875" y="20827"/>
                </a:lnTo>
                <a:lnTo>
                  <a:pt x="652526" y="24637"/>
                </a:lnTo>
                <a:lnTo>
                  <a:pt x="655701" y="27939"/>
                </a:lnTo>
                <a:lnTo>
                  <a:pt x="659002" y="31114"/>
                </a:lnTo>
                <a:lnTo>
                  <a:pt x="662812" y="32765"/>
                </a:lnTo>
                <a:lnTo>
                  <a:pt x="671829" y="32765"/>
                </a:lnTo>
                <a:lnTo>
                  <a:pt x="675767" y="31114"/>
                </a:lnTo>
                <a:lnTo>
                  <a:pt x="678942" y="27939"/>
                </a:lnTo>
                <a:lnTo>
                  <a:pt x="682117" y="24637"/>
                </a:lnTo>
                <a:lnTo>
                  <a:pt x="683641" y="20827"/>
                </a:lnTo>
                <a:lnTo>
                  <a:pt x="683641" y="11810"/>
                </a:lnTo>
                <a:lnTo>
                  <a:pt x="682117" y="7873"/>
                </a:lnTo>
                <a:lnTo>
                  <a:pt x="675767" y="1523"/>
                </a:lnTo>
                <a:lnTo>
                  <a:pt x="671829" y="0"/>
                </a:lnTo>
                <a:close/>
              </a:path>
              <a:path w="939800" h="234314">
                <a:moveTo>
                  <a:pt x="703199" y="223773"/>
                </a:moveTo>
                <a:lnTo>
                  <a:pt x="631317" y="223773"/>
                </a:lnTo>
                <a:lnTo>
                  <a:pt x="631317" y="229615"/>
                </a:lnTo>
                <a:lnTo>
                  <a:pt x="703199" y="229615"/>
                </a:lnTo>
                <a:lnTo>
                  <a:pt x="703199" y="223773"/>
                </a:lnTo>
                <a:close/>
              </a:path>
              <a:path w="939800" h="234314">
                <a:moveTo>
                  <a:pt x="680720" y="98805"/>
                </a:moveTo>
                <a:lnTo>
                  <a:pt x="645159" y="98805"/>
                </a:lnTo>
                <a:lnTo>
                  <a:pt x="647319" y="99440"/>
                </a:lnTo>
                <a:lnTo>
                  <a:pt x="648970" y="100837"/>
                </a:lnTo>
                <a:lnTo>
                  <a:pt x="653907" y="205485"/>
                </a:lnTo>
                <a:lnTo>
                  <a:pt x="653160" y="211581"/>
                </a:lnTo>
                <a:lnTo>
                  <a:pt x="638555" y="223773"/>
                </a:lnTo>
                <a:lnTo>
                  <a:pt x="696214" y="223773"/>
                </a:lnTo>
                <a:lnTo>
                  <a:pt x="691387" y="223011"/>
                </a:lnTo>
                <a:lnTo>
                  <a:pt x="688721" y="221487"/>
                </a:lnTo>
                <a:lnTo>
                  <a:pt x="686053" y="220090"/>
                </a:lnTo>
                <a:lnTo>
                  <a:pt x="684149" y="217804"/>
                </a:lnTo>
                <a:lnTo>
                  <a:pt x="682751" y="214629"/>
                </a:lnTo>
                <a:lnTo>
                  <a:pt x="681354" y="211581"/>
                </a:lnTo>
                <a:lnTo>
                  <a:pt x="680720" y="205485"/>
                </a:lnTo>
                <a:lnTo>
                  <a:pt x="680720" y="98805"/>
                </a:lnTo>
                <a:close/>
              </a:path>
              <a:path w="939800" h="234314">
                <a:moveTo>
                  <a:pt x="680720" y="77342"/>
                </a:moveTo>
                <a:lnTo>
                  <a:pt x="673607" y="77342"/>
                </a:lnTo>
                <a:lnTo>
                  <a:pt x="629030" y="95376"/>
                </a:lnTo>
                <a:lnTo>
                  <a:pt x="631317" y="101218"/>
                </a:lnTo>
                <a:lnTo>
                  <a:pt x="635634" y="99567"/>
                </a:lnTo>
                <a:lnTo>
                  <a:pt x="639318" y="98805"/>
                </a:lnTo>
                <a:lnTo>
                  <a:pt x="680720" y="98805"/>
                </a:lnTo>
                <a:lnTo>
                  <a:pt x="680720" y="77342"/>
                </a:lnTo>
                <a:close/>
              </a:path>
              <a:path w="939800" h="234314">
                <a:moveTo>
                  <a:pt x="795908" y="223773"/>
                </a:moveTo>
                <a:lnTo>
                  <a:pt x="723392" y="223773"/>
                </a:lnTo>
                <a:lnTo>
                  <a:pt x="723392" y="229615"/>
                </a:lnTo>
                <a:lnTo>
                  <a:pt x="795908" y="229615"/>
                </a:lnTo>
                <a:lnTo>
                  <a:pt x="795908" y="223773"/>
                </a:lnTo>
                <a:close/>
              </a:path>
              <a:path w="939800" h="234314">
                <a:moveTo>
                  <a:pt x="772032" y="21208"/>
                </a:moveTo>
                <a:lnTo>
                  <a:pt x="736600" y="21208"/>
                </a:lnTo>
                <a:lnTo>
                  <a:pt x="738758" y="21843"/>
                </a:lnTo>
                <a:lnTo>
                  <a:pt x="742060" y="24637"/>
                </a:lnTo>
                <a:lnTo>
                  <a:pt x="745220" y="205485"/>
                </a:lnTo>
                <a:lnTo>
                  <a:pt x="744474" y="211581"/>
                </a:lnTo>
                <a:lnTo>
                  <a:pt x="730250" y="223773"/>
                </a:lnTo>
                <a:lnTo>
                  <a:pt x="788289" y="223773"/>
                </a:lnTo>
                <a:lnTo>
                  <a:pt x="774065" y="214629"/>
                </a:lnTo>
                <a:lnTo>
                  <a:pt x="772668" y="211581"/>
                </a:lnTo>
                <a:lnTo>
                  <a:pt x="772032" y="205485"/>
                </a:lnTo>
                <a:lnTo>
                  <a:pt x="772032" y="21208"/>
                </a:lnTo>
                <a:close/>
              </a:path>
              <a:path w="939800" h="234314">
                <a:moveTo>
                  <a:pt x="772032" y="0"/>
                </a:moveTo>
                <a:lnTo>
                  <a:pt x="764794" y="0"/>
                </a:lnTo>
                <a:lnTo>
                  <a:pt x="720725" y="18033"/>
                </a:lnTo>
                <a:lnTo>
                  <a:pt x="723392" y="23748"/>
                </a:lnTo>
                <a:lnTo>
                  <a:pt x="727709" y="21970"/>
                </a:lnTo>
                <a:lnTo>
                  <a:pt x="731266" y="21208"/>
                </a:lnTo>
                <a:lnTo>
                  <a:pt x="772032" y="21208"/>
                </a:lnTo>
                <a:lnTo>
                  <a:pt x="772032" y="0"/>
                </a:lnTo>
                <a:close/>
              </a:path>
              <a:path w="939800" h="234314">
                <a:moveTo>
                  <a:pt x="882776" y="77215"/>
                </a:moveTo>
                <a:lnTo>
                  <a:pt x="844343" y="89110"/>
                </a:lnTo>
                <a:lnTo>
                  <a:pt x="819435" y="123825"/>
                </a:lnTo>
                <a:lnTo>
                  <a:pt x="814577" y="157606"/>
                </a:lnTo>
                <a:lnTo>
                  <a:pt x="815748" y="174230"/>
                </a:lnTo>
                <a:lnTo>
                  <a:pt x="833501" y="213359"/>
                </a:lnTo>
                <a:lnTo>
                  <a:pt x="866255" y="232880"/>
                </a:lnTo>
                <a:lnTo>
                  <a:pt x="879094" y="234187"/>
                </a:lnTo>
                <a:lnTo>
                  <a:pt x="890859" y="233046"/>
                </a:lnTo>
                <a:lnTo>
                  <a:pt x="901588" y="229631"/>
                </a:lnTo>
                <a:lnTo>
                  <a:pt x="911294" y="223954"/>
                </a:lnTo>
                <a:lnTo>
                  <a:pt x="919987" y="216026"/>
                </a:lnTo>
                <a:lnTo>
                  <a:pt x="926465" y="207771"/>
                </a:lnTo>
                <a:lnTo>
                  <a:pt x="891412" y="207771"/>
                </a:lnTo>
                <a:lnTo>
                  <a:pt x="880836" y="206605"/>
                </a:lnTo>
                <a:lnTo>
                  <a:pt x="846367" y="178865"/>
                </a:lnTo>
                <a:lnTo>
                  <a:pt x="837437" y="137413"/>
                </a:lnTo>
                <a:lnTo>
                  <a:pt x="939673" y="137413"/>
                </a:lnTo>
                <a:lnTo>
                  <a:pt x="938951" y="128015"/>
                </a:lnTo>
                <a:lnTo>
                  <a:pt x="837437" y="128015"/>
                </a:lnTo>
                <a:lnTo>
                  <a:pt x="838916" y="119276"/>
                </a:lnTo>
                <a:lnTo>
                  <a:pt x="867259" y="89290"/>
                </a:lnTo>
                <a:lnTo>
                  <a:pt x="873759" y="88645"/>
                </a:lnTo>
                <a:lnTo>
                  <a:pt x="917762" y="88645"/>
                </a:lnTo>
                <a:lnTo>
                  <a:pt x="915120" y="86431"/>
                </a:lnTo>
                <a:lnTo>
                  <a:pt x="905462" y="81311"/>
                </a:lnTo>
                <a:lnTo>
                  <a:pt x="894685" y="78239"/>
                </a:lnTo>
                <a:lnTo>
                  <a:pt x="882776" y="77215"/>
                </a:lnTo>
                <a:close/>
              </a:path>
              <a:path w="939800" h="234314">
                <a:moveTo>
                  <a:pt x="934720" y="172465"/>
                </a:moveTo>
                <a:lnTo>
                  <a:pt x="911040" y="203271"/>
                </a:lnTo>
                <a:lnTo>
                  <a:pt x="891412" y="207771"/>
                </a:lnTo>
                <a:lnTo>
                  <a:pt x="926465" y="207771"/>
                </a:lnTo>
                <a:lnTo>
                  <a:pt x="927373" y="206605"/>
                </a:lnTo>
                <a:lnTo>
                  <a:pt x="933068" y="196786"/>
                </a:lnTo>
                <a:lnTo>
                  <a:pt x="937168" y="186451"/>
                </a:lnTo>
                <a:lnTo>
                  <a:pt x="939673" y="175640"/>
                </a:lnTo>
                <a:lnTo>
                  <a:pt x="934720" y="172465"/>
                </a:lnTo>
                <a:close/>
              </a:path>
              <a:path w="939800" h="234314">
                <a:moveTo>
                  <a:pt x="917762" y="88645"/>
                </a:moveTo>
                <a:lnTo>
                  <a:pt x="879601" y="88645"/>
                </a:lnTo>
                <a:lnTo>
                  <a:pt x="885190" y="90423"/>
                </a:lnTo>
                <a:lnTo>
                  <a:pt x="895857" y="97281"/>
                </a:lnTo>
                <a:lnTo>
                  <a:pt x="905891" y="128015"/>
                </a:lnTo>
                <a:lnTo>
                  <a:pt x="938951" y="128015"/>
                </a:lnTo>
                <a:lnTo>
                  <a:pt x="938672" y="124388"/>
                </a:lnTo>
                <a:lnTo>
                  <a:pt x="935672" y="112744"/>
                </a:lnTo>
                <a:lnTo>
                  <a:pt x="930671" y="102481"/>
                </a:lnTo>
                <a:lnTo>
                  <a:pt x="923671" y="93598"/>
                </a:lnTo>
                <a:lnTo>
                  <a:pt x="917762" y="88645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object 3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722868" y="3789171"/>
            <a:ext cx="1555877" cy="300354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379329" y="3789171"/>
            <a:ext cx="950976" cy="300989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102810" y="4210811"/>
            <a:ext cx="1125567" cy="295401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419476" y="4205223"/>
            <a:ext cx="950976" cy="300989"/>
          </a:xfrm>
          <a:prstGeom prst="rect">
            <a:avLst/>
          </a:prstGeom>
        </p:spPr>
      </p:pic>
      <p:sp>
        <p:nvSpPr>
          <p:cNvPr id="35" name="object 35"/>
          <p:cNvSpPr/>
          <p:nvPr/>
        </p:nvSpPr>
        <p:spPr>
          <a:xfrm>
            <a:off x="3543934" y="4205223"/>
            <a:ext cx="583565" cy="234315"/>
          </a:xfrm>
          <a:custGeom>
            <a:avLst/>
            <a:gdLst/>
            <a:ahLst/>
            <a:cxnLst/>
            <a:rect l="l" t="t" r="r" b="b"/>
            <a:pathLst>
              <a:path w="583564" h="234314">
                <a:moveTo>
                  <a:pt x="61975" y="81661"/>
                </a:moveTo>
                <a:lnTo>
                  <a:pt x="0" y="81661"/>
                </a:lnTo>
                <a:lnTo>
                  <a:pt x="0" y="87630"/>
                </a:lnTo>
                <a:lnTo>
                  <a:pt x="6350" y="89026"/>
                </a:lnTo>
                <a:lnTo>
                  <a:pt x="11175" y="91186"/>
                </a:lnTo>
                <a:lnTo>
                  <a:pt x="17144" y="96646"/>
                </a:lnTo>
                <a:lnTo>
                  <a:pt x="20192" y="101981"/>
                </a:lnTo>
                <a:lnTo>
                  <a:pt x="23367" y="109855"/>
                </a:lnTo>
                <a:lnTo>
                  <a:pt x="70865" y="234187"/>
                </a:lnTo>
                <a:lnTo>
                  <a:pt x="76835" y="234187"/>
                </a:lnTo>
                <a:lnTo>
                  <a:pt x="94715" y="194944"/>
                </a:lnTo>
                <a:lnTo>
                  <a:pt x="82423" y="194944"/>
                </a:lnTo>
                <a:lnTo>
                  <a:pt x="50800" y="109855"/>
                </a:lnTo>
                <a:lnTo>
                  <a:pt x="49022" y="105028"/>
                </a:lnTo>
                <a:lnTo>
                  <a:pt x="48005" y="100964"/>
                </a:lnTo>
                <a:lnTo>
                  <a:pt x="48005" y="94614"/>
                </a:lnTo>
                <a:lnTo>
                  <a:pt x="48894" y="92328"/>
                </a:lnTo>
                <a:lnTo>
                  <a:pt x="50673" y="90805"/>
                </a:lnTo>
                <a:lnTo>
                  <a:pt x="52450" y="89153"/>
                </a:lnTo>
                <a:lnTo>
                  <a:pt x="56261" y="88137"/>
                </a:lnTo>
                <a:lnTo>
                  <a:pt x="61975" y="87630"/>
                </a:lnTo>
                <a:lnTo>
                  <a:pt x="61975" y="81661"/>
                </a:lnTo>
                <a:close/>
              </a:path>
              <a:path w="583564" h="234314">
                <a:moveTo>
                  <a:pt x="147523" y="139700"/>
                </a:moveTo>
                <a:lnTo>
                  <a:pt x="119887" y="139700"/>
                </a:lnTo>
                <a:lnTo>
                  <a:pt x="156844" y="234187"/>
                </a:lnTo>
                <a:lnTo>
                  <a:pt x="163575" y="234187"/>
                </a:lnTo>
                <a:lnTo>
                  <a:pt x="180060" y="191643"/>
                </a:lnTo>
                <a:lnTo>
                  <a:pt x="168020" y="191643"/>
                </a:lnTo>
                <a:lnTo>
                  <a:pt x="147523" y="139700"/>
                </a:lnTo>
                <a:close/>
              </a:path>
              <a:path w="583564" h="234314">
                <a:moveTo>
                  <a:pt x="152907" y="81661"/>
                </a:moveTo>
                <a:lnTo>
                  <a:pt x="82423" y="81661"/>
                </a:lnTo>
                <a:lnTo>
                  <a:pt x="82423" y="87630"/>
                </a:lnTo>
                <a:lnTo>
                  <a:pt x="88900" y="88011"/>
                </a:lnTo>
                <a:lnTo>
                  <a:pt x="93344" y="88900"/>
                </a:lnTo>
                <a:lnTo>
                  <a:pt x="95757" y="90424"/>
                </a:lnTo>
                <a:lnTo>
                  <a:pt x="99949" y="92837"/>
                </a:lnTo>
                <a:lnTo>
                  <a:pt x="103250" y="97408"/>
                </a:lnTo>
                <a:lnTo>
                  <a:pt x="105967" y="104012"/>
                </a:lnTo>
                <a:lnTo>
                  <a:pt x="114300" y="125602"/>
                </a:lnTo>
                <a:lnTo>
                  <a:pt x="82423" y="194944"/>
                </a:lnTo>
                <a:lnTo>
                  <a:pt x="94715" y="194944"/>
                </a:lnTo>
                <a:lnTo>
                  <a:pt x="119887" y="139700"/>
                </a:lnTo>
                <a:lnTo>
                  <a:pt x="147523" y="139700"/>
                </a:lnTo>
                <a:lnTo>
                  <a:pt x="134492" y="106680"/>
                </a:lnTo>
                <a:lnTo>
                  <a:pt x="133603" y="104520"/>
                </a:lnTo>
                <a:lnTo>
                  <a:pt x="133223" y="102234"/>
                </a:lnTo>
                <a:lnTo>
                  <a:pt x="133223" y="96393"/>
                </a:lnTo>
                <a:lnTo>
                  <a:pt x="152907" y="87630"/>
                </a:lnTo>
                <a:lnTo>
                  <a:pt x="152907" y="81661"/>
                </a:lnTo>
                <a:close/>
              </a:path>
              <a:path w="583564" h="234314">
                <a:moveTo>
                  <a:pt x="233552" y="81661"/>
                </a:moveTo>
                <a:lnTo>
                  <a:pt x="186943" y="81661"/>
                </a:lnTo>
                <a:lnTo>
                  <a:pt x="186943" y="87630"/>
                </a:lnTo>
                <a:lnTo>
                  <a:pt x="193039" y="87883"/>
                </a:lnTo>
                <a:lnTo>
                  <a:pt x="197230" y="88773"/>
                </a:lnTo>
                <a:lnTo>
                  <a:pt x="199262" y="90424"/>
                </a:lnTo>
                <a:lnTo>
                  <a:pt x="201422" y="92075"/>
                </a:lnTo>
                <a:lnTo>
                  <a:pt x="202437" y="93852"/>
                </a:lnTo>
                <a:lnTo>
                  <a:pt x="202437" y="99313"/>
                </a:lnTo>
                <a:lnTo>
                  <a:pt x="201294" y="104012"/>
                </a:lnTo>
                <a:lnTo>
                  <a:pt x="199262" y="109855"/>
                </a:lnTo>
                <a:lnTo>
                  <a:pt x="168020" y="191643"/>
                </a:lnTo>
                <a:lnTo>
                  <a:pt x="180060" y="191643"/>
                </a:lnTo>
                <a:lnTo>
                  <a:pt x="212978" y="106680"/>
                </a:lnTo>
                <a:lnTo>
                  <a:pt x="233552" y="87630"/>
                </a:lnTo>
                <a:lnTo>
                  <a:pt x="233552" y="81661"/>
                </a:lnTo>
                <a:close/>
              </a:path>
              <a:path w="583564" h="234314">
                <a:moveTo>
                  <a:pt x="289560" y="0"/>
                </a:moveTo>
                <a:lnTo>
                  <a:pt x="280415" y="0"/>
                </a:lnTo>
                <a:lnTo>
                  <a:pt x="276478" y="1524"/>
                </a:lnTo>
                <a:lnTo>
                  <a:pt x="270128" y="7874"/>
                </a:lnTo>
                <a:lnTo>
                  <a:pt x="268604" y="11811"/>
                </a:lnTo>
                <a:lnTo>
                  <a:pt x="268604" y="20827"/>
                </a:lnTo>
                <a:lnTo>
                  <a:pt x="270255" y="24637"/>
                </a:lnTo>
                <a:lnTo>
                  <a:pt x="273430" y="27939"/>
                </a:lnTo>
                <a:lnTo>
                  <a:pt x="276732" y="31114"/>
                </a:lnTo>
                <a:lnTo>
                  <a:pt x="280542" y="32765"/>
                </a:lnTo>
                <a:lnTo>
                  <a:pt x="289560" y="32765"/>
                </a:lnTo>
                <a:lnTo>
                  <a:pt x="293497" y="31114"/>
                </a:lnTo>
                <a:lnTo>
                  <a:pt x="296672" y="27939"/>
                </a:lnTo>
                <a:lnTo>
                  <a:pt x="299847" y="24637"/>
                </a:lnTo>
                <a:lnTo>
                  <a:pt x="301370" y="20827"/>
                </a:lnTo>
                <a:lnTo>
                  <a:pt x="301370" y="11811"/>
                </a:lnTo>
                <a:lnTo>
                  <a:pt x="299847" y="7874"/>
                </a:lnTo>
                <a:lnTo>
                  <a:pt x="293497" y="1524"/>
                </a:lnTo>
                <a:lnTo>
                  <a:pt x="289560" y="0"/>
                </a:lnTo>
                <a:close/>
              </a:path>
              <a:path w="583564" h="234314">
                <a:moveTo>
                  <a:pt x="320928" y="223774"/>
                </a:moveTo>
                <a:lnTo>
                  <a:pt x="249047" y="223774"/>
                </a:lnTo>
                <a:lnTo>
                  <a:pt x="249047" y="229615"/>
                </a:lnTo>
                <a:lnTo>
                  <a:pt x="320928" y="229615"/>
                </a:lnTo>
                <a:lnTo>
                  <a:pt x="320928" y="223774"/>
                </a:lnTo>
                <a:close/>
              </a:path>
              <a:path w="583564" h="234314">
                <a:moveTo>
                  <a:pt x="298450" y="98806"/>
                </a:moveTo>
                <a:lnTo>
                  <a:pt x="262889" y="98806"/>
                </a:lnTo>
                <a:lnTo>
                  <a:pt x="265049" y="99440"/>
                </a:lnTo>
                <a:lnTo>
                  <a:pt x="266700" y="100837"/>
                </a:lnTo>
                <a:lnTo>
                  <a:pt x="271637" y="205486"/>
                </a:lnTo>
                <a:lnTo>
                  <a:pt x="270890" y="211581"/>
                </a:lnTo>
                <a:lnTo>
                  <a:pt x="256286" y="223774"/>
                </a:lnTo>
                <a:lnTo>
                  <a:pt x="313943" y="223774"/>
                </a:lnTo>
                <a:lnTo>
                  <a:pt x="309117" y="223012"/>
                </a:lnTo>
                <a:lnTo>
                  <a:pt x="306450" y="221487"/>
                </a:lnTo>
                <a:lnTo>
                  <a:pt x="303784" y="220090"/>
                </a:lnTo>
                <a:lnTo>
                  <a:pt x="301878" y="217805"/>
                </a:lnTo>
                <a:lnTo>
                  <a:pt x="300481" y="214630"/>
                </a:lnTo>
                <a:lnTo>
                  <a:pt x="299085" y="211581"/>
                </a:lnTo>
                <a:lnTo>
                  <a:pt x="298450" y="205486"/>
                </a:lnTo>
                <a:lnTo>
                  <a:pt x="298450" y="98806"/>
                </a:lnTo>
                <a:close/>
              </a:path>
              <a:path w="583564" h="234314">
                <a:moveTo>
                  <a:pt x="298450" y="77343"/>
                </a:moveTo>
                <a:lnTo>
                  <a:pt x="291338" y="77343"/>
                </a:lnTo>
                <a:lnTo>
                  <a:pt x="246761" y="95376"/>
                </a:lnTo>
                <a:lnTo>
                  <a:pt x="249047" y="101218"/>
                </a:lnTo>
                <a:lnTo>
                  <a:pt x="253364" y="99568"/>
                </a:lnTo>
                <a:lnTo>
                  <a:pt x="257048" y="98806"/>
                </a:lnTo>
                <a:lnTo>
                  <a:pt x="298450" y="98806"/>
                </a:lnTo>
                <a:lnTo>
                  <a:pt x="298450" y="77343"/>
                </a:lnTo>
                <a:close/>
              </a:path>
              <a:path w="583564" h="234314">
                <a:moveTo>
                  <a:pt x="381888" y="92963"/>
                </a:moveTo>
                <a:lnTo>
                  <a:pt x="355218" y="92963"/>
                </a:lnTo>
                <a:lnTo>
                  <a:pt x="355218" y="203073"/>
                </a:lnTo>
                <a:lnTo>
                  <a:pt x="378713" y="232028"/>
                </a:lnTo>
                <a:lnTo>
                  <a:pt x="390905" y="232028"/>
                </a:lnTo>
                <a:lnTo>
                  <a:pt x="414544" y="213359"/>
                </a:lnTo>
                <a:lnTo>
                  <a:pt x="392175" y="213359"/>
                </a:lnTo>
                <a:lnTo>
                  <a:pt x="388747" y="211581"/>
                </a:lnTo>
                <a:lnTo>
                  <a:pt x="383159" y="204977"/>
                </a:lnTo>
                <a:lnTo>
                  <a:pt x="381888" y="198500"/>
                </a:lnTo>
                <a:lnTo>
                  <a:pt x="381888" y="92963"/>
                </a:lnTo>
                <a:close/>
              </a:path>
              <a:path w="583564" h="234314">
                <a:moveTo>
                  <a:pt x="420877" y="200278"/>
                </a:moveTo>
                <a:lnTo>
                  <a:pt x="414654" y="200278"/>
                </a:lnTo>
                <a:lnTo>
                  <a:pt x="412750" y="204469"/>
                </a:lnTo>
                <a:lnTo>
                  <a:pt x="410210" y="207771"/>
                </a:lnTo>
                <a:lnTo>
                  <a:pt x="406907" y="210057"/>
                </a:lnTo>
                <a:lnTo>
                  <a:pt x="403478" y="212217"/>
                </a:lnTo>
                <a:lnTo>
                  <a:pt x="400050" y="213359"/>
                </a:lnTo>
                <a:lnTo>
                  <a:pt x="414544" y="213359"/>
                </a:lnTo>
                <a:lnTo>
                  <a:pt x="417806" y="207686"/>
                </a:lnTo>
                <a:lnTo>
                  <a:pt x="420877" y="200278"/>
                </a:lnTo>
                <a:close/>
              </a:path>
              <a:path w="583564" h="234314">
                <a:moveTo>
                  <a:pt x="381888" y="33146"/>
                </a:moveTo>
                <a:lnTo>
                  <a:pt x="376809" y="33146"/>
                </a:lnTo>
                <a:lnTo>
                  <a:pt x="372363" y="43942"/>
                </a:lnTo>
                <a:lnTo>
                  <a:pt x="368935" y="51434"/>
                </a:lnTo>
                <a:lnTo>
                  <a:pt x="343788" y="81280"/>
                </a:lnTo>
                <a:lnTo>
                  <a:pt x="331724" y="87630"/>
                </a:lnTo>
                <a:lnTo>
                  <a:pt x="331724" y="92963"/>
                </a:lnTo>
                <a:lnTo>
                  <a:pt x="416432" y="92963"/>
                </a:lnTo>
                <a:lnTo>
                  <a:pt x="416432" y="81661"/>
                </a:lnTo>
                <a:lnTo>
                  <a:pt x="381888" y="81661"/>
                </a:lnTo>
                <a:lnTo>
                  <a:pt x="381888" y="33146"/>
                </a:lnTo>
                <a:close/>
              </a:path>
              <a:path w="583564" h="234314">
                <a:moveTo>
                  <a:pt x="497713" y="223774"/>
                </a:moveTo>
                <a:lnTo>
                  <a:pt x="424306" y="223774"/>
                </a:lnTo>
                <a:lnTo>
                  <a:pt x="424306" y="229615"/>
                </a:lnTo>
                <a:lnTo>
                  <a:pt x="497713" y="229615"/>
                </a:lnTo>
                <a:lnTo>
                  <a:pt x="497713" y="223774"/>
                </a:lnTo>
                <a:close/>
              </a:path>
              <a:path w="583564" h="234314">
                <a:moveTo>
                  <a:pt x="583184" y="223774"/>
                </a:moveTo>
                <a:lnTo>
                  <a:pt x="510539" y="223774"/>
                </a:lnTo>
                <a:lnTo>
                  <a:pt x="510539" y="229615"/>
                </a:lnTo>
                <a:lnTo>
                  <a:pt x="583184" y="229615"/>
                </a:lnTo>
                <a:lnTo>
                  <a:pt x="583184" y="223774"/>
                </a:lnTo>
                <a:close/>
              </a:path>
              <a:path w="583564" h="234314">
                <a:moveTo>
                  <a:pt x="473710" y="21208"/>
                </a:moveTo>
                <a:lnTo>
                  <a:pt x="438150" y="21208"/>
                </a:lnTo>
                <a:lnTo>
                  <a:pt x="440309" y="21843"/>
                </a:lnTo>
                <a:lnTo>
                  <a:pt x="442087" y="23240"/>
                </a:lnTo>
                <a:lnTo>
                  <a:pt x="446841" y="50903"/>
                </a:lnTo>
                <a:lnTo>
                  <a:pt x="446833" y="206248"/>
                </a:lnTo>
                <a:lnTo>
                  <a:pt x="439800" y="220725"/>
                </a:lnTo>
                <a:lnTo>
                  <a:pt x="436117" y="222757"/>
                </a:lnTo>
                <a:lnTo>
                  <a:pt x="430911" y="223774"/>
                </a:lnTo>
                <a:lnTo>
                  <a:pt x="490092" y="223774"/>
                </a:lnTo>
                <a:lnTo>
                  <a:pt x="484759" y="223012"/>
                </a:lnTo>
                <a:lnTo>
                  <a:pt x="481711" y="221361"/>
                </a:lnTo>
                <a:lnTo>
                  <a:pt x="473710" y="206248"/>
                </a:lnTo>
                <a:lnTo>
                  <a:pt x="473710" y="117982"/>
                </a:lnTo>
                <a:lnTo>
                  <a:pt x="479496" y="112146"/>
                </a:lnTo>
                <a:lnTo>
                  <a:pt x="483941" y="108203"/>
                </a:lnTo>
                <a:lnTo>
                  <a:pt x="473710" y="108203"/>
                </a:lnTo>
                <a:lnTo>
                  <a:pt x="473710" y="21208"/>
                </a:lnTo>
                <a:close/>
              </a:path>
              <a:path w="583564" h="234314">
                <a:moveTo>
                  <a:pt x="554601" y="96900"/>
                </a:moveTo>
                <a:lnTo>
                  <a:pt x="515874" y="96900"/>
                </a:lnTo>
                <a:lnTo>
                  <a:pt x="520318" y="98170"/>
                </a:lnTo>
                <a:lnTo>
                  <a:pt x="527685" y="103250"/>
                </a:lnTo>
                <a:lnTo>
                  <a:pt x="534288" y="209676"/>
                </a:lnTo>
                <a:lnTo>
                  <a:pt x="534035" y="211327"/>
                </a:lnTo>
                <a:lnTo>
                  <a:pt x="532891" y="215519"/>
                </a:lnTo>
                <a:lnTo>
                  <a:pt x="530987" y="218567"/>
                </a:lnTo>
                <a:lnTo>
                  <a:pt x="528319" y="220599"/>
                </a:lnTo>
                <a:lnTo>
                  <a:pt x="525652" y="222757"/>
                </a:lnTo>
                <a:lnTo>
                  <a:pt x="520826" y="223774"/>
                </a:lnTo>
                <a:lnTo>
                  <a:pt x="576326" y="223774"/>
                </a:lnTo>
                <a:lnTo>
                  <a:pt x="571626" y="223012"/>
                </a:lnTo>
                <a:lnTo>
                  <a:pt x="569087" y="221487"/>
                </a:lnTo>
                <a:lnTo>
                  <a:pt x="561339" y="143890"/>
                </a:lnTo>
                <a:lnTo>
                  <a:pt x="561129" y="131244"/>
                </a:lnTo>
                <a:lnTo>
                  <a:pt x="560514" y="120729"/>
                </a:lnTo>
                <a:lnTo>
                  <a:pt x="559518" y="112333"/>
                </a:lnTo>
                <a:lnTo>
                  <a:pt x="558164" y="106044"/>
                </a:lnTo>
                <a:lnTo>
                  <a:pt x="555742" y="99115"/>
                </a:lnTo>
                <a:lnTo>
                  <a:pt x="554601" y="96900"/>
                </a:lnTo>
                <a:close/>
              </a:path>
              <a:path w="583564" h="234314">
                <a:moveTo>
                  <a:pt x="531622" y="77343"/>
                </a:moveTo>
                <a:lnTo>
                  <a:pt x="516127" y="77343"/>
                </a:lnTo>
                <a:lnTo>
                  <a:pt x="509142" y="79248"/>
                </a:lnTo>
                <a:lnTo>
                  <a:pt x="473710" y="108203"/>
                </a:lnTo>
                <a:lnTo>
                  <a:pt x="483941" y="108203"/>
                </a:lnTo>
                <a:lnTo>
                  <a:pt x="484854" y="107394"/>
                </a:lnTo>
                <a:lnTo>
                  <a:pt x="489783" y="103713"/>
                </a:lnTo>
                <a:lnTo>
                  <a:pt x="494284" y="101092"/>
                </a:lnTo>
                <a:lnTo>
                  <a:pt x="499999" y="98298"/>
                </a:lnTo>
                <a:lnTo>
                  <a:pt x="505460" y="96900"/>
                </a:lnTo>
                <a:lnTo>
                  <a:pt x="554601" y="96900"/>
                </a:lnTo>
                <a:lnTo>
                  <a:pt x="552688" y="93186"/>
                </a:lnTo>
                <a:lnTo>
                  <a:pt x="549038" y="88257"/>
                </a:lnTo>
                <a:lnTo>
                  <a:pt x="544829" y="84327"/>
                </a:lnTo>
                <a:lnTo>
                  <a:pt x="538734" y="79628"/>
                </a:lnTo>
                <a:lnTo>
                  <a:pt x="531622" y="77343"/>
                </a:lnTo>
                <a:close/>
              </a:path>
              <a:path w="583564" h="234314">
                <a:moveTo>
                  <a:pt x="473710" y="0"/>
                </a:moveTo>
                <a:lnTo>
                  <a:pt x="466343" y="0"/>
                </a:lnTo>
                <a:lnTo>
                  <a:pt x="422148" y="18033"/>
                </a:lnTo>
                <a:lnTo>
                  <a:pt x="424306" y="23749"/>
                </a:lnTo>
                <a:lnTo>
                  <a:pt x="429387" y="21970"/>
                </a:lnTo>
                <a:lnTo>
                  <a:pt x="433069" y="21208"/>
                </a:lnTo>
                <a:lnTo>
                  <a:pt x="473710" y="21208"/>
                </a:lnTo>
                <a:lnTo>
                  <a:pt x="473710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object 3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301363" y="4205223"/>
            <a:ext cx="1415796" cy="234187"/>
          </a:xfrm>
          <a:prstGeom prst="rect">
            <a:avLst/>
          </a:prstGeom>
        </p:spPr>
      </p:pic>
      <p:sp>
        <p:nvSpPr>
          <p:cNvPr id="37" name="object 37"/>
          <p:cNvSpPr/>
          <p:nvPr/>
        </p:nvSpPr>
        <p:spPr>
          <a:xfrm>
            <a:off x="5914135" y="4205223"/>
            <a:ext cx="921385" cy="234315"/>
          </a:xfrm>
          <a:custGeom>
            <a:avLst/>
            <a:gdLst/>
            <a:ahLst/>
            <a:cxnLst/>
            <a:rect l="l" t="t" r="r" b="b"/>
            <a:pathLst>
              <a:path w="921384" h="234314">
                <a:moveTo>
                  <a:pt x="89153" y="10668"/>
                </a:moveTo>
                <a:lnTo>
                  <a:pt x="0" y="10668"/>
                </a:lnTo>
                <a:lnTo>
                  <a:pt x="0" y="16637"/>
                </a:lnTo>
                <a:lnTo>
                  <a:pt x="16637" y="16637"/>
                </a:lnTo>
                <a:lnTo>
                  <a:pt x="22860" y="19050"/>
                </a:lnTo>
                <a:lnTo>
                  <a:pt x="31449" y="203525"/>
                </a:lnTo>
                <a:lnTo>
                  <a:pt x="30352" y="211200"/>
                </a:lnTo>
                <a:lnTo>
                  <a:pt x="27939" y="214756"/>
                </a:lnTo>
                <a:lnTo>
                  <a:pt x="24129" y="220725"/>
                </a:lnTo>
                <a:lnTo>
                  <a:pt x="17525" y="223646"/>
                </a:lnTo>
                <a:lnTo>
                  <a:pt x="0" y="223646"/>
                </a:lnTo>
                <a:lnTo>
                  <a:pt x="0" y="229615"/>
                </a:lnTo>
                <a:lnTo>
                  <a:pt x="97916" y="229615"/>
                </a:lnTo>
                <a:lnTo>
                  <a:pt x="127779" y="227472"/>
                </a:lnTo>
                <a:lnTo>
                  <a:pt x="153558" y="221043"/>
                </a:lnTo>
                <a:lnTo>
                  <a:pt x="159090" y="218312"/>
                </a:lnTo>
                <a:lnTo>
                  <a:pt x="96900" y="218312"/>
                </a:lnTo>
                <a:lnTo>
                  <a:pt x="89542" y="218027"/>
                </a:lnTo>
                <a:lnTo>
                  <a:pt x="81375" y="217169"/>
                </a:lnTo>
                <a:lnTo>
                  <a:pt x="72397" y="215741"/>
                </a:lnTo>
                <a:lnTo>
                  <a:pt x="62611" y="213740"/>
                </a:lnTo>
                <a:lnTo>
                  <a:pt x="62611" y="27558"/>
                </a:lnTo>
                <a:lnTo>
                  <a:pt x="71610" y="25538"/>
                </a:lnTo>
                <a:lnTo>
                  <a:pt x="80121" y="24066"/>
                </a:lnTo>
                <a:lnTo>
                  <a:pt x="88132" y="23165"/>
                </a:lnTo>
                <a:lnTo>
                  <a:pt x="95630" y="22859"/>
                </a:lnTo>
                <a:lnTo>
                  <a:pt x="165747" y="22859"/>
                </a:lnTo>
                <a:lnTo>
                  <a:pt x="163829" y="21843"/>
                </a:lnTo>
                <a:lnTo>
                  <a:pt x="149590" y="16936"/>
                </a:lnTo>
                <a:lnTo>
                  <a:pt x="132397" y="13446"/>
                </a:lnTo>
                <a:lnTo>
                  <a:pt x="112252" y="11360"/>
                </a:lnTo>
                <a:lnTo>
                  <a:pt x="89153" y="10668"/>
                </a:lnTo>
                <a:close/>
              </a:path>
              <a:path w="921384" h="234314">
                <a:moveTo>
                  <a:pt x="165747" y="22859"/>
                </a:moveTo>
                <a:lnTo>
                  <a:pt x="95630" y="22859"/>
                </a:lnTo>
                <a:lnTo>
                  <a:pt x="114161" y="24501"/>
                </a:lnTo>
                <a:lnTo>
                  <a:pt x="130905" y="29416"/>
                </a:lnTo>
                <a:lnTo>
                  <a:pt x="169945" y="63357"/>
                </a:lnTo>
                <a:lnTo>
                  <a:pt x="183768" y="120650"/>
                </a:lnTo>
                <a:lnTo>
                  <a:pt x="182241" y="141982"/>
                </a:lnTo>
                <a:lnTo>
                  <a:pt x="159130" y="192024"/>
                </a:lnTo>
                <a:lnTo>
                  <a:pt x="114857" y="216669"/>
                </a:lnTo>
                <a:lnTo>
                  <a:pt x="96900" y="218312"/>
                </a:lnTo>
                <a:lnTo>
                  <a:pt x="159090" y="218312"/>
                </a:lnTo>
                <a:lnTo>
                  <a:pt x="192912" y="195325"/>
                </a:lnTo>
                <a:lnTo>
                  <a:pt x="213661" y="160924"/>
                </a:lnTo>
                <a:lnTo>
                  <a:pt x="220599" y="118999"/>
                </a:lnTo>
                <a:lnTo>
                  <a:pt x="219624" y="102469"/>
                </a:lnTo>
                <a:lnTo>
                  <a:pt x="205104" y="58927"/>
                </a:lnTo>
                <a:lnTo>
                  <a:pt x="176047" y="28317"/>
                </a:lnTo>
                <a:lnTo>
                  <a:pt x="165747" y="22859"/>
                </a:lnTo>
                <a:close/>
              </a:path>
              <a:path w="921384" h="234314">
                <a:moveTo>
                  <a:pt x="314198" y="77215"/>
                </a:moveTo>
                <a:lnTo>
                  <a:pt x="275764" y="89110"/>
                </a:lnTo>
                <a:lnTo>
                  <a:pt x="250856" y="123825"/>
                </a:lnTo>
                <a:lnTo>
                  <a:pt x="245999" y="157606"/>
                </a:lnTo>
                <a:lnTo>
                  <a:pt x="247169" y="174230"/>
                </a:lnTo>
                <a:lnTo>
                  <a:pt x="264922" y="213359"/>
                </a:lnTo>
                <a:lnTo>
                  <a:pt x="297676" y="232880"/>
                </a:lnTo>
                <a:lnTo>
                  <a:pt x="310514" y="234187"/>
                </a:lnTo>
                <a:lnTo>
                  <a:pt x="322280" y="233046"/>
                </a:lnTo>
                <a:lnTo>
                  <a:pt x="333009" y="229631"/>
                </a:lnTo>
                <a:lnTo>
                  <a:pt x="342715" y="223954"/>
                </a:lnTo>
                <a:lnTo>
                  <a:pt x="351409" y="216026"/>
                </a:lnTo>
                <a:lnTo>
                  <a:pt x="357886" y="207771"/>
                </a:lnTo>
                <a:lnTo>
                  <a:pt x="322834" y="207771"/>
                </a:lnTo>
                <a:lnTo>
                  <a:pt x="312257" y="206605"/>
                </a:lnTo>
                <a:lnTo>
                  <a:pt x="277788" y="178865"/>
                </a:lnTo>
                <a:lnTo>
                  <a:pt x="268859" y="137413"/>
                </a:lnTo>
                <a:lnTo>
                  <a:pt x="371093" y="137413"/>
                </a:lnTo>
                <a:lnTo>
                  <a:pt x="370372" y="128015"/>
                </a:lnTo>
                <a:lnTo>
                  <a:pt x="268859" y="128015"/>
                </a:lnTo>
                <a:lnTo>
                  <a:pt x="270337" y="119276"/>
                </a:lnTo>
                <a:lnTo>
                  <a:pt x="298680" y="89290"/>
                </a:lnTo>
                <a:lnTo>
                  <a:pt x="305180" y="88645"/>
                </a:lnTo>
                <a:lnTo>
                  <a:pt x="349183" y="88645"/>
                </a:lnTo>
                <a:lnTo>
                  <a:pt x="346541" y="86431"/>
                </a:lnTo>
                <a:lnTo>
                  <a:pt x="336883" y="81311"/>
                </a:lnTo>
                <a:lnTo>
                  <a:pt x="326106" y="78239"/>
                </a:lnTo>
                <a:lnTo>
                  <a:pt x="314198" y="77215"/>
                </a:lnTo>
                <a:close/>
              </a:path>
              <a:path w="921384" h="234314">
                <a:moveTo>
                  <a:pt x="366140" y="172465"/>
                </a:moveTo>
                <a:lnTo>
                  <a:pt x="342461" y="203271"/>
                </a:lnTo>
                <a:lnTo>
                  <a:pt x="322834" y="207771"/>
                </a:lnTo>
                <a:lnTo>
                  <a:pt x="357886" y="207771"/>
                </a:lnTo>
                <a:lnTo>
                  <a:pt x="358794" y="206605"/>
                </a:lnTo>
                <a:lnTo>
                  <a:pt x="364489" y="196786"/>
                </a:lnTo>
                <a:lnTo>
                  <a:pt x="368589" y="186451"/>
                </a:lnTo>
                <a:lnTo>
                  <a:pt x="371093" y="175640"/>
                </a:lnTo>
                <a:lnTo>
                  <a:pt x="366140" y="172465"/>
                </a:lnTo>
                <a:close/>
              </a:path>
              <a:path w="921384" h="234314">
                <a:moveTo>
                  <a:pt x="349183" y="88645"/>
                </a:moveTo>
                <a:lnTo>
                  <a:pt x="311023" y="88645"/>
                </a:lnTo>
                <a:lnTo>
                  <a:pt x="316611" y="90424"/>
                </a:lnTo>
                <a:lnTo>
                  <a:pt x="327278" y="97281"/>
                </a:lnTo>
                <a:lnTo>
                  <a:pt x="337312" y="128015"/>
                </a:lnTo>
                <a:lnTo>
                  <a:pt x="370372" y="128015"/>
                </a:lnTo>
                <a:lnTo>
                  <a:pt x="370093" y="124388"/>
                </a:lnTo>
                <a:lnTo>
                  <a:pt x="367093" y="112744"/>
                </a:lnTo>
                <a:lnTo>
                  <a:pt x="362092" y="102481"/>
                </a:lnTo>
                <a:lnTo>
                  <a:pt x="355091" y="93599"/>
                </a:lnTo>
                <a:lnTo>
                  <a:pt x="349183" y="88645"/>
                </a:lnTo>
                <a:close/>
              </a:path>
              <a:path w="921384" h="234314">
                <a:moveTo>
                  <a:pt x="452374" y="81661"/>
                </a:moveTo>
                <a:lnTo>
                  <a:pt x="382777" y="81661"/>
                </a:lnTo>
                <a:lnTo>
                  <a:pt x="382777" y="87630"/>
                </a:lnTo>
                <a:lnTo>
                  <a:pt x="388112" y="88518"/>
                </a:lnTo>
                <a:lnTo>
                  <a:pt x="391667" y="89407"/>
                </a:lnTo>
                <a:lnTo>
                  <a:pt x="408559" y="109346"/>
                </a:lnTo>
                <a:lnTo>
                  <a:pt x="461390" y="234187"/>
                </a:lnTo>
                <a:lnTo>
                  <a:pt x="467994" y="234187"/>
                </a:lnTo>
                <a:lnTo>
                  <a:pt x="484569" y="194056"/>
                </a:lnTo>
                <a:lnTo>
                  <a:pt x="472693" y="194056"/>
                </a:lnTo>
                <a:lnTo>
                  <a:pt x="438276" y="112394"/>
                </a:lnTo>
                <a:lnTo>
                  <a:pt x="435990" y="107187"/>
                </a:lnTo>
                <a:lnTo>
                  <a:pt x="434848" y="102743"/>
                </a:lnTo>
                <a:lnTo>
                  <a:pt x="434848" y="95503"/>
                </a:lnTo>
                <a:lnTo>
                  <a:pt x="435990" y="92837"/>
                </a:lnTo>
                <a:lnTo>
                  <a:pt x="440436" y="88645"/>
                </a:lnTo>
                <a:lnTo>
                  <a:pt x="443611" y="87630"/>
                </a:lnTo>
                <a:lnTo>
                  <a:pt x="452374" y="87630"/>
                </a:lnTo>
                <a:lnTo>
                  <a:pt x="452374" y="81661"/>
                </a:lnTo>
                <a:close/>
              </a:path>
              <a:path w="921384" h="234314">
                <a:moveTo>
                  <a:pt x="542289" y="81661"/>
                </a:moveTo>
                <a:lnTo>
                  <a:pt x="494029" y="81661"/>
                </a:lnTo>
                <a:lnTo>
                  <a:pt x="494029" y="87630"/>
                </a:lnTo>
                <a:lnTo>
                  <a:pt x="499617" y="87630"/>
                </a:lnTo>
                <a:lnTo>
                  <a:pt x="503300" y="88011"/>
                </a:lnTo>
                <a:lnTo>
                  <a:pt x="505078" y="88518"/>
                </a:lnTo>
                <a:lnTo>
                  <a:pt x="506984" y="89153"/>
                </a:lnTo>
                <a:lnTo>
                  <a:pt x="508508" y="90296"/>
                </a:lnTo>
                <a:lnTo>
                  <a:pt x="509650" y="91820"/>
                </a:lnTo>
                <a:lnTo>
                  <a:pt x="510539" y="92837"/>
                </a:lnTo>
                <a:lnTo>
                  <a:pt x="510921" y="94106"/>
                </a:lnTo>
                <a:lnTo>
                  <a:pt x="510921" y="98678"/>
                </a:lnTo>
                <a:lnTo>
                  <a:pt x="509650" y="103250"/>
                </a:lnTo>
                <a:lnTo>
                  <a:pt x="507238" y="109346"/>
                </a:lnTo>
                <a:lnTo>
                  <a:pt x="472693" y="194056"/>
                </a:lnTo>
                <a:lnTo>
                  <a:pt x="484569" y="194056"/>
                </a:lnTo>
                <a:lnTo>
                  <a:pt x="520446" y="107187"/>
                </a:lnTo>
                <a:lnTo>
                  <a:pt x="523493" y="99694"/>
                </a:lnTo>
                <a:lnTo>
                  <a:pt x="526923" y="94233"/>
                </a:lnTo>
                <a:lnTo>
                  <a:pt x="530605" y="91058"/>
                </a:lnTo>
                <a:lnTo>
                  <a:pt x="532764" y="89281"/>
                </a:lnTo>
                <a:lnTo>
                  <a:pt x="536701" y="88137"/>
                </a:lnTo>
                <a:lnTo>
                  <a:pt x="542289" y="87630"/>
                </a:lnTo>
                <a:lnTo>
                  <a:pt x="542289" y="81661"/>
                </a:lnTo>
                <a:close/>
              </a:path>
              <a:path w="921384" h="234314">
                <a:moveTo>
                  <a:pt x="598550" y="0"/>
                </a:moveTo>
                <a:lnTo>
                  <a:pt x="589407" y="0"/>
                </a:lnTo>
                <a:lnTo>
                  <a:pt x="585469" y="1524"/>
                </a:lnTo>
                <a:lnTo>
                  <a:pt x="579119" y="7874"/>
                </a:lnTo>
                <a:lnTo>
                  <a:pt x="577596" y="11811"/>
                </a:lnTo>
                <a:lnTo>
                  <a:pt x="577596" y="20827"/>
                </a:lnTo>
                <a:lnTo>
                  <a:pt x="579247" y="24637"/>
                </a:lnTo>
                <a:lnTo>
                  <a:pt x="582422" y="27939"/>
                </a:lnTo>
                <a:lnTo>
                  <a:pt x="585724" y="31114"/>
                </a:lnTo>
                <a:lnTo>
                  <a:pt x="589534" y="32765"/>
                </a:lnTo>
                <a:lnTo>
                  <a:pt x="598550" y="32765"/>
                </a:lnTo>
                <a:lnTo>
                  <a:pt x="602488" y="31114"/>
                </a:lnTo>
                <a:lnTo>
                  <a:pt x="605663" y="27939"/>
                </a:lnTo>
                <a:lnTo>
                  <a:pt x="608838" y="24637"/>
                </a:lnTo>
                <a:lnTo>
                  <a:pt x="610362" y="20827"/>
                </a:lnTo>
                <a:lnTo>
                  <a:pt x="610362" y="11811"/>
                </a:lnTo>
                <a:lnTo>
                  <a:pt x="608838" y="7874"/>
                </a:lnTo>
                <a:lnTo>
                  <a:pt x="602488" y="1524"/>
                </a:lnTo>
                <a:lnTo>
                  <a:pt x="598550" y="0"/>
                </a:lnTo>
                <a:close/>
              </a:path>
              <a:path w="921384" h="234314">
                <a:moveTo>
                  <a:pt x="629919" y="223774"/>
                </a:moveTo>
                <a:lnTo>
                  <a:pt x="558038" y="223774"/>
                </a:lnTo>
                <a:lnTo>
                  <a:pt x="558038" y="229615"/>
                </a:lnTo>
                <a:lnTo>
                  <a:pt x="629919" y="229615"/>
                </a:lnTo>
                <a:lnTo>
                  <a:pt x="629919" y="223774"/>
                </a:lnTo>
                <a:close/>
              </a:path>
              <a:path w="921384" h="234314">
                <a:moveTo>
                  <a:pt x="607440" y="98806"/>
                </a:moveTo>
                <a:lnTo>
                  <a:pt x="571880" y="98806"/>
                </a:lnTo>
                <a:lnTo>
                  <a:pt x="574039" y="99440"/>
                </a:lnTo>
                <a:lnTo>
                  <a:pt x="575690" y="100837"/>
                </a:lnTo>
                <a:lnTo>
                  <a:pt x="580628" y="205486"/>
                </a:lnTo>
                <a:lnTo>
                  <a:pt x="579881" y="211581"/>
                </a:lnTo>
                <a:lnTo>
                  <a:pt x="565276" y="223774"/>
                </a:lnTo>
                <a:lnTo>
                  <a:pt x="622935" y="223774"/>
                </a:lnTo>
                <a:lnTo>
                  <a:pt x="618109" y="223012"/>
                </a:lnTo>
                <a:lnTo>
                  <a:pt x="615441" y="221487"/>
                </a:lnTo>
                <a:lnTo>
                  <a:pt x="612774" y="220090"/>
                </a:lnTo>
                <a:lnTo>
                  <a:pt x="610869" y="217805"/>
                </a:lnTo>
                <a:lnTo>
                  <a:pt x="609472" y="214630"/>
                </a:lnTo>
                <a:lnTo>
                  <a:pt x="608075" y="211581"/>
                </a:lnTo>
                <a:lnTo>
                  <a:pt x="607440" y="205486"/>
                </a:lnTo>
                <a:lnTo>
                  <a:pt x="607440" y="98806"/>
                </a:lnTo>
                <a:close/>
              </a:path>
              <a:path w="921384" h="234314">
                <a:moveTo>
                  <a:pt x="607440" y="77343"/>
                </a:moveTo>
                <a:lnTo>
                  <a:pt x="600329" y="77343"/>
                </a:lnTo>
                <a:lnTo>
                  <a:pt x="555751" y="95376"/>
                </a:lnTo>
                <a:lnTo>
                  <a:pt x="558038" y="101218"/>
                </a:lnTo>
                <a:lnTo>
                  <a:pt x="562355" y="99568"/>
                </a:lnTo>
                <a:lnTo>
                  <a:pt x="566038" y="98806"/>
                </a:lnTo>
                <a:lnTo>
                  <a:pt x="607440" y="98806"/>
                </a:lnTo>
                <a:lnTo>
                  <a:pt x="607440" y="77343"/>
                </a:lnTo>
                <a:close/>
              </a:path>
              <a:path w="921384" h="234314">
                <a:moveTo>
                  <a:pt x="719455" y="77343"/>
                </a:moveTo>
                <a:lnTo>
                  <a:pt x="680450" y="89612"/>
                </a:lnTo>
                <a:lnTo>
                  <a:pt x="654002" y="124221"/>
                </a:lnTo>
                <a:lnTo>
                  <a:pt x="648842" y="155828"/>
                </a:lnTo>
                <a:lnTo>
                  <a:pt x="650009" y="172902"/>
                </a:lnTo>
                <a:lnTo>
                  <a:pt x="667512" y="212978"/>
                </a:lnTo>
                <a:lnTo>
                  <a:pt x="711454" y="234187"/>
                </a:lnTo>
                <a:lnTo>
                  <a:pt x="721808" y="233191"/>
                </a:lnTo>
                <a:lnTo>
                  <a:pt x="758090" y="209700"/>
                </a:lnTo>
                <a:lnTo>
                  <a:pt x="758587" y="208914"/>
                </a:lnTo>
                <a:lnTo>
                  <a:pt x="723138" y="208914"/>
                </a:lnTo>
                <a:lnTo>
                  <a:pt x="712658" y="207652"/>
                </a:lnTo>
                <a:lnTo>
                  <a:pt x="682291" y="178169"/>
                </a:lnTo>
                <a:lnTo>
                  <a:pt x="675005" y="141986"/>
                </a:lnTo>
                <a:lnTo>
                  <a:pt x="675816" y="129579"/>
                </a:lnTo>
                <a:lnTo>
                  <a:pt x="693421" y="94888"/>
                </a:lnTo>
                <a:lnTo>
                  <a:pt x="714120" y="88137"/>
                </a:lnTo>
                <a:lnTo>
                  <a:pt x="754138" y="88137"/>
                </a:lnTo>
                <a:lnTo>
                  <a:pt x="747744" y="83825"/>
                </a:lnTo>
                <a:lnTo>
                  <a:pt x="739266" y="80216"/>
                </a:lnTo>
                <a:lnTo>
                  <a:pt x="729837" y="78059"/>
                </a:lnTo>
                <a:lnTo>
                  <a:pt x="719455" y="77343"/>
                </a:lnTo>
                <a:close/>
              </a:path>
              <a:path w="921384" h="234314">
                <a:moveTo>
                  <a:pt x="768858" y="171195"/>
                </a:moveTo>
                <a:lnTo>
                  <a:pt x="745087" y="202860"/>
                </a:lnTo>
                <a:lnTo>
                  <a:pt x="723138" y="208914"/>
                </a:lnTo>
                <a:lnTo>
                  <a:pt x="758587" y="208914"/>
                </a:lnTo>
                <a:lnTo>
                  <a:pt x="764666" y="199294"/>
                </a:lnTo>
                <a:lnTo>
                  <a:pt x="769814" y="187221"/>
                </a:lnTo>
                <a:lnTo>
                  <a:pt x="773557" y="173481"/>
                </a:lnTo>
                <a:lnTo>
                  <a:pt x="768858" y="171195"/>
                </a:lnTo>
                <a:close/>
              </a:path>
              <a:path w="921384" h="234314">
                <a:moveTo>
                  <a:pt x="754138" y="88137"/>
                </a:moveTo>
                <a:lnTo>
                  <a:pt x="720724" y="88137"/>
                </a:lnTo>
                <a:lnTo>
                  <a:pt x="725932" y="89788"/>
                </a:lnTo>
                <a:lnTo>
                  <a:pt x="729741" y="92963"/>
                </a:lnTo>
                <a:lnTo>
                  <a:pt x="733552" y="96393"/>
                </a:lnTo>
                <a:lnTo>
                  <a:pt x="735711" y="101218"/>
                </a:lnTo>
                <a:lnTo>
                  <a:pt x="736345" y="107568"/>
                </a:lnTo>
                <a:lnTo>
                  <a:pt x="736854" y="113918"/>
                </a:lnTo>
                <a:lnTo>
                  <a:pt x="738123" y="118237"/>
                </a:lnTo>
                <a:lnTo>
                  <a:pt x="739902" y="120395"/>
                </a:lnTo>
                <a:lnTo>
                  <a:pt x="743204" y="124587"/>
                </a:lnTo>
                <a:lnTo>
                  <a:pt x="747903" y="126618"/>
                </a:lnTo>
                <a:lnTo>
                  <a:pt x="759079" y="126618"/>
                </a:lnTo>
                <a:lnTo>
                  <a:pt x="762762" y="125349"/>
                </a:lnTo>
                <a:lnTo>
                  <a:pt x="765302" y="122808"/>
                </a:lnTo>
                <a:lnTo>
                  <a:pt x="767968" y="120268"/>
                </a:lnTo>
                <a:lnTo>
                  <a:pt x="769365" y="116967"/>
                </a:lnTo>
                <a:lnTo>
                  <a:pt x="769365" y="112902"/>
                </a:lnTo>
                <a:lnTo>
                  <a:pt x="768484" y="106705"/>
                </a:lnTo>
                <a:lnTo>
                  <a:pt x="765841" y="100663"/>
                </a:lnTo>
                <a:lnTo>
                  <a:pt x="761436" y="94740"/>
                </a:lnTo>
                <a:lnTo>
                  <a:pt x="755263" y="88896"/>
                </a:lnTo>
                <a:lnTo>
                  <a:pt x="754138" y="88137"/>
                </a:lnTo>
                <a:close/>
              </a:path>
              <a:path w="921384" h="234314">
                <a:moveTo>
                  <a:pt x="864362" y="77215"/>
                </a:moveTo>
                <a:lnTo>
                  <a:pt x="825928" y="89110"/>
                </a:lnTo>
                <a:lnTo>
                  <a:pt x="801020" y="123825"/>
                </a:lnTo>
                <a:lnTo>
                  <a:pt x="796163" y="157606"/>
                </a:lnTo>
                <a:lnTo>
                  <a:pt x="797333" y="174230"/>
                </a:lnTo>
                <a:lnTo>
                  <a:pt x="815086" y="213359"/>
                </a:lnTo>
                <a:lnTo>
                  <a:pt x="847840" y="232880"/>
                </a:lnTo>
                <a:lnTo>
                  <a:pt x="860679" y="234187"/>
                </a:lnTo>
                <a:lnTo>
                  <a:pt x="872444" y="233046"/>
                </a:lnTo>
                <a:lnTo>
                  <a:pt x="883173" y="229631"/>
                </a:lnTo>
                <a:lnTo>
                  <a:pt x="892879" y="223954"/>
                </a:lnTo>
                <a:lnTo>
                  <a:pt x="901572" y="216026"/>
                </a:lnTo>
                <a:lnTo>
                  <a:pt x="908050" y="207771"/>
                </a:lnTo>
                <a:lnTo>
                  <a:pt x="872997" y="207771"/>
                </a:lnTo>
                <a:lnTo>
                  <a:pt x="862421" y="206605"/>
                </a:lnTo>
                <a:lnTo>
                  <a:pt x="827952" y="178865"/>
                </a:lnTo>
                <a:lnTo>
                  <a:pt x="819022" y="137413"/>
                </a:lnTo>
                <a:lnTo>
                  <a:pt x="921258" y="137413"/>
                </a:lnTo>
                <a:lnTo>
                  <a:pt x="920536" y="128015"/>
                </a:lnTo>
                <a:lnTo>
                  <a:pt x="819022" y="128015"/>
                </a:lnTo>
                <a:lnTo>
                  <a:pt x="820501" y="119276"/>
                </a:lnTo>
                <a:lnTo>
                  <a:pt x="848844" y="89290"/>
                </a:lnTo>
                <a:lnTo>
                  <a:pt x="855344" y="88645"/>
                </a:lnTo>
                <a:lnTo>
                  <a:pt x="899347" y="88645"/>
                </a:lnTo>
                <a:lnTo>
                  <a:pt x="896705" y="86431"/>
                </a:lnTo>
                <a:lnTo>
                  <a:pt x="887047" y="81311"/>
                </a:lnTo>
                <a:lnTo>
                  <a:pt x="876270" y="78239"/>
                </a:lnTo>
                <a:lnTo>
                  <a:pt x="864362" y="77215"/>
                </a:lnTo>
                <a:close/>
              </a:path>
              <a:path w="921384" h="234314">
                <a:moveTo>
                  <a:pt x="916305" y="172465"/>
                </a:moveTo>
                <a:lnTo>
                  <a:pt x="892625" y="203271"/>
                </a:lnTo>
                <a:lnTo>
                  <a:pt x="872997" y="207771"/>
                </a:lnTo>
                <a:lnTo>
                  <a:pt x="908050" y="207771"/>
                </a:lnTo>
                <a:lnTo>
                  <a:pt x="908958" y="206605"/>
                </a:lnTo>
                <a:lnTo>
                  <a:pt x="914653" y="196786"/>
                </a:lnTo>
                <a:lnTo>
                  <a:pt x="918753" y="186451"/>
                </a:lnTo>
                <a:lnTo>
                  <a:pt x="921258" y="175640"/>
                </a:lnTo>
                <a:lnTo>
                  <a:pt x="916305" y="172465"/>
                </a:lnTo>
                <a:close/>
              </a:path>
              <a:path w="921384" h="234314">
                <a:moveTo>
                  <a:pt x="899347" y="88645"/>
                </a:moveTo>
                <a:lnTo>
                  <a:pt x="861187" y="88645"/>
                </a:lnTo>
                <a:lnTo>
                  <a:pt x="866774" y="90424"/>
                </a:lnTo>
                <a:lnTo>
                  <a:pt x="877442" y="97281"/>
                </a:lnTo>
                <a:lnTo>
                  <a:pt x="887475" y="128015"/>
                </a:lnTo>
                <a:lnTo>
                  <a:pt x="920536" y="128015"/>
                </a:lnTo>
                <a:lnTo>
                  <a:pt x="920257" y="124388"/>
                </a:lnTo>
                <a:lnTo>
                  <a:pt x="917257" y="112744"/>
                </a:lnTo>
                <a:lnTo>
                  <a:pt x="912256" y="102481"/>
                </a:lnTo>
                <a:lnTo>
                  <a:pt x="905256" y="93599"/>
                </a:lnTo>
                <a:lnTo>
                  <a:pt x="899347" y="88645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7015606" y="4205223"/>
            <a:ext cx="1415450" cy="284733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619108" y="4215891"/>
            <a:ext cx="1115695" cy="223519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9903586" y="4205223"/>
            <a:ext cx="1415450" cy="284733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93660" y="4621276"/>
            <a:ext cx="1302956" cy="300990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2596354" y="4626864"/>
            <a:ext cx="1068565" cy="295402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3857878" y="4621276"/>
            <a:ext cx="1264158" cy="234187"/>
          </a:xfrm>
          <a:prstGeom prst="rect">
            <a:avLst/>
          </a:prstGeom>
        </p:spPr>
      </p:pic>
      <p:sp>
        <p:nvSpPr>
          <p:cNvPr id="44" name="object 44"/>
          <p:cNvSpPr/>
          <p:nvPr/>
        </p:nvSpPr>
        <p:spPr>
          <a:xfrm>
            <a:off x="5325745" y="4621276"/>
            <a:ext cx="939800" cy="234315"/>
          </a:xfrm>
          <a:custGeom>
            <a:avLst/>
            <a:gdLst/>
            <a:ahLst/>
            <a:cxnLst/>
            <a:rect l="l" t="t" r="r" b="b"/>
            <a:pathLst>
              <a:path w="939800" h="234314">
                <a:moveTo>
                  <a:pt x="76200" y="223647"/>
                </a:moveTo>
                <a:lnTo>
                  <a:pt x="0" y="223647"/>
                </a:lnTo>
                <a:lnTo>
                  <a:pt x="0" y="229616"/>
                </a:lnTo>
                <a:lnTo>
                  <a:pt x="76200" y="229616"/>
                </a:lnTo>
                <a:lnTo>
                  <a:pt x="76200" y="223647"/>
                </a:lnTo>
                <a:close/>
              </a:path>
              <a:path w="939800" h="234314">
                <a:moveTo>
                  <a:pt x="78064" y="45338"/>
                </a:moveTo>
                <a:lnTo>
                  <a:pt x="45212" y="45338"/>
                </a:lnTo>
                <a:lnTo>
                  <a:pt x="129920" y="229616"/>
                </a:lnTo>
                <a:lnTo>
                  <a:pt x="135127" y="229616"/>
                </a:lnTo>
                <a:lnTo>
                  <a:pt x="156954" y="181991"/>
                </a:lnTo>
                <a:lnTo>
                  <a:pt x="141477" y="181991"/>
                </a:lnTo>
                <a:lnTo>
                  <a:pt x="78064" y="45338"/>
                </a:lnTo>
                <a:close/>
              </a:path>
              <a:path w="939800" h="234314">
                <a:moveTo>
                  <a:pt x="281685" y="223647"/>
                </a:moveTo>
                <a:lnTo>
                  <a:pt x="188594" y="223647"/>
                </a:lnTo>
                <a:lnTo>
                  <a:pt x="188594" y="229616"/>
                </a:lnTo>
                <a:lnTo>
                  <a:pt x="281685" y="229616"/>
                </a:lnTo>
                <a:lnTo>
                  <a:pt x="281685" y="223647"/>
                </a:lnTo>
                <a:close/>
              </a:path>
              <a:path w="939800" h="234314">
                <a:moveTo>
                  <a:pt x="61975" y="10668"/>
                </a:moveTo>
                <a:lnTo>
                  <a:pt x="0" y="10668"/>
                </a:lnTo>
                <a:lnTo>
                  <a:pt x="0" y="16637"/>
                </a:lnTo>
                <a:lnTo>
                  <a:pt x="9016" y="16637"/>
                </a:lnTo>
                <a:lnTo>
                  <a:pt x="15493" y="17653"/>
                </a:lnTo>
                <a:lnTo>
                  <a:pt x="19430" y="19812"/>
                </a:lnTo>
                <a:lnTo>
                  <a:pt x="23494" y="21843"/>
                </a:lnTo>
                <a:lnTo>
                  <a:pt x="26288" y="24511"/>
                </a:lnTo>
                <a:lnTo>
                  <a:pt x="29971" y="31876"/>
                </a:lnTo>
                <a:lnTo>
                  <a:pt x="30987" y="38862"/>
                </a:lnTo>
                <a:lnTo>
                  <a:pt x="30987" y="203962"/>
                </a:lnTo>
                <a:lnTo>
                  <a:pt x="29844" y="211836"/>
                </a:lnTo>
                <a:lnTo>
                  <a:pt x="27431" y="215265"/>
                </a:lnTo>
                <a:lnTo>
                  <a:pt x="23621" y="220853"/>
                </a:lnTo>
                <a:lnTo>
                  <a:pt x="17017" y="223647"/>
                </a:lnTo>
                <a:lnTo>
                  <a:pt x="59943" y="223647"/>
                </a:lnTo>
                <a:lnTo>
                  <a:pt x="53593" y="221361"/>
                </a:lnTo>
                <a:lnTo>
                  <a:pt x="49656" y="216916"/>
                </a:lnTo>
                <a:lnTo>
                  <a:pt x="47730" y="213413"/>
                </a:lnTo>
                <a:lnTo>
                  <a:pt x="46339" y="208041"/>
                </a:lnTo>
                <a:lnTo>
                  <a:pt x="45495" y="200788"/>
                </a:lnTo>
                <a:lnTo>
                  <a:pt x="45212" y="191643"/>
                </a:lnTo>
                <a:lnTo>
                  <a:pt x="45212" y="45338"/>
                </a:lnTo>
                <a:lnTo>
                  <a:pt x="78064" y="45338"/>
                </a:lnTo>
                <a:lnTo>
                  <a:pt x="61975" y="10668"/>
                </a:lnTo>
                <a:close/>
              </a:path>
              <a:path w="939800" h="234314">
                <a:moveTo>
                  <a:pt x="250697" y="45338"/>
                </a:moveTo>
                <a:lnTo>
                  <a:pt x="219582" y="45338"/>
                </a:lnTo>
                <a:lnTo>
                  <a:pt x="219582" y="203962"/>
                </a:lnTo>
                <a:lnTo>
                  <a:pt x="218439" y="211836"/>
                </a:lnTo>
                <a:lnTo>
                  <a:pt x="216026" y="215265"/>
                </a:lnTo>
                <a:lnTo>
                  <a:pt x="212343" y="220853"/>
                </a:lnTo>
                <a:lnTo>
                  <a:pt x="205739" y="223647"/>
                </a:lnTo>
                <a:lnTo>
                  <a:pt x="265429" y="223647"/>
                </a:lnTo>
                <a:lnTo>
                  <a:pt x="259206" y="221361"/>
                </a:lnTo>
                <a:lnTo>
                  <a:pt x="255142" y="216916"/>
                </a:lnTo>
                <a:lnTo>
                  <a:pt x="253162" y="213413"/>
                </a:lnTo>
                <a:lnTo>
                  <a:pt x="251777" y="208041"/>
                </a:lnTo>
                <a:lnTo>
                  <a:pt x="250963" y="200788"/>
                </a:lnTo>
                <a:lnTo>
                  <a:pt x="250697" y="191643"/>
                </a:lnTo>
                <a:lnTo>
                  <a:pt x="250697" y="45338"/>
                </a:lnTo>
                <a:close/>
              </a:path>
              <a:path w="939800" h="234314">
                <a:moveTo>
                  <a:pt x="281685" y="10668"/>
                </a:moveTo>
                <a:lnTo>
                  <a:pt x="219582" y="10668"/>
                </a:lnTo>
                <a:lnTo>
                  <a:pt x="141477" y="181991"/>
                </a:lnTo>
                <a:lnTo>
                  <a:pt x="156954" y="181991"/>
                </a:lnTo>
                <a:lnTo>
                  <a:pt x="219582" y="45338"/>
                </a:lnTo>
                <a:lnTo>
                  <a:pt x="250697" y="45338"/>
                </a:lnTo>
                <a:lnTo>
                  <a:pt x="250697" y="36322"/>
                </a:lnTo>
                <a:lnTo>
                  <a:pt x="251840" y="28448"/>
                </a:lnTo>
                <a:lnTo>
                  <a:pt x="254253" y="25018"/>
                </a:lnTo>
                <a:lnTo>
                  <a:pt x="258063" y="19431"/>
                </a:lnTo>
                <a:lnTo>
                  <a:pt x="264667" y="16637"/>
                </a:lnTo>
                <a:lnTo>
                  <a:pt x="281685" y="16637"/>
                </a:lnTo>
                <a:lnTo>
                  <a:pt x="281685" y="10668"/>
                </a:lnTo>
                <a:close/>
              </a:path>
              <a:path w="939800" h="234314">
                <a:moveTo>
                  <a:pt x="371347" y="77343"/>
                </a:moveTo>
                <a:lnTo>
                  <a:pt x="328614" y="92424"/>
                </a:lnTo>
                <a:lnTo>
                  <a:pt x="305472" y="126738"/>
                </a:lnTo>
                <a:lnTo>
                  <a:pt x="299846" y="157099"/>
                </a:lnTo>
                <a:lnTo>
                  <a:pt x="300874" y="170745"/>
                </a:lnTo>
                <a:lnTo>
                  <a:pt x="316483" y="207518"/>
                </a:lnTo>
                <a:lnTo>
                  <a:pt x="353738" y="232521"/>
                </a:lnTo>
                <a:lnTo>
                  <a:pt x="369569" y="234187"/>
                </a:lnTo>
                <a:lnTo>
                  <a:pt x="379599" y="233525"/>
                </a:lnTo>
                <a:lnTo>
                  <a:pt x="389127" y="231552"/>
                </a:lnTo>
                <a:lnTo>
                  <a:pt x="398180" y="228294"/>
                </a:lnTo>
                <a:lnTo>
                  <a:pt x="406780" y="223774"/>
                </a:lnTo>
                <a:lnTo>
                  <a:pt x="408348" y="222631"/>
                </a:lnTo>
                <a:lnTo>
                  <a:pt x="376554" y="222631"/>
                </a:lnTo>
                <a:lnTo>
                  <a:pt x="366523" y="221176"/>
                </a:lnTo>
                <a:lnTo>
                  <a:pt x="337052" y="186997"/>
                </a:lnTo>
                <a:lnTo>
                  <a:pt x="329818" y="143510"/>
                </a:lnTo>
                <a:lnTo>
                  <a:pt x="330152" y="133961"/>
                </a:lnTo>
                <a:lnTo>
                  <a:pt x="343407" y="96266"/>
                </a:lnTo>
                <a:lnTo>
                  <a:pt x="351273" y="91701"/>
                </a:lnTo>
                <a:lnTo>
                  <a:pt x="354964" y="89535"/>
                </a:lnTo>
                <a:lnTo>
                  <a:pt x="360679" y="87884"/>
                </a:lnTo>
                <a:lnTo>
                  <a:pt x="408231" y="87884"/>
                </a:lnTo>
                <a:lnTo>
                  <a:pt x="401621" y="83724"/>
                </a:lnTo>
                <a:lnTo>
                  <a:pt x="387300" y="78938"/>
                </a:lnTo>
                <a:lnTo>
                  <a:pt x="371347" y="77343"/>
                </a:lnTo>
                <a:close/>
              </a:path>
              <a:path w="939800" h="234314">
                <a:moveTo>
                  <a:pt x="408231" y="87884"/>
                </a:moveTo>
                <a:lnTo>
                  <a:pt x="366394" y="87884"/>
                </a:lnTo>
                <a:lnTo>
                  <a:pt x="374870" y="88840"/>
                </a:lnTo>
                <a:lnTo>
                  <a:pt x="382571" y="91725"/>
                </a:lnTo>
                <a:lnTo>
                  <a:pt x="408289" y="130127"/>
                </a:lnTo>
                <a:lnTo>
                  <a:pt x="412495" y="165354"/>
                </a:lnTo>
                <a:lnTo>
                  <a:pt x="411872" y="179925"/>
                </a:lnTo>
                <a:lnTo>
                  <a:pt x="396932" y="215397"/>
                </a:lnTo>
                <a:lnTo>
                  <a:pt x="376554" y="222631"/>
                </a:lnTo>
                <a:lnTo>
                  <a:pt x="408348" y="222631"/>
                </a:lnTo>
                <a:lnTo>
                  <a:pt x="433069" y="193167"/>
                </a:lnTo>
                <a:lnTo>
                  <a:pt x="442594" y="152907"/>
                </a:lnTo>
                <a:lnTo>
                  <a:pt x="441503" y="139195"/>
                </a:lnTo>
                <a:lnTo>
                  <a:pt x="438245" y="126269"/>
                </a:lnTo>
                <a:lnTo>
                  <a:pt x="432843" y="114153"/>
                </a:lnTo>
                <a:lnTo>
                  <a:pt x="425322" y="102869"/>
                </a:lnTo>
                <a:lnTo>
                  <a:pt x="414299" y="91701"/>
                </a:lnTo>
                <a:lnTo>
                  <a:pt x="408231" y="87884"/>
                </a:lnTo>
                <a:close/>
              </a:path>
              <a:path w="939800" h="234314">
                <a:moveTo>
                  <a:pt x="504189" y="21209"/>
                </a:moveTo>
                <a:lnTo>
                  <a:pt x="468629" y="21209"/>
                </a:lnTo>
                <a:lnTo>
                  <a:pt x="470788" y="21843"/>
                </a:lnTo>
                <a:lnTo>
                  <a:pt x="472439" y="23241"/>
                </a:lnTo>
                <a:lnTo>
                  <a:pt x="477519" y="215392"/>
                </a:lnTo>
                <a:lnTo>
                  <a:pt x="484427" y="219773"/>
                </a:lnTo>
                <a:lnTo>
                  <a:pt x="524486" y="233882"/>
                </a:lnTo>
                <a:lnTo>
                  <a:pt x="530987" y="234187"/>
                </a:lnTo>
                <a:lnTo>
                  <a:pt x="544466" y="232882"/>
                </a:lnTo>
                <a:lnTo>
                  <a:pt x="557291" y="228981"/>
                </a:lnTo>
                <a:lnTo>
                  <a:pt x="569473" y="222507"/>
                </a:lnTo>
                <a:lnTo>
                  <a:pt x="569641" y="222376"/>
                </a:lnTo>
                <a:lnTo>
                  <a:pt x="533018" y="222376"/>
                </a:lnTo>
                <a:lnTo>
                  <a:pt x="527050" y="220980"/>
                </a:lnTo>
                <a:lnTo>
                  <a:pt x="521207" y="218186"/>
                </a:lnTo>
                <a:lnTo>
                  <a:pt x="515238" y="215519"/>
                </a:lnTo>
                <a:lnTo>
                  <a:pt x="509650" y="211455"/>
                </a:lnTo>
                <a:lnTo>
                  <a:pt x="504189" y="205994"/>
                </a:lnTo>
                <a:lnTo>
                  <a:pt x="504189" y="117601"/>
                </a:lnTo>
                <a:lnTo>
                  <a:pt x="510793" y="111125"/>
                </a:lnTo>
                <a:lnTo>
                  <a:pt x="515773" y="107187"/>
                </a:lnTo>
                <a:lnTo>
                  <a:pt x="504189" y="107187"/>
                </a:lnTo>
                <a:lnTo>
                  <a:pt x="504189" y="21209"/>
                </a:lnTo>
                <a:close/>
              </a:path>
              <a:path w="939800" h="234314">
                <a:moveTo>
                  <a:pt x="592656" y="100330"/>
                </a:moveTo>
                <a:lnTo>
                  <a:pt x="537717" y="100330"/>
                </a:lnTo>
                <a:lnTo>
                  <a:pt x="545580" y="101282"/>
                </a:lnTo>
                <a:lnTo>
                  <a:pt x="552989" y="104140"/>
                </a:lnTo>
                <a:lnTo>
                  <a:pt x="578441" y="145823"/>
                </a:lnTo>
                <a:lnTo>
                  <a:pt x="579246" y="159257"/>
                </a:lnTo>
                <a:lnTo>
                  <a:pt x="578441" y="173761"/>
                </a:lnTo>
                <a:lnTo>
                  <a:pt x="560064" y="213268"/>
                </a:lnTo>
                <a:lnTo>
                  <a:pt x="539114" y="222376"/>
                </a:lnTo>
                <a:lnTo>
                  <a:pt x="569641" y="222376"/>
                </a:lnTo>
                <a:lnTo>
                  <a:pt x="600630" y="185594"/>
                </a:lnTo>
                <a:lnTo>
                  <a:pt x="607187" y="149987"/>
                </a:lnTo>
                <a:lnTo>
                  <a:pt x="606117" y="134010"/>
                </a:lnTo>
                <a:lnTo>
                  <a:pt x="602916" y="119808"/>
                </a:lnTo>
                <a:lnTo>
                  <a:pt x="597596" y="107392"/>
                </a:lnTo>
                <a:lnTo>
                  <a:pt x="592656" y="100330"/>
                </a:lnTo>
                <a:close/>
              </a:path>
              <a:path w="939800" h="234314">
                <a:moveTo>
                  <a:pt x="550417" y="77343"/>
                </a:moveTo>
                <a:lnTo>
                  <a:pt x="538229" y="79202"/>
                </a:lnTo>
                <a:lnTo>
                  <a:pt x="526446" y="84788"/>
                </a:lnTo>
                <a:lnTo>
                  <a:pt x="515092" y="94112"/>
                </a:lnTo>
                <a:lnTo>
                  <a:pt x="504189" y="107187"/>
                </a:lnTo>
                <a:lnTo>
                  <a:pt x="515773" y="107187"/>
                </a:lnTo>
                <a:lnTo>
                  <a:pt x="516254" y="106806"/>
                </a:lnTo>
                <a:lnTo>
                  <a:pt x="520572" y="104648"/>
                </a:lnTo>
                <a:lnTo>
                  <a:pt x="526288" y="101726"/>
                </a:lnTo>
                <a:lnTo>
                  <a:pt x="532002" y="100330"/>
                </a:lnTo>
                <a:lnTo>
                  <a:pt x="592656" y="100330"/>
                </a:lnTo>
                <a:lnTo>
                  <a:pt x="590168" y="96774"/>
                </a:lnTo>
                <a:lnTo>
                  <a:pt x="581332" y="88272"/>
                </a:lnTo>
                <a:lnTo>
                  <a:pt x="571769" y="82200"/>
                </a:lnTo>
                <a:lnTo>
                  <a:pt x="561468" y="78557"/>
                </a:lnTo>
                <a:lnTo>
                  <a:pt x="550417" y="77343"/>
                </a:lnTo>
                <a:close/>
              </a:path>
              <a:path w="939800" h="234314">
                <a:moveTo>
                  <a:pt x="504189" y="0"/>
                </a:moveTo>
                <a:lnTo>
                  <a:pt x="496824" y="0"/>
                </a:lnTo>
                <a:lnTo>
                  <a:pt x="452500" y="18034"/>
                </a:lnTo>
                <a:lnTo>
                  <a:pt x="454659" y="23749"/>
                </a:lnTo>
                <a:lnTo>
                  <a:pt x="459231" y="21971"/>
                </a:lnTo>
                <a:lnTo>
                  <a:pt x="463041" y="21209"/>
                </a:lnTo>
                <a:lnTo>
                  <a:pt x="504189" y="21209"/>
                </a:lnTo>
                <a:lnTo>
                  <a:pt x="504189" y="0"/>
                </a:lnTo>
                <a:close/>
              </a:path>
              <a:path w="939800" h="234314">
                <a:moveTo>
                  <a:pt x="671829" y="0"/>
                </a:moveTo>
                <a:lnTo>
                  <a:pt x="662685" y="0"/>
                </a:lnTo>
                <a:lnTo>
                  <a:pt x="658749" y="1524"/>
                </a:lnTo>
                <a:lnTo>
                  <a:pt x="652399" y="7874"/>
                </a:lnTo>
                <a:lnTo>
                  <a:pt x="650875" y="11811"/>
                </a:lnTo>
                <a:lnTo>
                  <a:pt x="650875" y="20828"/>
                </a:lnTo>
                <a:lnTo>
                  <a:pt x="652526" y="24637"/>
                </a:lnTo>
                <a:lnTo>
                  <a:pt x="655701" y="27940"/>
                </a:lnTo>
                <a:lnTo>
                  <a:pt x="659002" y="31115"/>
                </a:lnTo>
                <a:lnTo>
                  <a:pt x="662813" y="32766"/>
                </a:lnTo>
                <a:lnTo>
                  <a:pt x="671829" y="32766"/>
                </a:lnTo>
                <a:lnTo>
                  <a:pt x="675766" y="31115"/>
                </a:lnTo>
                <a:lnTo>
                  <a:pt x="678941" y="27940"/>
                </a:lnTo>
                <a:lnTo>
                  <a:pt x="682116" y="24637"/>
                </a:lnTo>
                <a:lnTo>
                  <a:pt x="683640" y="20828"/>
                </a:lnTo>
                <a:lnTo>
                  <a:pt x="683640" y="11811"/>
                </a:lnTo>
                <a:lnTo>
                  <a:pt x="682116" y="7874"/>
                </a:lnTo>
                <a:lnTo>
                  <a:pt x="675766" y="1524"/>
                </a:lnTo>
                <a:lnTo>
                  <a:pt x="671829" y="0"/>
                </a:lnTo>
                <a:close/>
              </a:path>
              <a:path w="939800" h="234314">
                <a:moveTo>
                  <a:pt x="703199" y="223774"/>
                </a:moveTo>
                <a:lnTo>
                  <a:pt x="631316" y="223774"/>
                </a:lnTo>
                <a:lnTo>
                  <a:pt x="631316" y="229616"/>
                </a:lnTo>
                <a:lnTo>
                  <a:pt x="703199" y="229616"/>
                </a:lnTo>
                <a:lnTo>
                  <a:pt x="703199" y="223774"/>
                </a:lnTo>
                <a:close/>
              </a:path>
              <a:path w="939800" h="234314">
                <a:moveTo>
                  <a:pt x="680719" y="98806"/>
                </a:moveTo>
                <a:lnTo>
                  <a:pt x="645159" y="98806"/>
                </a:lnTo>
                <a:lnTo>
                  <a:pt x="647318" y="99441"/>
                </a:lnTo>
                <a:lnTo>
                  <a:pt x="648969" y="100837"/>
                </a:lnTo>
                <a:lnTo>
                  <a:pt x="653907" y="205486"/>
                </a:lnTo>
                <a:lnTo>
                  <a:pt x="653160" y="211581"/>
                </a:lnTo>
                <a:lnTo>
                  <a:pt x="638555" y="223774"/>
                </a:lnTo>
                <a:lnTo>
                  <a:pt x="696213" y="223774"/>
                </a:lnTo>
                <a:lnTo>
                  <a:pt x="691388" y="223012"/>
                </a:lnTo>
                <a:lnTo>
                  <a:pt x="688720" y="221487"/>
                </a:lnTo>
                <a:lnTo>
                  <a:pt x="686053" y="220091"/>
                </a:lnTo>
                <a:lnTo>
                  <a:pt x="684149" y="217805"/>
                </a:lnTo>
                <a:lnTo>
                  <a:pt x="682751" y="214630"/>
                </a:lnTo>
                <a:lnTo>
                  <a:pt x="681354" y="211581"/>
                </a:lnTo>
                <a:lnTo>
                  <a:pt x="680719" y="205486"/>
                </a:lnTo>
                <a:lnTo>
                  <a:pt x="680719" y="98806"/>
                </a:lnTo>
                <a:close/>
              </a:path>
              <a:path w="939800" h="234314">
                <a:moveTo>
                  <a:pt x="680719" y="77343"/>
                </a:moveTo>
                <a:lnTo>
                  <a:pt x="673607" y="77343"/>
                </a:lnTo>
                <a:lnTo>
                  <a:pt x="629030" y="95376"/>
                </a:lnTo>
                <a:lnTo>
                  <a:pt x="631316" y="101218"/>
                </a:lnTo>
                <a:lnTo>
                  <a:pt x="635634" y="99568"/>
                </a:lnTo>
                <a:lnTo>
                  <a:pt x="639317" y="98806"/>
                </a:lnTo>
                <a:lnTo>
                  <a:pt x="680719" y="98806"/>
                </a:lnTo>
                <a:lnTo>
                  <a:pt x="680719" y="77343"/>
                </a:lnTo>
                <a:close/>
              </a:path>
              <a:path w="939800" h="234314">
                <a:moveTo>
                  <a:pt x="795908" y="223774"/>
                </a:moveTo>
                <a:lnTo>
                  <a:pt x="723391" y="223774"/>
                </a:lnTo>
                <a:lnTo>
                  <a:pt x="723391" y="229616"/>
                </a:lnTo>
                <a:lnTo>
                  <a:pt x="795908" y="229616"/>
                </a:lnTo>
                <a:lnTo>
                  <a:pt x="795908" y="223774"/>
                </a:lnTo>
                <a:close/>
              </a:path>
              <a:path w="939800" h="234314">
                <a:moveTo>
                  <a:pt x="772032" y="21209"/>
                </a:moveTo>
                <a:lnTo>
                  <a:pt x="736600" y="21209"/>
                </a:lnTo>
                <a:lnTo>
                  <a:pt x="738758" y="21843"/>
                </a:lnTo>
                <a:lnTo>
                  <a:pt x="742060" y="24637"/>
                </a:lnTo>
                <a:lnTo>
                  <a:pt x="745220" y="205486"/>
                </a:lnTo>
                <a:lnTo>
                  <a:pt x="744474" y="211581"/>
                </a:lnTo>
                <a:lnTo>
                  <a:pt x="730250" y="223774"/>
                </a:lnTo>
                <a:lnTo>
                  <a:pt x="788288" y="223774"/>
                </a:lnTo>
                <a:lnTo>
                  <a:pt x="774064" y="214630"/>
                </a:lnTo>
                <a:lnTo>
                  <a:pt x="772667" y="211581"/>
                </a:lnTo>
                <a:lnTo>
                  <a:pt x="772032" y="205486"/>
                </a:lnTo>
                <a:lnTo>
                  <a:pt x="772032" y="21209"/>
                </a:lnTo>
                <a:close/>
              </a:path>
              <a:path w="939800" h="234314">
                <a:moveTo>
                  <a:pt x="772032" y="0"/>
                </a:moveTo>
                <a:lnTo>
                  <a:pt x="764793" y="0"/>
                </a:lnTo>
                <a:lnTo>
                  <a:pt x="720725" y="18034"/>
                </a:lnTo>
                <a:lnTo>
                  <a:pt x="723391" y="23749"/>
                </a:lnTo>
                <a:lnTo>
                  <a:pt x="727709" y="21971"/>
                </a:lnTo>
                <a:lnTo>
                  <a:pt x="731265" y="21209"/>
                </a:lnTo>
                <a:lnTo>
                  <a:pt x="772032" y="21209"/>
                </a:lnTo>
                <a:lnTo>
                  <a:pt x="772032" y="0"/>
                </a:lnTo>
                <a:close/>
              </a:path>
              <a:path w="939800" h="234314">
                <a:moveTo>
                  <a:pt x="882776" y="77216"/>
                </a:moveTo>
                <a:lnTo>
                  <a:pt x="844343" y="89110"/>
                </a:lnTo>
                <a:lnTo>
                  <a:pt x="819435" y="123825"/>
                </a:lnTo>
                <a:lnTo>
                  <a:pt x="814577" y="157606"/>
                </a:lnTo>
                <a:lnTo>
                  <a:pt x="815748" y="174230"/>
                </a:lnTo>
                <a:lnTo>
                  <a:pt x="833501" y="213360"/>
                </a:lnTo>
                <a:lnTo>
                  <a:pt x="866255" y="232880"/>
                </a:lnTo>
                <a:lnTo>
                  <a:pt x="879093" y="234187"/>
                </a:lnTo>
                <a:lnTo>
                  <a:pt x="890859" y="233046"/>
                </a:lnTo>
                <a:lnTo>
                  <a:pt x="901588" y="229631"/>
                </a:lnTo>
                <a:lnTo>
                  <a:pt x="911294" y="223954"/>
                </a:lnTo>
                <a:lnTo>
                  <a:pt x="919988" y="216026"/>
                </a:lnTo>
                <a:lnTo>
                  <a:pt x="926465" y="207772"/>
                </a:lnTo>
                <a:lnTo>
                  <a:pt x="891413" y="207772"/>
                </a:lnTo>
                <a:lnTo>
                  <a:pt x="880836" y="206605"/>
                </a:lnTo>
                <a:lnTo>
                  <a:pt x="846367" y="178865"/>
                </a:lnTo>
                <a:lnTo>
                  <a:pt x="837438" y="137413"/>
                </a:lnTo>
                <a:lnTo>
                  <a:pt x="939672" y="137413"/>
                </a:lnTo>
                <a:lnTo>
                  <a:pt x="938951" y="128016"/>
                </a:lnTo>
                <a:lnTo>
                  <a:pt x="837438" y="128016"/>
                </a:lnTo>
                <a:lnTo>
                  <a:pt x="838916" y="119276"/>
                </a:lnTo>
                <a:lnTo>
                  <a:pt x="867259" y="89290"/>
                </a:lnTo>
                <a:lnTo>
                  <a:pt x="873759" y="88646"/>
                </a:lnTo>
                <a:lnTo>
                  <a:pt x="917762" y="88646"/>
                </a:lnTo>
                <a:lnTo>
                  <a:pt x="915120" y="86431"/>
                </a:lnTo>
                <a:lnTo>
                  <a:pt x="905462" y="81311"/>
                </a:lnTo>
                <a:lnTo>
                  <a:pt x="894685" y="78239"/>
                </a:lnTo>
                <a:lnTo>
                  <a:pt x="882776" y="77216"/>
                </a:lnTo>
                <a:close/>
              </a:path>
              <a:path w="939800" h="234314">
                <a:moveTo>
                  <a:pt x="934719" y="172466"/>
                </a:moveTo>
                <a:lnTo>
                  <a:pt x="911040" y="203271"/>
                </a:lnTo>
                <a:lnTo>
                  <a:pt x="891413" y="207772"/>
                </a:lnTo>
                <a:lnTo>
                  <a:pt x="926465" y="207772"/>
                </a:lnTo>
                <a:lnTo>
                  <a:pt x="927373" y="206605"/>
                </a:lnTo>
                <a:lnTo>
                  <a:pt x="933068" y="196786"/>
                </a:lnTo>
                <a:lnTo>
                  <a:pt x="937168" y="186451"/>
                </a:lnTo>
                <a:lnTo>
                  <a:pt x="939672" y="175641"/>
                </a:lnTo>
                <a:lnTo>
                  <a:pt x="934719" y="172466"/>
                </a:lnTo>
                <a:close/>
              </a:path>
              <a:path w="939800" h="234314">
                <a:moveTo>
                  <a:pt x="917762" y="88646"/>
                </a:moveTo>
                <a:lnTo>
                  <a:pt x="879601" y="88646"/>
                </a:lnTo>
                <a:lnTo>
                  <a:pt x="885189" y="90424"/>
                </a:lnTo>
                <a:lnTo>
                  <a:pt x="895857" y="97281"/>
                </a:lnTo>
                <a:lnTo>
                  <a:pt x="905890" y="128016"/>
                </a:lnTo>
                <a:lnTo>
                  <a:pt x="938951" y="128016"/>
                </a:lnTo>
                <a:lnTo>
                  <a:pt x="938672" y="124388"/>
                </a:lnTo>
                <a:lnTo>
                  <a:pt x="935672" y="112744"/>
                </a:lnTo>
                <a:lnTo>
                  <a:pt x="930671" y="102481"/>
                </a:lnTo>
                <a:lnTo>
                  <a:pt x="923670" y="93599"/>
                </a:lnTo>
                <a:lnTo>
                  <a:pt x="917762" y="88646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452108" y="4626864"/>
            <a:ext cx="554355" cy="295275"/>
          </a:xfrm>
          <a:custGeom>
            <a:avLst/>
            <a:gdLst/>
            <a:ahLst/>
            <a:cxnLst/>
            <a:rect l="l" t="t" r="r" b="b"/>
            <a:pathLst>
              <a:path w="554354" h="295275">
                <a:moveTo>
                  <a:pt x="118744" y="0"/>
                </a:moveTo>
                <a:lnTo>
                  <a:pt x="113030" y="0"/>
                </a:lnTo>
                <a:lnTo>
                  <a:pt x="36067" y="180212"/>
                </a:lnTo>
                <a:lnTo>
                  <a:pt x="31138" y="191117"/>
                </a:lnTo>
                <a:lnTo>
                  <a:pt x="0" y="218059"/>
                </a:lnTo>
                <a:lnTo>
                  <a:pt x="0" y="224028"/>
                </a:lnTo>
                <a:lnTo>
                  <a:pt x="68961" y="224028"/>
                </a:lnTo>
                <a:lnTo>
                  <a:pt x="68961" y="218059"/>
                </a:lnTo>
                <a:lnTo>
                  <a:pt x="58419" y="217297"/>
                </a:lnTo>
                <a:lnTo>
                  <a:pt x="51562" y="215646"/>
                </a:lnTo>
                <a:lnTo>
                  <a:pt x="45212" y="210566"/>
                </a:lnTo>
                <a:lnTo>
                  <a:pt x="43687" y="207644"/>
                </a:lnTo>
                <a:lnTo>
                  <a:pt x="43759" y="199898"/>
                </a:lnTo>
                <a:lnTo>
                  <a:pt x="45465" y="193802"/>
                </a:lnTo>
                <a:lnTo>
                  <a:pt x="49149" y="185293"/>
                </a:lnTo>
                <a:lnTo>
                  <a:pt x="64008" y="150749"/>
                </a:lnTo>
                <a:lnTo>
                  <a:pt x="181775" y="150749"/>
                </a:lnTo>
                <a:lnTo>
                  <a:pt x="176784" y="138811"/>
                </a:lnTo>
                <a:lnTo>
                  <a:pt x="68961" y="138811"/>
                </a:lnTo>
                <a:lnTo>
                  <a:pt x="107061" y="50292"/>
                </a:lnTo>
                <a:lnTo>
                  <a:pt x="139773" y="50292"/>
                </a:lnTo>
                <a:lnTo>
                  <a:pt x="118744" y="0"/>
                </a:lnTo>
                <a:close/>
              </a:path>
              <a:path w="554354" h="295275">
                <a:moveTo>
                  <a:pt x="181775" y="150749"/>
                </a:moveTo>
                <a:lnTo>
                  <a:pt x="148716" y="150749"/>
                </a:lnTo>
                <a:lnTo>
                  <a:pt x="166369" y="192405"/>
                </a:lnTo>
                <a:lnTo>
                  <a:pt x="168401" y="199898"/>
                </a:lnTo>
                <a:lnTo>
                  <a:pt x="168401" y="208153"/>
                </a:lnTo>
                <a:lnTo>
                  <a:pt x="166877" y="211200"/>
                </a:lnTo>
                <a:lnTo>
                  <a:pt x="163830" y="213741"/>
                </a:lnTo>
                <a:lnTo>
                  <a:pt x="160782" y="216154"/>
                </a:lnTo>
                <a:lnTo>
                  <a:pt x="154939" y="217678"/>
                </a:lnTo>
                <a:lnTo>
                  <a:pt x="146176" y="218059"/>
                </a:lnTo>
                <a:lnTo>
                  <a:pt x="146176" y="224028"/>
                </a:lnTo>
                <a:lnTo>
                  <a:pt x="232537" y="224028"/>
                </a:lnTo>
                <a:lnTo>
                  <a:pt x="232537" y="218059"/>
                </a:lnTo>
                <a:lnTo>
                  <a:pt x="223646" y="217550"/>
                </a:lnTo>
                <a:lnTo>
                  <a:pt x="216662" y="215011"/>
                </a:lnTo>
                <a:lnTo>
                  <a:pt x="194944" y="182244"/>
                </a:lnTo>
                <a:lnTo>
                  <a:pt x="181775" y="150749"/>
                </a:lnTo>
                <a:close/>
              </a:path>
              <a:path w="554354" h="295275">
                <a:moveTo>
                  <a:pt x="139773" y="50292"/>
                </a:moveTo>
                <a:lnTo>
                  <a:pt x="107061" y="50292"/>
                </a:lnTo>
                <a:lnTo>
                  <a:pt x="144271" y="138811"/>
                </a:lnTo>
                <a:lnTo>
                  <a:pt x="176784" y="138811"/>
                </a:lnTo>
                <a:lnTo>
                  <a:pt x="139773" y="50292"/>
                </a:lnTo>
                <a:close/>
              </a:path>
              <a:path w="554354" h="295275">
                <a:moveTo>
                  <a:pt x="238124" y="288798"/>
                </a:moveTo>
                <a:lnTo>
                  <a:pt x="234061" y="288798"/>
                </a:lnTo>
                <a:lnTo>
                  <a:pt x="234061" y="294767"/>
                </a:lnTo>
                <a:lnTo>
                  <a:pt x="311531" y="294767"/>
                </a:lnTo>
                <a:lnTo>
                  <a:pt x="311531" y="288925"/>
                </a:lnTo>
                <a:lnTo>
                  <a:pt x="244093" y="288925"/>
                </a:lnTo>
                <a:lnTo>
                  <a:pt x="238124" y="288798"/>
                </a:lnTo>
                <a:close/>
              </a:path>
              <a:path w="554354" h="295275">
                <a:moveTo>
                  <a:pt x="286512" y="93725"/>
                </a:moveTo>
                <a:lnTo>
                  <a:pt x="249936" y="93725"/>
                </a:lnTo>
                <a:lnTo>
                  <a:pt x="252475" y="94361"/>
                </a:lnTo>
                <a:lnTo>
                  <a:pt x="256286" y="96900"/>
                </a:lnTo>
                <a:lnTo>
                  <a:pt x="257556" y="98933"/>
                </a:lnTo>
                <a:lnTo>
                  <a:pt x="259334" y="104012"/>
                </a:lnTo>
                <a:lnTo>
                  <a:pt x="259572" y="107823"/>
                </a:lnTo>
                <a:lnTo>
                  <a:pt x="259686" y="270637"/>
                </a:lnTo>
                <a:lnTo>
                  <a:pt x="259207" y="276987"/>
                </a:lnTo>
                <a:lnTo>
                  <a:pt x="256920" y="282321"/>
                </a:lnTo>
                <a:lnTo>
                  <a:pt x="255396" y="284225"/>
                </a:lnTo>
                <a:lnTo>
                  <a:pt x="253237" y="285369"/>
                </a:lnTo>
                <a:lnTo>
                  <a:pt x="249046" y="287781"/>
                </a:lnTo>
                <a:lnTo>
                  <a:pt x="244093" y="288925"/>
                </a:lnTo>
                <a:lnTo>
                  <a:pt x="311531" y="288925"/>
                </a:lnTo>
                <a:lnTo>
                  <a:pt x="303530" y="288798"/>
                </a:lnTo>
                <a:lnTo>
                  <a:pt x="297941" y="288036"/>
                </a:lnTo>
                <a:lnTo>
                  <a:pt x="291845" y="284734"/>
                </a:lnTo>
                <a:lnTo>
                  <a:pt x="289687" y="282575"/>
                </a:lnTo>
                <a:lnTo>
                  <a:pt x="288416" y="279781"/>
                </a:lnTo>
                <a:lnTo>
                  <a:pt x="287146" y="277113"/>
                </a:lnTo>
                <a:lnTo>
                  <a:pt x="286512" y="270637"/>
                </a:lnTo>
                <a:lnTo>
                  <a:pt x="286512" y="215519"/>
                </a:lnTo>
                <a:lnTo>
                  <a:pt x="303697" y="215519"/>
                </a:lnTo>
                <a:lnTo>
                  <a:pt x="299085" y="211709"/>
                </a:lnTo>
                <a:lnTo>
                  <a:pt x="293242" y="207010"/>
                </a:lnTo>
                <a:lnTo>
                  <a:pt x="289560" y="201549"/>
                </a:lnTo>
                <a:lnTo>
                  <a:pt x="288036" y="195325"/>
                </a:lnTo>
                <a:lnTo>
                  <a:pt x="287019" y="191516"/>
                </a:lnTo>
                <a:lnTo>
                  <a:pt x="286512" y="183642"/>
                </a:lnTo>
                <a:lnTo>
                  <a:pt x="286512" y="116459"/>
                </a:lnTo>
                <a:lnTo>
                  <a:pt x="292778" y="109936"/>
                </a:lnTo>
                <a:lnTo>
                  <a:pt x="295904" y="106934"/>
                </a:lnTo>
                <a:lnTo>
                  <a:pt x="286512" y="106934"/>
                </a:lnTo>
                <a:lnTo>
                  <a:pt x="286512" y="93725"/>
                </a:lnTo>
                <a:close/>
              </a:path>
              <a:path w="554354" h="295275">
                <a:moveTo>
                  <a:pt x="303697" y="215519"/>
                </a:moveTo>
                <a:lnTo>
                  <a:pt x="286512" y="215519"/>
                </a:lnTo>
                <a:lnTo>
                  <a:pt x="291972" y="220344"/>
                </a:lnTo>
                <a:lnTo>
                  <a:pt x="296798" y="223519"/>
                </a:lnTo>
                <a:lnTo>
                  <a:pt x="306959" y="227456"/>
                </a:lnTo>
                <a:lnTo>
                  <a:pt x="313816" y="228600"/>
                </a:lnTo>
                <a:lnTo>
                  <a:pt x="321817" y="228600"/>
                </a:lnTo>
                <a:lnTo>
                  <a:pt x="334940" y="227314"/>
                </a:lnTo>
                <a:lnTo>
                  <a:pt x="346884" y="223456"/>
                </a:lnTo>
                <a:lnTo>
                  <a:pt x="354654" y="218821"/>
                </a:lnTo>
                <a:lnTo>
                  <a:pt x="312292" y="218821"/>
                </a:lnTo>
                <a:lnTo>
                  <a:pt x="304926" y="216535"/>
                </a:lnTo>
                <a:lnTo>
                  <a:pt x="303697" y="215519"/>
                </a:lnTo>
                <a:close/>
              </a:path>
              <a:path w="554354" h="295275">
                <a:moveTo>
                  <a:pt x="375127" y="95123"/>
                </a:moveTo>
                <a:lnTo>
                  <a:pt x="321056" y="95123"/>
                </a:lnTo>
                <a:lnTo>
                  <a:pt x="327941" y="95910"/>
                </a:lnTo>
                <a:lnTo>
                  <a:pt x="334327" y="98282"/>
                </a:lnTo>
                <a:lnTo>
                  <a:pt x="356838" y="129905"/>
                </a:lnTo>
                <a:lnTo>
                  <a:pt x="360552" y="159893"/>
                </a:lnTo>
                <a:lnTo>
                  <a:pt x="359723" y="174011"/>
                </a:lnTo>
                <a:lnTo>
                  <a:pt x="342044" y="211748"/>
                </a:lnTo>
                <a:lnTo>
                  <a:pt x="321310" y="218821"/>
                </a:lnTo>
                <a:lnTo>
                  <a:pt x="354654" y="218821"/>
                </a:lnTo>
                <a:lnTo>
                  <a:pt x="383746" y="179736"/>
                </a:lnTo>
                <a:lnTo>
                  <a:pt x="389255" y="144780"/>
                </a:lnTo>
                <a:lnTo>
                  <a:pt x="388112" y="128444"/>
                </a:lnTo>
                <a:lnTo>
                  <a:pt x="384683" y="113728"/>
                </a:lnTo>
                <a:lnTo>
                  <a:pt x="378967" y="100631"/>
                </a:lnTo>
                <a:lnTo>
                  <a:pt x="375127" y="95123"/>
                </a:lnTo>
                <a:close/>
              </a:path>
              <a:path w="554354" h="295275">
                <a:moveTo>
                  <a:pt x="333883" y="71755"/>
                </a:moveTo>
                <a:lnTo>
                  <a:pt x="298068" y="90376"/>
                </a:lnTo>
                <a:lnTo>
                  <a:pt x="286512" y="106934"/>
                </a:lnTo>
                <a:lnTo>
                  <a:pt x="295904" y="106934"/>
                </a:lnTo>
                <a:lnTo>
                  <a:pt x="298068" y="104854"/>
                </a:lnTo>
                <a:lnTo>
                  <a:pt x="302406" y="101224"/>
                </a:lnTo>
                <a:lnTo>
                  <a:pt x="305815" y="99060"/>
                </a:lnTo>
                <a:lnTo>
                  <a:pt x="310768" y="96519"/>
                </a:lnTo>
                <a:lnTo>
                  <a:pt x="315975" y="95123"/>
                </a:lnTo>
                <a:lnTo>
                  <a:pt x="375127" y="95123"/>
                </a:lnTo>
                <a:lnTo>
                  <a:pt x="370966" y="89154"/>
                </a:lnTo>
                <a:lnTo>
                  <a:pt x="363083" y="81559"/>
                </a:lnTo>
                <a:lnTo>
                  <a:pt x="354282" y="76120"/>
                </a:lnTo>
                <a:lnTo>
                  <a:pt x="344552" y="72848"/>
                </a:lnTo>
                <a:lnTo>
                  <a:pt x="333883" y="71755"/>
                </a:lnTo>
                <a:close/>
              </a:path>
              <a:path w="554354" h="295275">
                <a:moveTo>
                  <a:pt x="286512" y="72390"/>
                </a:moveTo>
                <a:lnTo>
                  <a:pt x="280415" y="72390"/>
                </a:lnTo>
                <a:lnTo>
                  <a:pt x="234822" y="90805"/>
                </a:lnTo>
                <a:lnTo>
                  <a:pt x="236855" y="96012"/>
                </a:lnTo>
                <a:lnTo>
                  <a:pt x="240791" y="94487"/>
                </a:lnTo>
                <a:lnTo>
                  <a:pt x="244093" y="93725"/>
                </a:lnTo>
                <a:lnTo>
                  <a:pt x="286512" y="93725"/>
                </a:lnTo>
                <a:lnTo>
                  <a:pt x="286512" y="72390"/>
                </a:lnTo>
                <a:close/>
              </a:path>
              <a:path w="554354" h="295275">
                <a:moveTo>
                  <a:pt x="402716" y="288798"/>
                </a:moveTo>
                <a:lnTo>
                  <a:pt x="398652" y="288798"/>
                </a:lnTo>
                <a:lnTo>
                  <a:pt x="398652" y="294767"/>
                </a:lnTo>
                <a:lnTo>
                  <a:pt x="476122" y="294767"/>
                </a:lnTo>
                <a:lnTo>
                  <a:pt x="476122" y="288925"/>
                </a:lnTo>
                <a:lnTo>
                  <a:pt x="408686" y="288925"/>
                </a:lnTo>
                <a:lnTo>
                  <a:pt x="402716" y="288798"/>
                </a:lnTo>
                <a:close/>
              </a:path>
              <a:path w="554354" h="295275">
                <a:moveTo>
                  <a:pt x="451103" y="93725"/>
                </a:moveTo>
                <a:lnTo>
                  <a:pt x="414527" y="93725"/>
                </a:lnTo>
                <a:lnTo>
                  <a:pt x="417067" y="94361"/>
                </a:lnTo>
                <a:lnTo>
                  <a:pt x="418972" y="95631"/>
                </a:lnTo>
                <a:lnTo>
                  <a:pt x="424278" y="270637"/>
                </a:lnTo>
                <a:lnTo>
                  <a:pt x="423798" y="276987"/>
                </a:lnTo>
                <a:lnTo>
                  <a:pt x="421513" y="282321"/>
                </a:lnTo>
                <a:lnTo>
                  <a:pt x="419988" y="284225"/>
                </a:lnTo>
                <a:lnTo>
                  <a:pt x="417830" y="285369"/>
                </a:lnTo>
                <a:lnTo>
                  <a:pt x="413638" y="287781"/>
                </a:lnTo>
                <a:lnTo>
                  <a:pt x="408686" y="288925"/>
                </a:lnTo>
                <a:lnTo>
                  <a:pt x="476122" y="288925"/>
                </a:lnTo>
                <a:lnTo>
                  <a:pt x="468121" y="288798"/>
                </a:lnTo>
                <a:lnTo>
                  <a:pt x="462534" y="288036"/>
                </a:lnTo>
                <a:lnTo>
                  <a:pt x="456438" y="284734"/>
                </a:lnTo>
                <a:lnTo>
                  <a:pt x="454278" y="282575"/>
                </a:lnTo>
                <a:lnTo>
                  <a:pt x="453009" y="279781"/>
                </a:lnTo>
                <a:lnTo>
                  <a:pt x="451738" y="277113"/>
                </a:lnTo>
                <a:lnTo>
                  <a:pt x="451103" y="270637"/>
                </a:lnTo>
                <a:lnTo>
                  <a:pt x="451103" y="215519"/>
                </a:lnTo>
                <a:lnTo>
                  <a:pt x="468289" y="215519"/>
                </a:lnTo>
                <a:lnTo>
                  <a:pt x="463676" y="211709"/>
                </a:lnTo>
                <a:lnTo>
                  <a:pt x="457835" y="207010"/>
                </a:lnTo>
                <a:lnTo>
                  <a:pt x="454151" y="201549"/>
                </a:lnTo>
                <a:lnTo>
                  <a:pt x="452627" y="195325"/>
                </a:lnTo>
                <a:lnTo>
                  <a:pt x="451612" y="191516"/>
                </a:lnTo>
                <a:lnTo>
                  <a:pt x="451103" y="183642"/>
                </a:lnTo>
                <a:lnTo>
                  <a:pt x="451103" y="116459"/>
                </a:lnTo>
                <a:lnTo>
                  <a:pt x="457370" y="109936"/>
                </a:lnTo>
                <a:lnTo>
                  <a:pt x="460496" y="106934"/>
                </a:lnTo>
                <a:lnTo>
                  <a:pt x="451103" y="106934"/>
                </a:lnTo>
                <a:lnTo>
                  <a:pt x="451103" y="93725"/>
                </a:lnTo>
                <a:close/>
              </a:path>
              <a:path w="554354" h="295275">
                <a:moveTo>
                  <a:pt x="468289" y="215519"/>
                </a:moveTo>
                <a:lnTo>
                  <a:pt x="451103" y="215519"/>
                </a:lnTo>
                <a:lnTo>
                  <a:pt x="456564" y="220344"/>
                </a:lnTo>
                <a:lnTo>
                  <a:pt x="461390" y="223519"/>
                </a:lnTo>
                <a:lnTo>
                  <a:pt x="471550" y="227456"/>
                </a:lnTo>
                <a:lnTo>
                  <a:pt x="478409" y="228600"/>
                </a:lnTo>
                <a:lnTo>
                  <a:pt x="486410" y="228600"/>
                </a:lnTo>
                <a:lnTo>
                  <a:pt x="499532" y="227314"/>
                </a:lnTo>
                <a:lnTo>
                  <a:pt x="511476" y="223456"/>
                </a:lnTo>
                <a:lnTo>
                  <a:pt x="519246" y="218821"/>
                </a:lnTo>
                <a:lnTo>
                  <a:pt x="476885" y="218821"/>
                </a:lnTo>
                <a:lnTo>
                  <a:pt x="469518" y="216535"/>
                </a:lnTo>
                <a:lnTo>
                  <a:pt x="468289" y="215519"/>
                </a:lnTo>
                <a:close/>
              </a:path>
              <a:path w="554354" h="295275">
                <a:moveTo>
                  <a:pt x="539719" y="95123"/>
                </a:moveTo>
                <a:lnTo>
                  <a:pt x="485647" y="95123"/>
                </a:lnTo>
                <a:lnTo>
                  <a:pt x="492533" y="95910"/>
                </a:lnTo>
                <a:lnTo>
                  <a:pt x="498919" y="98282"/>
                </a:lnTo>
                <a:lnTo>
                  <a:pt x="521430" y="129905"/>
                </a:lnTo>
                <a:lnTo>
                  <a:pt x="525144" y="159893"/>
                </a:lnTo>
                <a:lnTo>
                  <a:pt x="524315" y="174011"/>
                </a:lnTo>
                <a:lnTo>
                  <a:pt x="506636" y="211748"/>
                </a:lnTo>
                <a:lnTo>
                  <a:pt x="485901" y="218821"/>
                </a:lnTo>
                <a:lnTo>
                  <a:pt x="519246" y="218821"/>
                </a:lnTo>
                <a:lnTo>
                  <a:pt x="548338" y="179736"/>
                </a:lnTo>
                <a:lnTo>
                  <a:pt x="553846" y="144780"/>
                </a:lnTo>
                <a:lnTo>
                  <a:pt x="552703" y="128444"/>
                </a:lnTo>
                <a:lnTo>
                  <a:pt x="549274" y="113728"/>
                </a:lnTo>
                <a:lnTo>
                  <a:pt x="543560" y="100631"/>
                </a:lnTo>
                <a:lnTo>
                  <a:pt x="539719" y="95123"/>
                </a:lnTo>
                <a:close/>
              </a:path>
              <a:path w="554354" h="295275">
                <a:moveTo>
                  <a:pt x="498474" y="71755"/>
                </a:moveTo>
                <a:lnTo>
                  <a:pt x="462660" y="90376"/>
                </a:lnTo>
                <a:lnTo>
                  <a:pt x="451103" y="106934"/>
                </a:lnTo>
                <a:lnTo>
                  <a:pt x="460496" y="106934"/>
                </a:lnTo>
                <a:lnTo>
                  <a:pt x="462661" y="104854"/>
                </a:lnTo>
                <a:lnTo>
                  <a:pt x="466998" y="101224"/>
                </a:lnTo>
                <a:lnTo>
                  <a:pt x="470408" y="99060"/>
                </a:lnTo>
                <a:lnTo>
                  <a:pt x="475361" y="96519"/>
                </a:lnTo>
                <a:lnTo>
                  <a:pt x="480567" y="95123"/>
                </a:lnTo>
                <a:lnTo>
                  <a:pt x="539719" y="95123"/>
                </a:lnTo>
                <a:lnTo>
                  <a:pt x="535559" y="89154"/>
                </a:lnTo>
                <a:lnTo>
                  <a:pt x="527675" y="81559"/>
                </a:lnTo>
                <a:lnTo>
                  <a:pt x="518874" y="76120"/>
                </a:lnTo>
                <a:lnTo>
                  <a:pt x="509144" y="72848"/>
                </a:lnTo>
                <a:lnTo>
                  <a:pt x="498474" y="71755"/>
                </a:lnTo>
                <a:close/>
              </a:path>
              <a:path w="554354" h="295275">
                <a:moveTo>
                  <a:pt x="451103" y="72390"/>
                </a:moveTo>
                <a:lnTo>
                  <a:pt x="445008" y="72390"/>
                </a:lnTo>
                <a:lnTo>
                  <a:pt x="399414" y="90805"/>
                </a:lnTo>
                <a:lnTo>
                  <a:pt x="401446" y="96012"/>
                </a:lnTo>
                <a:lnTo>
                  <a:pt x="405384" y="94487"/>
                </a:lnTo>
                <a:lnTo>
                  <a:pt x="408686" y="93725"/>
                </a:lnTo>
                <a:lnTo>
                  <a:pt x="451103" y="93725"/>
                </a:lnTo>
                <a:lnTo>
                  <a:pt x="451103" y="7239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object 46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7196455" y="4621276"/>
            <a:ext cx="870966" cy="300990"/>
          </a:xfrm>
          <a:prstGeom prst="rect">
            <a:avLst/>
          </a:prstGeom>
        </p:spPr>
      </p:pic>
      <p:sp>
        <p:nvSpPr>
          <p:cNvPr id="47" name="object 47"/>
          <p:cNvSpPr/>
          <p:nvPr/>
        </p:nvSpPr>
        <p:spPr>
          <a:xfrm>
            <a:off x="8250046" y="4621276"/>
            <a:ext cx="583565" cy="234315"/>
          </a:xfrm>
          <a:custGeom>
            <a:avLst/>
            <a:gdLst/>
            <a:ahLst/>
            <a:cxnLst/>
            <a:rect l="l" t="t" r="r" b="b"/>
            <a:pathLst>
              <a:path w="583565" h="234314">
                <a:moveTo>
                  <a:pt x="61975" y="81661"/>
                </a:moveTo>
                <a:lnTo>
                  <a:pt x="0" y="81661"/>
                </a:lnTo>
                <a:lnTo>
                  <a:pt x="0" y="87630"/>
                </a:lnTo>
                <a:lnTo>
                  <a:pt x="6350" y="89026"/>
                </a:lnTo>
                <a:lnTo>
                  <a:pt x="11175" y="91186"/>
                </a:lnTo>
                <a:lnTo>
                  <a:pt x="17145" y="96647"/>
                </a:lnTo>
                <a:lnTo>
                  <a:pt x="20193" y="101981"/>
                </a:lnTo>
                <a:lnTo>
                  <a:pt x="23368" y="109855"/>
                </a:lnTo>
                <a:lnTo>
                  <a:pt x="70866" y="234187"/>
                </a:lnTo>
                <a:lnTo>
                  <a:pt x="76834" y="234187"/>
                </a:lnTo>
                <a:lnTo>
                  <a:pt x="94715" y="194944"/>
                </a:lnTo>
                <a:lnTo>
                  <a:pt x="82423" y="194944"/>
                </a:lnTo>
                <a:lnTo>
                  <a:pt x="50800" y="109855"/>
                </a:lnTo>
                <a:lnTo>
                  <a:pt x="49022" y="105029"/>
                </a:lnTo>
                <a:lnTo>
                  <a:pt x="48005" y="100965"/>
                </a:lnTo>
                <a:lnTo>
                  <a:pt x="48005" y="94615"/>
                </a:lnTo>
                <a:lnTo>
                  <a:pt x="48895" y="92329"/>
                </a:lnTo>
                <a:lnTo>
                  <a:pt x="50673" y="90805"/>
                </a:lnTo>
                <a:lnTo>
                  <a:pt x="52450" y="89154"/>
                </a:lnTo>
                <a:lnTo>
                  <a:pt x="56260" y="88137"/>
                </a:lnTo>
                <a:lnTo>
                  <a:pt x="61975" y="87630"/>
                </a:lnTo>
                <a:lnTo>
                  <a:pt x="61975" y="81661"/>
                </a:lnTo>
                <a:close/>
              </a:path>
              <a:path w="583565" h="234314">
                <a:moveTo>
                  <a:pt x="147523" y="139700"/>
                </a:moveTo>
                <a:lnTo>
                  <a:pt x="119887" y="139700"/>
                </a:lnTo>
                <a:lnTo>
                  <a:pt x="156845" y="234187"/>
                </a:lnTo>
                <a:lnTo>
                  <a:pt x="163575" y="234187"/>
                </a:lnTo>
                <a:lnTo>
                  <a:pt x="180060" y="191643"/>
                </a:lnTo>
                <a:lnTo>
                  <a:pt x="168021" y="191643"/>
                </a:lnTo>
                <a:lnTo>
                  <a:pt x="147523" y="139700"/>
                </a:lnTo>
                <a:close/>
              </a:path>
              <a:path w="583565" h="234314">
                <a:moveTo>
                  <a:pt x="152907" y="81661"/>
                </a:moveTo>
                <a:lnTo>
                  <a:pt x="82423" y="81661"/>
                </a:lnTo>
                <a:lnTo>
                  <a:pt x="82423" y="87630"/>
                </a:lnTo>
                <a:lnTo>
                  <a:pt x="88900" y="88011"/>
                </a:lnTo>
                <a:lnTo>
                  <a:pt x="93345" y="88900"/>
                </a:lnTo>
                <a:lnTo>
                  <a:pt x="95757" y="90424"/>
                </a:lnTo>
                <a:lnTo>
                  <a:pt x="99949" y="92837"/>
                </a:lnTo>
                <a:lnTo>
                  <a:pt x="103250" y="97409"/>
                </a:lnTo>
                <a:lnTo>
                  <a:pt x="105967" y="104012"/>
                </a:lnTo>
                <a:lnTo>
                  <a:pt x="114300" y="125603"/>
                </a:lnTo>
                <a:lnTo>
                  <a:pt x="82423" y="194944"/>
                </a:lnTo>
                <a:lnTo>
                  <a:pt x="94715" y="194944"/>
                </a:lnTo>
                <a:lnTo>
                  <a:pt x="119887" y="139700"/>
                </a:lnTo>
                <a:lnTo>
                  <a:pt x="147523" y="139700"/>
                </a:lnTo>
                <a:lnTo>
                  <a:pt x="134493" y="106680"/>
                </a:lnTo>
                <a:lnTo>
                  <a:pt x="133603" y="104521"/>
                </a:lnTo>
                <a:lnTo>
                  <a:pt x="133096" y="102235"/>
                </a:lnTo>
                <a:lnTo>
                  <a:pt x="133096" y="96393"/>
                </a:lnTo>
                <a:lnTo>
                  <a:pt x="152907" y="87630"/>
                </a:lnTo>
                <a:lnTo>
                  <a:pt x="152907" y="81661"/>
                </a:lnTo>
                <a:close/>
              </a:path>
              <a:path w="583565" h="234314">
                <a:moveTo>
                  <a:pt x="233552" y="81661"/>
                </a:moveTo>
                <a:lnTo>
                  <a:pt x="186944" y="81661"/>
                </a:lnTo>
                <a:lnTo>
                  <a:pt x="186944" y="87630"/>
                </a:lnTo>
                <a:lnTo>
                  <a:pt x="193039" y="87884"/>
                </a:lnTo>
                <a:lnTo>
                  <a:pt x="197230" y="88773"/>
                </a:lnTo>
                <a:lnTo>
                  <a:pt x="199262" y="90424"/>
                </a:lnTo>
                <a:lnTo>
                  <a:pt x="201422" y="92075"/>
                </a:lnTo>
                <a:lnTo>
                  <a:pt x="202437" y="93853"/>
                </a:lnTo>
                <a:lnTo>
                  <a:pt x="202437" y="99313"/>
                </a:lnTo>
                <a:lnTo>
                  <a:pt x="201295" y="104012"/>
                </a:lnTo>
                <a:lnTo>
                  <a:pt x="199262" y="109855"/>
                </a:lnTo>
                <a:lnTo>
                  <a:pt x="168021" y="191643"/>
                </a:lnTo>
                <a:lnTo>
                  <a:pt x="180060" y="191643"/>
                </a:lnTo>
                <a:lnTo>
                  <a:pt x="212978" y="106680"/>
                </a:lnTo>
                <a:lnTo>
                  <a:pt x="233552" y="87630"/>
                </a:lnTo>
                <a:lnTo>
                  <a:pt x="233552" y="81661"/>
                </a:lnTo>
                <a:close/>
              </a:path>
              <a:path w="583565" h="234314">
                <a:moveTo>
                  <a:pt x="289559" y="0"/>
                </a:moveTo>
                <a:lnTo>
                  <a:pt x="280416" y="0"/>
                </a:lnTo>
                <a:lnTo>
                  <a:pt x="276478" y="1524"/>
                </a:lnTo>
                <a:lnTo>
                  <a:pt x="270128" y="7874"/>
                </a:lnTo>
                <a:lnTo>
                  <a:pt x="268604" y="11811"/>
                </a:lnTo>
                <a:lnTo>
                  <a:pt x="268604" y="20828"/>
                </a:lnTo>
                <a:lnTo>
                  <a:pt x="270255" y="24637"/>
                </a:lnTo>
                <a:lnTo>
                  <a:pt x="273430" y="27940"/>
                </a:lnTo>
                <a:lnTo>
                  <a:pt x="276732" y="31115"/>
                </a:lnTo>
                <a:lnTo>
                  <a:pt x="280543" y="32766"/>
                </a:lnTo>
                <a:lnTo>
                  <a:pt x="289559" y="32766"/>
                </a:lnTo>
                <a:lnTo>
                  <a:pt x="293497" y="31115"/>
                </a:lnTo>
                <a:lnTo>
                  <a:pt x="296672" y="27940"/>
                </a:lnTo>
                <a:lnTo>
                  <a:pt x="299847" y="24637"/>
                </a:lnTo>
                <a:lnTo>
                  <a:pt x="301371" y="20828"/>
                </a:lnTo>
                <a:lnTo>
                  <a:pt x="301371" y="11811"/>
                </a:lnTo>
                <a:lnTo>
                  <a:pt x="299847" y="7874"/>
                </a:lnTo>
                <a:lnTo>
                  <a:pt x="293497" y="1524"/>
                </a:lnTo>
                <a:lnTo>
                  <a:pt x="289559" y="0"/>
                </a:lnTo>
                <a:close/>
              </a:path>
              <a:path w="583565" h="234314">
                <a:moveTo>
                  <a:pt x="320928" y="223774"/>
                </a:moveTo>
                <a:lnTo>
                  <a:pt x="249047" y="223774"/>
                </a:lnTo>
                <a:lnTo>
                  <a:pt x="249047" y="229616"/>
                </a:lnTo>
                <a:lnTo>
                  <a:pt x="320928" y="229616"/>
                </a:lnTo>
                <a:lnTo>
                  <a:pt x="320928" y="223774"/>
                </a:lnTo>
                <a:close/>
              </a:path>
              <a:path w="583565" h="234314">
                <a:moveTo>
                  <a:pt x="298450" y="98806"/>
                </a:moveTo>
                <a:lnTo>
                  <a:pt x="262889" y="98806"/>
                </a:lnTo>
                <a:lnTo>
                  <a:pt x="265049" y="99441"/>
                </a:lnTo>
                <a:lnTo>
                  <a:pt x="266700" y="100837"/>
                </a:lnTo>
                <a:lnTo>
                  <a:pt x="271637" y="205486"/>
                </a:lnTo>
                <a:lnTo>
                  <a:pt x="270891" y="211581"/>
                </a:lnTo>
                <a:lnTo>
                  <a:pt x="256285" y="223774"/>
                </a:lnTo>
                <a:lnTo>
                  <a:pt x="313944" y="223774"/>
                </a:lnTo>
                <a:lnTo>
                  <a:pt x="309118" y="223012"/>
                </a:lnTo>
                <a:lnTo>
                  <a:pt x="306450" y="221487"/>
                </a:lnTo>
                <a:lnTo>
                  <a:pt x="303783" y="220091"/>
                </a:lnTo>
                <a:lnTo>
                  <a:pt x="301878" y="217805"/>
                </a:lnTo>
                <a:lnTo>
                  <a:pt x="300481" y="214630"/>
                </a:lnTo>
                <a:lnTo>
                  <a:pt x="299084" y="211581"/>
                </a:lnTo>
                <a:lnTo>
                  <a:pt x="298450" y="205486"/>
                </a:lnTo>
                <a:lnTo>
                  <a:pt x="298450" y="98806"/>
                </a:lnTo>
                <a:close/>
              </a:path>
              <a:path w="583565" h="234314">
                <a:moveTo>
                  <a:pt x="298450" y="77343"/>
                </a:moveTo>
                <a:lnTo>
                  <a:pt x="291337" y="77343"/>
                </a:lnTo>
                <a:lnTo>
                  <a:pt x="246760" y="95376"/>
                </a:lnTo>
                <a:lnTo>
                  <a:pt x="249047" y="101218"/>
                </a:lnTo>
                <a:lnTo>
                  <a:pt x="253364" y="99568"/>
                </a:lnTo>
                <a:lnTo>
                  <a:pt x="257048" y="98806"/>
                </a:lnTo>
                <a:lnTo>
                  <a:pt x="298450" y="98806"/>
                </a:lnTo>
                <a:lnTo>
                  <a:pt x="298450" y="77343"/>
                </a:lnTo>
                <a:close/>
              </a:path>
              <a:path w="583565" h="234314">
                <a:moveTo>
                  <a:pt x="381888" y="92963"/>
                </a:moveTo>
                <a:lnTo>
                  <a:pt x="355219" y="92963"/>
                </a:lnTo>
                <a:lnTo>
                  <a:pt x="355219" y="203073"/>
                </a:lnTo>
                <a:lnTo>
                  <a:pt x="378713" y="232029"/>
                </a:lnTo>
                <a:lnTo>
                  <a:pt x="390905" y="232029"/>
                </a:lnTo>
                <a:lnTo>
                  <a:pt x="414544" y="213360"/>
                </a:lnTo>
                <a:lnTo>
                  <a:pt x="392175" y="213360"/>
                </a:lnTo>
                <a:lnTo>
                  <a:pt x="388747" y="211581"/>
                </a:lnTo>
                <a:lnTo>
                  <a:pt x="383158" y="204978"/>
                </a:lnTo>
                <a:lnTo>
                  <a:pt x="381888" y="198500"/>
                </a:lnTo>
                <a:lnTo>
                  <a:pt x="381888" y="92963"/>
                </a:lnTo>
                <a:close/>
              </a:path>
              <a:path w="583565" h="234314">
                <a:moveTo>
                  <a:pt x="420877" y="200279"/>
                </a:moveTo>
                <a:lnTo>
                  <a:pt x="414654" y="200279"/>
                </a:lnTo>
                <a:lnTo>
                  <a:pt x="412750" y="204469"/>
                </a:lnTo>
                <a:lnTo>
                  <a:pt x="410209" y="207772"/>
                </a:lnTo>
                <a:lnTo>
                  <a:pt x="406907" y="210057"/>
                </a:lnTo>
                <a:lnTo>
                  <a:pt x="403478" y="212217"/>
                </a:lnTo>
                <a:lnTo>
                  <a:pt x="400050" y="213360"/>
                </a:lnTo>
                <a:lnTo>
                  <a:pt x="414544" y="213360"/>
                </a:lnTo>
                <a:lnTo>
                  <a:pt x="417806" y="207686"/>
                </a:lnTo>
                <a:lnTo>
                  <a:pt x="420877" y="200279"/>
                </a:lnTo>
                <a:close/>
              </a:path>
              <a:path w="583565" h="234314">
                <a:moveTo>
                  <a:pt x="381888" y="33147"/>
                </a:moveTo>
                <a:lnTo>
                  <a:pt x="376808" y="33147"/>
                </a:lnTo>
                <a:lnTo>
                  <a:pt x="372363" y="43942"/>
                </a:lnTo>
                <a:lnTo>
                  <a:pt x="368934" y="51435"/>
                </a:lnTo>
                <a:lnTo>
                  <a:pt x="343788" y="81280"/>
                </a:lnTo>
                <a:lnTo>
                  <a:pt x="331724" y="87630"/>
                </a:lnTo>
                <a:lnTo>
                  <a:pt x="331724" y="92963"/>
                </a:lnTo>
                <a:lnTo>
                  <a:pt x="416432" y="92963"/>
                </a:lnTo>
                <a:lnTo>
                  <a:pt x="416432" y="81661"/>
                </a:lnTo>
                <a:lnTo>
                  <a:pt x="381888" y="81661"/>
                </a:lnTo>
                <a:lnTo>
                  <a:pt x="381888" y="33147"/>
                </a:lnTo>
                <a:close/>
              </a:path>
              <a:path w="583565" h="234314">
                <a:moveTo>
                  <a:pt x="497712" y="223774"/>
                </a:moveTo>
                <a:lnTo>
                  <a:pt x="424306" y="223774"/>
                </a:lnTo>
                <a:lnTo>
                  <a:pt x="424306" y="229616"/>
                </a:lnTo>
                <a:lnTo>
                  <a:pt x="497712" y="229616"/>
                </a:lnTo>
                <a:lnTo>
                  <a:pt x="497712" y="223774"/>
                </a:lnTo>
                <a:close/>
              </a:path>
              <a:path w="583565" h="234314">
                <a:moveTo>
                  <a:pt x="583183" y="223774"/>
                </a:moveTo>
                <a:lnTo>
                  <a:pt x="510539" y="223774"/>
                </a:lnTo>
                <a:lnTo>
                  <a:pt x="510539" y="229616"/>
                </a:lnTo>
                <a:lnTo>
                  <a:pt x="583183" y="229616"/>
                </a:lnTo>
                <a:lnTo>
                  <a:pt x="583183" y="223774"/>
                </a:lnTo>
                <a:close/>
              </a:path>
              <a:path w="583565" h="234314">
                <a:moveTo>
                  <a:pt x="473709" y="21209"/>
                </a:moveTo>
                <a:lnTo>
                  <a:pt x="438150" y="21209"/>
                </a:lnTo>
                <a:lnTo>
                  <a:pt x="440308" y="21843"/>
                </a:lnTo>
                <a:lnTo>
                  <a:pt x="442086" y="23241"/>
                </a:lnTo>
                <a:lnTo>
                  <a:pt x="446841" y="50903"/>
                </a:lnTo>
                <a:lnTo>
                  <a:pt x="446833" y="206248"/>
                </a:lnTo>
                <a:lnTo>
                  <a:pt x="439800" y="220725"/>
                </a:lnTo>
                <a:lnTo>
                  <a:pt x="436118" y="222757"/>
                </a:lnTo>
                <a:lnTo>
                  <a:pt x="430910" y="223774"/>
                </a:lnTo>
                <a:lnTo>
                  <a:pt x="490093" y="223774"/>
                </a:lnTo>
                <a:lnTo>
                  <a:pt x="484758" y="223012"/>
                </a:lnTo>
                <a:lnTo>
                  <a:pt x="481710" y="221361"/>
                </a:lnTo>
                <a:lnTo>
                  <a:pt x="473709" y="206248"/>
                </a:lnTo>
                <a:lnTo>
                  <a:pt x="473709" y="117982"/>
                </a:lnTo>
                <a:lnTo>
                  <a:pt x="479496" y="112146"/>
                </a:lnTo>
                <a:lnTo>
                  <a:pt x="483941" y="108204"/>
                </a:lnTo>
                <a:lnTo>
                  <a:pt x="473709" y="108204"/>
                </a:lnTo>
                <a:lnTo>
                  <a:pt x="473709" y="21209"/>
                </a:lnTo>
                <a:close/>
              </a:path>
              <a:path w="583565" h="234314">
                <a:moveTo>
                  <a:pt x="554550" y="96900"/>
                </a:moveTo>
                <a:lnTo>
                  <a:pt x="515874" y="96900"/>
                </a:lnTo>
                <a:lnTo>
                  <a:pt x="520319" y="98171"/>
                </a:lnTo>
                <a:lnTo>
                  <a:pt x="527684" y="103250"/>
                </a:lnTo>
                <a:lnTo>
                  <a:pt x="534393" y="205486"/>
                </a:lnTo>
                <a:lnTo>
                  <a:pt x="534288" y="209676"/>
                </a:lnTo>
                <a:lnTo>
                  <a:pt x="534034" y="211328"/>
                </a:lnTo>
                <a:lnTo>
                  <a:pt x="532892" y="215519"/>
                </a:lnTo>
                <a:lnTo>
                  <a:pt x="530986" y="218567"/>
                </a:lnTo>
                <a:lnTo>
                  <a:pt x="528320" y="220599"/>
                </a:lnTo>
                <a:lnTo>
                  <a:pt x="525652" y="222757"/>
                </a:lnTo>
                <a:lnTo>
                  <a:pt x="520826" y="223774"/>
                </a:lnTo>
                <a:lnTo>
                  <a:pt x="576326" y="223774"/>
                </a:lnTo>
                <a:lnTo>
                  <a:pt x="571626" y="223012"/>
                </a:lnTo>
                <a:lnTo>
                  <a:pt x="569086" y="221487"/>
                </a:lnTo>
                <a:lnTo>
                  <a:pt x="561339" y="143891"/>
                </a:lnTo>
                <a:lnTo>
                  <a:pt x="561129" y="131244"/>
                </a:lnTo>
                <a:lnTo>
                  <a:pt x="560514" y="120729"/>
                </a:lnTo>
                <a:lnTo>
                  <a:pt x="559518" y="112333"/>
                </a:lnTo>
                <a:lnTo>
                  <a:pt x="558164" y="106044"/>
                </a:lnTo>
                <a:lnTo>
                  <a:pt x="555688" y="99115"/>
                </a:lnTo>
                <a:lnTo>
                  <a:pt x="554550" y="96900"/>
                </a:lnTo>
                <a:close/>
              </a:path>
              <a:path w="583565" h="234314">
                <a:moveTo>
                  <a:pt x="531622" y="77343"/>
                </a:moveTo>
                <a:lnTo>
                  <a:pt x="516127" y="77343"/>
                </a:lnTo>
                <a:lnTo>
                  <a:pt x="509143" y="79248"/>
                </a:lnTo>
                <a:lnTo>
                  <a:pt x="473709" y="108204"/>
                </a:lnTo>
                <a:lnTo>
                  <a:pt x="483941" y="108204"/>
                </a:lnTo>
                <a:lnTo>
                  <a:pt x="484854" y="107394"/>
                </a:lnTo>
                <a:lnTo>
                  <a:pt x="489783" y="103713"/>
                </a:lnTo>
                <a:lnTo>
                  <a:pt x="494283" y="101092"/>
                </a:lnTo>
                <a:lnTo>
                  <a:pt x="499999" y="98298"/>
                </a:lnTo>
                <a:lnTo>
                  <a:pt x="505459" y="96900"/>
                </a:lnTo>
                <a:lnTo>
                  <a:pt x="554550" y="96900"/>
                </a:lnTo>
                <a:lnTo>
                  <a:pt x="552640" y="93186"/>
                </a:lnTo>
                <a:lnTo>
                  <a:pt x="549021" y="88257"/>
                </a:lnTo>
                <a:lnTo>
                  <a:pt x="544829" y="84328"/>
                </a:lnTo>
                <a:lnTo>
                  <a:pt x="538733" y="79629"/>
                </a:lnTo>
                <a:lnTo>
                  <a:pt x="531622" y="77343"/>
                </a:lnTo>
                <a:close/>
              </a:path>
              <a:path w="583565" h="234314">
                <a:moveTo>
                  <a:pt x="473709" y="0"/>
                </a:moveTo>
                <a:lnTo>
                  <a:pt x="466344" y="0"/>
                </a:lnTo>
                <a:lnTo>
                  <a:pt x="422148" y="18034"/>
                </a:lnTo>
                <a:lnTo>
                  <a:pt x="424306" y="23749"/>
                </a:lnTo>
                <a:lnTo>
                  <a:pt x="429386" y="21971"/>
                </a:lnTo>
                <a:lnTo>
                  <a:pt x="433070" y="21209"/>
                </a:lnTo>
                <a:lnTo>
                  <a:pt x="473709" y="21209"/>
                </a:lnTo>
                <a:lnTo>
                  <a:pt x="473709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019921" y="4621276"/>
            <a:ext cx="784860" cy="234315"/>
          </a:xfrm>
          <a:custGeom>
            <a:avLst/>
            <a:gdLst/>
            <a:ahLst/>
            <a:cxnLst/>
            <a:rect l="l" t="t" r="r" b="b"/>
            <a:pathLst>
              <a:path w="784859" h="234314">
                <a:moveTo>
                  <a:pt x="183769" y="61976"/>
                </a:moveTo>
                <a:lnTo>
                  <a:pt x="181991" y="24384"/>
                </a:lnTo>
                <a:lnTo>
                  <a:pt x="181356" y="10668"/>
                </a:lnTo>
                <a:lnTo>
                  <a:pt x="2540" y="10668"/>
                </a:lnTo>
                <a:lnTo>
                  <a:pt x="0" y="61976"/>
                </a:lnTo>
                <a:lnTo>
                  <a:pt x="6096" y="61976"/>
                </a:lnTo>
                <a:lnTo>
                  <a:pt x="6858" y="52070"/>
                </a:lnTo>
                <a:lnTo>
                  <a:pt x="9271" y="44196"/>
                </a:lnTo>
                <a:lnTo>
                  <a:pt x="13208" y="38481"/>
                </a:lnTo>
                <a:lnTo>
                  <a:pt x="17145" y="32639"/>
                </a:lnTo>
                <a:lnTo>
                  <a:pt x="21971" y="28702"/>
                </a:lnTo>
                <a:lnTo>
                  <a:pt x="27559" y="26670"/>
                </a:lnTo>
                <a:lnTo>
                  <a:pt x="31877" y="25146"/>
                </a:lnTo>
                <a:lnTo>
                  <a:pt x="39116" y="24384"/>
                </a:lnTo>
                <a:lnTo>
                  <a:pt x="75692" y="24384"/>
                </a:lnTo>
                <a:lnTo>
                  <a:pt x="75692" y="203962"/>
                </a:lnTo>
                <a:lnTo>
                  <a:pt x="74549" y="211836"/>
                </a:lnTo>
                <a:lnTo>
                  <a:pt x="72034" y="215404"/>
                </a:lnTo>
                <a:lnTo>
                  <a:pt x="68326" y="220853"/>
                </a:lnTo>
                <a:lnTo>
                  <a:pt x="61722" y="223647"/>
                </a:lnTo>
                <a:lnTo>
                  <a:pt x="44704" y="223647"/>
                </a:lnTo>
                <a:lnTo>
                  <a:pt x="44704" y="229616"/>
                </a:lnTo>
                <a:lnTo>
                  <a:pt x="137541" y="229616"/>
                </a:lnTo>
                <a:lnTo>
                  <a:pt x="137541" y="223647"/>
                </a:lnTo>
                <a:lnTo>
                  <a:pt x="121412" y="223647"/>
                </a:lnTo>
                <a:lnTo>
                  <a:pt x="115189" y="221361"/>
                </a:lnTo>
                <a:lnTo>
                  <a:pt x="106680" y="24384"/>
                </a:lnTo>
                <a:lnTo>
                  <a:pt x="146558" y="24384"/>
                </a:lnTo>
                <a:lnTo>
                  <a:pt x="153924" y="25908"/>
                </a:lnTo>
                <a:lnTo>
                  <a:pt x="159385" y="28829"/>
                </a:lnTo>
                <a:lnTo>
                  <a:pt x="164973" y="31750"/>
                </a:lnTo>
                <a:lnTo>
                  <a:pt x="169418" y="36322"/>
                </a:lnTo>
                <a:lnTo>
                  <a:pt x="172720" y="42672"/>
                </a:lnTo>
                <a:lnTo>
                  <a:pt x="174752" y="46482"/>
                </a:lnTo>
                <a:lnTo>
                  <a:pt x="176403" y="52959"/>
                </a:lnTo>
                <a:lnTo>
                  <a:pt x="177546" y="61976"/>
                </a:lnTo>
                <a:lnTo>
                  <a:pt x="183769" y="61976"/>
                </a:lnTo>
                <a:close/>
              </a:path>
              <a:path w="784859" h="234314">
                <a:moveTo>
                  <a:pt x="323723" y="152908"/>
                </a:moveTo>
                <a:lnTo>
                  <a:pt x="313969" y="114160"/>
                </a:lnTo>
                <a:lnTo>
                  <a:pt x="293624" y="90576"/>
                </a:lnTo>
                <a:lnTo>
                  <a:pt x="293624" y="165354"/>
                </a:lnTo>
                <a:lnTo>
                  <a:pt x="292989" y="179933"/>
                </a:lnTo>
                <a:lnTo>
                  <a:pt x="278053" y="215404"/>
                </a:lnTo>
                <a:lnTo>
                  <a:pt x="257683" y="222631"/>
                </a:lnTo>
                <a:lnTo>
                  <a:pt x="247650" y="221183"/>
                </a:lnTo>
                <a:lnTo>
                  <a:pt x="218173" y="187007"/>
                </a:lnTo>
                <a:lnTo>
                  <a:pt x="210947" y="143510"/>
                </a:lnTo>
                <a:lnTo>
                  <a:pt x="211277" y="133972"/>
                </a:lnTo>
                <a:lnTo>
                  <a:pt x="224536" y="96266"/>
                </a:lnTo>
                <a:lnTo>
                  <a:pt x="232397" y="91706"/>
                </a:lnTo>
                <a:lnTo>
                  <a:pt x="236093" y="89535"/>
                </a:lnTo>
                <a:lnTo>
                  <a:pt x="241808" y="87884"/>
                </a:lnTo>
                <a:lnTo>
                  <a:pt x="247523" y="87884"/>
                </a:lnTo>
                <a:lnTo>
                  <a:pt x="284137" y="115697"/>
                </a:lnTo>
                <a:lnTo>
                  <a:pt x="293624" y="165354"/>
                </a:lnTo>
                <a:lnTo>
                  <a:pt x="293624" y="90576"/>
                </a:lnTo>
                <a:lnTo>
                  <a:pt x="289356" y="87884"/>
                </a:lnTo>
                <a:lnTo>
                  <a:pt x="282740" y="83731"/>
                </a:lnTo>
                <a:lnTo>
                  <a:pt x="268427" y="78943"/>
                </a:lnTo>
                <a:lnTo>
                  <a:pt x="252476" y="77343"/>
                </a:lnTo>
                <a:lnTo>
                  <a:pt x="243370" y="77952"/>
                </a:lnTo>
                <a:lnTo>
                  <a:pt x="202704" y="99187"/>
                </a:lnTo>
                <a:lnTo>
                  <a:pt x="183464" y="136817"/>
                </a:lnTo>
                <a:lnTo>
                  <a:pt x="180975" y="157099"/>
                </a:lnTo>
                <a:lnTo>
                  <a:pt x="181991" y="170751"/>
                </a:lnTo>
                <a:lnTo>
                  <a:pt x="197612" y="207518"/>
                </a:lnTo>
                <a:lnTo>
                  <a:pt x="234861" y="232524"/>
                </a:lnTo>
                <a:lnTo>
                  <a:pt x="250698" y="234188"/>
                </a:lnTo>
                <a:lnTo>
                  <a:pt x="260718" y="233527"/>
                </a:lnTo>
                <a:lnTo>
                  <a:pt x="270256" y="231559"/>
                </a:lnTo>
                <a:lnTo>
                  <a:pt x="279298" y="228295"/>
                </a:lnTo>
                <a:lnTo>
                  <a:pt x="287909" y="223774"/>
                </a:lnTo>
                <a:lnTo>
                  <a:pt x="289471" y="222631"/>
                </a:lnTo>
                <a:lnTo>
                  <a:pt x="295833" y="217995"/>
                </a:lnTo>
                <a:lnTo>
                  <a:pt x="318363" y="183007"/>
                </a:lnTo>
                <a:lnTo>
                  <a:pt x="323126" y="162864"/>
                </a:lnTo>
                <a:lnTo>
                  <a:pt x="323723" y="152908"/>
                </a:lnTo>
                <a:close/>
              </a:path>
              <a:path w="784859" h="234314">
                <a:moveTo>
                  <a:pt x="488315" y="152908"/>
                </a:moveTo>
                <a:lnTo>
                  <a:pt x="478561" y="114160"/>
                </a:lnTo>
                <a:lnTo>
                  <a:pt x="458216" y="90576"/>
                </a:lnTo>
                <a:lnTo>
                  <a:pt x="458216" y="165354"/>
                </a:lnTo>
                <a:lnTo>
                  <a:pt x="457581" y="179933"/>
                </a:lnTo>
                <a:lnTo>
                  <a:pt x="442645" y="215404"/>
                </a:lnTo>
                <a:lnTo>
                  <a:pt x="422275" y="222631"/>
                </a:lnTo>
                <a:lnTo>
                  <a:pt x="412242" y="221183"/>
                </a:lnTo>
                <a:lnTo>
                  <a:pt x="382765" y="187007"/>
                </a:lnTo>
                <a:lnTo>
                  <a:pt x="375539" y="143510"/>
                </a:lnTo>
                <a:lnTo>
                  <a:pt x="375869" y="133972"/>
                </a:lnTo>
                <a:lnTo>
                  <a:pt x="389128" y="96266"/>
                </a:lnTo>
                <a:lnTo>
                  <a:pt x="396989" y="91706"/>
                </a:lnTo>
                <a:lnTo>
                  <a:pt x="400685" y="89535"/>
                </a:lnTo>
                <a:lnTo>
                  <a:pt x="406400" y="87884"/>
                </a:lnTo>
                <a:lnTo>
                  <a:pt x="412115" y="87884"/>
                </a:lnTo>
                <a:lnTo>
                  <a:pt x="448729" y="115697"/>
                </a:lnTo>
                <a:lnTo>
                  <a:pt x="458216" y="165354"/>
                </a:lnTo>
                <a:lnTo>
                  <a:pt x="458216" y="90576"/>
                </a:lnTo>
                <a:lnTo>
                  <a:pt x="453948" y="87884"/>
                </a:lnTo>
                <a:lnTo>
                  <a:pt x="447332" y="83731"/>
                </a:lnTo>
                <a:lnTo>
                  <a:pt x="433019" y="78943"/>
                </a:lnTo>
                <a:lnTo>
                  <a:pt x="417068" y="77343"/>
                </a:lnTo>
                <a:lnTo>
                  <a:pt x="407962" y="77952"/>
                </a:lnTo>
                <a:lnTo>
                  <a:pt x="367296" y="99187"/>
                </a:lnTo>
                <a:lnTo>
                  <a:pt x="348056" y="136817"/>
                </a:lnTo>
                <a:lnTo>
                  <a:pt x="345567" y="157099"/>
                </a:lnTo>
                <a:lnTo>
                  <a:pt x="346583" y="170751"/>
                </a:lnTo>
                <a:lnTo>
                  <a:pt x="362204" y="207518"/>
                </a:lnTo>
                <a:lnTo>
                  <a:pt x="399453" y="232524"/>
                </a:lnTo>
                <a:lnTo>
                  <a:pt x="415290" y="234188"/>
                </a:lnTo>
                <a:lnTo>
                  <a:pt x="425310" y="233527"/>
                </a:lnTo>
                <a:lnTo>
                  <a:pt x="434835" y="231559"/>
                </a:lnTo>
                <a:lnTo>
                  <a:pt x="443890" y="228295"/>
                </a:lnTo>
                <a:lnTo>
                  <a:pt x="452501" y="223774"/>
                </a:lnTo>
                <a:lnTo>
                  <a:pt x="454063" y="222631"/>
                </a:lnTo>
                <a:lnTo>
                  <a:pt x="460425" y="217995"/>
                </a:lnTo>
                <a:lnTo>
                  <a:pt x="482955" y="183007"/>
                </a:lnTo>
                <a:lnTo>
                  <a:pt x="487718" y="162864"/>
                </a:lnTo>
                <a:lnTo>
                  <a:pt x="488315" y="152908"/>
                </a:lnTo>
                <a:close/>
              </a:path>
              <a:path w="784859" h="234314">
                <a:moveTo>
                  <a:pt x="585597" y="223774"/>
                </a:moveTo>
                <a:lnTo>
                  <a:pt x="577977" y="223774"/>
                </a:lnTo>
                <a:lnTo>
                  <a:pt x="572770" y="223012"/>
                </a:lnTo>
                <a:lnTo>
                  <a:pt x="569976" y="221488"/>
                </a:lnTo>
                <a:lnTo>
                  <a:pt x="567182" y="219837"/>
                </a:lnTo>
                <a:lnTo>
                  <a:pt x="565023" y="217551"/>
                </a:lnTo>
                <a:lnTo>
                  <a:pt x="563753" y="214630"/>
                </a:lnTo>
                <a:lnTo>
                  <a:pt x="562356" y="211582"/>
                </a:lnTo>
                <a:lnTo>
                  <a:pt x="561721" y="205486"/>
                </a:lnTo>
                <a:lnTo>
                  <a:pt x="561721" y="21209"/>
                </a:lnTo>
                <a:lnTo>
                  <a:pt x="561721" y="0"/>
                </a:lnTo>
                <a:lnTo>
                  <a:pt x="554482" y="0"/>
                </a:lnTo>
                <a:lnTo>
                  <a:pt x="510413" y="18034"/>
                </a:lnTo>
                <a:lnTo>
                  <a:pt x="513080" y="23749"/>
                </a:lnTo>
                <a:lnTo>
                  <a:pt x="517398" y="21971"/>
                </a:lnTo>
                <a:lnTo>
                  <a:pt x="520954" y="21209"/>
                </a:lnTo>
                <a:lnTo>
                  <a:pt x="526288" y="21209"/>
                </a:lnTo>
                <a:lnTo>
                  <a:pt x="528447" y="21844"/>
                </a:lnTo>
                <a:lnTo>
                  <a:pt x="534898" y="205486"/>
                </a:lnTo>
                <a:lnTo>
                  <a:pt x="534162" y="211582"/>
                </a:lnTo>
                <a:lnTo>
                  <a:pt x="519938" y="223774"/>
                </a:lnTo>
                <a:lnTo>
                  <a:pt x="513080" y="223774"/>
                </a:lnTo>
                <a:lnTo>
                  <a:pt x="513080" y="229616"/>
                </a:lnTo>
                <a:lnTo>
                  <a:pt x="585597" y="229616"/>
                </a:lnTo>
                <a:lnTo>
                  <a:pt x="585597" y="223774"/>
                </a:lnTo>
                <a:close/>
              </a:path>
              <a:path w="784859" h="234314">
                <a:moveTo>
                  <a:pt x="708990" y="189699"/>
                </a:moveTo>
                <a:lnTo>
                  <a:pt x="690600" y="155714"/>
                </a:lnTo>
                <a:lnTo>
                  <a:pt x="642493" y="130683"/>
                </a:lnTo>
                <a:lnTo>
                  <a:pt x="635635" y="125984"/>
                </a:lnTo>
                <a:lnTo>
                  <a:pt x="632333" y="121539"/>
                </a:lnTo>
                <a:lnTo>
                  <a:pt x="628904" y="117221"/>
                </a:lnTo>
                <a:lnTo>
                  <a:pt x="627126" y="112141"/>
                </a:lnTo>
                <a:lnTo>
                  <a:pt x="627126" y="101219"/>
                </a:lnTo>
                <a:lnTo>
                  <a:pt x="629412" y="96774"/>
                </a:lnTo>
                <a:lnTo>
                  <a:pt x="634111" y="92837"/>
                </a:lnTo>
                <a:lnTo>
                  <a:pt x="638683" y="88900"/>
                </a:lnTo>
                <a:lnTo>
                  <a:pt x="644779" y="86868"/>
                </a:lnTo>
                <a:lnTo>
                  <a:pt x="652399" y="86868"/>
                </a:lnTo>
                <a:lnTo>
                  <a:pt x="685558" y="107759"/>
                </a:lnTo>
                <a:lnTo>
                  <a:pt x="692531" y="127762"/>
                </a:lnTo>
                <a:lnTo>
                  <a:pt x="697865" y="127762"/>
                </a:lnTo>
                <a:lnTo>
                  <a:pt x="697865" y="86868"/>
                </a:lnTo>
                <a:lnTo>
                  <a:pt x="697865" y="83439"/>
                </a:lnTo>
                <a:lnTo>
                  <a:pt x="697865" y="77343"/>
                </a:lnTo>
                <a:lnTo>
                  <a:pt x="692531" y="77343"/>
                </a:lnTo>
                <a:lnTo>
                  <a:pt x="691261" y="79883"/>
                </a:lnTo>
                <a:lnTo>
                  <a:pt x="690118" y="81534"/>
                </a:lnTo>
                <a:lnTo>
                  <a:pt x="689102" y="82296"/>
                </a:lnTo>
                <a:lnTo>
                  <a:pt x="688213" y="83058"/>
                </a:lnTo>
                <a:lnTo>
                  <a:pt x="686816" y="83439"/>
                </a:lnTo>
                <a:lnTo>
                  <a:pt x="683260" y="83439"/>
                </a:lnTo>
                <a:lnTo>
                  <a:pt x="679577" y="82677"/>
                </a:lnTo>
                <a:lnTo>
                  <a:pt x="674116" y="81026"/>
                </a:lnTo>
                <a:lnTo>
                  <a:pt x="665861" y="78613"/>
                </a:lnTo>
                <a:lnTo>
                  <a:pt x="658749" y="77343"/>
                </a:lnTo>
                <a:lnTo>
                  <a:pt x="653034" y="77343"/>
                </a:lnTo>
                <a:lnTo>
                  <a:pt x="615137" y="96151"/>
                </a:lnTo>
                <a:lnTo>
                  <a:pt x="608076" y="120142"/>
                </a:lnTo>
                <a:lnTo>
                  <a:pt x="608076" y="129540"/>
                </a:lnTo>
                <a:lnTo>
                  <a:pt x="635342" y="158673"/>
                </a:lnTo>
                <a:lnTo>
                  <a:pt x="656780" y="169913"/>
                </a:lnTo>
                <a:lnTo>
                  <a:pt x="665568" y="174993"/>
                </a:lnTo>
                <a:lnTo>
                  <a:pt x="672401" y="179578"/>
                </a:lnTo>
                <a:lnTo>
                  <a:pt x="677291" y="183642"/>
                </a:lnTo>
                <a:lnTo>
                  <a:pt x="682498" y="188595"/>
                </a:lnTo>
                <a:lnTo>
                  <a:pt x="685165" y="194945"/>
                </a:lnTo>
                <a:lnTo>
                  <a:pt x="685165" y="208407"/>
                </a:lnTo>
                <a:lnTo>
                  <a:pt x="682752" y="213741"/>
                </a:lnTo>
                <a:lnTo>
                  <a:pt x="673354" y="222377"/>
                </a:lnTo>
                <a:lnTo>
                  <a:pt x="667385" y="224663"/>
                </a:lnTo>
                <a:lnTo>
                  <a:pt x="659892" y="224663"/>
                </a:lnTo>
                <a:lnTo>
                  <a:pt x="625449" y="206705"/>
                </a:lnTo>
                <a:lnTo>
                  <a:pt x="614045" y="179070"/>
                </a:lnTo>
                <a:lnTo>
                  <a:pt x="608711" y="179070"/>
                </a:lnTo>
                <a:lnTo>
                  <a:pt x="608711" y="231902"/>
                </a:lnTo>
                <a:lnTo>
                  <a:pt x="614045" y="231902"/>
                </a:lnTo>
                <a:lnTo>
                  <a:pt x="615442" y="229108"/>
                </a:lnTo>
                <a:lnTo>
                  <a:pt x="617347" y="227711"/>
                </a:lnTo>
                <a:lnTo>
                  <a:pt x="622173" y="227711"/>
                </a:lnTo>
                <a:lnTo>
                  <a:pt x="625094" y="228219"/>
                </a:lnTo>
                <a:lnTo>
                  <a:pt x="628650" y="229235"/>
                </a:lnTo>
                <a:lnTo>
                  <a:pt x="637095" y="231406"/>
                </a:lnTo>
                <a:lnTo>
                  <a:pt x="645096" y="232956"/>
                </a:lnTo>
                <a:lnTo>
                  <a:pt x="652614" y="233883"/>
                </a:lnTo>
                <a:lnTo>
                  <a:pt x="659638" y="234188"/>
                </a:lnTo>
                <a:lnTo>
                  <a:pt x="668845" y="233413"/>
                </a:lnTo>
                <a:lnTo>
                  <a:pt x="677621" y="231063"/>
                </a:lnTo>
                <a:lnTo>
                  <a:pt x="684784" y="227711"/>
                </a:lnTo>
                <a:lnTo>
                  <a:pt x="685939" y="227177"/>
                </a:lnTo>
                <a:lnTo>
                  <a:pt x="689571" y="224663"/>
                </a:lnTo>
                <a:lnTo>
                  <a:pt x="693801" y="221742"/>
                </a:lnTo>
                <a:lnTo>
                  <a:pt x="700455" y="215074"/>
                </a:lnTo>
                <a:lnTo>
                  <a:pt x="705218" y="207441"/>
                </a:lnTo>
                <a:lnTo>
                  <a:pt x="708075" y="198831"/>
                </a:lnTo>
                <a:lnTo>
                  <a:pt x="708990" y="189699"/>
                </a:lnTo>
                <a:close/>
              </a:path>
              <a:path w="784859" h="234314">
                <a:moveTo>
                  <a:pt x="784352" y="211201"/>
                </a:moveTo>
                <a:lnTo>
                  <a:pt x="782701" y="207010"/>
                </a:lnTo>
                <a:lnTo>
                  <a:pt x="775589" y="199898"/>
                </a:lnTo>
                <a:lnTo>
                  <a:pt x="771398" y="198120"/>
                </a:lnTo>
                <a:lnTo>
                  <a:pt x="761365" y="198120"/>
                </a:lnTo>
                <a:lnTo>
                  <a:pt x="757174" y="199898"/>
                </a:lnTo>
                <a:lnTo>
                  <a:pt x="753618" y="203454"/>
                </a:lnTo>
                <a:lnTo>
                  <a:pt x="750189" y="207010"/>
                </a:lnTo>
                <a:lnTo>
                  <a:pt x="748411" y="211201"/>
                </a:lnTo>
                <a:lnTo>
                  <a:pt x="748411" y="221107"/>
                </a:lnTo>
                <a:lnTo>
                  <a:pt x="750189" y="225425"/>
                </a:lnTo>
                <a:lnTo>
                  <a:pt x="757174" y="232410"/>
                </a:lnTo>
                <a:lnTo>
                  <a:pt x="761365" y="234188"/>
                </a:lnTo>
                <a:lnTo>
                  <a:pt x="771271" y="234188"/>
                </a:lnTo>
                <a:lnTo>
                  <a:pt x="775462" y="232410"/>
                </a:lnTo>
                <a:lnTo>
                  <a:pt x="779018" y="228854"/>
                </a:lnTo>
                <a:lnTo>
                  <a:pt x="782574" y="225425"/>
                </a:lnTo>
                <a:lnTo>
                  <a:pt x="784352" y="221107"/>
                </a:lnTo>
                <a:lnTo>
                  <a:pt x="784352" y="211201"/>
                </a:lnTo>
                <a:close/>
              </a:path>
              <a:path w="784859" h="234314">
                <a:moveTo>
                  <a:pt x="784606" y="90170"/>
                </a:moveTo>
                <a:lnTo>
                  <a:pt x="782828" y="85979"/>
                </a:lnTo>
                <a:lnTo>
                  <a:pt x="779272" y="82423"/>
                </a:lnTo>
                <a:lnTo>
                  <a:pt x="775843" y="78867"/>
                </a:lnTo>
                <a:lnTo>
                  <a:pt x="771525" y="77216"/>
                </a:lnTo>
                <a:lnTo>
                  <a:pt x="761619" y="77216"/>
                </a:lnTo>
                <a:lnTo>
                  <a:pt x="757428" y="78867"/>
                </a:lnTo>
                <a:lnTo>
                  <a:pt x="753999" y="82423"/>
                </a:lnTo>
                <a:lnTo>
                  <a:pt x="750443" y="85979"/>
                </a:lnTo>
                <a:lnTo>
                  <a:pt x="748665" y="90170"/>
                </a:lnTo>
                <a:lnTo>
                  <a:pt x="748665" y="100076"/>
                </a:lnTo>
                <a:lnTo>
                  <a:pt x="750443" y="104267"/>
                </a:lnTo>
                <a:lnTo>
                  <a:pt x="757428" y="111252"/>
                </a:lnTo>
                <a:lnTo>
                  <a:pt x="761619" y="113030"/>
                </a:lnTo>
                <a:lnTo>
                  <a:pt x="771525" y="113030"/>
                </a:lnTo>
                <a:lnTo>
                  <a:pt x="775843" y="111252"/>
                </a:lnTo>
                <a:lnTo>
                  <a:pt x="782828" y="104267"/>
                </a:lnTo>
                <a:lnTo>
                  <a:pt x="784606" y="100076"/>
                </a:lnTo>
                <a:lnTo>
                  <a:pt x="784606" y="9017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9" name="object 49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0027378" y="4621276"/>
            <a:ext cx="1293182" cy="284734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084618" y="5037328"/>
            <a:ext cx="1146807" cy="300355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2445385" y="5037328"/>
            <a:ext cx="2119376" cy="300990"/>
          </a:xfrm>
          <a:prstGeom prst="rect">
            <a:avLst/>
          </a:prstGeom>
        </p:spPr>
      </p:pic>
      <p:sp>
        <p:nvSpPr>
          <p:cNvPr id="52" name="object 52"/>
          <p:cNvSpPr/>
          <p:nvPr/>
        </p:nvSpPr>
        <p:spPr>
          <a:xfrm>
            <a:off x="4784725" y="5047996"/>
            <a:ext cx="536575" cy="223520"/>
          </a:xfrm>
          <a:custGeom>
            <a:avLst/>
            <a:gdLst/>
            <a:ahLst/>
            <a:cxnLst/>
            <a:rect l="l" t="t" r="r" b="b"/>
            <a:pathLst>
              <a:path w="536575" h="223520">
                <a:moveTo>
                  <a:pt x="250316" y="66547"/>
                </a:moveTo>
                <a:lnTo>
                  <a:pt x="211883" y="78442"/>
                </a:lnTo>
                <a:lnTo>
                  <a:pt x="186975" y="113156"/>
                </a:lnTo>
                <a:lnTo>
                  <a:pt x="182117" y="146938"/>
                </a:lnTo>
                <a:lnTo>
                  <a:pt x="183288" y="163562"/>
                </a:lnTo>
                <a:lnTo>
                  <a:pt x="201040" y="202691"/>
                </a:lnTo>
                <a:lnTo>
                  <a:pt x="233795" y="222212"/>
                </a:lnTo>
                <a:lnTo>
                  <a:pt x="246634" y="223519"/>
                </a:lnTo>
                <a:lnTo>
                  <a:pt x="258399" y="222378"/>
                </a:lnTo>
                <a:lnTo>
                  <a:pt x="269156" y="218947"/>
                </a:lnTo>
                <a:lnTo>
                  <a:pt x="278834" y="213286"/>
                </a:lnTo>
                <a:lnTo>
                  <a:pt x="287527" y="205358"/>
                </a:lnTo>
                <a:lnTo>
                  <a:pt x="294005" y="197103"/>
                </a:lnTo>
                <a:lnTo>
                  <a:pt x="258952" y="197103"/>
                </a:lnTo>
                <a:lnTo>
                  <a:pt x="248376" y="195937"/>
                </a:lnTo>
                <a:lnTo>
                  <a:pt x="213907" y="168197"/>
                </a:lnTo>
                <a:lnTo>
                  <a:pt x="204977" y="126745"/>
                </a:lnTo>
                <a:lnTo>
                  <a:pt x="307213" y="126745"/>
                </a:lnTo>
                <a:lnTo>
                  <a:pt x="306491" y="117347"/>
                </a:lnTo>
                <a:lnTo>
                  <a:pt x="204977" y="117347"/>
                </a:lnTo>
                <a:lnTo>
                  <a:pt x="206456" y="108608"/>
                </a:lnTo>
                <a:lnTo>
                  <a:pt x="234799" y="78622"/>
                </a:lnTo>
                <a:lnTo>
                  <a:pt x="241300" y="77977"/>
                </a:lnTo>
                <a:lnTo>
                  <a:pt x="285302" y="77977"/>
                </a:lnTo>
                <a:lnTo>
                  <a:pt x="282660" y="75763"/>
                </a:lnTo>
                <a:lnTo>
                  <a:pt x="273002" y="70643"/>
                </a:lnTo>
                <a:lnTo>
                  <a:pt x="262225" y="67571"/>
                </a:lnTo>
                <a:lnTo>
                  <a:pt x="250316" y="66547"/>
                </a:lnTo>
                <a:close/>
              </a:path>
              <a:path w="536575" h="223520">
                <a:moveTo>
                  <a:pt x="137540" y="212978"/>
                </a:moveTo>
                <a:lnTo>
                  <a:pt x="44703" y="212978"/>
                </a:lnTo>
                <a:lnTo>
                  <a:pt x="44703" y="218947"/>
                </a:lnTo>
                <a:lnTo>
                  <a:pt x="137540" y="218947"/>
                </a:lnTo>
                <a:lnTo>
                  <a:pt x="137540" y="212978"/>
                </a:lnTo>
                <a:close/>
              </a:path>
              <a:path w="536575" h="223520">
                <a:moveTo>
                  <a:pt x="106679" y="13715"/>
                </a:moveTo>
                <a:lnTo>
                  <a:pt x="75691" y="13715"/>
                </a:lnTo>
                <a:lnTo>
                  <a:pt x="75691" y="193293"/>
                </a:lnTo>
                <a:lnTo>
                  <a:pt x="74549" y="201167"/>
                </a:lnTo>
                <a:lnTo>
                  <a:pt x="72136" y="204596"/>
                </a:lnTo>
                <a:lnTo>
                  <a:pt x="68325" y="210184"/>
                </a:lnTo>
                <a:lnTo>
                  <a:pt x="61722" y="212978"/>
                </a:lnTo>
                <a:lnTo>
                  <a:pt x="121412" y="212978"/>
                </a:lnTo>
                <a:lnTo>
                  <a:pt x="115188" y="210692"/>
                </a:lnTo>
                <a:lnTo>
                  <a:pt x="111125" y="206247"/>
                </a:lnTo>
                <a:lnTo>
                  <a:pt x="109198" y="202745"/>
                </a:lnTo>
                <a:lnTo>
                  <a:pt x="107807" y="197373"/>
                </a:lnTo>
                <a:lnTo>
                  <a:pt x="106963" y="190120"/>
                </a:lnTo>
                <a:lnTo>
                  <a:pt x="106786" y="184407"/>
                </a:lnTo>
                <a:lnTo>
                  <a:pt x="106679" y="13715"/>
                </a:lnTo>
                <a:close/>
              </a:path>
              <a:path w="536575" h="223520">
                <a:moveTo>
                  <a:pt x="302260" y="161797"/>
                </a:moveTo>
                <a:lnTo>
                  <a:pt x="278580" y="192603"/>
                </a:lnTo>
                <a:lnTo>
                  <a:pt x="258952" y="197103"/>
                </a:lnTo>
                <a:lnTo>
                  <a:pt x="294005" y="197103"/>
                </a:lnTo>
                <a:lnTo>
                  <a:pt x="294913" y="195937"/>
                </a:lnTo>
                <a:lnTo>
                  <a:pt x="300609" y="186118"/>
                </a:lnTo>
                <a:lnTo>
                  <a:pt x="304708" y="175783"/>
                </a:lnTo>
                <a:lnTo>
                  <a:pt x="307213" y="164972"/>
                </a:lnTo>
                <a:lnTo>
                  <a:pt x="302260" y="161797"/>
                </a:lnTo>
                <a:close/>
              </a:path>
              <a:path w="536575" h="223520">
                <a:moveTo>
                  <a:pt x="285302" y="77977"/>
                </a:moveTo>
                <a:lnTo>
                  <a:pt x="247141" y="77977"/>
                </a:lnTo>
                <a:lnTo>
                  <a:pt x="252729" y="79755"/>
                </a:lnTo>
                <a:lnTo>
                  <a:pt x="263398" y="86613"/>
                </a:lnTo>
                <a:lnTo>
                  <a:pt x="273430" y="117347"/>
                </a:lnTo>
                <a:lnTo>
                  <a:pt x="306491" y="117347"/>
                </a:lnTo>
                <a:lnTo>
                  <a:pt x="306212" y="113720"/>
                </a:lnTo>
                <a:lnTo>
                  <a:pt x="303212" y="102076"/>
                </a:lnTo>
                <a:lnTo>
                  <a:pt x="298211" y="91813"/>
                </a:lnTo>
                <a:lnTo>
                  <a:pt x="291211" y="82930"/>
                </a:lnTo>
                <a:lnTo>
                  <a:pt x="285302" y="77977"/>
                </a:lnTo>
                <a:close/>
              </a:path>
              <a:path w="536575" h="223520">
                <a:moveTo>
                  <a:pt x="181355" y="0"/>
                </a:moveTo>
                <a:lnTo>
                  <a:pt x="2539" y="0"/>
                </a:lnTo>
                <a:lnTo>
                  <a:pt x="0" y="51307"/>
                </a:lnTo>
                <a:lnTo>
                  <a:pt x="6096" y="51307"/>
                </a:lnTo>
                <a:lnTo>
                  <a:pt x="6858" y="41401"/>
                </a:lnTo>
                <a:lnTo>
                  <a:pt x="9271" y="33527"/>
                </a:lnTo>
                <a:lnTo>
                  <a:pt x="13208" y="27812"/>
                </a:lnTo>
                <a:lnTo>
                  <a:pt x="17145" y="21970"/>
                </a:lnTo>
                <a:lnTo>
                  <a:pt x="21971" y="18033"/>
                </a:lnTo>
                <a:lnTo>
                  <a:pt x="27559" y="16001"/>
                </a:lnTo>
                <a:lnTo>
                  <a:pt x="31876" y="14477"/>
                </a:lnTo>
                <a:lnTo>
                  <a:pt x="39115" y="13715"/>
                </a:lnTo>
                <a:lnTo>
                  <a:pt x="182001" y="13715"/>
                </a:lnTo>
                <a:lnTo>
                  <a:pt x="181355" y="0"/>
                </a:lnTo>
                <a:close/>
              </a:path>
              <a:path w="536575" h="223520">
                <a:moveTo>
                  <a:pt x="182001" y="13715"/>
                </a:moveTo>
                <a:lnTo>
                  <a:pt x="146558" y="13715"/>
                </a:lnTo>
                <a:lnTo>
                  <a:pt x="153924" y="15239"/>
                </a:lnTo>
                <a:lnTo>
                  <a:pt x="159385" y="18160"/>
                </a:lnTo>
                <a:lnTo>
                  <a:pt x="164973" y="21081"/>
                </a:lnTo>
                <a:lnTo>
                  <a:pt x="169417" y="25653"/>
                </a:lnTo>
                <a:lnTo>
                  <a:pt x="172720" y="32003"/>
                </a:lnTo>
                <a:lnTo>
                  <a:pt x="174751" y="35813"/>
                </a:lnTo>
                <a:lnTo>
                  <a:pt x="176402" y="42290"/>
                </a:lnTo>
                <a:lnTo>
                  <a:pt x="177546" y="51307"/>
                </a:lnTo>
                <a:lnTo>
                  <a:pt x="183769" y="51307"/>
                </a:lnTo>
                <a:lnTo>
                  <a:pt x="182001" y="13715"/>
                </a:lnTo>
                <a:close/>
              </a:path>
              <a:path w="536575" h="223520">
                <a:moveTo>
                  <a:pt x="408942" y="217042"/>
                </a:moveTo>
                <a:lnTo>
                  <a:pt x="346328" y="217042"/>
                </a:lnTo>
                <a:lnTo>
                  <a:pt x="349250" y="217550"/>
                </a:lnTo>
                <a:lnTo>
                  <a:pt x="352805" y="218566"/>
                </a:lnTo>
                <a:lnTo>
                  <a:pt x="361255" y="220733"/>
                </a:lnTo>
                <a:lnTo>
                  <a:pt x="369252" y="222281"/>
                </a:lnTo>
                <a:lnTo>
                  <a:pt x="376773" y="223210"/>
                </a:lnTo>
                <a:lnTo>
                  <a:pt x="383794" y="223519"/>
                </a:lnTo>
                <a:lnTo>
                  <a:pt x="393007" y="222736"/>
                </a:lnTo>
                <a:lnTo>
                  <a:pt x="401780" y="220392"/>
                </a:lnTo>
                <a:lnTo>
                  <a:pt x="408942" y="217042"/>
                </a:lnTo>
                <a:close/>
              </a:path>
              <a:path w="536575" h="223520">
                <a:moveTo>
                  <a:pt x="338200" y="168401"/>
                </a:moveTo>
                <a:lnTo>
                  <a:pt x="332866" y="168401"/>
                </a:lnTo>
                <a:lnTo>
                  <a:pt x="332866" y="221233"/>
                </a:lnTo>
                <a:lnTo>
                  <a:pt x="338200" y="221233"/>
                </a:lnTo>
                <a:lnTo>
                  <a:pt x="339598" y="218439"/>
                </a:lnTo>
                <a:lnTo>
                  <a:pt x="341502" y="217042"/>
                </a:lnTo>
                <a:lnTo>
                  <a:pt x="408942" y="217042"/>
                </a:lnTo>
                <a:lnTo>
                  <a:pt x="410100" y="216501"/>
                </a:lnTo>
                <a:lnTo>
                  <a:pt x="413728" y="213994"/>
                </a:lnTo>
                <a:lnTo>
                  <a:pt x="384048" y="213994"/>
                </a:lnTo>
                <a:lnTo>
                  <a:pt x="376332" y="213260"/>
                </a:lnTo>
                <a:lnTo>
                  <a:pt x="344760" y="188160"/>
                </a:lnTo>
                <a:lnTo>
                  <a:pt x="340989" y="179024"/>
                </a:lnTo>
                <a:lnTo>
                  <a:pt x="338200" y="168401"/>
                </a:lnTo>
                <a:close/>
              </a:path>
              <a:path w="536575" h="223520">
                <a:moveTo>
                  <a:pt x="382904" y="66674"/>
                </a:moveTo>
                <a:lnTo>
                  <a:pt x="377189" y="66674"/>
                </a:lnTo>
                <a:lnTo>
                  <a:pt x="367665" y="67438"/>
                </a:lnTo>
                <a:lnTo>
                  <a:pt x="335375" y="92709"/>
                </a:lnTo>
                <a:lnTo>
                  <a:pt x="332232" y="109473"/>
                </a:lnTo>
                <a:lnTo>
                  <a:pt x="332232" y="118871"/>
                </a:lnTo>
                <a:lnTo>
                  <a:pt x="359509" y="148002"/>
                </a:lnTo>
                <a:lnTo>
                  <a:pt x="380944" y="159240"/>
                </a:lnTo>
                <a:lnTo>
                  <a:pt x="389731" y="164322"/>
                </a:lnTo>
                <a:lnTo>
                  <a:pt x="396565" y="168904"/>
                </a:lnTo>
                <a:lnTo>
                  <a:pt x="401447" y="172973"/>
                </a:lnTo>
                <a:lnTo>
                  <a:pt x="406653" y="177926"/>
                </a:lnTo>
                <a:lnTo>
                  <a:pt x="409321" y="184276"/>
                </a:lnTo>
                <a:lnTo>
                  <a:pt x="409321" y="197738"/>
                </a:lnTo>
                <a:lnTo>
                  <a:pt x="406908" y="203072"/>
                </a:lnTo>
                <a:lnTo>
                  <a:pt x="397510" y="211708"/>
                </a:lnTo>
                <a:lnTo>
                  <a:pt x="391540" y="213994"/>
                </a:lnTo>
                <a:lnTo>
                  <a:pt x="413728" y="213994"/>
                </a:lnTo>
                <a:lnTo>
                  <a:pt x="433151" y="179024"/>
                </a:lnTo>
                <a:lnTo>
                  <a:pt x="433092" y="177926"/>
                </a:lnTo>
                <a:lnTo>
                  <a:pt x="400430" y="136397"/>
                </a:lnTo>
                <a:lnTo>
                  <a:pt x="366649" y="120014"/>
                </a:lnTo>
                <a:lnTo>
                  <a:pt x="359790" y="115315"/>
                </a:lnTo>
                <a:lnTo>
                  <a:pt x="356488" y="110870"/>
                </a:lnTo>
                <a:lnTo>
                  <a:pt x="353060" y="106552"/>
                </a:lnTo>
                <a:lnTo>
                  <a:pt x="351282" y="101472"/>
                </a:lnTo>
                <a:lnTo>
                  <a:pt x="351282" y="90550"/>
                </a:lnTo>
                <a:lnTo>
                  <a:pt x="353567" y="86105"/>
                </a:lnTo>
                <a:lnTo>
                  <a:pt x="358266" y="82168"/>
                </a:lnTo>
                <a:lnTo>
                  <a:pt x="362838" y="78231"/>
                </a:lnTo>
                <a:lnTo>
                  <a:pt x="368935" y="76199"/>
                </a:lnTo>
                <a:lnTo>
                  <a:pt x="422021" y="76199"/>
                </a:lnTo>
                <a:lnTo>
                  <a:pt x="422021" y="72770"/>
                </a:lnTo>
                <a:lnTo>
                  <a:pt x="407415" y="72770"/>
                </a:lnTo>
                <a:lnTo>
                  <a:pt x="403733" y="72008"/>
                </a:lnTo>
                <a:lnTo>
                  <a:pt x="398272" y="70357"/>
                </a:lnTo>
                <a:lnTo>
                  <a:pt x="390016" y="67944"/>
                </a:lnTo>
                <a:lnTo>
                  <a:pt x="382904" y="66674"/>
                </a:lnTo>
                <a:close/>
              </a:path>
              <a:path w="536575" h="223520">
                <a:moveTo>
                  <a:pt x="422021" y="76199"/>
                </a:moveTo>
                <a:lnTo>
                  <a:pt x="376554" y="76199"/>
                </a:lnTo>
                <a:lnTo>
                  <a:pt x="383651" y="76725"/>
                </a:lnTo>
                <a:lnTo>
                  <a:pt x="390080" y="78311"/>
                </a:lnTo>
                <a:lnTo>
                  <a:pt x="416687" y="117093"/>
                </a:lnTo>
                <a:lnTo>
                  <a:pt x="422021" y="117093"/>
                </a:lnTo>
                <a:lnTo>
                  <a:pt x="422021" y="76199"/>
                </a:lnTo>
                <a:close/>
              </a:path>
              <a:path w="536575" h="223520">
                <a:moveTo>
                  <a:pt x="422021" y="66674"/>
                </a:moveTo>
                <a:lnTo>
                  <a:pt x="416687" y="66674"/>
                </a:lnTo>
                <a:lnTo>
                  <a:pt x="415416" y="69214"/>
                </a:lnTo>
                <a:lnTo>
                  <a:pt x="414274" y="70865"/>
                </a:lnTo>
                <a:lnTo>
                  <a:pt x="413258" y="71627"/>
                </a:lnTo>
                <a:lnTo>
                  <a:pt x="412369" y="72389"/>
                </a:lnTo>
                <a:lnTo>
                  <a:pt x="410972" y="72770"/>
                </a:lnTo>
                <a:lnTo>
                  <a:pt x="422021" y="72770"/>
                </a:lnTo>
                <a:lnTo>
                  <a:pt x="422021" y="66674"/>
                </a:lnTo>
                <a:close/>
              </a:path>
              <a:path w="536575" h="223520">
                <a:moveTo>
                  <a:pt x="497459" y="82295"/>
                </a:moveTo>
                <a:lnTo>
                  <a:pt x="470788" y="82295"/>
                </a:lnTo>
                <a:lnTo>
                  <a:pt x="470788" y="192404"/>
                </a:lnTo>
                <a:lnTo>
                  <a:pt x="494284" y="221360"/>
                </a:lnTo>
                <a:lnTo>
                  <a:pt x="506475" y="221360"/>
                </a:lnTo>
                <a:lnTo>
                  <a:pt x="530114" y="202691"/>
                </a:lnTo>
                <a:lnTo>
                  <a:pt x="507746" y="202691"/>
                </a:lnTo>
                <a:lnTo>
                  <a:pt x="504316" y="200913"/>
                </a:lnTo>
                <a:lnTo>
                  <a:pt x="498728" y="194309"/>
                </a:lnTo>
                <a:lnTo>
                  <a:pt x="497459" y="187832"/>
                </a:lnTo>
                <a:lnTo>
                  <a:pt x="497459" y="82295"/>
                </a:lnTo>
                <a:close/>
              </a:path>
              <a:path w="536575" h="223520">
                <a:moveTo>
                  <a:pt x="536448" y="189610"/>
                </a:moveTo>
                <a:lnTo>
                  <a:pt x="530225" y="189610"/>
                </a:lnTo>
                <a:lnTo>
                  <a:pt x="528320" y="193801"/>
                </a:lnTo>
                <a:lnTo>
                  <a:pt x="525779" y="197103"/>
                </a:lnTo>
                <a:lnTo>
                  <a:pt x="522477" y="199389"/>
                </a:lnTo>
                <a:lnTo>
                  <a:pt x="519049" y="201548"/>
                </a:lnTo>
                <a:lnTo>
                  <a:pt x="515620" y="202691"/>
                </a:lnTo>
                <a:lnTo>
                  <a:pt x="530114" y="202691"/>
                </a:lnTo>
                <a:lnTo>
                  <a:pt x="533376" y="197018"/>
                </a:lnTo>
                <a:lnTo>
                  <a:pt x="536448" y="189610"/>
                </a:lnTo>
                <a:close/>
              </a:path>
              <a:path w="536575" h="223520">
                <a:moveTo>
                  <a:pt x="497459" y="22478"/>
                </a:moveTo>
                <a:lnTo>
                  <a:pt x="492378" y="22478"/>
                </a:lnTo>
                <a:lnTo>
                  <a:pt x="487934" y="33273"/>
                </a:lnTo>
                <a:lnTo>
                  <a:pt x="484504" y="40766"/>
                </a:lnTo>
                <a:lnTo>
                  <a:pt x="459359" y="70611"/>
                </a:lnTo>
                <a:lnTo>
                  <a:pt x="447294" y="76961"/>
                </a:lnTo>
                <a:lnTo>
                  <a:pt x="447294" y="82295"/>
                </a:lnTo>
                <a:lnTo>
                  <a:pt x="532002" y="82295"/>
                </a:lnTo>
                <a:lnTo>
                  <a:pt x="532002" y="70992"/>
                </a:lnTo>
                <a:lnTo>
                  <a:pt x="497459" y="70992"/>
                </a:lnTo>
                <a:lnTo>
                  <a:pt x="497459" y="22478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object 53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5525770" y="5037328"/>
            <a:ext cx="1338615" cy="300355"/>
          </a:xfrm>
          <a:prstGeom prst="rect">
            <a:avLst/>
          </a:prstGeom>
        </p:spPr>
      </p:pic>
      <p:sp>
        <p:nvSpPr>
          <p:cNvPr id="54" name="object 54"/>
          <p:cNvSpPr/>
          <p:nvPr/>
        </p:nvSpPr>
        <p:spPr>
          <a:xfrm>
            <a:off x="7079995" y="5047996"/>
            <a:ext cx="406400" cy="219075"/>
          </a:xfrm>
          <a:custGeom>
            <a:avLst/>
            <a:gdLst/>
            <a:ahLst/>
            <a:cxnLst/>
            <a:rect l="l" t="t" r="r" b="b"/>
            <a:pathLst>
              <a:path w="406400" h="219075">
                <a:moveTo>
                  <a:pt x="93852" y="212978"/>
                </a:moveTo>
                <a:lnTo>
                  <a:pt x="0" y="212978"/>
                </a:lnTo>
                <a:lnTo>
                  <a:pt x="0" y="218947"/>
                </a:lnTo>
                <a:lnTo>
                  <a:pt x="93852" y="218947"/>
                </a:lnTo>
                <a:lnTo>
                  <a:pt x="93852" y="212978"/>
                </a:lnTo>
                <a:close/>
              </a:path>
              <a:path w="406400" h="219075">
                <a:moveTo>
                  <a:pt x="226440" y="212978"/>
                </a:moveTo>
                <a:lnTo>
                  <a:pt x="132842" y="212978"/>
                </a:lnTo>
                <a:lnTo>
                  <a:pt x="132842" y="218947"/>
                </a:lnTo>
                <a:lnTo>
                  <a:pt x="226440" y="218947"/>
                </a:lnTo>
                <a:lnTo>
                  <a:pt x="226440" y="212978"/>
                </a:lnTo>
                <a:close/>
              </a:path>
              <a:path w="406400" h="219075">
                <a:moveTo>
                  <a:pt x="80772" y="5968"/>
                </a:moveTo>
                <a:lnTo>
                  <a:pt x="12953" y="5968"/>
                </a:lnTo>
                <a:lnTo>
                  <a:pt x="17906" y="7238"/>
                </a:lnTo>
                <a:lnTo>
                  <a:pt x="22732" y="9778"/>
                </a:lnTo>
                <a:lnTo>
                  <a:pt x="31369" y="27685"/>
                </a:lnTo>
                <a:lnTo>
                  <a:pt x="31369" y="193293"/>
                </a:lnTo>
                <a:lnTo>
                  <a:pt x="30099" y="201675"/>
                </a:lnTo>
                <a:lnTo>
                  <a:pt x="27558" y="205104"/>
                </a:lnTo>
                <a:lnTo>
                  <a:pt x="23368" y="210311"/>
                </a:lnTo>
                <a:lnTo>
                  <a:pt x="16890" y="212978"/>
                </a:lnTo>
                <a:lnTo>
                  <a:pt x="80772" y="212978"/>
                </a:lnTo>
                <a:lnTo>
                  <a:pt x="75946" y="211708"/>
                </a:lnTo>
                <a:lnTo>
                  <a:pt x="71247" y="209041"/>
                </a:lnTo>
                <a:lnTo>
                  <a:pt x="67818" y="207136"/>
                </a:lnTo>
                <a:lnTo>
                  <a:pt x="65531" y="204850"/>
                </a:lnTo>
                <a:lnTo>
                  <a:pt x="64515" y="202183"/>
                </a:lnTo>
                <a:lnTo>
                  <a:pt x="63119" y="198627"/>
                </a:lnTo>
                <a:lnTo>
                  <a:pt x="62356" y="191261"/>
                </a:lnTo>
                <a:lnTo>
                  <a:pt x="62356" y="113537"/>
                </a:lnTo>
                <a:lnTo>
                  <a:pt x="195072" y="113537"/>
                </a:lnTo>
                <a:lnTo>
                  <a:pt x="195072" y="101599"/>
                </a:lnTo>
                <a:lnTo>
                  <a:pt x="62356" y="101599"/>
                </a:lnTo>
                <a:lnTo>
                  <a:pt x="62401" y="27685"/>
                </a:lnTo>
                <a:lnTo>
                  <a:pt x="62992" y="20954"/>
                </a:lnTo>
                <a:lnTo>
                  <a:pt x="64388" y="17525"/>
                </a:lnTo>
                <a:lnTo>
                  <a:pt x="65658" y="13969"/>
                </a:lnTo>
                <a:lnTo>
                  <a:pt x="67945" y="11429"/>
                </a:lnTo>
                <a:lnTo>
                  <a:pt x="71247" y="9651"/>
                </a:lnTo>
                <a:lnTo>
                  <a:pt x="75946" y="7238"/>
                </a:lnTo>
                <a:lnTo>
                  <a:pt x="80772" y="5968"/>
                </a:lnTo>
                <a:close/>
              </a:path>
              <a:path w="406400" h="219075">
                <a:moveTo>
                  <a:pt x="195072" y="113537"/>
                </a:moveTo>
                <a:lnTo>
                  <a:pt x="164083" y="113537"/>
                </a:lnTo>
                <a:lnTo>
                  <a:pt x="164083" y="193293"/>
                </a:lnTo>
                <a:lnTo>
                  <a:pt x="162813" y="201675"/>
                </a:lnTo>
                <a:lnTo>
                  <a:pt x="160147" y="205104"/>
                </a:lnTo>
                <a:lnTo>
                  <a:pt x="155955" y="210311"/>
                </a:lnTo>
                <a:lnTo>
                  <a:pt x="149478" y="212978"/>
                </a:lnTo>
                <a:lnTo>
                  <a:pt x="213486" y="212978"/>
                </a:lnTo>
                <a:lnTo>
                  <a:pt x="208533" y="211708"/>
                </a:lnTo>
                <a:lnTo>
                  <a:pt x="200532" y="207136"/>
                </a:lnTo>
                <a:lnTo>
                  <a:pt x="198247" y="204850"/>
                </a:lnTo>
                <a:lnTo>
                  <a:pt x="197230" y="202183"/>
                </a:lnTo>
                <a:lnTo>
                  <a:pt x="195833" y="198627"/>
                </a:lnTo>
                <a:lnTo>
                  <a:pt x="195072" y="191261"/>
                </a:lnTo>
                <a:lnTo>
                  <a:pt x="195072" y="113537"/>
                </a:lnTo>
                <a:close/>
              </a:path>
              <a:path w="406400" h="219075">
                <a:moveTo>
                  <a:pt x="213486" y="5968"/>
                </a:moveTo>
                <a:lnTo>
                  <a:pt x="145669" y="5968"/>
                </a:lnTo>
                <a:lnTo>
                  <a:pt x="150622" y="7238"/>
                </a:lnTo>
                <a:lnTo>
                  <a:pt x="155194" y="9778"/>
                </a:lnTo>
                <a:lnTo>
                  <a:pt x="164083" y="27685"/>
                </a:lnTo>
                <a:lnTo>
                  <a:pt x="164083" y="101599"/>
                </a:lnTo>
                <a:lnTo>
                  <a:pt x="195072" y="101599"/>
                </a:lnTo>
                <a:lnTo>
                  <a:pt x="195116" y="27685"/>
                </a:lnTo>
                <a:lnTo>
                  <a:pt x="195706" y="20954"/>
                </a:lnTo>
                <a:lnTo>
                  <a:pt x="196976" y="17525"/>
                </a:lnTo>
                <a:lnTo>
                  <a:pt x="198247" y="13969"/>
                </a:lnTo>
                <a:lnTo>
                  <a:pt x="200532" y="11429"/>
                </a:lnTo>
                <a:lnTo>
                  <a:pt x="208660" y="7238"/>
                </a:lnTo>
                <a:lnTo>
                  <a:pt x="213486" y="5968"/>
                </a:lnTo>
                <a:close/>
              </a:path>
              <a:path w="406400" h="219075">
                <a:moveTo>
                  <a:pt x="93852" y="0"/>
                </a:moveTo>
                <a:lnTo>
                  <a:pt x="0" y="0"/>
                </a:lnTo>
                <a:lnTo>
                  <a:pt x="0" y="5968"/>
                </a:lnTo>
                <a:lnTo>
                  <a:pt x="93852" y="5968"/>
                </a:lnTo>
                <a:lnTo>
                  <a:pt x="93852" y="0"/>
                </a:lnTo>
                <a:close/>
              </a:path>
              <a:path w="406400" h="219075">
                <a:moveTo>
                  <a:pt x="226440" y="0"/>
                </a:moveTo>
                <a:lnTo>
                  <a:pt x="132842" y="0"/>
                </a:lnTo>
                <a:lnTo>
                  <a:pt x="132842" y="5968"/>
                </a:lnTo>
                <a:lnTo>
                  <a:pt x="226440" y="5968"/>
                </a:lnTo>
                <a:lnTo>
                  <a:pt x="226440" y="0"/>
                </a:lnTo>
                <a:close/>
              </a:path>
              <a:path w="406400" h="219075">
                <a:moveTo>
                  <a:pt x="332994" y="212978"/>
                </a:moveTo>
                <a:lnTo>
                  <a:pt x="239140" y="212978"/>
                </a:lnTo>
                <a:lnTo>
                  <a:pt x="239140" y="218947"/>
                </a:lnTo>
                <a:lnTo>
                  <a:pt x="332994" y="218947"/>
                </a:lnTo>
                <a:lnTo>
                  <a:pt x="332994" y="212978"/>
                </a:lnTo>
                <a:close/>
              </a:path>
              <a:path w="406400" h="219075">
                <a:moveTo>
                  <a:pt x="319404" y="0"/>
                </a:moveTo>
                <a:lnTo>
                  <a:pt x="239140" y="0"/>
                </a:lnTo>
                <a:lnTo>
                  <a:pt x="239140" y="5968"/>
                </a:lnTo>
                <a:lnTo>
                  <a:pt x="255650" y="5968"/>
                </a:lnTo>
                <a:lnTo>
                  <a:pt x="262000" y="8381"/>
                </a:lnTo>
                <a:lnTo>
                  <a:pt x="270509" y="192658"/>
                </a:lnTo>
                <a:lnTo>
                  <a:pt x="269367" y="200532"/>
                </a:lnTo>
                <a:lnTo>
                  <a:pt x="267207" y="203961"/>
                </a:lnTo>
                <a:lnTo>
                  <a:pt x="263271" y="209930"/>
                </a:lnTo>
                <a:lnTo>
                  <a:pt x="256667" y="212978"/>
                </a:lnTo>
                <a:lnTo>
                  <a:pt x="316356" y="212978"/>
                </a:lnTo>
                <a:lnTo>
                  <a:pt x="301498" y="180212"/>
                </a:lnTo>
                <a:lnTo>
                  <a:pt x="301498" y="116458"/>
                </a:lnTo>
                <a:lnTo>
                  <a:pt x="367512" y="116458"/>
                </a:lnTo>
                <a:lnTo>
                  <a:pt x="378529" y="111474"/>
                </a:lnTo>
                <a:lnTo>
                  <a:pt x="379832" y="110489"/>
                </a:lnTo>
                <a:lnTo>
                  <a:pt x="324865" y="110489"/>
                </a:lnTo>
                <a:lnTo>
                  <a:pt x="321055" y="110108"/>
                </a:lnTo>
                <a:lnTo>
                  <a:pt x="312293" y="109092"/>
                </a:lnTo>
                <a:lnTo>
                  <a:pt x="307212" y="108330"/>
                </a:lnTo>
                <a:lnTo>
                  <a:pt x="301498" y="107187"/>
                </a:lnTo>
                <a:lnTo>
                  <a:pt x="301498" y="16128"/>
                </a:lnTo>
                <a:lnTo>
                  <a:pt x="310133" y="14096"/>
                </a:lnTo>
                <a:lnTo>
                  <a:pt x="317119" y="13080"/>
                </a:lnTo>
                <a:lnTo>
                  <a:pt x="379614" y="13080"/>
                </a:lnTo>
                <a:lnTo>
                  <a:pt x="373903" y="9592"/>
                </a:lnTo>
                <a:lnTo>
                  <a:pt x="365759" y="6095"/>
                </a:lnTo>
                <a:lnTo>
                  <a:pt x="356498" y="3428"/>
                </a:lnTo>
                <a:lnTo>
                  <a:pt x="345678" y="1523"/>
                </a:lnTo>
                <a:lnTo>
                  <a:pt x="333309" y="380"/>
                </a:lnTo>
                <a:lnTo>
                  <a:pt x="319404" y="0"/>
                </a:lnTo>
                <a:close/>
              </a:path>
              <a:path w="406400" h="219075">
                <a:moveTo>
                  <a:pt x="367512" y="116458"/>
                </a:moveTo>
                <a:lnTo>
                  <a:pt x="301498" y="116458"/>
                </a:lnTo>
                <a:lnTo>
                  <a:pt x="308482" y="117855"/>
                </a:lnTo>
                <a:lnTo>
                  <a:pt x="315086" y="118998"/>
                </a:lnTo>
                <a:lnTo>
                  <a:pt x="327278" y="120522"/>
                </a:lnTo>
                <a:lnTo>
                  <a:pt x="332994" y="120903"/>
                </a:lnTo>
                <a:lnTo>
                  <a:pt x="338327" y="120903"/>
                </a:lnTo>
                <a:lnTo>
                  <a:pt x="353538" y="119856"/>
                </a:lnTo>
                <a:lnTo>
                  <a:pt x="366950" y="116712"/>
                </a:lnTo>
                <a:lnTo>
                  <a:pt x="367512" y="116458"/>
                </a:lnTo>
                <a:close/>
              </a:path>
              <a:path w="406400" h="219075">
                <a:moveTo>
                  <a:pt x="379614" y="13080"/>
                </a:moveTo>
                <a:lnTo>
                  <a:pt x="331724" y="13080"/>
                </a:lnTo>
                <a:lnTo>
                  <a:pt x="339725" y="15112"/>
                </a:lnTo>
                <a:lnTo>
                  <a:pt x="346836" y="19176"/>
                </a:lnTo>
                <a:lnTo>
                  <a:pt x="368829" y="56804"/>
                </a:lnTo>
                <a:lnTo>
                  <a:pt x="369188" y="63753"/>
                </a:lnTo>
                <a:lnTo>
                  <a:pt x="368426" y="73638"/>
                </a:lnTo>
                <a:lnTo>
                  <a:pt x="343661" y="107187"/>
                </a:lnTo>
                <a:lnTo>
                  <a:pt x="328040" y="110489"/>
                </a:lnTo>
                <a:lnTo>
                  <a:pt x="379832" y="110489"/>
                </a:lnTo>
                <a:lnTo>
                  <a:pt x="404901" y="73314"/>
                </a:lnTo>
                <a:lnTo>
                  <a:pt x="406019" y="60578"/>
                </a:lnTo>
                <a:lnTo>
                  <a:pt x="405282" y="51026"/>
                </a:lnTo>
                <a:lnTo>
                  <a:pt x="381380" y="14160"/>
                </a:lnTo>
                <a:lnTo>
                  <a:pt x="379614" y="1308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680452" y="5042915"/>
            <a:ext cx="796925" cy="279400"/>
          </a:xfrm>
          <a:custGeom>
            <a:avLst/>
            <a:gdLst/>
            <a:ahLst/>
            <a:cxnLst/>
            <a:rect l="l" t="t" r="r" b="b"/>
            <a:pathLst>
              <a:path w="796925" h="279400">
                <a:moveTo>
                  <a:pt x="118745" y="0"/>
                </a:moveTo>
                <a:lnTo>
                  <a:pt x="113029" y="0"/>
                </a:lnTo>
                <a:lnTo>
                  <a:pt x="36068" y="180212"/>
                </a:lnTo>
                <a:lnTo>
                  <a:pt x="31138" y="191117"/>
                </a:lnTo>
                <a:lnTo>
                  <a:pt x="0" y="218058"/>
                </a:lnTo>
                <a:lnTo>
                  <a:pt x="0" y="224027"/>
                </a:lnTo>
                <a:lnTo>
                  <a:pt x="68961" y="224027"/>
                </a:lnTo>
                <a:lnTo>
                  <a:pt x="68961" y="218058"/>
                </a:lnTo>
                <a:lnTo>
                  <a:pt x="58420" y="217296"/>
                </a:lnTo>
                <a:lnTo>
                  <a:pt x="51562" y="215645"/>
                </a:lnTo>
                <a:lnTo>
                  <a:pt x="45212" y="210565"/>
                </a:lnTo>
                <a:lnTo>
                  <a:pt x="43688" y="207644"/>
                </a:lnTo>
                <a:lnTo>
                  <a:pt x="43759" y="199897"/>
                </a:lnTo>
                <a:lnTo>
                  <a:pt x="45466" y="193801"/>
                </a:lnTo>
                <a:lnTo>
                  <a:pt x="49149" y="185292"/>
                </a:lnTo>
                <a:lnTo>
                  <a:pt x="64007" y="150748"/>
                </a:lnTo>
                <a:lnTo>
                  <a:pt x="181775" y="150748"/>
                </a:lnTo>
                <a:lnTo>
                  <a:pt x="176784" y="138810"/>
                </a:lnTo>
                <a:lnTo>
                  <a:pt x="68961" y="138810"/>
                </a:lnTo>
                <a:lnTo>
                  <a:pt x="107061" y="50291"/>
                </a:lnTo>
                <a:lnTo>
                  <a:pt x="139773" y="50291"/>
                </a:lnTo>
                <a:lnTo>
                  <a:pt x="118745" y="0"/>
                </a:lnTo>
                <a:close/>
              </a:path>
              <a:path w="796925" h="279400">
                <a:moveTo>
                  <a:pt x="181775" y="150748"/>
                </a:moveTo>
                <a:lnTo>
                  <a:pt x="148717" y="150748"/>
                </a:lnTo>
                <a:lnTo>
                  <a:pt x="166370" y="192404"/>
                </a:lnTo>
                <a:lnTo>
                  <a:pt x="168401" y="199897"/>
                </a:lnTo>
                <a:lnTo>
                  <a:pt x="168401" y="208152"/>
                </a:lnTo>
                <a:lnTo>
                  <a:pt x="166877" y="211200"/>
                </a:lnTo>
                <a:lnTo>
                  <a:pt x="163829" y="213740"/>
                </a:lnTo>
                <a:lnTo>
                  <a:pt x="160781" y="216153"/>
                </a:lnTo>
                <a:lnTo>
                  <a:pt x="154940" y="217677"/>
                </a:lnTo>
                <a:lnTo>
                  <a:pt x="146176" y="218058"/>
                </a:lnTo>
                <a:lnTo>
                  <a:pt x="146176" y="224027"/>
                </a:lnTo>
                <a:lnTo>
                  <a:pt x="232537" y="224027"/>
                </a:lnTo>
                <a:lnTo>
                  <a:pt x="232537" y="218058"/>
                </a:lnTo>
                <a:lnTo>
                  <a:pt x="223647" y="217550"/>
                </a:lnTo>
                <a:lnTo>
                  <a:pt x="216662" y="215010"/>
                </a:lnTo>
                <a:lnTo>
                  <a:pt x="194945" y="182244"/>
                </a:lnTo>
                <a:lnTo>
                  <a:pt x="181775" y="150748"/>
                </a:lnTo>
                <a:close/>
              </a:path>
              <a:path w="796925" h="279400">
                <a:moveTo>
                  <a:pt x="139773" y="50291"/>
                </a:moveTo>
                <a:lnTo>
                  <a:pt x="107061" y="50291"/>
                </a:lnTo>
                <a:lnTo>
                  <a:pt x="144272" y="138810"/>
                </a:lnTo>
                <a:lnTo>
                  <a:pt x="176784" y="138810"/>
                </a:lnTo>
                <a:lnTo>
                  <a:pt x="139773" y="50291"/>
                </a:lnTo>
                <a:close/>
              </a:path>
              <a:path w="796925" h="279400">
                <a:moveTo>
                  <a:pt x="340995" y="5079"/>
                </a:moveTo>
                <a:lnTo>
                  <a:pt x="241807" y="5079"/>
                </a:lnTo>
                <a:lnTo>
                  <a:pt x="241807" y="11048"/>
                </a:lnTo>
                <a:lnTo>
                  <a:pt x="258318" y="11048"/>
                </a:lnTo>
                <a:lnTo>
                  <a:pt x="264541" y="13461"/>
                </a:lnTo>
                <a:lnTo>
                  <a:pt x="273303" y="43814"/>
                </a:lnTo>
                <a:lnTo>
                  <a:pt x="273303" y="197611"/>
                </a:lnTo>
                <a:lnTo>
                  <a:pt x="272161" y="205612"/>
                </a:lnTo>
                <a:lnTo>
                  <a:pt x="265938" y="215010"/>
                </a:lnTo>
                <a:lnTo>
                  <a:pt x="259333" y="218058"/>
                </a:lnTo>
                <a:lnTo>
                  <a:pt x="241807" y="218058"/>
                </a:lnTo>
                <a:lnTo>
                  <a:pt x="241807" y="224027"/>
                </a:lnTo>
                <a:lnTo>
                  <a:pt x="411352" y="224027"/>
                </a:lnTo>
                <a:lnTo>
                  <a:pt x="415730" y="210184"/>
                </a:lnTo>
                <a:lnTo>
                  <a:pt x="323976" y="210184"/>
                </a:lnTo>
                <a:lnTo>
                  <a:pt x="315595" y="209549"/>
                </a:lnTo>
                <a:lnTo>
                  <a:pt x="304292" y="194055"/>
                </a:lnTo>
                <a:lnTo>
                  <a:pt x="304296" y="34502"/>
                </a:lnTo>
                <a:lnTo>
                  <a:pt x="305180" y="26288"/>
                </a:lnTo>
                <a:lnTo>
                  <a:pt x="306958" y="22859"/>
                </a:lnTo>
                <a:lnTo>
                  <a:pt x="308609" y="19430"/>
                </a:lnTo>
                <a:lnTo>
                  <a:pt x="311784" y="16509"/>
                </a:lnTo>
                <a:lnTo>
                  <a:pt x="316483" y="14223"/>
                </a:lnTo>
                <a:lnTo>
                  <a:pt x="321182" y="12064"/>
                </a:lnTo>
                <a:lnTo>
                  <a:pt x="329311" y="10921"/>
                </a:lnTo>
                <a:lnTo>
                  <a:pt x="340995" y="10921"/>
                </a:lnTo>
                <a:lnTo>
                  <a:pt x="340995" y="5079"/>
                </a:lnTo>
                <a:close/>
              </a:path>
              <a:path w="796925" h="279400">
                <a:moveTo>
                  <a:pt x="424815" y="163448"/>
                </a:moveTo>
                <a:lnTo>
                  <a:pt x="402336" y="199516"/>
                </a:lnTo>
                <a:lnTo>
                  <a:pt x="354075" y="210184"/>
                </a:lnTo>
                <a:lnTo>
                  <a:pt x="415730" y="210184"/>
                </a:lnTo>
                <a:lnTo>
                  <a:pt x="430149" y="164591"/>
                </a:lnTo>
                <a:lnTo>
                  <a:pt x="424815" y="163448"/>
                </a:lnTo>
                <a:close/>
              </a:path>
              <a:path w="796925" h="279400">
                <a:moveTo>
                  <a:pt x="340995" y="10921"/>
                </a:moveTo>
                <a:lnTo>
                  <a:pt x="329311" y="10921"/>
                </a:lnTo>
                <a:lnTo>
                  <a:pt x="340995" y="11048"/>
                </a:lnTo>
                <a:close/>
              </a:path>
              <a:path w="796925" h="279400">
                <a:moveTo>
                  <a:pt x="518032" y="218058"/>
                </a:moveTo>
                <a:lnTo>
                  <a:pt x="441832" y="218058"/>
                </a:lnTo>
                <a:lnTo>
                  <a:pt x="441832" y="224027"/>
                </a:lnTo>
                <a:lnTo>
                  <a:pt x="518032" y="224027"/>
                </a:lnTo>
                <a:lnTo>
                  <a:pt x="518032" y="218058"/>
                </a:lnTo>
                <a:close/>
              </a:path>
              <a:path w="796925" h="279400">
                <a:moveTo>
                  <a:pt x="519897" y="39750"/>
                </a:moveTo>
                <a:lnTo>
                  <a:pt x="487045" y="39750"/>
                </a:lnTo>
                <a:lnTo>
                  <a:pt x="571626" y="224027"/>
                </a:lnTo>
                <a:lnTo>
                  <a:pt x="576961" y="224027"/>
                </a:lnTo>
                <a:lnTo>
                  <a:pt x="598787" y="176402"/>
                </a:lnTo>
                <a:lnTo>
                  <a:pt x="583311" y="176402"/>
                </a:lnTo>
                <a:lnTo>
                  <a:pt x="519897" y="39750"/>
                </a:lnTo>
                <a:close/>
              </a:path>
              <a:path w="796925" h="279400">
                <a:moveTo>
                  <a:pt x="723519" y="218058"/>
                </a:moveTo>
                <a:lnTo>
                  <a:pt x="630427" y="218058"/>
                </a:lnTo>
                <a:lnTo>
                  <a:pt x="630427" y="224027"/>
                </a:lnTo>
                <a:lnTo>
                  <a:pt x="723519" y="224027"/>
                </a:lnTo>
                <a:lnTo>
                  <a:pt x="723519" y="218058"/>
                </a:lnTo>
                <a:close/>
              </a:path>
              <a:path w="796925" h="279400">
                <a:moveTo>
                  <a:pt x="503808" y="5079"/>
                </a:moveTo>
                <a:lnTo>
                  <a:pt x="441832" y="5079"/>
                </a:lnTo>
                <a:lnTo>
                  <a:pt x="441832" y="11048"/>
                </a:lnTo>
                <a:lnTo>
                  <a:pt x="450850" y="11048"/>
                </a:lnTo>
                <a:lnTo>
                  <a:pt x="457326" y="12064"/>
                </a:lnTo>
                <a:lnTo>
                  <a:pt x="461264" y="14223"/>
                </a:lnTo>
                <a:lnTo>
                  <a:pt x="465327" y="16255"/>
                </a:lnTo>
                <a:lnTo>
                  <a:pt x="468122" y="18922"/>
                </a:lnTo>
                <a:lnTo>
                  <a:pt x="471804" y="26288"/>
                </a:lnTo>
                <a:lnTo>
                  <a:pt x="472821" y="33273"/>
                </a:lnTo>
                <a:lnTo>
                  <a:pt x="472821" y="198373"/>
                </a:lnTo>
                <a:lnTo>
                  <a:pt x="471677" y="206247"/>
                </a:lnTo>
                <a:lnTo>
                  <a:pt x="469265" y="209676"/>
                </a:lnTo>
                <a:lnTo>
                  <a:pt x="465454" y="215264"/>
                </a:lnTo>
                <a:lnTo>
                  <a:pt x="458850" y="218058"/>
                </a:lnTo>
                <a:lnTo>
                  <a:pt x="501776" y="218058"/>
                </a:lnTo>
                <a:lnTo>
                  <a:pt x="495426" y="215772"/>
                </a:lnTo>
                <a:lnTo>
                  <a:pt x="491490" y="211327"/>
                </a:lnTo>
                <a:lnTo>
                  <a:pt x="489563" y="207825"/>
                </a:lnTo>
                <a:lnTo>
                  <a:pt x="488172" y="202453"/>
                </a:lnTo>
                <a:lnTo>
                  <a:pt x="487328" y="195200"/>
                </a:lnTo>
                <a:lnTo>
                  <a:pt x="487045" y="186054"/>
                </a:lnTo>
                <a:lnTo>
                  <a:pt x="487045" y="39750"/>
                </a:lnTo>
                <a:lnTo>
                  <a:pt x="519897" y="39750"/>
                </a:lnTo>
                <a:lnTo>
                  <a:pt x="503808" y="5079"/>
                </a:lnTo>
                <a:close/>
              </a:path>
              <a:path w="796925" h="279400">
                <a:moveTo>
                  <a:pt x="692530" y="39750"/>
                </a:moveTo>
                <a:lnTo>
                  <a:pt x="661416" y="39750"/>
                </a:lnTo>
                <a:lnTo>
                  <a:pt x="661416" y="198373"/>
                </a:lnTo>
                <a:lnTo>
                  <a:pt x="660273" y="206247"/>
                </a:lnTo>
                <a:lnTo>
                  <a:pt x="657859" y="209676"/>
                </a:lnTo>
                <a:lnTo>
                  <a:pt x="654176" y="215264"/>
                </a:lnTo>
                <a:lnTo>
                  <a:pt x="647573" y="218058"/>
                </a:lnTo>
                <a:lnTo>
                  <a:pt x="707263" y="218058"/>
                </a:lnTo>
                <a:lnTo>
                  <a:pt x="701040" y="215772"/>
                </a:lnTo>
                <a:lnTo>
                  <a:pt x="696976" y="211327"/>
                </a:lnTo>
                <a:lnTo>
                  <a:pt x="694995" y="207825"/>
                </a:lnTo>
                <a:lnTo>
                  <a:pt x="693610" y="202453"/>
                </a:lnTo>
                <a:lnTo>
                  <a:pt x="692796" y="195200"/>
                </a:lnTo>
                <a:lnTo>
                  <a:pt x="692530" y="186054"/>
                </a:lnTo>
                <a:lnTo>
                  <a:pt x="692530" y="39750"/>
                </a:lnTo>
                <a:close/>
              </a:path>
              <a:path w="796925" h="279400">
                <a:moveTo>
                  <a:pt x="723519" y="5079"/>
                </a:moveTo>
                <a:lnTo>
                  <a:pt x="661416" y="5079"/>
                </a:lnTo>
                <a:lnTo>
                  <a:pt x="583311" y="176402"/>
                </a:lnTo>
                <a:lnTo>
                  <a:pt x="598787" y="176402"/>
                </a:lnTo>
                <a:lnTo>
                  <a:pt x="661416" y="39750"/>
                </a:lnTo>
                <a:lnTo>
                  <a:pt x="692530" y="39750"/>
                </a:lnTo>
                <a:lnTo>
                  <a:pt x="692530" y="30733"/>
                </a:lnTo>
                <a:lnTo>
                  <a:pt x="693674" y="22859"/>
                </a:lnTo>
                <a:lnTo>
                  <a:pt x="696087" y="19430"/>
                </a:lnTo>
                <a:lnTo>
                  <a:pt x="699897" y="13842"/>
                </a:lnTo>
                <a:lnTo>
                  <a:pt x="706501" y="11048"/>
                </a:lnTo>
                <a:lnTo>
                  <a:pt x="723519" y="11048"/>
                </a:lnTo>
                <a:lnTo>
                  <a:pt x="723519" y="5079"/>
                </a:lnTo>
                <a:close/>
              </a:path>
              <a:path w="796925" h="279400">
                <a:moveTo>
                  <a:pt x="796289" y="223900"/>
                </a:moveTo>
                <a:lnTo>
                  <a:pt x="780161" y="223900"/>
                </a:lnTo>
                <a:lnTo>
                  <a:pt x="780923" y="224408"/>
                </a:lnTo>
                <a:lnTo>
                  <a:pt x="781684" y="225297"/>
                </a:lnTo>
                <a:lnTo>
                  <a:pt x="782701" y="226694"/>
                </a:lnTo>
                <a:lnTo>
                  <a:pt x="783000" y="228091"/>
                </a:lnTo>
                <a:lnTo>
                  <a:pt x="783081" y="230504"/>
                </a:lnTo>
                <a:lnTo>
                  <a:pt x="782530" y="236886"/>
                </a:lnTo>
                <a:lnTo>
                  <a:pt x="756116" y="268890"/>
                </a:lnTo>
                <a:lnTo>
                  <a:pt x="748283" y="272033"/>
                </a:lnTo>
                <a:lnTo>
                  <a:pt x="748283" y="279145"/>
                </a:lnTo>
                <a:lnTo>
                  <a:pt x="784859" y="256539"/>
                </a:lnTo>
                <a:lnTo>
                  <a:pt x="796325" y="226694"/>
                </a:lnTo>
                <a:lnTo>
                  <a:pt x="796289" y="223900"/>
                </a:lnTo>
                <a:close/>
              </a:path>
              <a:path w="796925" h="279400">
                <a:moveTo>
                  <a:pt x="776224" y="191769"/>
                </a:moveTo>
                <a:lnTo>
                  <a:pt x="763270" y="191769"/>
                </a:lnTo>
                <a:lnTo>
                  <a:pt x="758317" y="193674"/>
                </a:lnTo>
                <a:lnTo>
                  <a:pt x="750316" y="201167"/>
                </a:lnTo>
                <a:lnTo>
                  <a:pt x="748283" y="205612"/>
                </a:lnTo>
                <a:lnTo>
                  <a:pt x="748283" y="216407"/>
                </a:lnTo>
                <a:lnTo>
                  <a:pt x="749807" y="220725"/>
                </a:lnTo>
                <a:lnTo>
                  <a:pt x="756030" y="226948"/>
                </a:lnTo>
                <a:lnTo>
                  <a:pt x="760222" y="228599"/>
                </a:lnTo>
                <a:lnTo>
                  <a:pt x="767715" y="228599"/>
                </a:lnTo>
                <a:lnTo>
                  <a:pt x="769747" y="228091"/>
                </a:lnTo>
                <a:lnTo>
                  <a:pt x="775716" y="224916"/>
                </a:lnTo>
                <a:lnTo>
                  <a:pt x="778255" y="223900"/>
                </a:lnTo>
                <a:lnTo>
                  <a:pt x="796289" y="223900"/>
                </a:lnTo>
                <a:lnTo>
                  <a:pt x="795893" y="218364"/>
                </a:lnTo>
                <a:lnTo>
                  <a:pt x="794321" y="211835"/>
                </a:lnTo>
                <a:lnTo>
                  <a:pt x="791702" y="206069"/>
                </a:lnTo>
                <a:lnTo>
                  <a:pt x="788034" y="201040"/>
                </a:lnTo>
                <a:lnTo>
                  <a:pt x="782574" y="194817"/>
                </a:lnTo>
                <a:lnTo>
                  <a:pt x="776224" y="191769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6" name="object 56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8692388" y="5037328"/>
            <a:ext cx="1106677" cy="234188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0011664" y="5037328"/>
            <a:ext cx="1319021" cy="234188"/>
          </a:xfrm>
          <a:prstGeom prst="rect">
            <a:avLst/>
          </a:prstGeom>
        </p:spPr>
      </p:pic>
      <p:sp>
        <p:nvSpPr>
          <p:cNvPr id="58" name="object 58"/>
          <p:cNvSpPr/>
          <p:nvPr/>
        </p:nvSpPr>
        <p:spPr>
          <a:xfrm>
            <a:off x="1085265" y="5486527"/>
            <a:ext cx="762635" cy="252095"/>
          </a:xfrm>
          <a:custGeom>
            <a:avLst/>
            <a:gdLst/>
            <a:ahLst/>
            <a:cxnLst/>
            <a:rect l="l" t="t" r="r" b="b"/>
            <a:pathLst>
              <a:path w="762635" h="252095">
                <a:moveTo>
                  <a:pt x="50063" y="59817"/>
                </a:moveTo>
                <a:lnTo>
                  <a:pt x="23418" y="59817"/>
                </a:lnTo>
                <a:lnTo>
                  <a:pt x="23418" y="169989"/>
                </a:lnTo>
                <a:lnTo>
                  <a:pt x="46888" y="198894"/>
                </a:lnTo>
                <a:lnTo>
                  <a:pt x="59156" y="198894"/>
                </a:lnTo>
                <a:lnTo>
                  <a:pt x="82770" y="180162"/>
                </a:lnTo>
                <a:lnTo>
                  <a:pt x="60452" y="180162"/>
                </a:lnTo>
                <a:lnTo>
                  <a:pt x="56921" y="178485"/>
                </a:lnTo>
                <a:lnTo>
                  <a:pt x="51435" y="171818"/>
                </a:lnTo>
                <a:lnTo>
                  <a:pt x="50063" y="165354"/>
                </a:lnTo>
                <a:lnTo>
                  <a:pt x="50063" y="59817"/>
                </a:lnTo>
                <a:close/>
              </a:path>
              <a:path w="762635" h="252095">
                <a:moveTo>
                  <a:pt x="89141" y="167081"/>
                </a:moveTo>
                <a:lnTo>
                  <a:pt x="82842" y="167081"/>
                </a:lnTo>
                <a:lnTo>
                  <a:pt x="81013" y="171386"/>
                </a:lnTo>
                <a:lnTo>
                  <a:pt x="78422" y="174637"/>
                </a:lnTo>
                <a:lnTo>
                  <a:pt x="71755" y="179057"/>
                </a:lnTo>
                <a:lnTo>
                  <a:pt x="68313" y="180162"/>
                </a:lnTo>
                <a:lnTo>
                  <a:pt x="82770" y="180162"/>
                </a:lnTo>
                <a:lnTo>
                  <a:pt x="86021" y="174505"/>
                </a:lnTo>
                <a:lnTo>
                  <a:pt x="89141" y="167081"/>
                </a:lnTo>
                <a:close/>
              </a:path>
              <a:path w="762635" h="252095">
                <a:moveTo>
                  <a:pt x="50063" y="0"/>
                </a:moveTo>
                <a:lnTo>
                  <a:pt x="45059" y="0"/>
                </a:lnTo>
                <a:lnTo>
                  <a:pt x="40640" y="10795"/>
                </a:lnTo>
                <a:lnTo>
                  <a:pt x="37198" y="18288"/>
                </a:lnTo>
                <a:lnTo>
                  <a:pt x="11976" y="48133"/>
                </a:lnTo>
                <a:lnTo>
                  <a:pt x="0" y="54483"/>
                </a:lnTo>
                <a:lnTo>
                  <a:pt x="0" y="59817"/>
                </a:lnTo>
                <a:lnTo>
                  <a:pt x="84620" y="59817"/>
                </a:lnTo>
                <a:lnTo>
                  <a:pt x="84620" y="48514"/>
                </a:lnTo>
                <a:lnTo>
                  <a:pt x="50063" y="48514"/>
                </a:lnTo>
                <a:lnTo>
                  <a:pt x="50063" y="0"/>
                </a:lnTo>
                <a:close/>
              </a:path>
              <a:path w="762635" h="252095">
                <a:moveTo>
                  <a:pt x="168795" y="44069"/>
                </a:moveTo>
                <a:lnTo>
                  <a:pt x="130292" y="55963"/>
                </a:lnTo>
                <a:lnTo>
                  <a:pt x="105348" y="90676"/>
                </a:lnTo>
                <a:lnTo>
                  <a:pt x="100482" y="124447"/>
                </a:lnTo>
                <a:lnTo>
                  <a:pt x="101668" y="141078"/>
                </a:lnTo>
                <a:lnTo>
                  <a:pt x="119456" y="180238"/>
                </a:lnTo>
                <a:lnTo>
                  <a:pt x="152235" y="199692"/>
                </a:lnTo>
                <a:lnTo>
                  <a:pt x="165074" y="200990"/>
                </a:lnTo>
                <a:lnTo>
                  <a:pt x="176830" y="199854"/>
                </a:lnTo>
                <a:lnTo>
                  <a:pt x="187552" y="196448"/>
                </a:lnTo>
                <a:lnTo>
                  <a:pt x="197251" y="190772"/>
                </a:lnTo>
                <a:lnTo>
                  <a:pt x="205943" y="182829"/>
                </a:lnTo>
                <a:lnTo>
                  <a:pt x="212383" y="174663"/>
                </a:lnTo>
                <a:lnTo>
                  <a:pt x="177355" y="174663"/>
                </a:lnTo>
                <a:lnTo>
                  <a:pt x="166804" y="173493"/>
                </a:lnTo>
                <a:lnTo>
                  <a:pt x="132350" y="145684"/>
                </a:lnTo>
                <a:lnTo>
                  <a:pt x="123418" y="104267"/>
                </a:lnTo>
                <a:lnTo>
                  <a:pt x="225628" y="104267"/>
                </a:lnTo>
                <a:lnTo>
                  <a:pt x="224906" y="94869"/>
                </a:lnTo>
                <a:lnTo>
                  <a:pt x="123418" y="94869"/>
                </a:lnTo>
                <a:lnTo>
                  <a:pt x="124854" y="86129"/>
                </a:lnTo>
                <a:lnTo>
                  <a:pt x="153226" y="56143"/>
                </a:lnTo>
                <a:lnTo>
                  <a:pt x="159753" y="55499"/>
                </a:lnTo>
                <a:lnTo>
                  <a:pt x="203718" y="55499"/>
                </a:lnTo>
                <a:lnTo>
                  <a:pt x="201076" y="53284"/>
                </a:lnTo>
                <a:lnTo>
                  <a:pt x="191425" y="48164"/>
                </a:lnTo>
                <a:lnTo>
                  <a:pt x="180667" y="45092"/>
                </a:lnTo>
                <a:lnTo>
                  <a:pt x="168795" y="44069"/>
                </a:lnTo>
                <a:close/>
              </a:path>
              <a:path w="762635" h="252095">
                <a:moveTo>
                  <a:pt x="220675" y="139306"/>
                </a:moveTo>
                <a:lnTo>
                  <a:pt x="196995" y="170173"/>
                </a:lnTo>
                <a:lnTo>
                  <a:pt x="177355" y="174663"/>
                </a:lnTo>
                <a:lnTo>
                  <a:pt x="212383" y="174663"/>
                </a:lnTo>
                <a:lnTo>
                  <a:pt x="213305" y="173493"/>
                </a:lnTo>
                <a:lnTo>
                  <a:pt x="219024" y="163666"/>
                </a:lnTo>
                <a:lnTo>
                  <a:pt x="223123" y="153345"/>
                </a:lnTo>
                <a:lnTo>
                  <a:pt x="225628" y="142532"/>
                </a:lnTo>
                <a:lnTo>
                  <a:pt x="220675" y="139306"/>
                </a:lnTo>
                <a:close/>
              </a:path>
              <a:path w="762635" h="252095">
                <a:moveTo>
                  <a:pt x="203718" y="55499"/>
                </a:moveTo>
                <a:lnTo>
                  <a:pt x="165557" y="55499"/>
                </a:lnTo>
                <a:lnTo>
                  <a:pt x="171132" y="57277"/>
                </a:lnTo>
                <a:lnTo>
                  <a:pt x="181787" y="64135"/>
                </a:lnTo>
                <a:lnTo>
                  <a:pt x="191846" y="94869"/>
                </a:lnTo>
                <a:lnTo>
                  <a:pt x="224906" y="94869"/>
                </a:lnTo>
                <a:lnTo>
                  <a:pt x="224628" y="91241"/>
                </a:lnTo>
                <a:lnTo>
                  <a:pt x="221627" y="79597"/>
                </a:lnTo>
                <a:lnTo>
                  <a:pt x="216627" y="69334"/>
                </a:lnTo>
                <a:lnTo>
                  <a:pt x="209626" y="60452"/>
                </a:lnTo>
                <a:lnTo>
                  <a:pt x="203718" y="55499"/>
                </a:lnTo>
                <a:close/>
              </a:path>
              <a:path w="762635" h="252095">
                <a:moveTo>
                  <a:pt x="327471" y="194525"/>
                </a:moveTo>
                <a:lnTo>
                  <a:pt x="264744" y="194525"/>
                </a:lnTo>
                <a:lnTo>
                  <a:pt x="267665" y="195072"/>
                </a:lnTo>
                <a:lnTo>
                  <a:pt x="271221" y="196151"/>
                </a:lnTo>
                <a:lnTo>
                  <a:pt x="279670" y="198268"/>
                </a:lnTo>
                <a:lnTo>
                  <a:pt x="287667" y="199780"/>
                </a:lnTo>
                <a:lnTo>
                  <a:pt x="295188" y="200687"/>
                </a:lnTo>
                <a:lnTo>
                  <a:pt x="302209" y="200990"/>
                </a:lnTo>
                <a:lnTo>
                  <a:pt x="311422" y="200218"/>
                </a:lnTo>
                <a:lnTo>
                  <a:pt x="320195" y="197902"/>
                </a:lnTo>
                <a:lnTo>
                  <a:pt x="327471" y="194525"/>
                </a:lnTo>
                <a:close/>
              </a:path>
              <a:path w="762635" h="252095">
                <a:moveTo>
                  <a:pt x="256616" y="145923"/>
                </a:moveTo>
                <a:lnTo>
                  <a:pt x="251282" y="145923"/>
                </a:lnTo>
                <a:lnTo>
                  <a:pt x="251282" y="198729"/>
                </a:lnTo>
                <a:lnTo>
                  <a:pt x="256616" y="198729"/>
                </a:lnTo>
                <a:lnTo>
                  <a:pt x="258013" y="195935"/>
                </a:lnTo>
                <a:lnTo>
                  <a:pt x="259918" y="194525"/>
                </a:lnTo>
                <a:lnTo>
                  <a:pt x="327471" y="194525"/>
                </a:lnTo>
                <a:lnTo>
                  <a:pt x="328516" y="194041"/>
                </a:lnTo>
                <a:lnTo>
                  <a:pt x="332258" y="191465"/>
                </a:lnTo>
                <a:lnTo>
                  <a:pt x="302463" y="191465"/>
                </a:lnTo>
                <a:lnTo>
                  <a:pt x="294747" y="190748"/>
                </a:lnTo>
                <a:lnTo>
                  <a:pt x="263185" y="165701"/>
                </a:lnTo>
                <a:lnTo>
                  <a:pt x="259404" y="156531"/>
                </a:lnTo>
                <a:lnTo>
                  <a:pt x="256616" y="145923"/>
                </a:lnTo>
                <a:close/>
              </a:path>
              <a:path w="762635" h="252095">
                <a:moveTo>
                  <a:pt x="301320" y="44196"/>
                </a:moveTo>
                <a:lnTo>
                  <a:pt x="295605" y="44196"/>
                </a:lnTo>
                <a:lnTo>
                  <a:pt x="286080" y="44959"/>
                </a:lnTo>
                <a:lnTo>
                  <a:pt x="253790" y="70231"/>
                </a:lnTo>
                <a:lnTo>
                  <a:pt x="250647" y="86995"/>
                </a:lnTo>
                <a:lnTo>
                  <a:pt x="250647" y="96393"/>
                </a:lnTo>
                <a:lnTo>
                  <a:pt x="277924" y="125559"/>
                </a:lnTo>
                <a:lnTo>
                  <a:pt x="299359" y="136788"/>
                </a:lnTo>
                <a:lnTo>
                  <a:pt x="308146" y="141846"/>
                </a:lnTo>
                <a:lnTo>
                  <a:pt x="314980" y="146398"/>
                </a:lnTo>
                <a:lnTo>
                  <a:pt x="319862" y="150444"/>
                </a:lnTo>
                <a:lnTo>
                  <a:pt x="325069" y="155511"/>
                </a:lnTo>
                <a:lnTo>
                  <a:pt x="327736" y="161747"/>
                </a:lnTo>
                <a:lnTo>
                  <a:pt x="327736" y="175310"/>
                </a:lnTo>
                <a:lnTo>
                  <a:pt x="325323" y="180568"/>
                </a:lnTo>
                <a:lnTo>
                  <a:pt x="315925" y="189280"/>
                </a:lnTo>
                <a:lnTo>
                  <a:pt x="309956" y="191465"/>
                </a:lnTo>
                <a:lnTo>
                  <a:pt x="332258" y="191465"/>
                </a:lnTo>
                <a:lnTo>
                  <a:pt x="351568" y="156531"/>
                </a:lnTo>
                <a:lnTo>
                  <a:pt x="351516" y="155511"/>
                </a:lnTo>
                <a:lnTo>
                  <a:pt x="318846" y="113957"/>
                </a:lnTo>
                <a:lnTo>
                  <a:pt x="285064" y="97536"/>
                </a:lnTo>
                <a:lnTo>
                  <a:pt x="278206" y="92837"/>
                </a:lnTo>
                <a:lnTo>
                  <a:pt x="274904" y="88392"/>
                </a:lnTo>
                <a:lnTo>
                  <a:pt x="271475" y="84074"/>
                </a:lnTo>
                <a:lnTo>
                  <a:pt x="269697" y="78994"/>
                </a:lnTo>
                <a:lnTo>
                  <a:pt x="269697" y="68072"/>
                </a:lnTo>
                <a:lnTo>
                  <a:pt x="271983" y="63627"/>
                </a:lnTo>
                <a:lnTo>
                  <a:pt x="276682" y="59690"/>
                </a:lnTo>
                <a:lnTo>
                  <a:pt x="281254" y="55753"/>
                </a:lnTo>
                <a:lnTo>
                  <a:pt x="287350" y="53721"/>
                </a:lnTo>
                <a:lnTo>
                  <a:pt x="340436" y="53721"/>
                </a:lnTo>
                <a:lnTo>
                  <a:pt x="340436" y="50292"/>
                </a:lnTo>
                <a:lnTo>
                  <a:pt x="325831" y="50292"/>
                </a:lnTo>
                <a:lnTo>
                  <a:pt x="322148" y="49530"/>
                </a:lnTo>
                <a:lnTo>
                  <a:pt x="316687" y="47879"/>
                </a:lnTo>
                <a:lnTo>
                  <a:pt x="308432" y="45466"/>
                </a:lnTo>
                <a:lnTo>
                  <a:pt x="301320" y="44196"/>
                </a:lnTo>
                <a:close/>
              </a:path>
              <a:path w="762635" h="252095">
                <a:moveTo>
                  <a:pt x="340436" y="53721"/>
                </a:moveTo>
                <a:lnTo>
                  <a:pt x="294970" y="53721"/>
                </a:lnTo>
                <a:lnTo>
                  <a:pt x="302066" y="54246"/>
                </a:lnTo>
                <a:lnTo>
                  <a:pt x="308495" y="55832"/>
                </a:lnTo>
                <a:lnTo>
                  <a:pt x="335102" y="94615"/>
                </a:lnTo>
                <a:lnTo>
                  <a:pt x="340436" y="94615"/>
                </a:lnTo>
                <a:lnTo>
                  <a:pt x="340436" y="53721"/>
                </a:lnTo>
                <a:close/>
              </a:path>
              <a:path w="762635" h="252095">
                <a:moveTo>
                  <a:pt x="340436" y="44196"/>
                </a:moveTo>
                <a:lnTo>
                  <a:pt x="335102" y="44196"/>
                </a:lnTo>
                <a:lnTo>
                  <a:pt x="333832" y="46736"/>
                </a:lnTo>
                <a:lnTo>
                  <a:pt x="332689" y="48387"/>
                </a:lnTo>
                <a:lnTo>
                  <a:pt x="331673" y="49149"/>
                </a:lnTo>
                <a:lnTo>
                  <a:pt x="330784" y="49911"/>
                </a:lnTo>
                <a:lnTo>
                  <a:pt x="329387" y="50292"/>
                </a:lnTo>
                <a:lnTo>
                  <a:pt x="340436" y="50292"/>
                </a:lnTo>
                <a:lnTo>
                  <a:pt x="340436" y="44196"/>
                </a:lnTo>
                <a:close/>
              </a:path>
              <a:path w="762635" h="252095">
                <a:moveTo>
                  <a:pt x="415874" y="59817"/>
                </a:moveTo>
                <a:lnTo>
                  <a:pt x="389204" y="59817"/>
                </a:lnTo>
                <a:lnTo>
                  <a:pt x="389204" y="169989"/>
                </a:lnTo>
                <a:lnTo>
                  <a:pt x="412699" y="198894"/>
                </a:lnTo>
                <a:lnTo>
                  <a:pt x="424891" y="198894"/>
                </a:lnTo>
                <a:lnTo>
                  <a:pt x="448551" y="180162"/>
                </a:lnTo>
                <a:lnTo>
                  <a:pt x="426161" y="180162"/>
                </a:lnTo>
                <a:lnTo>
                  <a:pt x="422732" y="178485"/>
                </a:lnTo>
                <a:lnTo>
                  <a:pt x="417144" y="171818"/>
                </a:lnTo>
                <a:lnTo>
                  <a:pt x="415874" y="165354"/>
                </a:lnTo>
                <a:lnTo>
                  <a:pt x="415874" y="59817"/>
                </a:lnTo>
                <a:close/>
              </a:path>
              <a:path w="762635" h="252095">
                <a:moveTo>
                  <a:pt x="454863" y="167081"/>
                </a:moveTo>
                <a:lnTo>
                  <a:pt x="448640" y="167081"/>
                </a:lnTo>
                <a:lnTo>
                  <a:pt x="446735" y="171386"/>
                </a:lnTo>
                <a:lnTo>
                  <a:pt x="444195" y="174637"/>
                </a:lnTo>
                <a:lnTo>
                  <a:pt x="440893" y="176847"/>
                </a:lnTo>
                <a:lnTo>
                  <a:pt x="437464" y="179057"/>
                </a:lnTo>
                <a:lnTo>
                  <a:pt x="434035" y="180162"/>
                </a:lnTo>
                <a:lnTo>
                  <a:pt x="448551" y="180162"/>
                </a:lnTo>
                <a:lnTo>
                  <a:pt x="451791" y="174505"/>
                </a:lnTo>
                <a:lnTo>
                  <a:pt x="454863" y="167081"/>
                </a:lnTo>
                <a:close/>
              </a:path>
              <a:path w="762635" h="252095">
                <a:moveTo>
                  <a:pt x="415874" y="0"/>
                </a:moveTo>
                <a:lnTo>
                  <a:pt x="410794" y="0"/>
                </a:lnTo>
                <a:lnTo>
                  <a:pt x="406349" y="10795"/>
                </a:lnTo>
                <a:lnTo>
                  <a:pt x="402920" y="18288"/>
                </a:lnTo>
                <a:lnTo>
                  <a:pt x="377774" y="48133"/>
                </a:lnTo>
                <a:lnTo>
                  <a:pt x="365709" y="54483"/>
                </a:lnTo>
                <a:lnTo>
                  <a:pt x="365709" y="59817"/>
                </a:lnTo>
                <a:lnTo>
                  <a:pt x="450418" y="59817"/>
                </a:lnTo>
                <a:lnTo>
                  <a:pt x="450418" y="48514"/>
                </a:lnTo>
                <a:lnTo>
                  <a:pt x="415874" y="48514"/>
                </a:lnTo>
                <a:lnTo>
                  <a:pt x="415874" y="0"/>
                </a:lnTo>
                <a:close/>
              </a:path>
              <a:path w="762635" h="252095">
                <a:moveTo>
                  <a:pt x="534492" y="44069"/>
                </a:moveTo>
                <a:lnTo>
                  <a:pt x="496058" y="55963"/>
                </a:lnTo>
                <a:lnTo>
                  <a:pt x="471150" y="90676"/>
                </a:lnTo>
                <a:lnTo>
                  <a:pt x="466293" y="124447"/>
                </a:lnTo>
                <a:lnTo>
                  <a:pt x="467463" y="141078"/>
                </a:lnTo>
                <a:lnTo>
                  <a:pt x="485216" y="180238"/>
                </a:lnTo>
                <a:lnTo>
                  <a:pt x="530809" y="200990"/>
                </a:lnTo>
                <a:lnTo>
                  <a:pt x="542574" y="199854"/>
                </a:lnTo>
                <a:lnTo>
                  <a:pt x="553304" y="196448"/>
                </a:lnTo>
                <a:lnTo>
                  <a:pt x="563009" y="190772"/>
                </a:lnTo>
                <a:lnTo>
                  <a:pt x="571703" y="182829"/>
                </a:lnTo>
                <a:lnTo>
                  <a:pt x="578143" y="174663"/>
                </a:lnTo>
                <a:lnTo>
                  <a:pt x="543128" y="174663"/>
                </a:lnTo>
                <a:lnTo>
                  <a:pt x="532551" y="173493"/>
                </a:lnTo>
                <a:lnTo>
                  <a:pt x="498082" y="145684"/>
                </a:lnTo>
                <a:lnTo>
                  <a:pt x="489153" y="104267"/>
                </a:lnTo>
                <a:lnTo>
                  <a:pt x="591388" y="104267"/>
                </a:lnTo>
                <a:lnTo>
                  <a:pt x="590666" y="94869"/>
                </a:lnTo>
                <a:lnTo>
                  <a:pt x="489153" y="94869"/>
                </a:lnTo>
                <a:lnTo>
                  <a:pt x="490631" y="86129"/>
                </a:lnTo>
                <a:lnTo>
                  <a:pt x="518974" y="56143"/>
                </a:lnTo>
                <a:lnTo>
                  <a:pt x="525475" y="55499"/>
                </a:lnTo>
                <a:lnTo>
                  <a:pt x="569477" y="55499"/>
                </a:lnTo>
                <a:lnTo>
                  <a:pt x="566835" y="53284"/>
                </a:lnTo>
                <a:lnTo>
                  <a:pt x="557177" y="48164"/>
                </a:lnTo>
                <a:lnTo>
                  <a:pt x="546400" y="45092"/>
                </a:lnTo>
                <a:lnTo>
                  <a:pt x="534492" y="44069"/>
                </a:lnTo>
                <a:close/>
              </a:path>
              <a:path w="762635" h="252095">
                <a:moveTo>
                  <a:pt x="586435" y="139306"/>
                </a:moveTo>
                <a:lnTo>
                  <a:pt x="562755" y="170173"/>
                </a:lnTo>
                <a:lnTo>
                  <a:pt x="543128" y="174663"/>
                </a:lnTo>
                <a:lnTo>
                  <a:pt x="578143" y="174663"/>
                </a:lnTo>
                <a:lnTo>
                  <a:pt x="579065" y="173493"/>
                </a:lnTo>
                <a:lnTo>
                  <a:pt x="584784" y="163666"/>
                </a:lnTo>
                <a:lnTo>
                  <a:pt x="588883" y="153345"/>
                </a:lnTo>
                <a:lnTo>
                  <a:pt x="591388" y="142532"/>
                </a:lnTo>
                <a:lnTo>
                  <a:pt x="586435" y="139306"/>
                </a:lnTo>
                <a:close/>
              </a:path>
              <a:path w="762635" h="252095">
                <a:moveTo>
                  <a:pt x="569477" y="55499"/>
                </a:moveTo>
                <a:lnTo>
                  <a:pt x="531317" y="55499"/>
                </a:lnTo>
                <a:lnTo>
                  <a:pt x="536905" y="57277"/>
                </a:lnTo>
                <a:lnTo>
                  <a:pt x="547573" y="64135"/>
                </a:lnTo>
                <a:lnTo>
                  <a:pt x="557606" y="94869"/>
                </a:lnTo>
                <a:lnTo>
                  <a:pt x="590666" y="94869"/>
                </a:lnTo>
                <a:lnTo>
                  <a:pt x="590388" y="91241"/>
                </a:lnTo>
                <a:lnTo>
                  <a:pt x="587387" y="79597"/>
                </a:lnTo>
                <a:lnTo>
                  <a:pt x="582387" y="69334"/>
                </a:lnTo>
                <a:lnTo>
                  <a:pt x="575386" y="60452"/>
                </a:lnTo>
                <a:lnTo>
                  <a:pt x="569477" y="55499"/>
                </a:lnTo>
                <a:close/>
              </a:path>
              <a:path w="762635" h="252095">
                <a:moveTo>
                  <a:pt x="679780" y="190652"/>
                </a:moveTo>
                <a:lnTo>
                  <a:pt x="603961" y="190652"/>
                </a:lnTo>
                <a:lnTo>
                  <a:pt x="603961" y="196469"/>
                </a:lnTo>
                <a:lnTo>
                  <a:pt x="679780" y="196469"/>
                </a:lnTo>
                <a:lnTo>
                  <a:pt x="679780" y="190652"/>
                </a:lnTo>
                <a:close/>
              </a:path>
              <a:path w="762635" h="252095">
                <a:moveTo>
                  <a:pt x="653872" y="65659"/>
                </a:moveTo>
                <a:lnTo>
                  <a:pt x="618058" y="65659"/>
                </a:lnTo>
                <a:lnTo>
                  <a:pt x="620471" y="66421"/>
                </a:lnTo>
                <a:lnTo>
                  <a:pt x="622376" y="67945"/>
                </a:lnTo>
                <a:lnTo>
                  <a:pt x="627202" y="171818"/>
                </a:lnTo>
                <a:lnTo>
                  <a:pt x="626948" y="177038"/>
                </a:lnTo>
                <a:lnTo>
                  <a:pt x="625424" y="182638"/>
                </a:lnTo>
                <a:lnTo>
                  <a:pt x="623519" y="185381"/>
                </a:lnTo>
                <a:lnTo>
                  <a:pt x="620725" y="187109"/>
                </a:lnTo>
                <a:lnTo>
                  <a:pt x="617169" y="189471"/>
                </a:lnTo>
                <a:lnTo>
                  <a:pt x="611581" y="190652"/>
                </a:lnTo>
                <a:lnTo>
                  <a:pt x="673049" y="190652"/>
                </a:lnTo>
                <a:lnTo>
                  <a:pt x="667969" y="189687"/>
                </a:lnTo>
                <a:lnTo>
                  <a:pt x="660857" y="185813"/>
                </a:lnTo>
                <a:lnTo>
                  <a:pt x="658317" y="183388"/>
                </a:lnTo>
                <a:lnTo>
                  <a:pt x="654888" y="176288"/>
                </a:lnTo>
                <a:lnTo>
                  <a:pt x="653872" y="170091"/>
                </a:lnTo>
                <a:lnTo>
                  <a:pt x="653872" y="91059"/>
                </a:lnTo>
                <a:lnTo>
                  <a:pt x="657731" y="83984"/>
                </a:lnTo>
                <a:lnTo>
                  <a:pt x="661508" y="77993"/>
                </a:lnTo>
                <a:lnTo>
                  <a:pt x="661902" y="77470"/>
                </a:lnTo>
                <a:lnTo>
                  <a:pt x="653872" y="77470"/>
                </a:lnTo>
                <a:lnTo>
                  <a:pt x="653872" y="65659"/>
                </a:lnTo>
                <a:close/>
              </a:path>
              <a:path w="762635" h="252095">
                <a:moveTo>
                  <a:pt x="697941" y="44196"/>
                </a:moveTo>
                <a:lnTo>
                  <a:pt x="691972" y="44196"/>
                </a:lnTo>
                <a:lnTo>
                  <a:pt x="682304" y="46269"/>
                </a:lnTo>
                <a:lnTo>
                  <a:pt x="672731" y="52498"/>
                </a:lnTo>
                <a:lnTo>
                  <a:pt x="663254" y="62894"/>
                </a:lnTo>
                <a:lnTo>
                  <a:pt x="653872" y="77470"/>
                </a:lnTo>
                <a:lnTo>
                  <a:pt x="661902" y="77470"/>
                </a:lnTo>
                <a:lnTo>
                  <a:pt x="665212" y="73074"/>
                </a:lnTo>
                <a:lnTo>
                  <a:pt x="668858" y="69215"/>
                </a:lnTo>
                <a:lnTo>
                  <a:pt x="671144" y="67056"/>
                </a:lnTo>
                <a:lnTo>
                  <a:pt x="673303" y="66040"/>
                </a:lnTo>
                <a:lnTo>
                  <a:pt x="712546" y="66040"/>
                </a:lnTo>
                <a:lnTo>
                  <a:pt x="712546" y="57404"/>
                </a:lnTo>
                <a:lnTo>
                  <a:pt x="710514" y="53213"/>
                </a:lnTo>
                <a:lnTo>
                  <a:pt x="702767" y="45974"/>
                </a:lnTo>
                <a:lnTo>
                  <a:pt x="697941" y="44196"/>
                </a:lnTo>
                <a:close/>
              </a:path>
              <a:path w="762635" h="252095">
                <a:moveTo>
                  <a:pt x="712546" y="66040"/>
                </a:moveTo>
                <a:lnTo>
                  <a:pt x="677494" y="66040"/>
                </a:lnTo>
                <a:lnTo>
                  <a:pt x="680923" y="67818"/>
                </a:lnTo>
                <a:lnTo>
                  <a:pt x="685622" y="71628"/>
                </a:lnTo>
                <a:lnTo>
                  <a:pt x="690321" y="75311"/>
                </a:lnTo>
                <a:lnTo>
                  <a:pt x="694512" y="77089"/>
                </a:lnTo>
                <a:lnTo>
                  <a:pt x="702132" y="77089"/>
                </a:lnTo>
                <a:lnTo>
                  <a:pt x="705561" y="75692"/>
                </a:lnTo>
                <a:lnTo>
                  <a:pt x="711149" y="69850"/>
                </a:lnTo>
                <a:lnTo>
                  <a:pt x="712496" y="66421"/>
                </a:lnTo>
                <a:lnTo>
                  <a:pt x="712546" y="66040"/>
                </a:lnTo>
                <a:close/>
              </a:path>
              <a:path w="762635" h="252095">
                <a:moveTo>
                  <a:pt x="653872" y="44196"/>
                </a:moveTo>
                <a:lnTo>
                  <a:pt x="647141" y="44196"/>
                </a:lnTo>
                <a:lnTo>
                  <a:pt x="602437" y="62230"/>
                </a:lnTo>
                <a:lnTo>
                  <a:pt x="603961" y="68072"/>
                </a:lnTo>
                <a:lnTo>
                  <a:pt x="608152" y="66421"/>
                </a:lnTo>
                <a:lnTo>
                  <a:pt x="611962" y="65659"/>
                </a:lnTo>
                <a:lnTo>
                  <a:pt x="653872" y="65659"/>
                </a:lnTo>
                <a:lnTo>
                  <a:pt x="653872" y="44196"/>
                </a:lnTo>
                <a:close/>
              </a:path>
              <a:path w="762635" h="252095">
                <a:moveTo>
                  <a:pt x="762075" y="196303"/>
                </a:moveTo>
                <a:lnTo>
                  <a:pt x="745947" y="196303"/>
                </a:lnTo>
                <a:lnTo>
                  <a:pt x="746709" y="196786"/>
                </a:lnTo>
                <a:lnTo>
                  <a:pt x="747471" y="197764"/>
                </a:lnTo>
                <a:lnTo>
                  <a:pt x="748487" y="199161"/>
                </a:lnTo>
                <a:lnTo>
                  <a:pt x="748883" y="200507"/>
                </a:lnTo>
                <a:lnTo>
                  <a:pt x="748995" y="202933"/>
                </a:lnTo>
                <a:lnTo>
                  <a:pt x="748423" y="209305"/>
                </a:lnTo>
                <a:lnTo>
                  <a:pt x="721902" y="241302"/>
                </a:lnTo>
                <a:lnTo>
                  <a:pt x="714070" y="244424"/>
                </a:lnTo>
                <a:lnTo>
                  <a:pt x="714070" y="251536"/>
                </a:lnTo>
                <a:lnTo>
                  <a:pt x="750646" y="229006"/>
                </a:lnTo>
                <a:lnTo>
                  <a:pt x="762106" y="199161"/>
                </a:lnTo>
                <a:lnTo>
                  <a:pt x="762075" y="196303"/>
                </a:lnTo>
                <a:close/>
              </a:path>
              <a:path w="762635" h="252095">
                <a:moveTo>
                  <a:pt x="742010" y="164172"/>
                </a:moveTo>
                <a:lnTo>
                  <a:pt x="729056" y="164172"/>
                </a:lnTo>
                <a:lnTo>
                  <a:pt x="724103" y="166052"/>
                </a:lnTo>
                <a:lnTo>
                  <a:pt x="720166" y="169824"/>
                </a:lnTo>
                <a:lnTo>
                  <a:pt x="716102" y="173596"/>
                </a:lnTo>
                <a:lnTo>
                  <a:pt x="714070" y="178117"/>
                </a:lnTo>
                <a:lnTo>
                  <a:pt x="714070" y="188874"/>
                </a:lnTo>
                <a:lnTo>
                  <a:pt x="715594" y="193179"/>
                </a:lnTo>
                <a:lnTo>
                  <a:pt x="718769" y="196303"/>
                </a:lnTo>
                <a:lnTo>
                  <a:pt x="721817" y="199428"/>
                </a:lnTo>
                <a:lnTo>
                  <a:pt x="726008" y="200990"/>
                </a:lnTo>
                <a:lnTo>
                  <a:pt x="733501" y="200990"/>
                </a:lnTo>
                <a:lnTo>
                  <a:pt x="735533" y="200507"/>
                </a:lnTo>
                <a:lnTo>
                  <a:pt x="737438" y="199542"/>
                </a:lnTo>
                <a:lnTo>
                  <a:pt x="741502" y="197383"/>
                </a:lnTo>
                <a:lnTo>
                  <a:pt x="744042" y="196303"/>
                </a:lnTo>
                <a:lnTo>
                  <a:pt x="762075" y="196303"/>
                </a:lnTo>
                <a:lnTo>
                  <a:pt x="761679" y="190792"/>
                </a:lnTo>
                <a:lnTo>
                  <a:pt x="760107" y="184259"/>
                </a:lnTo>
                <a:lnTo>
                  <a:pt x="757488" y="178481"/>
                </a:lnTo>
                <a:lnTo>
                  <a:pt x="753821" y="173456"/>
                </a:lnTo>
                <a:lnTo>
                  <a:pt x="748360" y="167271"/>
                </a:lnTo>
                <a:lnTo>
                  <a:pt x="742010" y="164172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954402" y="5464047"/>
            <a:ext cx="961390" cy="274320"/>
          </a:xfrm>
          <a:custGeom>
            <a:avLst/>
            <a:gdLst/>
            <a:ahLst/>
            <a:cxnLst/>
            <a:rect l="l" t="t" r="r" b="b"/>
            <a:pathLst>
              <a:path w="961389" h="274320">
                <a:moveTo>
                  <a:pt x="19939" y="182295"/>
                </a:moveTo>
                <a:lnTo>
                  <a:pt x="11811" y="182295"/>
                </a:lnTo>
                <a:lnTo>
                  <a:pt x="7620" y="183959"/>
                </a:lnTo>
                <a:lnTo>
                  <a:pt x="4064" y="187299"/>
                </a:lnTo>
                <a:lnTo>
                  <a:pt x="1397" y="189991"/>
                </a:lnTo>
                <a:lnTo>
                  <a:pt x="0" y="193967"/>
                </a:lnTo>
                <a:lnTo>
                  <a:pt x="0" y="205701"/>
                </a:lnTo>
                <a:lnTo>
                  <a:pt x="2921" y="211442"/>
                </a:lnTo>
                <a:lnTo>
                  <a:pt x="14605" y="221449"/>
                </a:lnTo>
                <a:lnTo>
                  <a:pt x="22606" y="223951"/>
                </a:lnTo>
                <a:lnTo>
                  <a:pt x="32639" y="223951"/>
                </a:lnTo>
                <a:lnTo>
                  <a:pt x="64735" y="212483"/>
                </a:lnTo>
                <a:lnTo>
                  <a:pt x="41910" y="212483"/>
                </a:lnTo>
                <a:lnTo>
                  <a:pt x="38735" y="209588"/>
                </a:lnTo>
                <a:lnTo>
                  <a:pt x="36124" y="203606"/>
                </a:lnTo>
                <a:lnTo>
                  <a:pt x="32004" y="193967"/>
                </a:lnTo>
                <a:lnTo>
                  <a:pt x="28575" y="187947"/>
                </a:lnTo>
                <a:lnTo>
                  <a:pt x="25781" y="185686"/>
                </a:lnTo>
                <a:lnTo>
                  <a:pt x="23114" y="183426"/>
                </a:lnTo>
                <a:lnTo>
                  <a:pt x="19939" y="182295"/>
                </a:lnTo>
                <a:close/>
              </a:path>
              <a:path w="961389" h="274320">
                <a:moveTo>
                  <a:pt x="103124" y="5968"/>
                </a:moveTo>
                <a:lnTo>
                  <a:pt x="39243" y="5968"/>
                </a:lnTo>
                <a:lnTo>
                  <a:pt x="44196" y="7238"/>
                </a:lnTo>
                <a:lnTo>
                  <a:pt x="48768" y="9778"/>
                </a:lnTo>
                <a:lnTo>
                  <a:pt x="57658" y="27685"/>
                </a:lnTo>
                <a:lnTo>
                  <a:pt x="57658" y="197307"/>
                </a:lnTo>
                <a:lnTo>
                  <a:pt x="56388" y="203606"/>
                </a:lnTo>
                <a:lnTo>
                  <a:pt x="53848" y="207162"/>
                </a:lnTo>
                <a:lnTo>
                  <a:pt x="51435" y="210718"/>
                </a:lnTo>
                <a:lnTo>
                  <a:pt x="48641" y="212483"/>
                </a:lnTo>
                <a:lnTo>
                  <a:pt x="64735" y="212483"/>
                </a:lnTo>
                <a:lnTo>
                  <a:pt x="85645" y="177585"/>
                </a:lnTo>
                <a:lnTo>
                  <a:pt x="88646" y="145795"/>
                </a:lnTo>
                <a:lnTo>
                  <a:pt x="88646" y="25653"/>
                </a:lnTo>
                <a:lnTo>
                  <a:pt x="90043" y="17271"/>
                </a:lnTo>
                <a:lnTo>
                  <a:pt x="92583" y="13842"/>
                </a:lnTo>
                <a:lnTo>
                  <a:pt x="96647" y="8635"/>
                </a:lnTo>
                <a:lnTo>
                  <a:pt x="103124" y="5968"/>
                </a:lnTo>
                <a:close/>
              </a:path>
              <a:path w="961389" h="274320">
                <a:moveTo>
                  <a:pt x="120015" y="0"/>
                </a:moveTo>
                <a:lnTo>
                  <a:pt x="26162" y="0"/>
                </a:lnTo>
                <a:lnTo>
                  <a:pt x="26162" y="5968"/>
                </a:lnTo>
                <a:lnTo>
                  <a:pt x="120015" y="5968"/>
                </a:lnTo>
                <a:lnTo>
                  <a:pt x="120015" y="0"/>
                </a:lnTo>
                <a:close/>
              </a:path>
              <a:path w="961389" h="274320">
                <a:moveTo>
                  <a:pt x="202946" y="212978"/>
                </a:moveTo>
                <a:lnTo>
                  <a:pt x="126746" y="212978"/>
                </a:lnTo>
                <a:lnTo>
                  <a:pt x="126746" y="218947"/>
                </a:lnTo>
                <a:lnTo>
                  <a:pt x="202946" y="218947"/>
                </a:lnTo>
                <a:lnTo>
                  <a:pt x="202946" y="212978"/>
                </a:lnTo>
                <a:close/>
              </a:path>
              <a:path w="961389" h="274320">
                <a:moveTo>
                  <a:pt x="204812" y="34670"/>
                </a:moveTo>
                <a:lnTo>
                  <a:pt x="171958" y="34670"/>
                </a:lnTo>
                <a:lnTo>
                  <a:pt x="256667" y="218947"/>
                </a:lnTo>
                <a:lnTo>
                  <a:pt x="261874" y="218947"/>
                </a:lnTo>
                <a:lnTo>
                  <a:pt x="283706" y="171310"/>
                </a:lnTo>
                <a:lnTo>
                  <a:pt x="268224" y="171310"/>
                </a:lnTo>
                <a:lnTo>
                  <a:pt x="204812" y="34670"/>
                </a:lnTo>
                <a:close/>
              </a:path>
              <a:path w="961389" h="274320">
                <a:moveTo>
                  <a:pt x="408432" y="212978"/>
                </a:moveTo>
                <a:lnTo>
                  <a:pt x="315341" y="212978"/>
                </a:lnTo>
                <a:lnTo>
                  <a:pt x="315341" y="218947"/>
                </a:lnTo>
                <a:lnTo>
                  <a:pt x="408432" y="218947"/>
                </a:lnTo>
                <a:lnTo>
                  <a:pt x="408432" y="212978"/>
                </a:lnTo>
                <a:close/>
              </a:path>
              <a:path w="961389" h="274320">
                <a:moveTo>
                  <a:pt x="188722" y="0"/>
                </a:moveTo>
                <a:lnTo>
                  <a:pt x="126746" y="0"/>
                </a:lnTo>
                <a:lnTo>
                  <a:pt x="126746" y="5968"/>
                </a:lnTo>
                <a:lnTo>
                  <a:pt x="135763" y="5968"/>
                </a:lnTo>
                <a:lnTo>
                  <a:pt x="142240" y="6984"/>
                </a:lnTo>
                <a:lnTo>
                  <a:pt x="146177" y="9143"/>
                </a:lnTo>
                <a:lnTo>
                  <a:pt x="150241" y="11175"/>
                </a:lnTo>
                <a:lnTo>
                  <a:pt x="153035" y="13842"/>
                </a:lnTo>
                <a:lnTo>
                  <a:pt x="156718" y="21208"/>
                </a:lnTo>
                <a:lnTo>
                  <a:pt x="157734" y="28193"/>
                </a:lnTo>
                <a:lnTo>
                  <a:pt x="157734" y="193268"/>
                </a:lnTo>
                <a:lnTo>
                  <a:pt x="156591" y="201129"/>
                </a:lnTo>
                <a:lnTo>
                  <a:pt x="154178" y="204571"/>
                </a:lnTo>
                <a:lnTo>
                  <a:pt x="150368" y="210172"/>
                </a:lnTo>
                <a:lnTo>
                  <a:pt x="143764" y="212978"/>
                </a:lnTo>
                <a:lnTo>
                  <a:pt x="186690" y="212978"/>
                </a:lnTo>
                <a:lnTo>
                  <a:pt x="180340" y="210718"/>
                </a:lnTo>
                <a:lnTo>
                  <a:pt x="176403" y="206184"/>
                </a:lnTo>
                <a:lnTo>
                  <a:pt x="174476" y="202738"/>
                </a:lnTo>
                <a:lnTo>
                  <a:pt x="173085" y="197392"/>
                </a:lnTo>
                <a:lnTo>
                  <a:pt x="172241" y="190146"/>
                </a:lnTo>
                <a:lnTo>
                  <a:pt x="171958" y="181000"/>
                </a:lnTo>
                <a:lnTo>
                  <a:pt x="171958" y="34670"/>
                </a:lnTo>
                <a:lnTo>
                  <a:pt x="204812" y="34670"/>
                </a:lnTo>
                <a:lnTo>
                  <a:pt x="188722" y="0"/>
                </a:lnTo>
                <a:close/>
              </a:path>
              <a:path w="961389" h="274320">
                <a:moveTo>
                  <a:pt x="377444" y="34670"/>
                </a:moveTo>
                <a:lnTo>
                  <a:pt x="346329" y="34670"/>
                </a:lnTo>
                <a:lnTo>
                  <a:pt x="346329" y="193268"/>
                </a:lnTo>
                <a:lnTo>
                  <a:pt x="345186" y="201129"/>
                </a:lnTo>
                <a:lnTo>
                  <a:pt x="342773" y="204571"/>
                </a:lnTo>
                <a:lnTo>
                  <a:pt x="339090" y="210172"/>
                </a:lnTo>
                <a:lnTo>
                  <a:pt x="332486" y="212978"/>
                </a:lnTo>
                <a:lnTo>
                  <a:pt x="392176" y="212978"/>
                </a:lnTo>
                <a:lnTo>
                  <a:pt x="385953" y="210718"/>
                </a:lnTo>
                <a:lnTo>
                  <a:pt x="381889" y="206184"/>
                </a:lnTo>
                <a:lnTo>
                  <a:pt x="379908" y="202738"/>
                </a:lnTo>
                <a:lnTo>
                  <a:pt x="378523" y="197392"/>
                </a:lnTo>
                <a:lnTo>
                  <a:pt x="377709" y="190146"/>
                </a:lnTo>
                <a:lnTo>
                  <a:pt x="377444" y="181000"/>
                </a:lnTo>
                <a:lnTo>
                  <a:pt x="377444" y="34670"/>
                </a:lnTo>
                <a:close/>
              </a:path>
              <a:path w="961389" h="274320">
                <a:moveTo>
                  <a:pt x="408432" y="0"/>
                </a:moveTo>
                <a:lnTo>
                  <a:pt x="346329" y="0"/>
                </a:lnTo>
                <a:lnTo>
                  <a:pt x="268224" y="171310"/>
                </a:lnTo>
                <a:lnTo>
                  <a:pt x="283706" y="171310"/>
                </a:lnTo>
                <a:lnTo>
                  <a:pt x="346329" y="34670"/>
                </a:lnTo>
                <a:lnTo>
                  <a:pt x="377444" y="34670"/>
                </a:lnTo>
                <a:lnTo>
                  <a:pt x="377444" y="25653"/>
                </a:lnTo>
                <a:lnTo>
                  <a:pt x="378587" y="17779"/>
                </a:lnTo>
                <a:lnTo>
                  <a:pt x="381000" y="14350"/>
                </a:lnTo>
                <a:lnTo>
                  <a:pt x="384810" y="8762"/>
                </a:lnTo>
                <a:lnTo>
                  <a:pt x="391414" y="5968"/>
                </a:lnTo>
                <a:lnTo>
                  <a:pt x="408432" y="5968"/>
                </a:lnTo>
                <a:lnTo>
                  <a:pt x="408432" y="0"/>
                </a:lnTo>
                <a:close/>
              </a:path>
              <a:path w="961389" h="274320">
                <a:moveTo>
                  <a:pt x="495935" y="66547"/>
                </a:moveTo>
                <a:lnTo>
                  <a:pt x="457501" y="78442"/>
                </a:lnTo>
                <a:lnTo>
                  <a:pt x="432593" y="113155"/>
                </a:lnTo>
                <a:lnTo>
                  <a:pt x="427736" y="146926"/>
                </a:lnTo>
                <a:lnTo>
                  <a:pt x="428906" y="163557"/>
                </a:lnTo>
                <a:lnTo>
                  <a:pt x="446659" y="202717"/>
                </a:lnTo>
                <a:lnTo>
                  <a:pt x="492252" y="223469"/>
                </a:lnTo>
                <a:lnTo>
                  <a:pt x="504017" y="222333"/>
                </a:lnTo>
                <a:lnTo>
                  <a:pt x="514746" y="218927"/>
                </a:lnTo>
                <a:lnTo>
                  <a:pt x="524452" y="213251"/>
                </a:lnTo>
                <a:lnTo>
                  <a:pt x="533146" y="205308"/>
                </a:lnTo>
                <a:lnTo>
                  <a:pt x="539586" y="197142"/>
                </a:lnTo>
                <a:lnTo>
                  <a:pt x="504571" y="197142"/>
                </a:lnTo>
                <a:lnTo>
                  <a:pt x="493994" y="195972"/>
                </a:lnTo>
                <a:lnTo>
                  <a:pt x="459525" y="168163"/>
                </a:lnTo>
                <a:lnTo>
                  <a:pt x="450596" y="126745"/>
                </a:lnTo>
                <a:lnTo>
                  <a:pt x="552831" y="126745"/>
                </a:lnTo>
                <a:lnTo>
                  <a:pt x="552109" y="117347"/>
                </a:lnTo>
                <a:lnTo>
                  <a:pt x="450596" y="117347"/>
                </a:lnTo>
                <a:lnTo>
                  <a:pt x="452074" y="108608"/>
                </a:lnTo>
                <a:lnTo>
                  <a:pt x="480417" y="78622"/>
                </a:lnTo>
                <a:lnTo>
                  <a:pt x="486918" y="77977"/>
                </a:lnTo>
                <a:lnTo>
                  <a:pt x="530920" y="77977"/>
                </a:lnTo>
                <a:lnTo>
                  <a:pt x="528278" y="75763"/>
                </a:lnTo>
                <a:lnTo>
                  <a:pt x="518620" y="70643"/>
                </a:lnTo>
                <a:lnTo>
                  <a:pt x="507843" y="67571"/>
                </a:lnTo>
                <a:lnTo>
                  <a:pt x="495935" y="66547"/>
                </a:lnTo>
                <a:close/>
              </a:path>
              <a:path w="961389" h="274320">
                <a:moveTo>
                  <a:pt x="547878" y="161785"/>
                </a:moveTo>
                <a:lnTo>
                  <a:pt x="524198" y="192652"/>
                </a:lnTo>
                <a:lnTo>
                  <a:pt x="504571" y="197142"/>
                </a:lnTo>
                <a:lnTo>
                  <a:pt x="539586" y="197142"/>
                </a:lnTo>
                <a:lnTo>
                  <a:pt x="540508" y="195972"/>
                </a:lnTo>
                <a:lnTo>
                  <a:pt x="546227" y="186145"/>
                </a:lnTo>
                <a:lnTo>
                  <a:pt x="550326" y="175824"/>
                </a:lnTo>
                <a:lnTo>
                  <a:pt x="552831" y="165011"/>
                </a:lnTo>
                <a:lnTo>
                  <a:pt x="547878" y="161785"/>
                </a:lnTo>
                <a:close/>
              </a:path>
              <a:path w="961389" h="274320">
                <a:moveTo>
                  <a:pt x="530920" y="77977"/>
                </a:moveTo>
                <a:lnTo>
                  <a:pt x="492760" y="77977"/>
                </a:lnTo>
                <a:lnTo>
                  <a:pt x="498348" y="79755"/>
                </a:lnTo>
                <a:lnTo>
                  <a:pt x="509016" y="86613"/>
                </a:lnTo>
                <a:lnTo>
                  <a:pt x="519049" y="117347"/>
                </a:lnTo>
                <a:lnTo>
                  <a:pt x="552109" y="117347"/>
                </a:lnTo>
                <a:lnTo>
                  <a:pt x="551830" y="113720"/>
                </a:lnTo>
                <a:lnTo>
                  <a:pt x="548830" y="102076"/>
                </a:lnTo>
                <a:lnTo>
                  <a:pt x="543829" y="91813"/>
                </a:lnTo>
                <a:lnTo>
                  <a:pt x="536829" y="82930"/>
                </a:lnTo>
                <a:lnTo>
                  <a:pt x="530920" y="77977"/>
                </a:lnTo>
                <a:close/>
              </a:path>
              <a:path w="961389" h="274320">
                <a:moveTo>
                  <a:pt x="615061" y="82295"/>
                </a:moveTo>
                <a:lnTo>
                  <a:pt x="588391" y="82295"/>
                </a:lnTo>
                <a:lnTo>
                  <a:pt x="588391" y="192468"/>
                </a:lnTo>
                <a:lnTo>
                  <a:pt x="611886" y="221373"/>
                </a:lnTo>
                <a:lnTo>
                  <a:pt x="624078" y="221373"/>
                </a:lnTo>
                <a:lnTo>
                  <a:pt x="647738" y="202641"/>
                </a:lnTo>
                <a:lnTo>
                  <a:pt x="625348" y="202641"/>
                </a:lnTo>
                <a:lnTo>
                  <a:pt x="621919" y="200964"/>
                </a:lnTo>
                <a:lnTo>
                  <a:pt x="616331" y="194297"/>
                </a:lnTo>
                <a:lnTo>
                  <a:pt x="615061" y="187832"/>
                </a:lnTo>
                <a:lnTo>
                  <a:pt x="615061" y="82295"/>
                </a:lnTo>
                <a:close/>
              </a:path>
              <a:path w="961389" h="274320">
                <a:moveTo>
                  <a:pt x="654050" y="189560"/>
                </a:moveTo>
                <a:lnTo>
                  <a:pt x="647827" y="189560"/>
                </a:lnTo>
                <a:lnTo>
                  <a:pt x="645922" y="193865"/>
                </a:lnTo>
                <a:lnTo>
                  <a:pt x="643382" y="197116"/>
                </a:lnTo>
                <a:lnTo>
                  <a:pt x="640080" y="199326"/>
                </a:lnTo>
                <a:lnTo>
                  <a:pt x="636651" y="201536"/>
                </a:lnTo>
                <a:lnTo>
                  <a:pt x="633222" y="202641"/>
                </a:lnTo>
                <a:lnTo>
                  <a:pt x="647738" y="202641"/>
                </a:lnTo>
                <a:lnTo>
                  <a:pt x="650978" y="196984"/>
                </a:lnTo>
                <a:lnTo>
                  <a:pt x="654050" y="189560"/>
                </a:lnTo>
                <a:close/>
              </a:path>
              <a:path w="961389" h="274320">
                <a:moveTo>
                  <a:pt x="615061" y="22478"/>
                </a:moveTo>
                <a:lnTo>
                  <a:pt x="609981" y="22478"/>
                </a:lnTo>
                <a:lnTo>
                  <a:pt x="605536" y="33273"/>
                </a:lnTo>
                <a:lnTo>
                  <a:pt x="602107" y="40766"/>
                </a:lnTo>
                <a:lnTo>
                  <a:pt x="576961" y="70611"/>
                </a:lnTo>
                <a:lnTo>
                  <a:pt x="564896" y="76961"/>
                </a:lnTo>
                <a:lnTo>
                  <a:pt x="564896" y="82295"/>
                </a:lnTo>
                <a:lnTo>
                  <a:pt x="649605" y="82295"/>
                </a:lnTo>
                <a:lnTo>
                  <a:pt x="649605" y="70992"/>
                </a:lnTo>
                <a:lnTo>
                  <a:pt x="615061" y="70992"/>
                </a:lnTo>
                <a:lnTo>
                  <a:pt x="615061" y="22478"/>
                </a:lnTo>
                <a:close/>
              </a:path>
              <a:path w="961389" h="274320">
                <a:moveTo>
                  <a:pt x="733679" y="66547"/>
                </a:moveTo>
                <a:lnTo>
                  <a:pt x="695245" y="78442"/>
                </a:lnTo>
                <a:lnTo>
                  <a:pt x="670337" y="113155"/>
                </a:lnTo>
                <a:lnTo>
                  <a:pt x="665480" y="146926"/>
                </a:lnTo>
                <a:lnTo>
                  <a:pt x="666650" y="163557"/>
                </a:lnTo>
                <a:lnTo>
                  <a:pt x="684403" y="202717"/>
                </a:lnTo>
                <a:lnTo>
                  <a:pt x="729996" y="223469"/>
                </a:lnTo>
                <a:lnTo>
                  <a:pt x="741761" y="222333"/>
                </a:lnTo>
                <a:lnTo>
                  <a:pt x="752490" y="218927"/>
                </a:lnTo>
                <a:lnTo>
                  <a:pt x="762196" y="213251"/>
                </a:lnTo>
                <a:lnTo>
                  <a:pt x="770890" y="205308"/>
                </a:lnTo>
                <a:lnTo>
                  <a:pt x="777330" y="197142"/>
                </a:lnTo>
                <a:lnTo>
                  <a:pt x="742315" y="197142"/>
                </a:lnTo>
                <a:lnTo>
                  <a:pt x="731738" y="195972"/>
                </a:lnTo>
                <a:lnTo>
                  <a:pt x="697269" y="168163"/>
                </a:lnTo>
                <a:lnTo>
                  <a:pt x="688340" y="126745"/>
                </a:lnTo>
                <a:lnTo>
                  <a:pt x="790575" y="126745"/>
                </a:lnTo>
                <a:lnTo>
                  <a:pt x="789853" y="117347"/>
                </a:lnTo>
                <a:lnTo>
                  <a:pt x="688340" y="117347"/>
                </a:lnTo>
                <a:lnTo>
                  <a:pt x="689818" y="108608"/>
                </a:lnTo>
                <a:lnTo>
                  <a:pt x="718161" y="78622"/>
                </a:lnTo>
                <a:lnTo>
                  <a:pt x="724662" y="77977"/>
                </a:lnTo>
                <a:lnTo>
                  <a:pt x="768664" y="77977"/>
                </a:lnTo>
                <a:lnTo>
                  <a:pt x="766022" y="75763"/>
                </a:lnTo>
                <a:lnTo>
                  <a:pt x="756364" y="70643"/>
                </a:lnTo>
                <a:lnTo>
                  <a:pt x="745587" y="67571"/>
                </a:lnTo>
                <a:lnTo>
                  <a:pt x="733679" y="66547"/>
                </a:lnTo>
                <a:close/>
              </a:path>
              <a:path w="961389" h="274320">
                <a:moveTo>
                  <a:pt x="785622" y="161785"/>
                </a:moveTo>
                <a:lnTo>
                  <a:pt x="761942" y="192652"/>
                </a:lnTo>
                <a:lnTo>
                  <a:pt x="742315" y="197142"/>
                </a:lnTo>
                <a:lnTo>
                  <a:pt x="777330" y="197142"/>
                </a:lnTo>
                <a:lnTo>
                  <a:pt x="778252" y="195972"/>
                </a:lnTo>
                <a:lnTo>
                  <a:pt x="783971" y="186145"/>
                </a:lnTo>
                <a:lnTo>
                  <a:pt x="788070" y="175824"/>
                </a:lnTo>
                <a:lnTo>
                  <a:pt x="790575" y="165011"/>
                </a:lnTo>
                <a:lnTo>
                  <a:pt x="785622" y="161785"/>
                </a:lnTo>
                <a:close/>
              </a:path>
              <a:path w="961389" h="274320">
                <a:moveTo>
                  <a:pt x="768664" y="77977"/>
                </a:moveTo>
                <a:lnTo>
                  <a:pt x="730504" y="77977"/>
                </a:lnTo>
                <a:lnTo>
                  <a:pt x="736092" y="79755"/>
                </a:lnTo>
                <a:lnTo>
                  <a:pt x="746760" y="86613"/>
                </a:lnTo>
                <a:lnTo>
                  <a:pt x="756793" y="117347"/>
                </a:lnTo>
                <a:lnTo>
                  <a:pt x="789853" y="117347"/>
                </a:lnTo>
                <a:lnTo>
                  <a:pt x="789574" y="113720"/>
                </a:lnTo>
                <a:lnTo>
                  <a:pt x="786574" y="102076"/>
                </a:lnTo>
                <a:lnTo>
                  <a:pt x="781573" y="91813"/>
                </a:lnTo>
                <a:lnTo>
                  <a:pt x="774573" y="82930"/>
                </a:lnTo>
                <a:lnTo>
                  <a:pt x="768664" y="77977"/>
                </a:lnTo>
                <a:close/>
              </a:path>
              <a:path w="961389" h="274320">
                <a:moveTo>
                  <a:pt x="878967" y="213131"/>
                </a:moveTo>
                <a:lnTo>
                  <a:pt x="803148" y="213131"/>
                </a:lnTo>
                <a:lnTo>
                  <a:pt x="803148" y="218947"/>
                </a:lnTo>
                <a:lnTo>
                  <a:pt x="878967" y="218947"/>
                </a:lnTo>
                <a:lnTo>
                  <a:pt x="878967" y="213131"/>
                </a:lnTo>
                <a:close/>
              </a:path>
              <a:path w="961389" h="274320">
                <a:moveTo>
                  <a:pt x="853059" y="88137"/>
                </a:moveTo>
                <a:lnTo>
                  <a:pt x="817245" y="88137"/>
                </a:lnTo>
                <a:lnTo>
                  <a:pt x="819658" y="88899"/>
                </a:lnTo>
                <a:lnTo>
                  <a:pt x="821563" y="90423"/>
                </a:lnTo>
                <a:lnTo>
                  <a:pt x="826389" y="194297"/>
                </a:lnTo>
                <a:lnTo>
                  <a:pt x="826135" y="199516"/>
                </a:lnTo>
                <a:lnTo>
                  <a:pt x="824611" y="205117"/>
                </a:lnTo>
                <a:lnTo>
                  <a:pt x="822706" y="207860"/>
                </a:lnTo>
                <a:lnTo>
                  <a:pt x="819912" y="209588"/>
                </a:lnTo>
                <a:lnTo>
                  <a:pt x="816356" y="211950"/>
                </a:lnTo>
                <a:lnTo>
                  <a:pt x="810768" y="213131"/>
                </a:lnTo>
                <a:lnTo>
                  <a:pt x="872236" y="213131"/>
                </a:lnTo>
                <a:lnTo>
                  <a:pt x="867156" y="212166"/>
                </a:lnTo>
                <a:lnTo>
                  <a:pt x="860044" y="208292"/>
                </a:lnTo>
                <a:lnTo>
                  <a:pt x="857504" y="205866"/>
                </a:lnTo>
                <a:lnTo>
                  <a:pt x="854075" y="198767"/>
                </a:lnTo>
                <a:lnTo>
                  <a:pt x="853059" y="192570"/>
                </a:lnTo>
                <a:lnTo>
                  <a:pt x="853059" y="113537"/>
                </a:lnTo>
                <a:lnTo>
                  <a:pt x="856918" y="106463"/>
                </a:lnTo>
                <a:lnTo>
                  <a:pt x="860694" y="100472"/>
                </a:lnTo>
                <a:lnTo>
                  <a:pt x="861089" y="99948"/>
                </a:lnTo>
                <a:lnTo>
                  <a:pt x="853059" y="99948"/>
                </a:lnTo>
                <a:lnTo>
                  <a:pt x="853059" y="88137"/>
                </a:lnTo>
                <a:close/>
              </a:path>
              <a:path w="961389" h="274320">
                <a:moveTo>
                  <a:pt x="897128" y="66674"/>
                </a:moveTo>
                <a:lnTo>
                  <a:pt x="891159" y="66674"/>
                </a:lnTo>
                <a:lnTo>
                  <a:pt x="881491" y="68748"/>
                </a:lnTo>
                <a:lnTo>
                  <a:pt x="871918" y="74977"/>
                </a:lnTo>
                <a:lnTo>
                  <a:pt x="862441" y="85373"/>
                </a:lnTo>
                <a:lnTo>
                  <a:pt x="853059" y="99948"/>
                </a:lnTo>
                <a:lnTo>
                  <a:pt x="861089" y="99948"/>
                </a:lnTo>
                <a:lnTo>
                  <a:pt x="864399" y="95553"/>
                </a:lnTo>
                <a:lnTo>
                  <a:pt x="868045" y="91693"/>
                </a:lnTo>
                <a:lnTo>
                  <a:pt x="870331" y="89534"/>
                </a:lnTo>
                <a:lnTo>
                  <a:pt x="872490" y="88518"/>
                </a:lnTo>
                <a:lnTo>
                  <a:pt x="911733" y="88518"/>
                </a:lnTo>
                <a:lnTo>
                  <a:pt x="911733" y="79882"/>
                </a:lnTo>
                <a:lnTo>
                  <a:pt x="909701" y="75691"/>
                </a:lnTo>
                <a:lnTo>
                  <a:pt x="901954" y="68452"/>
                </a:lnTo>
                <a:lnTo>
                  <a:pt x="897128" y="66674"/>
                </a:lnTo>
                <a:close/>
              </a:path>
              <a:path w="961389" h="274320">
                <a:moveTo>
                  <a:pt x="911733" y="88518"/>
                </a:moveTo>
                <a:lnTo>
                  <a:pt x="876681" y="88518"/>
                </a:lnTo>
                <a:lnTo>
                  <a:pt x="880110" y="90296"/>
                </a:lnTo>
                <a:lnTo>
                  <a:pt x="884809" y="94106"/>
                </a:lnTo>
                <a:lnTo>
                  <a:pt x="889508" y="97789"/>
                </a:lnTo>
                <a:lnTo>
                  <a:pt x="893699" y="99567"/>
                </a:lnTo>
                <a:lnTo>
                  <a:pt x="901319" y="99567"/>
                </a:lnTo>
                <a:lnTo>
                  <a:pt x="904748" y="98170"/>
                </a:lnTo>
                <a:lnTo>
                  <a:pt x="910336" y="92328"/>
                </a:lnTo>
                <a:lnTo>
                  <a:pt x="911683" y="88899"/>
                </a:lnTo>
                <a:lnTo>
                  <a:pt x="911733" y="88518"/>
                </a:lnTo>
                <a:close/>
              </a:path>
              <a:path w="961389" h="274320">
                <a:moveTo>
                  <a:pt x="853059" y="66674"/>
                </a:moveTo>
                <a:lnTo>
                  <a:pt x="846328" y="66674"/>
                </a:lnTo>
                <a:lnTo>
                  <a:pt x="801624" y="84708"/>
                </a:lnTo>
                <a:lnTo>
                  <a:pt x="803148" y="90550"/>
                </a:lnTo>
                <a:lnTo>
                  <a:pt x="807339" y="88899"/>
                </a:lnTo>
                <a:lnTo>
                  <a:pt x="811149" y="88137"/>
                </a:lnTo>
                <a:lnTo>
                  <a:pt x="853059" y="88137"/>
                </a:lnTo>
                <a:lnTo>
                  <a:pt x="853059" y="66674"/>
                </a:lnTo>
                <a:close/>
              </a:path>
              <a:path w="961389" h="274320">
                <a:moveTo>
                  <a:pt x="961262" y="218782"/>
                </a:moveTo>
                <a:lnTo>
                  <a:pt x="945134" y="218782"/>
                </a:lnTo>
                <a:lnTo>
                  <a:pt x="945896" y="219265"/>
                </a:lnTo>
                <a:lnTo>
                  <a:pt x="946658" y="220243"/>
                </a:lnTo>
                <a:lnTo>
                  <a:pt x="947674" y="221640"/>
                </a:lnTo>
                <a:lnTo>
                  <a:pt x="948069" y="222986"/>
                </a:lnTo>
                <a:lnTo>
                  <a:pt x="948182" y="225412"/>
                </a:lnTo>
                <a:lnTo>
                  <a:pt x="947610" y="231784"/>
                </a:lnTo>
                <a:lnTo>
                  <a:pt x="921089" y="263781"/>
                </a:lnTo>
                <a:lnTo>
                  <a:pt x="913257" y="266903"/>
                </a:lnTo>
                <a:lnTo>
                  <a:pt x="913257" y="274015"/>
                </a:lnTo>
                <a:lnTo>
                  <a:pt x="949833" y="251485"/>
                </a:lnTo>
                <a:lnTo>
                  <a:pt x="961292" y="221640"/>
                </a:lnTo>
                <a:lnTo>
                  <a:pt x="961262" y="218782"/>
                </a:lnTo>
                <a:close/>
              </a:path>
              <a:path w="961389" h="274320">
                <a:moveTo>
                  <a:pt x="941197" y="186651"/>
                </a:moveTo>
                <a:lnTo>
                  <a:pt x="928243" y="186651"/>
                </a:lnTo>
                <a:lnTo>
                  <a:pt x="923290" y="188531"/>
                </a:lnTo>
                <a:lnTo>
                  <a:pt x="919353" y="192303"/>
                </a:lnTo>
                <a:lnTo>
                  <a:pt x="915289" y="196075"/>
                </a:lnTo>
                <a:lnTo>
                  <a:pt x="913257" y="200596"/>
                </a:lnTo>
                <a:lnTo>
                  <a:pt x="913257" y="211353"/>
                </a:lnTo>
                <a:lnTo>
                  <a:pt x="914781" y="215658"/>
                </a:lnTo>
                <a:lnTo>
                  <a:pt x="917956" y="218782"/>
                </a:lnTo>
                <a:lnTo>
                  <a:pt x="921004" y="221907"/>
                </a:lnTo>
                <a:lnTo>
                  <a:pt x="925195" y="223469"/>
                </a:lnTo>
                <a:lnTo>
                  <a:pt x="932688" y="223469"/>
                </a:lnTo>
                <a:lnTo>
                  <a:pt x="934720" y="222986"/>
                </a:lnTo>
                <a:lnTo>
                  <a:pt x="936625" y="222021"/>
                </a:lnTo>
                <a:lnTo>
                  <a:pt x="940689" y="219862"/>
                </a:lnTo>
                <a:lnTo>
                  <a:pt x="943229" y="218782"/>
                </a:lnTo>
                <a:lnTo>
                  <a:pt x="961262" y="218782"/>
                </a:lnTo>
                <a:lnTo>
                  <a:pt x="960866" y="213271"/>
                </a:lnTo>
                <a:lnTo>
                  <a:pt x="959294" y="206738"/>
                </a:lnTo>
                <a:lnTo>
                  <a:pt x="956675" y="200960"/>
                </a:lnTo>
                <a:lnTo>
                  <a:pt x="953008" y="195935"/>
                </a:lnTo>
                <a:lnTo>
                  <a:pt x="947547" y="189750"/>
                </a:lnTo>
                <a:lnTo>
                  <a:pt x="941197" y="186651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022600" y="5453379"/>
            <a:ext cx="675005" cy="234315"/>
          </a:xfrm>
          <a:custGeom>
            <a:avLst/>
            <a:gdLst/>
            <a:ahLst/>
            <a:cxnLst/>
            <a:rect l="l" t="t" r="r" b="b"/>
            <a:pathLst>
              <a:path w="675004" h="234314">
                <a:moveTo>
                  <a:pt x="99187" y="10668"/>
                </a:moveTo>
                <a:lnTo>
                  <a:pt x="0" y="10668"/>
                </a:lnTo>
                <a:lnTo>
                  <a:pt x="0" y="16637"/>
                </a:lnTo>
                <a:lnTo>
                  <a:pt x="16510" y="16637"/>
                </a:lnTo>
                <a:lnTo>
                  <a:pt x="22732" y="19050"/>
                </a:lnTo>
                <a:lnTo>
                  <a:pt x="31495" y="49403"/>
                </a:lnTo>
                <a:lnTo>
                  <a:pt x="31495" y="203187"/>
                </a:lnTo>
                <a:lnTo>
                  <a:pt x="30352" y="211150"/>
                </a:lnTo>
                <a:lnTo>
                  <a:pt x="28067" y="214591"/>
                </a:lnTo>
                <a:lnTo>
                  <a:pt x="24130" y="220624"/>
                </a:lnTo>
                <a:lnTo>
                  <a:pt x="17525" y="223647"/>
                </a:lnTo>
                <a:lnTo>
                  <a:pt x="0" y="223647"/>
                </a:lnTo>
                <a:lnTo>
                  <a:pt x="0" y="229616"/>
                </a:lnTo>
                <a:lnTo>
                  <a:pt x="169544" y="229616"/>
                </a:lnTo>
                <a:lnTo>
                  <a:pt x="173935" y="215734"/>
                </a:lnTo>
                <a:lnTo>
                  <a:pt x="82168" y="215734"/>
                </a:lnTo>
                <a:lnTo>
                  <a:pt x="73787" y="215188"/>
                </a:lnTo>
                <a:lnTo>
                  <a:pt x="71119" y="214109"/>
                </a:lnTo>
                <a:lnTo>
                  <a:pt x="68325" y="213042"/>
                </a:lnTo>
                <a:lnTo>
                  <a:pt x="66420" y="211366"/>
                </a:lnTo>
                <a:lnTo>
                  <a:pt x="65150" y="209105"/>
                </a:lnTo>
                <a:lnTo>
                  <a:pt x="63373" y="205765"/>
                </a:lnTo>
                <a:lnTo>
                  <a:pt x="62483" y="199631"/>
                </a:lnTo>
                <a:lnTo>
                  <a:pt x="62488" y="40090"/>
                </a:lnTo>
                <a:lnTo>
                  <a:pt x="63373" y="31877"/>
                </a:lnTo>
                <a:lnTo>
                  <a:pt x="65150" y="28448"/>
                </a:lnTo>
                <a:lnTo>
                  <a:pt x="66801" y="25019"/>
                </a:lnTo>
                <a:lnTo>
                  <a:pt x="69976" y="22098"/>
                </a:lnTo>
                <a:lnTo>
                  <a:pt x="74675" y="19812"/>
                </a:lnTo>
                <a:lnTo>
                  <a:pt x="79375" y="17653"/>
                </a:lnTo>
                <a:lnTo>
                  <a:pt x="87502" y="16510"/>
                </a:lnTo>
                <a:lnTo>
                  <a:pt x="99187" y="16510"/>
                </a:lnTo>
                <a:lnTo>
                  <a:pt x="99187" y="10668"/>
                </a:lnTo>
                <a:close/>
              </a:path>
              <a:path w="675004" h="234314">
                <a:moveTo>
                  <a:pt x="183006" y="169062"/>
                </a:moveTo>
                <a:lnTo>
                  <a:pt x="160527" y="205155"/>
                </a:lnTo>
                <a:lnTo>
                  <a:pt x="112268" y="215734"/>
                </a:lnTo>
                <a:lnTo>
                  <a:pt x="173935" y="215734"/>
                </a:lnTo>
                <a:lnTo>
                  <a:pt x="188341" y="170192"/>
                </a:lnTo>
                <a:lnTo>
                  <a:pt x="183006" y="169062"/>
                </a:lnTo>
                <a:close/>
              </a:path>
              <a:path w="675004" h="234314">
                <a:moveTo>
                  <a:pt x="99187" y="16510"/>
                </a:moveTo>
                <a:lnTo>
                  <a:pt x="87502" y="16510"/>
                </a:lnTo>
                <a:lnTo>
                  <a:pt x="99187" y="16637"/>
                </a:lnTo>
                <a:close/>
              </a:path>
              <a:path w="675004" h="234314">
                <a:moveTo>
                  <a:pt x="278764" y="77343"/>
                </a:moveTo>
                <a:lnTo>
                  <a:pt x="236031" y="92424"/>
                </a:lnTo>
                <a:lnTo>
                  <a:pt x="212889" y="126743"/>
                </a:lnTo>
                <a:lnTo>
                  <a:pt x="207263" y="157111"/>
                </a:lnTo>
                <a:lnTo>
                  <a:pt x="208291" y="170734"/>
                </a:lnTo>
                <a:lnTo>
                  <a:pt x="223900" y="207492"/>
                </a:lnTo>
                <a:lnTo>
                  <a:pt x="261155" y="232472"/>
                </a:lnTo>
                <a:lnTo>
                  <a:pt x="276987" y="234137"/>
                </a:lnTo>
                <a:lnTo>
                  <a:pt x="287016" y="233491"/>
                </a:lnTo>
                <a:lnTo>
                  <a:pt x="296545" y="231554"/>
                </a:lnTo>
                <a:lnTo>
                  <a:pt x="305597" y="228323"/>
                </a:lnTo>
                <a:lnTo>
                  <a:pt x="314198" y="223799"/>
                </a:lnTo>
                <a:lnTo>
                  <a:pt x="315745" y="222669"/>
                </a:lnTo>
                <a:lnTo>
                  <a:pt x="283972" y="222669"/>
                </a:lnTo>
                <a:lnTo>
                  <a:pt x="273940" y="221206"/>
                </a:lnTo>
                <a:lnTo>
                  <a:pt x="244469" y="186994"/>
                </a:lnTo>
                <a:lnTo>
                  <a:pt x="237236" y="143548"/>
                </a:lnTo>
                <a:lnTo>
                  <a:pt x="237569" y="133977"/>
                </a:lnTo>
                <a:lnTo>
                  <a:pt x="250825" y="96266"/>
                </a:lnTo>
                <a:lnTo>
                  <a:pt x="258690" y="91701"/>
                </a:lnTo>
                <a:lnTo>
                  <a:pt x="262382" y="89535"/>
                </a:lnTo>
                <a:lnTo>
                  <a:pt x="268097" y="87884"/>
                </a:lnTo>
                <a:lnTo>
                  <a:pt x="315648" y="87884"/>
                </a:lnTo>
                <a:lnTo>
                  <a:pt x="309038" y="83724"/>
                </a:lnTo>
                <a:lnTo>
                  <a:pt x="294717" y="78938"/>
                </a:lnTo>
                <a:lnTo>
                  <a:pt x="278764" y="77343"/>
                </a:lnTo>
                <a:close/>
              </a:path>
              <a:path w="675004" h="234314">
                <a:moveTo>
                  <a:pt x="315648" y="87884"/>
                </a:moveTo>
                <a:lnTo>
                  <a:pt x="273812" y="87884"/>
                </a:lnTo>
                <a:lnTo>
                  <a:pt x="282287" y="88840"/>
                </a:lnTo>
                <a:lnTo>
                  <a:pt x="289988" y="91725"/>
                </a:lnTo>
                <a:lnTo>
                  <a:pt x="315706" y="130130"/>
                </a:lnTo>
                <a:lnTo>
                  <a:pt x="319913" y="165341"/>
                </a:lnTo>
                <a:lnTo>
                  <a:pt x="319289" y="179926"/>
                </a:lnTo>
                <a:lnTo>
                  <a:pt x="304349" y="215403"/>
                </a:lnTo>
                <a:lnTo>
                  <a:pt x="283972" y="222669"/>
                </a:lnTo>
                <a:lnTo>
                  <a:pt x="315745" y="222669"/>
                </a:lnTo>
                <a:lnTo>
                  <a:pt x="340487" y="193116"/>
                </a:lnTo>
                <a:lnTo>
                  <a:pt x="350012" y="152908"/>
                </a:lnTo>
                <a:lnTo>
                  <a:pt x="348920" y="139195"/>
                </a:lnTo>
                <a:lnTo>
                  <a:pt x="345662" y="126269"/>
                </a:lnTo>
                <a:lnTo>
                  <a:pt x="340260" y="114153"/>
                </a:lnTo>
                <a:lnTo>
                  <a:pt x="332739" y="102870"/>
                </a:lnTo>
                <a:lnTo>
                  <a:pt x="321716" y="91701"/>
                </a:lnTo>
                <a:lnTo>
                  <a:pt x="315648" y="87884"/>
                </a:lnTo>
                <a:close/>
              </a:path>
              <a:path w="675004" h="234314">
                <a:moveTo>
                  <a:pt x="472439" y="87249"/>
                </a:moveTo>
                <a:lnTo>
                  <a:pt x="437769" y="87249"/>
                </a:lnTo>
                <a:lnTo>
                  <a:pt x="444626" y="89916"/>
                </a:lnTo>
                <a:lnTo>
                  <a:pt x="449325" y="95377"/>
                </a:lnTo>
                <a:lnTo>
                  <a:pt x="456311" y="131572"/>
                </a:lnTo>
                <a:lnTo>
                  <a:pt x="438618" y="138268"/>
                </a:lnTo>
                <a:lnTo>
                  <a:pt x="423640" y="144432"/>
                </a:lnTo>
                <a:lnTo>
                  <a:pt x="387905" y="165187"/>
                </a:lnTo>
                <a:lnTo>
                  <a:pt x="374014" y="187363"/>
                </a:lnTo>
                <a:lnTo>
                  <a:pt x="374071" y="195319"/>
                </a:lnTo>
                <a:lnTo>
                  <a:pt x="395176" y="230062"/>
                </a:lnTo>
                <a:lnTo>
                  <a:pt x="409194" y="232689"/>
                </a:lnTo>
                <a:lnTo>
                  <a:pt x="415798" y="232689"/>
                </a:lnTo>
                <a:lnTo>
                  <a:pt x="448926" y="213956"/>
                </a:lnTo>
                <a:lnTo>
                  <a:pt x="418084" y="213956"/>
                </a:lnTo>
                <a:lnTo>
                  <a:pt x="412750" y="211391"/>
                </a:lnTo>
                <a:lnTo>
                  <a:pt x="408050" y="206286"/>
                </a:lnTo>
                <a:lnTo>
                  <a:pt x="403478" y="201168"/>
                </a:lnTo>
                <a:lnTo>
                  <a:pt x="401065" y="194741"/>
                </a:lnTo>
                <a:lnTo>
                  <a:pt x="401065" y="180848"/>
                </a:lnTo>
                <a:lnTo>
                  <a:pt x="402971" y="175196"/>
                </a:lnTo>
                <a:lnTo>
                  <a:pt x="406653" y="170027"/>
                </a:lnTo>
                <a:lnTo>
                  <a:pt x="410210" y="164858"/>
                </a:lnTo>
                <a:lnTo>
                  <a:pt x="445210" y="145940"/>
                </a:lnTo>
                <a:lnTo>
                  <a:pt x="456311" y="141452"/>
                </a:lnTo>
                <a:lnTo>
                  <a:pt x="482980" y="141452"/>
                </a:lnTo>
                <a:lnTo>
                  <a:pt x="482888" y="123190"/>
                </a:lnTo>
                <a:lnTo>
                  <a:pt x="477012" y="92583"/>
                </a:lnTo>
                <a:lnTo>
                  <a:pt x="472439" y="87249"/>
                </a:lnTo>
                <a:close/>
              </a:path>
              <a:path w="675004" h="234314">
                <a:moveTo>
                  <a:pt x="484774" y="208305"/>
                </a:moveTo>
                <a:lnTo>
                  <a:pt x="456311" y="208305"/>
                </a:lnTo>
                <a:lnTo>
                  <a:pt x="456438" y="217131"/>
                </a:lnTo>
                <a:lnTo>
                  <a:pt x="458088" y="223367"/>
                </a:lnTo>
                <a:lnTo>
                  <a:pt x="461137" y="227037"/>
                </a:lnTo>
                <a:lnTo>
                  <a:pt x="464312" y="230695"/>
                </a:lnTo>
                <a:lnTo>
                  <a:pt x="468502" y="232524"/>
                </a:lnTo>
                <a:lnTo>
                  <a:pt x="473837" y="232524"/>
                </a:lnTo>
                <a:lnTo>
                  <a:pt x="482145" y="231010"/>
                </a:lnTo>
                <a:lnTo>
                  <a:pt x="490680" y="226467"/>
                </a:lnTo>
                <a:lnTo>
                  <a:pt x="499429" y="218899"/>
                </a:lnTo>
                <a:lnTo>
                  <a:pt x="505108" y="212178"/>
                </a:lnTo>
                <a:lnTo>
                  <a:pt x="489076" y="212178"/>
                </a:lnTo>
                <a:lnTo>
                  <a:pt x="487679" y="211632"/>
                </a:lnTo>
                <a:lnTo>
                  <a:pt x="486410" y="210566"/>
                </a:lnTo>
                <a:lnTo>
                  <a:pt x="485266" y="209486"/>
                </a:lnTo>
                <a:lnTo>
                  <a:pt x="484774" y="208305"/>
                </a:lnTo>
                <a:close/>
              </a:path>
              <a:path w="675004" h="234314">
                <a:moveTo>
                  <a:pt x="482980" y="141452"/>
                </a:moveTo>
                <a:lnTo>
                  <a:pt x="456311" y="141452"/>
                </a:lnTo>
                <a:lnTo>
                  <a:pt x="456311" y="197802"/>
                </a:lnTo>
                <a:lnTo>
                  <a:pt x="446787" y="204870"/>
                </a:lnTo>
                <a:lnTo>
                  <a:pt x="438229" y="209918"/>
                </a:lnTo>
                <a:lnTo>
                  <a:pt x="430647" y="212947"/>
                </a:lnTo>
                <a:lnTo>
                  <a:pt x="424052" y="213956"/>
                </a:lnTo>
                <a:lnTo>
                  <a:pt x="448926" y="213956"/>
                </a:lnTo>
                <a:lnTo>
                  <a:pt x="456311" y="208305"/>
                </a:lnTo>
                <a:lnTo>
                  <a:pt x="484774" y="208305"/>
                </a:lnTo>
                <a:lnTo>
                  <a:pt x="484377" y="207352"/>
                </a:lnTo>
                <a:lnTo>
                  <a:pt x="483028" y="187818"/>
                </a:lnTo>
                <a:lnTo>
                  <a:pt x="482980" y="141452"/>
                </a:lnTo>
                <a:close/>
              </a:path>
              <a:path w="675004" h="234314">
                <a:moveTo>
                  <a:pt x="508380" y="199263"/>
                </a:moveTo>
                <a:lnTo>
                  <a:pt x="492505" y="212178"/>
                </a:lnTo>
                <a:lnTo>
                  <a:pt x="505108" y="212178"/>
                </a:lnTo>
                <a:lnTo>
                  <a:pt x="508380" y="208305"/>
                </a:lnTo>
                <a:lnTo>
                  <a:pt x="508380" y="199263"/>
                </a:lnTo>
                <a:close/>
              </a:path>
              <a:path w="675004" h="234314">
                <a:moveTo>
                  <a:pt x="433704" y="77343"/>
                </a:moveTo>
                <a:lnTo>
                  <a:pt x="393826" y="89027"/>
                </a:lnTo>
                <a:lnTo>
                  <a:pt x="379602" y="114427"/>
                </a:lnTo>
                <a:lnTo>
                  <a:pt x="379687" y="119634"/>
                </a:lnTo>
                <a:lnTo>
                  <a:pt x="380873" y="123190"/>
                </a:lnTo>
                <a:lnTo>
                  <a:pt x="385952" y="128778"/>
                </a:lnTo>
                <a:lnTo>
                  <a:pt x="389254" y="130175"/>
                </a:lnTo>
                <a:lnTo>
                  <a:pt x="397255" y="130175"/>
                </a:lnTo>
                <a:lnTo>
                  <a:pt x="406703" y="107124"/>
                </a:lnTo>
                <a:lnTo>
                  <a:pt x="406740" y="100405"/>
                </a:lnTo>
                <a:lnTo>
                  <a:pt x="408686" y="96393"/>
                </a:lnTo>
                <a:lnTo>
                  <a:pt x="412750" y="92710"/>
                </a:lnTo>
                <a:lnTo>
                  <a:pt x="416687" y="89027"/>
                </a:lnTo>
                <a:lnTo>
                  <a:pt x="422148" y="87249"/>
                </a:lnTo>
                <a:lnTo>
                  <a:pt x="472439" y="87249"/>
                </a:lnTo>
                <a:lnTo>
                  <a:pt x="466057" y="83933"/>
                </a:lnTo>
                <a:lnTo>
                  <a:pt x="459297" y="81039"/>
                </a:lnTo>
                <a:lnTo>
                  <a:pt x="451659" y="78978"/>
                </a:lnTo>
                <a:lnTo>
                  <a:pt x="443140" y="77749"/>
                </a:lnTo>
                <a:lnTo>
                  <a:pt x="433704" y="77343"/>
                </a:lnTo>
                <a:close/>
              </a:path>
              <a:path w="675004" h="234314">
                <a:moveTo>
                  <a:pt x="591058" y="77216"/>
                </a:moveTo>
                <a:lnTo>
                  <a:pt x="550213" y="92057"/>
                </a:lnTo>
                <a:lnTo>
                  <a:pt x="524462" y="131333"/>
                </a:lnTo>
                <a:lnTo>
                  <a:pt x="519429" y="161798"/>
                </a:lnTo>
                <a:lnTo>
                  <a:pt x="520571" y="176981"/>
                </a:lnTo>
                <a:lnTo>
                  <a:pt x="537590" y="213868"/>
                </a:lnTo>
                <a:lnTo>
                  <a:pt x="579882" y="234137"/>
                </a:lnTo>
                <a:lnTo>
                  <a:pt x="587883" y="234137"/>
                </a:lnTo>
                <a:lnTo>
                  <a:pt x="619842" y="216369"/>
                </a:lnTo>
                <a:lnTo>
                  <a:pt x="594867" y="216369"/>
                </a:lnTo>
                <a:lnTo>
                  <a:pt x="586390" y="215286"/>
                </a:lnTo>
                <a:lnTo>
                  <a:pt x="557004" y="189384"/>
                </a:lnTo>
                <a:lnTo>
                  <a:pt x="549021" y="149034"/>
                </a:lnTo>
                <a:lnTo>
                  <a:pt x="549947" y="133855"/>
                </a:lnTo>
                <a:lnTo>
                  <a:pt x="569487" y="94374"/>
                </a:lnTo>
                <a:lnTo>
                  <a:pt x="589026" y="87249"/>
                </a:lnTo>
                <a:lnTo>
                  <a:pt x="620318" y="87249"/>
                </a:lnTo>
                <a:lnTo>
                  <a:pt x="616507" y="84181"/>
                </a:lnTo>
                <a:lnTo>
                  <a:pt x="608853" y="80295"/>
                </a:lnTo>
                <a:lnTo>
                  <a:pt x="600366" y="77981"/>
                </a:lnTo>
                <a:lnTo>
                  <a:pt x="591058" y="77216"/>
                </a:lnTo>
                <a:close/>
              </a:path>
              <a:path w="675004" h="234314">
                <a:moveTo>
                  <a:pt x="672846" y="210235"/>
                </a:moveTo>
                <a:lnTo>
                  <a:pt x="668020" y="212064"/>
                </a:lnTo>
                <a:lnTo>
                  <a:pt x="664210" y="212979"/>
                </a:lnTo>
                <a:lnTo>
                  <a:pt x="623315" y="212979"/>
                </a:lnTo>
                <a:lnTo>
                  <a:pt x="623315" y="234137"/>
                </a:lnTo>
                <a:lnTo>
                  <a:pt x="630809" y="234137"/>
                </a:lnTo>
                <a:lnTo>
                  <a:pt x="674624" y="215887"/>
                </a:lnTo>
                <a:lnTo>
                  <a:pt x="672846" y="210235"/>
                </a:lnTo>
                <a:close/>
              </a:path>
              <a:path w="675004" h="234314">
                <a:moveTo>
                  <a:pt x="620318" y="87249"/>
                </a:moveTo>
                <a:lnTo>
                  <a:pt x="594105" y="87249"/>
                </a:lnTo>
                <a:lnTo>
                  <a:pt x="599313" y="88773"/>
                </a:lnTo>
                <a:lnTo>
                  <a:pt x="609980" y="94869"/>
                </a:lnTo>
                <a:lnTo>
                  <a:pt x="614299" y="99441"/>
                </a:lnTo>
                <a:lnTo>
                  <a:pt x="617474" y="105410"/>
                </a:lnTo>
                <a:lnTo>
                  <a:pt x="620776" y="111506"/>
                </a:lnTo>
                <a:lnTo>
                  <a:pt x="622680" y="118110"/>
                </a:lnTo>
                <a:lnTo>
                  <a:pt x="623315" y="125476"/>
                </a:lnTo>
                <a:lnTo>
                  <a:pt x="623315" y="201676"/>
                </a:lnTo>
                <a:lnTo>
                  <a:pt x="616388" y="208108"/>
                </a:lnTo>
                <a:lnTo>
                  <a:pt x="609330" y="212699"/>
                </a:lnTo>
                <a:lnTo>
                  <a:pt x="602152" y="215452"/>
                </a:lnTo>
                <a:lnTo>
                  <a:pt x="594867" y="216369"/>
                </a:lnTo>
                <a:lnTo>
                  <a:pt x="619842" y="216369"/>
                </a:lnTo>
                <a:lnTo>
                  <a:pt x="623315" y="212979"/>
                </a:lnTo>
                <a:lnTo>
                  <a:pt x="658876" y="212979"/>
                </a:lnTo>
                <a:lnTo>
                  <a:pt x="656844" y="212229"/>
                </a:lnTo>
                <a:lnTo>
                  <a:pt x="649986" y="89662"/>
                </a:lnTo>
                <a:lnTo>
                  <a:pt x="623315" y="89662"/>
                </a:lnTo>
                <a:lnTo>
                  <a:pt x="620318" y="87249"/>
                </a:lnTo>
                <a:close/>
              </a:path>
              <a:path w="675004" h="234314">
                <a:moveTo>
                  <a:pt x="649986" y="21209"/>
                </a:moveTo>
                <a:lnTo>
                  <a:pt x="614426" y="21209"/>
                </a:lnTo>
                <a:lnTo>
                  <a:pt x="616585" y="21844"/>
                </a:lnTo>
                <a:lnTo>
                  <a:pt x="618363" y="23241"/>
                </a:lnTo>
                <a:lnTo>
                  <a:pt x="623315" y="89662"/>
                </a:lnTo>
                <a:lnTo>
                  <a:pt x="649986" y="89662"/>
                </a:lnTo>
                <a:lnTo>
                  <a:pt x="649986" y="21209"/>
                </a:lnTo>
                <a:close/>
              </a:path>
              <a:path w="675004" h="234314">
                <a:moveTo>
                  <a:pt x="649986" y="0"/>
                </a:moveTo>
                <a:lnTo>
                  <a:pt x="642747" y="0"/>
                </a:lnTo>
                <a:lnTo>
                  <a:pt x="598551" y="18034"/>
                </a:lnTo>
                <a:lnTo>
                  <a:pt x="600710" y="23749"/>
                </a:lnTo>
                <a:lnTo>
                  <a:pt x="605282" y="21971"/>
                </a:lnTo>
                <a:lnTo>
                  <a:pt x="609091" y="21209"/>
                </a:lnTo>
                <a:lnTo>
                  <a:pt x="649986" y="21209"/>
                </a:lnTo>
                <a:lnTo>
                  <a:pt x="649986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778631" y="5530595"/>
            <a:ext cx="902969" cy="157480"/>
          </a:xfrm>
          <a:custGeom>
            <a:avLst/>
            <a:gdLst/>
            <a:ahLst/>
            <a:cxnLst/>
            <a:rect l="l" t="t" r="r" b="b"/>
            <a:pathLst>
              <a:path w="902970" h="157479">
                <a:moveTo>
                  <a:pt x="272415" y="138671"/>
                </a:moveTo>
                <a:lnTo>
                  <a:pt x="271233" y="135763"/>
                </a:lnTo>
                <a:lnTo>
                  <a:pt x="270129" y="133019"/>
                </a:lnTo>
                <a:lnTo>
                  <a:pt x="265938" y="134848"/>
                </a:lnTo>
                <a:lnTo>
                  <a:pt x="262255" y="135763"/>
                </a:lnTo>
                <a:lnTo>
                  <a:pt x="256540" y="135763"/>
                </a:lnTo>
                <a:lnTo>
                  <a:pt x="247523" y="4445"/>
                </a:lnTo>
                <a:lnTo>
                  <a:pt x="197231" y="4445"/>
                </a:lnTo>
                <a:lnTo>
                  <a:pt x="197231" y="10414"/>
                </a:lnTo>
                <a:lnTo>
                  <a:pt x="206883" y="10668"/>
                </a:lnTo>
                <a:lnTo>
                  <a:pt x="213233" y="12319"/>
                </a:lnTo>
                <a:lnTo>
                  <a:pt x="216281" y="15240"/>
                </a:lnTo>
                <a:lnTo>
                  <a:pt x="219456" y="18161"/>
                </a:lnTo>
                <a:lnTo>
                  <a:pt x="220941" y="23749"/>
                </a:lnTo>
                <a:lnTo>
                  <a:pt x="220980" y="116065"/>
                </a:lnTo>
                <a:lnTo>
                  <a:pt x="188849" y="137058"/>
                </a:lnTo>
                <a:lnTo>
                  <a:pt x="177546" y="137058"/>
                </a:lnTo>
                <a:lnTo>
                  <a:pt x="159766" y="4445"/>
                </a:lnTo>
                <a:lnTo>
                  <a:pt x="107950" y="4445"/>
                </a:lnTo>
                <a:lnTo>
                  <a:pt x="107950" y="9029"/>
                </a:lnTo>
                <a:lnTo>
                  <a:pt x="100330" y="1905"/>
                </a:lnTo>
                <a:lnTo>
                  <a:pt x="95504" y="127"/>
                </a:lnTo>
                <a:lnTo>
                  <a:pt x="89535" y="127"/>
                </a:lnTo>
                <a:lnTo>
                  <a:pt x="79857" y="2209"/>
                </a:lnTo>
                <a:lnTo>
                  <a:pt x="70294" y="8432"/>
                </a:lnTo>
                <a:lnTo>
                  <a:pt x="60807" y="18834"/>
                </a:lnTo>
                <a:lnTo>
                  <a:pt x="51435" y="33401"/>
                </a:lnTo>
                <a:lnTo>
                  <a:pt x="51435" y="21590"/>
                </a:lnTo>
                <a:lnTo>
                  <a:pt x="51435" y="127"/>
                </a:lnTo>
                <a:lnTo>
                  <a:pt x="44704" y="127"/>
                </a:lnTo>
                <a:lnTo>
                  <a:pt x="0" y="18161"/>
                </a:lnTo>
                <a:lnTo>
                  <a:pt x="1524" y="24003"/>
                </a:lnTo>
                <a:lnTo>
                  <a:pt x="5715" y="22352"/>
                </a:lnTo>
                <a:lnTo>
                  <a:pt x="9525" y="21590"/>
                </a:lnTo>
                <a:lnTo>
                  <a:pt x="15621" y="21590"/>
                </a:lnTo>
                <a:lnTo>
                  <a:pt x="18034" y="22352"/>
                </a:lnTo>
                <a:lnTo>
                  <a:pt x="24676" y="129336"/>
                </a:lnTo>
                <a:lnTo>
                  <a:pt x="24485" y="133019"/>
                </a:lnTo>
                <a:lnTo>
                  <a:pt x="22987" y="138569"/>
                </a:lnTo>
                <a:lnTo>
                  <a:pt x="21082" y="141312"/>
                </a:lnTo>
                <a:lnTo>
                  <a:pt x="18288" y="143040"/>
                </a:lnTo>
                <a:lnTo>
                  <a:pt x="14732" y="145402"/>
                </a:lnTo>
                <a:lnTo>
                  <a:pt x="9144" y="146583"/>
                </a:lnTo>
                <a:lnTo>
                  <a:pt x="1524" y="146583"/>
                </a:lnTo>
                <a:lnTo>
                  <a:pt x="1524" y="152400"/>
                </a:lnTo>
                <a:lnTo>
                  <a:pt x="77343" y="152400"/>
                </a:lnTo>
                <a:lnTo>
                  <a:pt x="77343" y="146583"/>
                </a:lnTo>
                <a:lnTo>
                  <a:pt x="70612" y="146583"/>
                </a:lnTo>
                <a:lnTo>
                  <a:pt x="65532" y="145618"/>
                </a:lnTo>
                <a:lnTo>
                  <a:pt x="51435" y="46990"/>
                </a:lnTo>
                <a:lnTo>
                  <a:pt x="55283" y="39916"/>
                </a:lnTo>
                <a:lnTo>
                  <a:pt x="70866" y="21971"/>
                </a:lnTo>
                <a:lnTo>
                  <a:pt x="75057" y="21971"/>
                </a:lnTo>
                <a:lnTo>
                  <a:pt x="78486" y="23749"/>
                </a:lnTo>
                <a:lnTo>
                  <a:pt x="83185" y="27559"/>
                </a:lnTo>
                <a:lnTo>
                  <a:pt x="87884" y="31242"/>
                </a:lnTo>
                <a:lnTo>
                  <a:pt x="92075" y="33020"/>
                </a:lnTo>
                <a:lnTo>
                  <a:pt x="99695" y="33020"/>
                </a:lnTo>
                <a:lnTo>
                  <a:pt x="103124" y="31623"/>
                </a:lnTo>
                <a:lnTo>
                  <a:pt x="108712" y="25781"/>
                </a:lnTo>
                <a:lnTo>
                  <a:pt x="110058" y="22352"/>
                </a:lnTo>
                <a:lnTo>
                  <a:pt x="110109" y="21971"/>
                </a:lnTo>
                <a:lnTo>
                  <a:pt x="110109" y="13335"/>
                </a:lnTo>
                <a:lnTo>
                  <a:pt x="108686" y="10414"/>
                </a:lnTo>
                <a:lnTo>
                  <a:pt x="115697" y="10414"/>
                </a:lnTo>
                <a:lnTo>
                  <a:pt x="133057" y="103466"/>
                </a:lnTo>
                <a:lnTo>
                  <a:pt x="133184" y="109029"/>
                </a:lnTo>
                <a:lnTo>
                  <a:pt x="149098" y="149733"/>
                </a:lnTo>
                <a:lnTo>
                  <a:pt x="162433" y="156921"/>
                </a:lnTo>
                <a:lnTo>
                  <a:pt x="178181" y="156921"/>
                </a:lnTo>
                <a:lnTo>
                  <a:pt x="212115" y="134848"/>
                </a:lnTo>
                <a:lnTo>
                  <a:pt x="220980" y="125590"/>
                </a:lnTo>
                <a:lnTo>
                  <a:pt x="220980" y="156921"/>
                </a:lnTo>
                <a:lnTo>
                  <a:pt x="228219" y="156921"/>
                </a:lnTo>
                <a:lnTo>
                  <a:pt x="272415" y="138671"/>
                </a:lnTo>
                <a:close/>
              </a:path>
              <a:path w="902970" h="157479">
                <a:moveTo>
                  <a:pt x="437642" y="146583"/>
                </a:moveTo>
                <a:lnTo>
                  <a:pt x="430530" y="146583"/>
                </a:lnTo>
                <a:lnTo>
                  <a:pt x="425577" y="145834"/>
                </a:lnTo>
                <a:lnTo>
                  <a:pt x="415036" y="55880"/>
                </a:lnTo>
                <a:lnTo>
                  <a:pt x="414794" y="46532"/>
                </a:lnTo>
                <a:lnTo>
                  <a:pt x="414108" y="38455"/>
                </a:lnTo>
                <a:lnTo>
                  <a:pt x="413016" y="31788"/>
                </a:lnTo>
                <a:lnTo>
                  <a:pt x="411480" y="26162"/>
                </a:lnTo>
                <a:lnTo>
                  <a:pt x="409092" y="19939"/>
                </a:lnTo>
                <a:lnTo>
                  <a:pt x="407924" y="16891"/>
                </a:lnTo>
                <a:lnTo>
                  <a:pt x="403352" y="10160"/>
                </a:lnTo>
                <a:lnTo>
                  <a:pt x="397510" y="6223"/>
                </a:lnTo>
                <a:lnTo>
                  <a:pt x="391668" y="2159"/>
                </a:lnTo>
                <a:lnTo>
                  <a:pt x="384810" y="127"/>
                </a:lnTo>
                <a:lnTo>
                  <a:pt x="376682" y="127"/>
                </a:lnTo>
                <a:lnTo>
                  <a:pt x="364718" y="2082"/>
                </a:lnTo>
                <a:lnTo>
                  <a:pt x="352475" y="7962"/>
                </a:lnTo>
                <a:lnTo>
                  <a:pt x="339953" y="17754"/>
                </a:lnTo>
                <a:lnTo>
                  <a:pt x="327152" y="31496"/>
                </a:lnTo>
                <a:lnTo>
                  <a:pt x="327152" y="21590"/>
                </a:lnTo>
                <a:lnTo>
                  <a:pt x="327152" y="127"/>
                </a:lnTo>
                <a:lnTo>
                  <a:pt x="320167" y="127"/>
                </a:lnTo>
                <a:lnTo>
                  <a:pt x="275590" y="18161"/>
                </a:lnTo>
                <a:lnTo>
                  <a:pt x="278003" y="24003"/>
                </a:lnTo>
                <a:lnTo>
                  <a:pt x="282194" y="22352"/>
                </a:lnTo>
                <a:lnTo>
                  <a:pt x="285877" y="21590"/>
                </a:lnTo>
                <a:lnTo>
                  <a:pt x="291719" y="21590"/>
                </a:lnTo>
                <a:lnTo>
                  <a:pt x="293878" y="22352"/>
                </a:lnTo>
                <a:lnTo>
                  <a:pt x="300482" y="129743"/>
                </a:lnTo>
                <a:lnTo>
                  <a:pt x="299212" y="137033"/>
                </a:lnTo>
                <a:lnTo>
                  <a:pt x="293878" y="144678"/>
                </a:lnTo>
                <a:lnTo>
                  <a:pt x="288798" y="146583"/>
                </a:lnTo>
                <a:lnTo>
                  <a:pt x="278003" y="146583"/>
                </a:lnTo>
                <a:lnTo>
                  <a:pt x="278003" y="152400"/>
                </a:lnTo>
                <a:lnTo>
                  <a:pt x="351155" y="152400"/>
                </a:lnTo>
                <a:lnTo>
                  <a:pt x="351155" y="146583"/>
                </a:lnTo>
                <a:lnTo>
                  <a:pt x="343154" y="146583"/>
                </a:lnTo>
                <a:lnTo>
                  <a:pt x="337820" y="145859"/>
                </a:lnTo>
                <a:lnTo>
                  <a:pt x="327177" y="40995"/>
                </a:lnTo>
                <a:lnTo>
                  <a:pt x="336677" y="31788"/>
                </a:lnTo>
                <a:lnTo>
                  <a:pt x="337083" y="31496"/>
                </a:lnTo>
                <a:lnTo>
                  <a:pt x="346214" y="25196"/>
                </a:lnTo>
                <a:lnTo>
                  <a:pt x="355777" y="21259"/>
                </a:lnTo>
                <a:lnTo>
                  <a:pt x="365379" y="19939"/>
                </a:lnTo>
                <a:lnTo>
                  <a:pt x="373634" y="19939"/>
                </a:lnTo>
                <a:lnTo>
                  <a:pt x="388251" y="129743"/>
                </a:lnTo>
                <a:lnTo>
                  <a:pt x="388112" y="132537"/>
                </a:lnTo>
                <a:lnTo>
                  <a:pt x="374396" y="146583"/>
                </a:lnTo>
                <a:lnTo>
                  <a:pt x="364490" y="146583"/>
                </a:lnTo>
                <a:lnTo>
                  <a:pt x="364490" y="152400"/>
                </a:lnTo>
                <a:lnTo>
                  <a:pt x="437642" y="152400"/>
                </a:lnTo>
                <a:lnTo>
                  <a:pt x="437642" y="146583"/>
                </a:lnTo>
                <a:close/>
              </a:path>
              <a:path w="902970" h="157479">
                <a:moveTo>
                  <a:pt x="603758" y="146583"/>
                </a:moveTo>
                <a:lnTo>
                  <a:pt x="596646" y="146583"/>
                </a:lnTo>
                <a:lnTo>
                  <a:pt x="591693" y="145834"/>
                </a:lnTo>
                <a:lnTo>
                  <a:pt x="581152" y="55880"/>
                </a:lnTo>
                <a:lnTo>
                  <a:pt x="580910" y="46532"/>
                </a:lnTo>
                <a:lnTo>
                  <a:pt x="580224" y="38455"/>
                </a:lnTo>
                <a:lnTo>
                  <a:pt x="579132" y="31788"/>
                </a:lnTo>
                <a:lnTo>
                  <a:pt x="577596" y="26162"/>
                </a:lnTo>
                <a:lnTo>
                  <a:pt x="575208" y="19939"/>
                </a:lnTo>
                <a:lnTo>
                  <a:pt x="574040" y="16891"/>
                </a:lnTo>
                <a:lnTo>
                  <a:pt x="569468" y="10160"/>
                </a:lnTo>
                <a:lnTo>
                  <a:pt x="563626" y="6223"/>
                </a:lnTo>
                <a:lnTo>
                  <a:pt x="557784" y="2159"/>
                </a:lnTo>
                <a:lnTo>
                  <a:pt x="550926" y="127"/>
                </a:lnTo>
                <a:lnTo>
                  <a:pt x="542798" y="127"/>
                </a:lnTo>
                <a:lnTo>
                  <a:pt x="530834" y="2082"/>
                </a:lnTo>
                <a:lnTo>
                  <a:pt x="518604" y="7962"/>
                </a:lnTo>
                <a:lnTo>
                  <a:pt x="506069" y="17754"/>
                </a:lnTo>
                <a:lnTo>
                  <a:pt x="493268" y="31496"/>
                </a:lnTo>
                <a:lnTo>
                  <a:pt x="493268" y="21590"/>
                </a:lnTo>
                <a:lnTo>
                  <a:pt x="493268" y="127"/>
                </a:lnTo>
                <a:lnTo>
                  <a:pt x="486283" y="127"/>
                </a:lnTo>
                <a:lnTo>
                  <a:pt x="441706" y="18161"/>
                </a:lnTo>
                <a:lnTo>
                  <a:pt x="444119" y="24003"/>
                </a:lnTo>
                <a:lnTo>
                  <a:pt x="448310" y="22352"/>
                </a:lnTo>
                <a:lnTo>
                  <a:pt x="451993" y="21590"/>
                </a:lnTo>
                <a:lnTo>
                  <a:pt x="457835" y="21590"/>
                </a:lnTo>
                <a:lnTo>
                  <a:pt x="459994" y="22352"/>
                </a:lnTo>
                <a:lnTo>
                  <a:pt x="466598" y="129743"/>
                </a:lnTo>
                <a:lnTo>
                  <a:pt x="465328" y="137033"/>
                </a:lnTo>
                <a:lnTo>
                  <a:pt x="459994" y="144678"/>
                </a:lnTo>
                <a:lnTo>
                  <a:pt x="454914" y="146583"/>
                </a:lnTo>
                <a:lnTo>
                  <a:pt x="444119" y="146583"/>
                </a:lnTo>
                <a:lnTo>
                  <a:pt x="444119" y="152400"/>
                </a:lnTo>
                <a:lnTo>
                  <a:pt x="517271" y="152400"/>
                </a:lnTo>
                <a:lnTo>
                  <a:pt x="517271" y="146583"/>
                </a:lnTo>
                <a:lnTo>
                  <a:pt x="509270" y="146583"/>
                </a:lnTo>
                <a:lnTo>
                  <a:pt x="503936" y="145859"/>
                </a:lnTo>
                <a:lnTo>
                  <a:pt x="493293" y="40995"/>
                </a:lnTo>
                <a:lnTo>
                  <a:pt x="502793" y="31788"/>
                </a:lnTo>
                <a:lnTo>
                  <a:pt x="503199" y="31496"/>
                </a:lnTo>
                <a:lnTo>
                  <a:pt x="512330" y="25196"/>
                </a:lnTo>
                <a:lnTo>
                  <a:pt x="521893" y="21259"/>
                </a:lnTo>
                <a:lnTo>
                  <a:pt x="531495" y="19939"/>
                </a:lnTo>
                <a:lnTo>
                  <a:pt x="539750" y="19939"/>
                </a:lnTo>
                <a:lnTo>
                  <a:pt x="554367" y="129743"/>
                </a:lnTo>
                <a:lnTo>
                  <a:pt x="554228" y="132537"/>
                </a:lnTo>
                <a:lnTo>
                  <a:pt x="540512" y="146583"/>
                </a:lnTo>
                <a:lnTo>
                  <a:pt x="530606" y="146583"/>
                </a:lnTo>
                <a:lnTo>
                  <a:pt x="530606" y="152400"/>
                </a:lnTo>
                <a:lnTo>
                  <a:pt x="603758" y="152400"/>
                </a:lnTo>
                <a:lnTo>
                  <a:pt x="603758" y="146583"/>
                </a:lnTo>
                <a:close/>
              </a:path>
              <a:path w="902970" h="157479">
                <a:moveTo>
                  <a:pt x="743331" y="60198"/>
                </a:moveTo>
                <a:lnTo>
                  <a:pt x="727329" y="16383"/>
                </a:lnTo>
                <a:lnTo>
                  <a:pt x="709549" y="4343"/>
                </a:lnTo>
                <a:lnTo>
                  <a:pt x="709549" y="50800"/>
                </a:lnTo>
                <a:lnTo>
                  <a:pt x="641096" y="50800"/>
                </a:lnTo>
                <a:lnTo>
                  <a:pt x="664743" y="14020"/>
                </a:lnTo>
                <a:lnTo>
                  <a:pt x="677418" y="11430"/>
                </a:lnTo>
                <a:lnTo>
                  <a:pt x="683260" y="11430"/>
                </a:lnTo>
                <a:lnTo>
                  <a:pt x="709041" y="41402"/>
                </a:lnTo>
                <a:lnTo>
                  <a:pt x="709549" y="50800"/>
                </a:lnTo>
                <a:lnTo>
                  <a:pt x="709549" y="4343"/>
                </a:lnTo>
                <a:lnTo>
                  <a:pt x="709117" y="4102"/>
                </a:lnTo>
                <a:lnTo>
                  <a:pt x="698334" y="1028"/>
                </a:lnTo>
                <a:lnTo>
                  <a:pt x="686435" y="0"/>
                </a:lnTo>
                <a:lnTo>
                  <a:pt x="672376" y="1320"/>
                </a:lnTo>
                <a:lnTo>
                  <a:pt x="637667" y="21209"/>
                </a:lnTo>
                <a:lnTo>
                  <a:pt x="619442" y="62471"/>
                </a:lnTo>
                <a:lnTo>
                  <a:pt x="618236" y="80378"/>
                </a:lnTo>
                <a:lnTo>
                  <a:pt x="619404" y="97015"/>
                </a:lnTo>
                <a:lnTo>
                  <a:pt x="637159" y="136169"/>
                </a:lnTo>
                <a:lnTo>
                  <a:pt x="682752" y="156921"/>
                </a:lnTo>
                <a:lnTo>
                  <a:pt x="694512" y="155790"/>
                </a:lnTo>
                <a:lnTo>
                  <a:pt x="730084" y="130594"/>
                </a:lnTo>
                <a:lnTo>
                  <a:pt x="743331" y="98463"/>
                </a:lnTo>
                <a:lnTo>
                  <a:pt x="738378" y="95237"/>
                </a:lnTo>
                <a:lnTo>
                  <a:pt x="734466" y="104216"/>
                </a:lnTo>
                <a:lnTo>
                  <a:pt x="730161" y="111772"/>
                </a:lnTo>
                <a:lnTo>
                  <a:pt x="695071" y="130594"/>
                </a:lnTo>
                <a:lnTo>
                  <a:pt x="684491" y="129425"/>
                </a:lnTo>
                <a:lnTo>
                  <a:pt x="650024" y="101625"/>
                </a:lnTo>
                <a:lnTo>
                  <a:pt x="641096" y="60198"/>
                </a:lnTo>
                <a:lnTo>
                  <a:pt x="743331" y="60198"/>
                </a:lnTo>
                <a:close/>
              </a:path>
              <a:path w="902970" h="157479">
                <a:moveTo>
                  <a:pt x="864489" y="13335"/>
                </a:moveTo>
                <a:lnTo>
                  <a:pt x="862457" y="9144"/>
                </a:lnTo>
                <a:lnTo>
                  <a:pt x="854710" y="1905"/>
                </a:lnTo>
                <a:lnTo>
                  <a:pt x="849884" y="127"/>
                </a:lnTo>
                <a:lnTo>
                  <a:pt x="843915" y="127"/>
                </a:lnTo>
                <a:lnTo>
                  <a:pt x="834237" y="2209"/>
                </a:lnTo>
                <a:lnTo>
                  <a:pt x="824674" y="8432"/>
                </a:lnTo>
                <a:lnTo>
                  <a:pt x="815187" y="18834"/>
                </a:lnTo>
                <a:lnTo>
                  <a:pt x="805815" y="33401"/>
                </a:lnTo>
                <a:lnTo>
                  <a:pt x="805815" y="21590"/>
                </a:lnTo>
                <a:lnTo>
                  <a:pt x="805815" y="127"/>
                </a:lnTo>
                <a:lnTo>
                  <a:pt x="799084" y="127"/>
                </a:lnTo>
                <a:lnTo>
                  <a:pt x="754380" y="18161"/>
                </a:lnTo>
                <a:lnTo>
                  <a:pt x="755904" y="24003"/>
                </a:lnTo>
                <a:lnTo>
                  <a:pt x="760095" y="22352"/>
                </a:lnTo>
                <a:lnTo>
                  <a:pt x="763905" y="21590"/>
                </a:lnTo>
                <a:lnTo>
                  <a:pt x="770001" y="21590"/>
                </a:lnTo>
                <a:lnTo>
                  <a:pt x="772414" y="22352"/>
                </a:lnTo>
                <a:lnTo>
                  <a:pt x="779145" y="127749"/>
                </a:lnTo>
                <a:lnTo>
                  <a:pt x="778891" y="132969"/>
                </a:lnTo>
                <a:lnTo>
                  <a:pt x="777367" y="138569"/>
                </a:lnTo>
                <a:lnTo>
                  <a:pt x="775462" y="141312"/>
                </a:lnTo>
                <a:lnTo>
                  <a:pt x="772668" y="143040"/>
                </a:lnTo>
                <a:lnTo>
                  <a:pt x="769112" y="145402"/>
                </a:lnTo>
                <a:lnTo>
                  <a:pt x="763524" y="146583"/>
                </a:lnTo>
                <a:lnTo>
                  <a:pt x="755904" y="146583"/>
                </a:lnTo>
                <a:lnTo>
                  <a:pt x="755904" y="152400"/>
                </a:lnTo>
                <a:lnTo>
                  <a:pt x="831723" y="152400"/>
                </a:lnTo>
                <a:lnTo>
                  <a:pt x="831723" y="146583"/>
                </a:lnTo>
                <a:lnTo>
                  <a:pt x="824992" y="146583"/>
                </a:lnTo>
                <a:lnTo>
                  <a:pt x="819912" y="145618"/>
                </a:lnTo>
                <a:lnTo>
                  <a:pt x="812800" y="141744"/>
                </a:lnTo>
                <a:lnTo>
                  <a:pt x="810260" y="139319"/>
                </a:lnTo>
                <a:lnTo>
                  <a:pt x="806831" y="132219"/>
                </a:lnTo>
                <a:lnTo>
                  <a:pt x="805815" y="126022"/>
                </a:lnTo>
                <a:lnTo>
                  <a:pt x="805815" y="46990"/>
                </a:lnTo>
                <a:lnTo>
                  <a:pt x="825246" y="21971"/>
                </a:lnTo>
                <a:lnTo>
                  <a:pt x="829437" y="21971"/>
                </a:lnTo>
                <a:lnTo>
                  <a:pt x="832866" y="23749"/>
                </a:lnTo>
                <a:lnTo>
                  <a:pt x="837565" y="27559"/>
                </a:lnTo>
                <a:lnTo>
                  <a:pt x="842264" y="31242"/>
                </a:lnTo>
                <a:lnTo>
                  <a:pt x="846455" y="33020"/>
                </a:lnTo>
                <a:lnTo>
                  <a:pt x="854075" y="33020"/>
                </a:lnTo>
                <a:lnTo>
                  <a:pt x="857504" y="31623"/>
                </a:lnTo>
                <a:lnTo>
                  <a:pt x="863092" y="25781"/>
                </a:lnTo>
                <a:lnTo>
                  <a:pt x="864438" y="22352"/>
                </a:lnTo>
                <a:lnTo>
                  <a:pt x="864489" y="21971"/>
                </a:lnTo>
                <a:lnTo>
                  <a:pt x="864489" y="13335"/>
                </a:lnTo>
                <a:close/>
              </a:path>
              <a:path w="902970" h="157479">
                <a:moveTo>
                  <a:pt x="902970" y="134048"/>
                </a:moveTo>
                <a:lnTo>
                  <a:pt x="901192" y="129819"/>
                </a:lnTo>
                <a:lnTo>
                  <a:pt x="894334" y="122821"/>
                </a:lnTo>
                <a:lnTo>
                  <a:pt x="890016" y="121069"/>
                </a:lnTo>
                <a:lnTo>
                  <a:pt x="885063" y="121069"/>
                </a:lnTo>
                <a:lnTo>
                  <a:pt x="880110" y="121069"/>
                </a:lnTo>
                <a:lnTo>
                  <a:pt x="875792" y="122796"/>
                </a:lnTo>
                <a:lnTo>
                  <a:pt x="872363" y="126238"/>
                </a:lnTo>
                <a:lnTo>
                  <a:pt x="868807" y="129679"/>
                </a:lnTo>
                <a:lnTo>
                  <a:pt x="867029" y="133934"/>
                </a:lnTo>
                <a:lnTo>
                  <a:pt x="867029" y="143954"/>
                </a:lnTo>
                <a:lnTo>
                  <a:pt x="868807" y="148170"/>
                </a:lnTo>
                <a:lnTo>
                  <a:pt x="872363" y="151676"/>
                </a:lnTo>
                <a:lnTo>
                  <a:pt x="875792" y="155168"/>
                </a:lnTo>
                <a:lnTo>
                  <a:pt x="880110" y="156921"/>
                </a:lnTo>
                <a:lnTo>
                  <a:pt x="889889" y="156921"/>
                </a:lnTo>
                <a:lnTo>
                  <a:pt x="894207" y="155168"/>
                </a:lnTo>
                <a:lnTo>
                  <a:pt x="897636" y="151676"/>
                </a:lnTo>
                <a:lnTo>
                  <a:pt x="901192" y="148170"/>
                </a:lnTo>
                <a:lnTo>
                  <a:pt x="902970" y="143954"/>
                </a:lnTo>
                <a:lnTo>
                  <a:pt x="902970" y="134048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1122933"/>
            <a:ext cx="36671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Course</a:t>
            </a:r>
            <a:r>
              <a:rPr sz="4400" spc="-90" dirty="0"/>
              <a:t> </a:t>
            </a:r>
            <a:r>
              <a:rPr sz="4400" dirty="0"/>
              <a:t>Outline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2337" y="2564129"/>
            <a:ext cx="87909" cy="88011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087932" y="2486025"/>
            <a:ext cx="1091565" cy="251460"/>
          </a:xfrm>
          <a:custGeom>
            <a:avLst/>
            <a:gdLst/>
            <a:ahLst/>
            <a:cxnLst/>
            <a:rect l="l" t="t" r="r" b="b"/>
            <a:pathLst>
              <a:path w="1091564" h="251460">
                <a:moveTo>
                  <a:pt x="81838" y="240029"/>
                </a:moveTo>
                <a:lnTo>
                  <a:pt x="0" y="240029"/>
                </a:lnTo>
                <a:lnTo>
                  <a:pt x="0" y="246507"/>
                </a:lnTo>
                <a:lnTo>
                  <a:pt x="81838" y="246507"/>
                </a:lnTo>
                <a:lnTo>
                  <a:pt x="81838" y="240029"/>
                </a:lnTo>
                <a:close/>
              </a:path>
              <a:path w="1091564" h="251460">
                <a:moveTo>
                  <a:pt x="83847" y="48640"/>
                </a:moveTo>
                <a:lnTo>
                  <a:pt x="48552" y="48640"/>
                </a:lnTo>
                <a:lnTo>
                  <a:pt x="139407" y="246507"/>
                </a:lnTo>
                <a:lnTo>
                  <a:pt x="145122" y="246507"/>
                </a:lnTo>
                <a:lnTo>
                  <a:pt x="168574" y="195325"/>
                </a:lnTo>
                <a:lnTo>
                  <a:pt x="151891" y="195325"/>
                </a:lnTo>
                <a:lnTo>
                  <a:pt x="83847" y="48640"/>
                </a:lnTo>
                <a:close/>
              </a:path>
              <a:path w="1091564" h="251460">
                <a:moveTo>
                  <a:pt x="302336" y="240029"/>
                </a:moveTo>
                <a:lnTo>
                  <a:pt x="202514" y="240029"/>
                </a:lnTo>
                <a:lnTo>
                  <a:pt x="202514" y="246507"/>
                </a:lnTo>
                <a:lnTo>
                  <a:pt x="302336" y="246507"/>
                </a:lnTo>
                <a:lnTo>
                  <a:pt x="302336" y="240029"/>
                </a:lnTo>
                <a:close/>
              </a:path>
              <a:path w="1091564" h="251460">
                <a:moveTo>
                  <a:pt x="66586" y="11429"/>
                </a:moveTo>
                <a:lnTo>
                  <a:pt x="0" y="11429"/>
                </a:lnTo>
                <a:lnTo>
                  <a:pt x="0" y="17779"/>
                </a:lnTo>
                <a:lnTo>
                  <a:pt x="9601" y="17779"/>
                </a:lnTo>
                <a:lnTo>
                  <a:pt x="16560" y="18923"/>
                </a:lnTo>
                <a:lnTo>
                  <a:pt x="25234" y="23495"/>
                </a:lnTo>
                <a:lnTo>
                  <a:pt x="28206" y="26288"/>
                </a:lnTo>
                <a:lnTo>
                  <a:pt x="29819" y="29590"/>
                </a:lnTo>
                <a:lnTo>
                  <a:pt x="32131" y="34162"/>
                </a:lnTo>
                <a:lnTo>
                  <a:pt x="33286" y="41783"/>
                </a:lnTo>
                <a:lnTo>
                  <a:pt x="33286" y="205739"/>
                </a:lnTo>
                <a:lnTo>
                  <a:pt x="18262" y="240029"/>
                </a:lnTo>
                <a:lnTo>
                  <a:pt x="64274" y="240029"/>
                </a:lnTo>
                <a:lnTo>
                  <a:pt x="48552" y="205739"/>
                </a:lnTo>
                <a:lnTo>
                  <a:pt x="48552" y="48640"/>
                </a:lnTo>
                <a:lnTo>
                  <a:pt x="83847" y="48640"/>
                </a:lnTo>
                <a:lnTo>
                  <a:pt x="66586" y="11429"/>
                </a:lnTo>
                <a:close/>
              </a:path>
              <a:path w="1091564" h="251460">
                <a:moveTo>
                  <a:pt x="269156" y="48640"/>
                </a:moveTo>
                <a:lnTo>
                  <a:pt x="235788" y="48640"/>
                </a:lnTo>
                <a:lnTo>
                  <a:pt x="235788" y="205739"/>
                </a:lnTo>
                <a:lnTo>
                  <a:pt x="235550" y="214743"/>
                </a:lnTo>
                <a:lnTo>
                  <a:pt x="220929" y="240029"/>
                </a:lnTo>
                <a:lnTo>
                  <a:pt x="284937" y="240029"/>
                </a:lnTo>
                <a:lnTo>
                  <a:pt x="269062" y="205739"/>
                </a:lnTo>
                <a:lnTo>
                  <a:pt x="269156" y="48640"/>
                </a:lnTo>
                <a:close/>
              </a:path>
              <a:path w="1091564" h="251460">
                <a:moveTo>
                  <a:pt x="302336" y="11429"/>
                </a:moveTo>
                <a:lnTo>
                  <a:pt x="235788" y="11429"/>
                </a:lnTo>
                <a:lnTo>
                  <a:pt x="151891" y="195325"/>
                </a:lnTo>
                <a:lnTo>
                  <a:pt x="168574" y="195325"/>
                </a:lnTo>
                <a:lnTo>
                  <a:pt x="235788" y="48640"/>
                </a:lnTo>
                <a:lnTo>
                  <a:pt x="269156" y="48640"/>
                </a:lnTo>
                <a:lnTo>
                  <a:pt x="284175" y="17779"/>
                </a:lnTo>
                <a:lnTo>
                  <a:pt x="302336" y="17779"/>
                </a:lnTo>
                <a:lnTo>
                  <a:pt x="302336" y="11429"/>
                </a:lnTo>
                <a:close/>
              </a:path>
              <a:path w="1091564" h="251460">
                <a:moveTo>
                  <a:pt x="398348" y="83058"/>
                </a:moveTo>
                <a:lnTo>
                  <a:pt x="360883" y="93345"/>
                </a:lnTo>
                <a:lnTo>
                  <a:pt x="332435" y="125222"/>
                </a:lnTo>
                <a:lnTo>
                  <a:pt x="321513" y="168655"/>
                </a:lnTo>
                <a:lnTo>
                  <a:pt x="322632" y="183253"/>
                </a:lnTo>
                <a:lnTo>
                  <a:pt x="339420" y="222758"/>
                </a:lnTo>
                <a:lnTo>
                  <a:pt x="379443" y="249547"/>
                </a:lnTo>
                <a:lnTo>
                  <a:pt x="396443" y="251333"/>
                </a:lnTo>
                <a:lnTo>
                  <a:pt x="407212" y="250642"/>
                </a:lnTo>
                <a:lnTo>
                  <a:pt x="417445" y="248570"/>
                </a:lnTo>
                <a:lnTo>
                  <a:pt x="427179" y="245117"/>
                </a:lnTo>
                <a:lnTo>
                  <a:pt x="436448" y="240284"/>
                </a:lnTo>
                <a:lnTo>
                  <a:pt x="438181" y="239013"/>
                </a:lnTo>
                <a:lnTo>
                  <a:pt x="403936" y="239013"/>
                </a:lnTo>
                <a:lnTo>
                  <a:pt x="393170" y="237442"/>
                </a:lnTo>
                <a:lnTo>
                  <a:pt x="361540" y="200699"/>
                </a:lnTo>
                <a:lnTo>
                  <a:pt x="353771" y="154050"/>
                </a:lnTo>
                <a:lnTo>
                  <a:pt x="354128" y="143785"/>
                </a:lnTo>
                <a:lnTo>
                  <a:pt x="368376" y="103377"/>
                </a:lnTo>
                <a:lnTo>
                  <a:pt x="386791" y="94234"/>
                </a:lnTo>
                <a:lnTo>
                  <a:pt x="437813" y="94234"/>
                </a:lnTo>
                <a:lnTo>
                  <a:pt x="430828" y="89852"/>
                </a:lnTo>
                <a:lnTo>
                  <a:pt x="415469" y="84752"/>
                </a:lnTo>
                <a:lnTo>
                  <a:pt x="398348" y="83058"/>
                </a:lnTo>
                <a:close/>
              </a:path>
              <a:path w="1091564" h="251460">
                <a:moveTo>
                  <a:pt x="437813" y="94234"/>
                </a:moveTo>
                <a:lnTo>
                  <a:pt x="393014" y="94234"/>
                </a:lnTo>
                <a:lnTo>
                  <a:pt x="402112" y="95279"/>
                </a:lnTo>
                <a:lnTo>
                  <a:pt x="410365" y="98409"/>
                </a:lnTo>
                <a:lnTo>
                  <a:pt x="437988" y="139731"/>
                </a:lnTo>
                <a:lnTo>
                  <a:pt x="442544" y="177546"/>
                </a:lnTo>
                <a:lnTo>
                  <a:pt x="441855" y="193167"/>
                </a:lnTo>
                <a:lnTo>
                  <a:pt x="425813" y="231245"/>
                </a:lnTo>
                <a:lnTo>
                  <a:pt x="403936" y="239013"/>
                </a:lnTo>
                <a:lnTo>
                  <a:pt x="438181" y="239013"/>
                </a:lnTo>
                <a:lnTo>
                  <a:pt x="464642" y="207263"/>
                </a:lnTo>
                <a:lnTo>
                  <a:pt x="474802" y="164211"/>
                </a:lnTo>
                <a:lnTo>
                  <a:pt x="473637" y="149421"/>
                </a:lnTo>
                <a:lnTo>
                  <a:pt x="470150" y="135524"/>
                </a:lnTo>
                <a:lnTo>
                  <a:pt x="464354" y="122509"/>
                </a:lnTo>
                <a:lnTo>
                  <a:pt x="456260" y="110362"/>
                </a:lnTo>
                <a:lnTo>
                  <a:pt x="444425" y="98381"/>
                </a:lnTo>
                <a:lnTo>
                  <a:pt x="437813" y="94234"/>
                </a:lnTo>
                <a:close/>
              </a:path>
              <a:path w="1091564" h="251460">
                <a:moveTo>
                  <a:pt x="576529" y="82803"/>
                </a:moveTo>
                <a:lnTo>
                  <a:pt x="532684" y="98770"/>
                </a:lnTo>
                <a:lnTo>
                  <a:pt x="505044" y="140954"/>
                </a:lnTo>
                <a:lnTo>
                  <a:pt x="499694" y="173736"/>
                </a:lnTo>
                <a:lnTo>
                  <a:pt x="500908" y="190021"/>
                </a:lnTo>
                <a:lnTo>
                  <a:pt x="519125" y="229615"/>
                </a:lnTo>
                <a:lnTo>
                  <a:pt x="551915" y="249975"/>
                </a:lnTo>
                <a:lnTo>
                  <a:pt x="564464" y="251333"/>
                </a:lnTo>
                <a:lnTo>
                  <a:pt x="573100" y="251333"/>
                </a:lnTo>
                <a:lnTo>
                  <a:pt x="607441" y="232283"/>
                </a:lnTo>
                <a:lnTo>
                  <a:pt x="580593" y="232283"/>
                </a:lnTo>
                <a:lnTo>
                  <a:pt x="571473" y="231116"/>
                </a:lnTo>
                <a:lnTo>
                  <a:pt x="540016" y="203275"/>
                </a:lnTo>
                <a:lnTo>
                  <a:pt x="531444" y="160020"/>
                </a:lnTo>
                <a:lnTo>
                  <a:pt x="532422" y="143712"/>
                </a:lnTo>
                <a:lnTo>
                  <a:pt x="547192" y="107314"/>
                </a:lnTo>
                <a:lnTo>
                  <a:pt x="574370" y="93599"/>
                </a:lnTo>
                <a:lnTo>
                  <a:pt x="608017" y="93599"/>
                </a:lnTo>
                <a:lnTo>
                  <a:pt x="603889" y="90304"/>
                </a:lnTo>
                <a:lnTo>
                  <a:pt x="595674" y="86137"/>
                </a:lnTo>
                <a:lnTo>
                  <a:pt x="586554" y="83637"/>
                </a:lnTo>
                <a:lnTo>
                  <a:pt x="576529" y="82803"/>
                </a:lnTo>
                <a:close/>
              </a:path>
              <a:path w="1091564" h="251460">
                <a:moveTo>
                  <a:pt x="664413" y="225678"/>
                </a:moveTo>
                <a:lnTo>
                  <a:pt x="659206" y="227711"/>
                </a:lnTo>
                <a:lnTo>
                  <a:pt x="655015" y="228600"/>
                </a:lnTo>
                <a:lnTo>
                  <a:pt x="611200" y="228600"/>
                </a:lnTo>
                <a:lnTo>
                  <a:pt x="611200" y="251333"/>
                </a:lnTo>
                <a:lnTo>
                  <a:pt x="619074" y="251333"/>
                </a:lnTo>
                <a:lnTo>
                  <a:pt x="666318" y="231775"/>
                </a:lnTo>
                <a:lnTo>
                  <a:pt x="664413" y="225678"/>
                </a:lnTo>
                <a:close/>
              </a:path>
              <a:path w="1091564" h="251460">
                <a:moveTo>
                  <a:pt x="608017" y="93599"/>
                </a:moveTo>
                <a:lnTo>
                  <a:pt x="579831" y="93599"/>
                </a:lnTo>
                <a:lnTo>
                  <a:pt x="585419" y="95250"/>
                </a:lnTo>
                <a:lnTo>
                  <a:pt x="596849" y="101853"/>
                </a:lnTo>
                <a:lnTo>
                  <a:pt x="611200" y="134620"/>
                </a:lnTo>
                <a:lnTo>
                  <a:pt x="611200" y="216535"/>
                </a:lnTo>
                <a:lnTo>
                  <a:pt x="603721" y="223442"/>
                </a:lnTo>
                <a:lnTo>
                  <a:pt x="596134" y="228361"/>
                </a:lnTo>
                <a:lnTo>
                  <a:pt x="588429" y="231304"/>
                </a:lnTo>
                <a:lnTo>
                  <a:pt x="580593" y="232283"/>
                </a:lnTo>
                <a:lnTo>
                  <a:pt x="607441" y="232283"/>
                </a:lnTo>
                <a:lnTo>
                  <a:pt x="611200" y="228600"/>
                </a:lnTo>
                <a:lnTo>
                  <a:pt x="649300" y="228600"/>
                </a:lnTo>
                <a:lnTo>
                  <a:pt x="647141" y="227837"/>
                </a:lnTo>
                <a:lnTo>
                  <a:pt x="645236" y="226187"/>
                </a:lnTo>
                <a:lnTo>
                  <a:pt x="643331" y="224662"/>
                </a:lnTo>
                <a:lnTo>
                  <a:pt x="641934" y="221741"/>
                </a:lnTo>
                <a:lnTo>
                  <a:pt x="639775" y="96138"/>
                </a:lnTo>
                <a:lnTo>
                  <a:pt x="611200" y="96138"/>
                </a:lnTo>
                <a:lnTo>
                  <a:pt x="608017" y="93599"/>
                </a:lnTo>
                <a:close/>
              </a:path>
              <a:path w="1091564" h="251460">
                <a:moveTo>
                  <a:pt x="639775" y="22605"/>
                </a:moveTo>
                <a:lnTo>
                  <a:pt x="601675" y="22605"/>
                </a:lnTo>
                <a:lnTo>
                  <a:pt x="603961" y="23367"/>
                </a:lnTo>
                <a:lnTo>
                  <a:pt x="605739" y="24891"/>
                </a:lnTo>
                <a:lnTo>
                  <a:pt x="611200" y="96138"/>
                </a:lnTo>
                <a:lnTo>
                  <a:pt x="639775" y="96138"/>
                </a:lnTo>
                <a:lnTo>
                  <a:pt x="639775" y="22605"/>
                </a:lnTo>
                <a:close/>
              </a:path>
              <a:path w="1091564" h="251460">
                <a:moveTo>
                  <a:pt x="639775" y="0"/>
                </a:moveTo>
                <a:lnTo>
                  <a:pt x="632028" y="0"/>
                </a:lnTo>
                <a:lnTo>
                  <a:pt x="584657" y="19430"/>
                </a:lnTo>
                <a:lnTo>
                  <a:pt x="586943" y="25400"/>
                </a:lnTo>
                <a:lnTo>
                  <a:pt x="591896" y="23622"/>
                </a:lnTo>
                <a:lnTo>
                  <a:pt x="595833" y="22605"/>
                </a:lnTo>
                <a:lnTo>
                  <a:pt x="639775" y="22605"/>
                </a:lnTo>
                <a:lnTo>
                  <a:pt x="639775" y="0"/>
                </a:lnTo>
                <a:close/>
              </a:path>
              <a:path w="1091564" h="251460">
                <a:moveTo>
                  <a:pt x="722198" y="93979"/>
                </a:moveTo>
                <a:lnTo>
                  <a:pt x="674827" y="93979"/>
                </a:lnTo>
                <a:lnTo>
                  <a:pt x="680669" y="94741"/>
                </a:lnTo>
                <a:lnTo>
                  <a:pt x="687019" y="97789"/>
                </a:lnTo>
                <a:lnTo>
                  <a:pt x="689305" y="100075"/>
                </a:lnTo>
                <a:lnTo>
                  <a:pt x="690956" y="102997"/>
                </a:lnTo>
                <a:lnTo>
                  <a:pt x="692607" y="105790"/>
                </a:lnTo>
                <a:lnTo>
                  <a:pt x="693369" y="110998"/>
                </a:lnTo>
                <a:lnTo>
                  <a:pt x="693470" y="193928"/>
                </a:lnTo>
                <a:lnTo>
                  <a:pt x="693607" y="199913"/>
                </a:lnTo>
                <a:lnTo>
                  <a:pt x="704291" y="238505"/>
                </a:lnTo>
                <a:lnTo>
                  <a:pt x="710895" y="243586"/>
                </a:lnTo>
                <a:lnTo>
                  <a:pt x="717372" y="248792"/>
                </a:lnTo>
                <a:lnTo>
                  <a:pt x="725119" y="251333"/>
                </a:lnTo>
                <a:lnTo>
                  <a:pt x="742010" y="251333"/>
                </a:lnTo>
                <a:lnTo>
                  <a:pt x="775937" y="229997"/>
                </a:lnTo>
                <a:lnTo>
                  <a:pt x="741248" y="229997"/>
                </a:lnTo>
                <a:lnTo>
                  <a:pt x="735025" y="227711"/>
                </a:lnTo>
                <a:lnTo>
                  <a:pt x="722312" y="196353"/>
                </a:lnTo>
                <a:lnTo>
                  <a:pt x="722198" y="93979"/>
                </a:lnTo>
                <a:close/>
              </a:path>
              <a:path w="1091564" h="251460">
                <a:moveTo>
                  <a:pt x="817829" y="217677"/>
                </a:moveTo>
                <a:lnTo>
                  <a:pt x="787857" y="217677"/>
                </a:lnTo>
                <a:lnTo>
                  <a:pt x="787857" y="251333"/>
                </a:lnTo>
                <a:lnTo>
                  <a:pt x="795731" y="251333"/>
                </a:lnTo>
                <a:lnTo>
                  <a:pt x="843229" y="231775"/>
                </a:lnTo>
                <a:lnTo>
                  <a:pt x="841972" y="228600"/>
                </a:lnTo>
                <a:lnTo>
                  <a:pt x="826084" y="228600"/>
                </a:lnTo>
                <a:lnTo>
                  <a:pt x="823925" y="227837"/>
                </a:lnTo>
                <a:lnTo>
                  <a:pt x="822020" y="226187"/>
                </a:lnTo>
                <a:lnTo>
                  <a:pt x="820115" y="224662"/>
                </a:lnTo>
                <a:lnTo>
                  <a:pt x="818718" y="221741"/>
                </a:lnTo>
                <a:lnTo>
                  <a:pt x="817829" y="217677"/>
                </a:lnTo>
                <a:close/>
              </a:path>
              <a:path w="1091564" h="251460">
                <a:moveTo>
                  <a:pt x="816559" y="87629"/>
                </a:moveTo>
                <a:lnTo>
                  <a:pt x="762457" y="87629"/>
                </a:lnTo>
                <a:lnTo>
                  <a:pt x="762457" y="94107"/>
                </a:lnTo>
                <a:lnTo>
                  <a:pt x="772871" y="94361"/>
                </a:lnTo>
                <a:lnTo>
                  <a:pt x="779729" y="96012"/>
                </a:lnTo>
                <a:lnTo>
                  <a:pt x="782904" y="99187"/>
                </a:lnTo>
                <a:lnTo>
                  <a:pt x="786206" y="102362"/>
                </a:lnTo>
                <a:lnTo>
                  <a:pt x="787857" y="108458"/>
                </a:lnTo>
                <a:lnTo>
                  <a:pt x="787857" y="207517"/>
                </a:lnTo>
                <a:lnTo>
                  <a:pt x="781596" y="213564"/>
                </a:lnTo>
                <a:lnTo>
                  <a:pt x="753567" y="229997"/>
                </a:lnTo>
                <a:lnTo>
                  <a:pt x="775937" y="229997"/>
                </a:lnTo>
                <a:lnTo>
                  <a:pt x="778324" y="227711"/>
                </a:lnTo>
                <a:lnTo>
                  <a:pt x="787857" y="217677"/>
                </a:lnTo>
                <a:lnTo>
                  <a:pt x="817829" y="217677"/>
                </a:lnTo>
                <a:lnTo>
                  <a:pt x="816592" y="189484"/>
                </a:lnTo>
                <a:lnTo>
                  <a:pt x="816559" y="87629"/>
                </a:lnTo>
                <a:close/>
              </a:path>
              <a:path w="1091564" h="251460">
                <a:moveTo>
                  <a:pt x="840816" y="225678"/>
                </a:moveTo>
                <a:lnTo>
                  <a:pt x="836244" y="227711"/>
                </a:lnTo>
                <a:lnTo>
                  <a:pt x="832180" y="228600"/>
                </a:lnTo>
                <a:lnTo>
                  <a:pt x="841972" y="228600"/>
                </a:lnTo>
                <a:lnTo>
                  <a:pt x="840816" y="225678"/>
                </a:lnTo>
                <a:close/>
              </a:path>
              <a:path w="1091564" h="251460">
                <a:moveTo>
                  <a:pt x="722198" y="87629"/>
                </a:moveTo>
                <a:lnTo>
                  <a:pt x="666572" y="87629"/>
                </a:lnTo>
                <a:lnTo>
                  <a:pt x="666572" y="94107"/>
                </a:lnTo>
                <a:lnTo>
                  <a:pt x="674827" y="93979"/>
                </a:lnTo>
                <a:lnTo>
                  <a:pt x="722198" y="93979"/>
                </a:lnTo>
                <a:lnTo>
                  <a:pt x="722198" y="87629"/>
                </a:lnTo>
                <a:close/>
              </a:path>
              <a:path w="1091564" h="251460">
                <a:moveTo>
                  <a:pt x="935812" y="240284"/>
                </a:moveTo>
                <a:lnTo>
                  <a:pt x="857961" y="240284"/>
                </a:lnTo>
                <a:lnTo>
                  <a:pt x="857961" y="246507"/>
                </a:lnTo>
                <a:lnTo>
                  <a:pt x="935812" y="246507"/>
                </a:lnTo>
                <a:lnTo>
                  <a:pt x="935812" y="240284"/>
                </a:lnTo>
                <a:close/>
              </a:path>
              <a:path w="1091564" h="251460">
                <a:moveTo>
                  <a:pt x="910158" y="22605"/>
                </a:moveTo>
                <a:lnTo>
                  <a:pt x="872185" y="22605"/>
                </a:lnTo>
                <a:lnTo>
                  <a:pt x="874471" y="23367"/>
                </a:lnTo>
                <a:lnTo>
                  <a:pt x="876376" y="24891"/>
                </a:lnTo>
                <a:lnTo>
                  <a:pt x="881441" y="220599"/>
                </a:lnTo>
                <a:lnTo>
                  <a:pt x="880694" y="227075"/>
                </a:lnTo>
                <a:lnTo>
                  <a:pt x="879170" y="230504"/>
                </a:lnTo>
                <a:lnTo>
                  <a:pt x="877646" y="234061"/>
                </a:lnTo>
                <a:lnTo>
                  <a:pt x="875614" y="236474"/>
                </a:lnTo>
                <a:lnTo>
                  <a:pt x="870280" y="239522"/>
                </a:lnTo>
                <a:lnTo>
                  <a:pt x="865327" y="240284"/>
                </a:lnTo>
                <a:lnTo>
                  <a:pt x="927684" y="240284"/>
                </a:lnTo>
                <a:lnTo>
                  <a:pt x="910158" y="220599"/>
                </a:lnTo>
                <a:lnTo>
                  <a:pt x="910158" y="22605"/>
                </a:lnTo>
                <a:close/>
              </a:path>
              <a:path w="1091564" h="251460">
                <a:moveTo>
                  <a:pt x="910158" y="0"/>
                </a:moveTo>
                <a:lnTo>
                  <a:pt x="902411" y="0"/>
                </a:lnTo>
                <a:lnTo>
                  <a:pt x="855040" y="19430"/>
                </a:lnTo>
                <a:lnTo>
                  <a:pt x="857961" y="25400"/>
                </a:lnTo>
                <a:lnTo>
                  <a:pt x="862660" y="23622"/>
                </a:lnTo>
                <a:lnTo>
                  <a:pt x="866470" y="22605"/>
                </a:lnTo>
                <a:lnTo>
                  <a:pt x="910158" y="22605"/>
                </a:lnTo>
                <a:lnTo>
                  <a:pt x="910158" y="0"/>
                </a:lnTo>
                <a:close/>
              </a:path>
              <a:path w="1091564" h="251460">
                <a:moveTo>
                  <a:pt x="1030046" y="82803"/>
                </a:moveTo>
                <a:lnTo>
                  <a:pt x="988737" y="95662"/>
                </a:lnTo>
                <a:lnTo>
                  <a:pt x="961990" y="132889"/>
                </a:lnTo>
                <a:lnTo>
                  <a:pt x="956767" y="169163"/>
                </a:lnTo>
                <a:lnTo>
                  <a:pt x="958031" y="187049"/>
                </a:lnTo>
                <a:lnTo>
                  <a:pt x="977087" y="229108"/>
                </a:lnTo>
                <a:lnTo>
                  <a:pt x="1012323" y="249949"/>
                </a:lnTo>
                <a:lnTo>
                  <a:pt x="1026109" y="251333"/>
                </a:lnTo>
                <a:lnTo>
                  <a:pt x="1038706" y="250118"/>
                </a:lnTo>
                <a:lnTo>
                  <a:pt x="1050207" y="246475"/>
                </a:lnTo>
                <a:lnTo>
                  <a:pt x="1060613" y="240403"/>
                </a:lnTo>
                <a:lnTo>
                  <a:pt x="1069924" y="231901"/>
                </a:lnTo>
                <a:lnTo>
                  <a:pt x="1076813" y="223138"/>
                </a:lnTo>
                <a:lnTo>
                  <a:pt x="1039317" y="223138"/>
                </a:lnTo>
                <a:lnTo>
                  <a:pt x="1027982" y="221876"/>
                </a:lnTo>
                <a:lnTo>
                  <a:pt x="990977" y="191970"/>
                </a:lnTo>
                <a:lnTo>
                  <a:pt x="981405" y="147447"/>
                </a:lnTo>
                <a:lnTo>
                  <a:pt x="1091133" y="147447"/>
                </a:lnTo>
                <a:lnTo>
                  <a:pt x="1090362" y="137413"/>
                </a:lnTo>
                <a:lnTo>
                  <a:pt x="981405" y="137413"/>
                </a:lnTo>
                <a:lnTo>
                  <a:pt x="982933" y="128033"/>
                </a:lnTo>
                <a:lnTo>
                  <a:pt x="1006741" y="97948"/>
                </a:lnTo>
                <a:lnTo>
                  <a:pt x="1020394" y="95123"/>
                </a:lnTo>
                <a:lnTo>
                  <a:pt x="1067657" y="95123"/>
                </a:lnTo>
                <a:lnTo>
                  <a:pt x="1064800" y="92715"/>
                </a:lnTo>
                <a:lnTo>
                  <a:pt x="1054398" y="87201"/>
                </a:lnTo>
                <a:lnTo>
                  <a:pt x="1042805" y="83901"/>
                </a:lnTo>
                <a:lnTo>
                  <a:pt x="1030046" y="82803"/>
                </a:lnTo>
                <a:close/>
              </a:path>
              <a:path w="1091564" h="251460">
                <a:moveTo>
                  <a:pt x="1085672" y="185165"/>
                </a:moveTo>
                <a:lnTo>
                  <a:pt x="1060391" y="218263"/>
                </a:lnTo>
                <a:lnTo>
                  <a:pt x="1039317" y="223138"/>
                </a:lnTo>
                <a:lnTo>
                  <a:pt x="1076813" y="223138"/>
                </a:lnTo>
                <a:lnTo>
                  <a:pt x="1077827" y="221849"/>
                </a:lnTo>
                <a:lnTo>
                  <a:pt x="1084005" y="211296"/>
                </a:lnTo>
                <a:lnTo>
                  <a:pt x="1088444" y="200219"/>
                </a:lnTo>
                <a:lnTo>
                  <a:pt x="1091133" y="188595"/>
                </a:lnTo>
                <a:lnTo>
                  <a:pt x="1085672" y="185165"/>
                </a:lnTo>
                <a:close/>
              </a:path>
              <a:path w="1091564" h="251460">
                <a:moveTo>
                  <a:pt x="1067657" y="95123"/>
                </a:moveTo>
                <a:lnTo>
                  <a:pt x="1026617" y="95123"/>
                </a:lnTo>
                <a:lnTo>
                  <a:pt x="1032586" y="97027"/>
                </a:lnTo>
                <a:lnTo>
                  <a:pt x="1044016" y="104394"/>
                </a:lnTo>
                <a:lnTo>
                  <a:pt x="1054811" y="137413"/>
                </a:lnTo>
                <a:lnTo>
                  <a:pt x="1090362" y="137413"/>
                </a:lnTo>
                <a:lnTo>
                  <a:pt x="1090061" y="133496"/>
                </a:lnTo>
                <a:lnTo>
                  <a:pt x="1086846" y="120999"/>
                </a:lnTo>
                <a:lnTo>
                  <a:pt x="1081489" y="109978"/>
                </a:lnTo>
                <a:lnTo>
                  <a:pt x="1073988" y="100457"/>
                </a:lnTo>
                <a:lnTo>
                  <a:pt x="1067657" y="95123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4222" y="2497454"/>
            <a:ext cx="362585" cy="240665"/>
          </a:xfrm>
          <a:custGeom>
            <a:avLst/>
            <a:gdLst/>
            <a:ahLst/>
            <a:cxnLst/>
            <a:rect l="l" t="t" r="r" b="b"/>
            <a:pathLst>
              <a:path w="362585" h="240664">
                <a:moveTo>
                  <a:pt x="100710" y="228600"/>
                </a:moveTo>
                <a:lnTo>
                  <a:pt x="0" y="228600"/>
                </a:lnTo>
                <a:lnTo>
                  <a:pt x="0" y="235077"/>
                </a:lnTo>
                <a:lnTo>
                  <a:pt x="100710" y="235077"/>
                </a:lnTo>
                <a:lnTo>
                  <a:pt x="100710" y="228600"/>
                </a:lnTo>
                <a:close/>
              </a:path>
              <a:path w="362585" h="240664">
                <a:moveTo>
                  <a:pt x="82550" y="6350"/>
                </a:moveTo>
                <a:lnTo>
                  <a:pt x="13842" y="6350"/>
                </a:lnTo>
                <a:lnTo>
                  <a:pt x="19176" y="7747"/>
                </a:lnTo>
                <a:lnTo>
                  <a:pt x="24256" y="10541"/>
                </a:lnTo>
                <a:lnTo>
                  <a:pt x="27812" y="12573"/>
                </a:lnTo>
                <a:lnTo>
                  <a:pt x="30225" y="15112"/>
                </a:lnTo>
                <a:lnTo>
                  <a:pt x="31368" y="18034"/>
                </a:lnTo>
                <a:lnTo>
                  <a:pt x="32892" y="21844"/>
                </a:lnTo>
                <a:lnTo>
                  <a:pt x="33527" y="29718"/>
                </a:lnTo>
                <a:lnTo>
                  <a:pt x="33527" y="193421"/>
                </a:lnTo>
                <a:lnTo>
                  <a:pt x="18033" y="228600"/>
                </a:lnTo>
                <a:lnTo>
                  <a:pt x="86613" y="228600"/>
                </a:lnTo>
                <a:lnTo>
                  <a:pt x="66928" y="205359"/>
                </a:lnTo>
                <a:lnTo>
                  <a:pt x="66928" y="41529"/>
                </a:lnTo>
                <a:lnTo>
                  <a:pt x="75564" y="9271"/>
                </a:lnTo>
                <a:lnTo>
                  <a:pt x="82550" y="6350"/>
                </a:lnTo>
                <a:close/>
              </a:path>
              <a:path w="362585" h="240664">
                <a:moveTo>
                  <a:pt x="100710" y="0"/>
                </a:moveTo>
                <a:lnTo>
                  <a:pt x="0" y="0"/>
                </a:lnTo>
                <a:lnTo>
                  <a:pt x="0" y="6350"/>
                </a:lnTo>
                <a:lnTo>
                  <a:pt x="100710" y="6350"/>
                </a:lnTo>
                <a:lnTo>
                  <a:pt x="100710" y="0"/>
                </a:lnTo>
                <a:close/>
              </a:path>
              <a:path w="362585" h="240664">
                <a:moveTo>
                  <a:pt x="209169" y="0"/>
                </a:moveTo>
                <a:lnTo>
                  <a:pt x="113156" y="0"/>
                </a:lnTo>
                <a:lnTo>
                  <a:pt x="113156" y="6350"/>
                </a:lnTo>
                <a:lnTo>
                  <a:pt x="120268" y="6985"/>
                </a:lnTo>
                <a:lnTo>
                  <a:pt x="125983" y="8255"/>
                </a:lnTo>
                <a:lnTo>
                  <a:pt x="134365" y="12319"/>
                </a:lnTo>
                <a:lnTo>
                  <a:pt x="137921" y="15112"/>
                </a:lnTo>
                <a:lnTo>
                  <a:pt x="140842" y="18669"/>
                </a:lnTo>
                <a:lnTo>
                  <a:pt x="142747" y="20955"/>
                </a:lnTo>
                <a:lnTo>
                  <a:pt x="145922" y="27305"/>
                </a:lnTo>
                <a:lnTo>
                  <a:pt x="150367" y="37719"/>
                </a:lnTo>
                <a:lnTo>
                  <a:pt x="238505" y="240411"/>
                </a:lnTo>
                <a:lnTo>
                  <a:pt x="244855" y="240411"/>
                </a:lnTo>
                <a:lnTo>
                  <a:pt x="266733" y="187071"/>
                </a:lnTo>
                <a:lnTo>
                  <a:pt x="250951" y="187071"/>
                </a:lnTo>
                <a:lnTo>
                  <a:pt x="191134" y="49149"/>
                </a:lnTo>
                <a:lnTo>
                  <a:pt x="183133" y="18034"/>
                </a:lnTo>
                <a:lnTo>
                  <a:pt x="184784" y="14605"/>
                </a:lnTo>
                <a:lnTo>
                  <a:pt x="187959" y="11937"/>
                </a:lnTo>
                <a:lnTo>
                  <a:pt x="191261" y="9271"/>
                </a:lnTo>
                <a:lnTo>
                  <a:pt x="198246" y="7366"/>
                </a:lnTo>
                <a:lnTo>
                  <a:pt x="209169" y="6350"/>
                </a:lnTo>
                <a:lnTo>
                  <a:pt x="209169" y="0"/>
                </a:lnTo>
                <a:close/>
              </a:path>
              <a:path w="362585" h="240664">
                <a:moveTo>
                  <a:pt x="362076" y="0"/>
                </a:moveTo>
                <a:lnTo>
                  <a:pt x="289559" y="0"/>
                </a:lnTo>
                <a:lnTo>
                  <a:pt x="289559" y="6350"/>
                </a:lnTo>
                <a:lnTo>
                  <a:pt x="290956" y="6604"/>
                </a:lnTo>
                <a:lnTo>
                  <a:pt x="291972" y="6731"/>
                </a:lnTo>
                <a:lnTo>
                  <a:pt x="292607" y="6858"/>
                </a:lnTo>
                <a:lnTo>
                  <a:pt x="300481" y="8128"/>
                </a:lnTo>
                <a:lnTo>
                  <a:pt x="306196" y="10287"/>
                </a:lnTo>
                <a:lnTo>
                  <a:pt x="309498" y="13462"/>
                </a:lnTo>
                <a:lnTo>
                  <a:pt x="312927" y="16510"/>
                </a:lnTo>
                <a:lnTo>
                  <a:pt x="314578" y="19685"/>
                </a:lnTo>
                <a:lnTo>
                  <a:pt x="314578" y="22987"/>
                </a:lnTo>
                <a:lnTo>
                  <a:pt x="250951" y="187071"/>
                </a:lnTo>
                <a:lnTo>
                  <a:pt x="266733" y="187071"/>
                </a:lnTo>
                <a:lnTo>
                  <a:pt x="326897" y="40386"/>
                </a:lnTo>
                <a:lnTo>
                  <a:pt x="353821" y="7874"/>
                </a:lnTo>
                <a:lnTo>
                  <a:pt x="362076" y="6350"/>
                </a:lnTo>
                <a:lnTo>
                  <a:pt x="362076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2337" y="3097529"/>
            <a:ext cx="87909" cy="88011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083944" y="3030854"/>
            <a:ext cx="670560" cy="240665"/>
          </a:xfrm>
          <a:custGeom>
            <a:avLst/>
            <a:gdLst/>
            <a:ahLst/>
            <a:cxnLst/>
            <a:rect l="l" t="t" r="r" b="b"/>
            <a:pathLst>
              <a:path w="670560" h="240664">
                <a:moveTo>
                  <a:pt x="82880" y="6350"/>
                </a:moveTo>
                <a:lnTo>
                  <a:pt x="17741" y="6350"/>
                </a:lnTo>
                <a:lnTo>
                  <a:pt x="24193" y="8636"/>
                </a:lnTo>
                <a:lnTo>
                  <a:pt x="28181" y="13081"/>
                </a:lnTo>
                <a:lnTo>
                  <a:pt x="34248" y="138303"/>
                </a:lnTo>
                <a:lnTo>
                  <a:pt x="34475" y="151133"/>
                </a:lnTo>
                <a:lnTo>
                  <a:pt x="39712" y="191389"/>
                </a:lnTo>
                <a:lnTo>
                  <a:pt x="67970" y="227330"/>
                </a:lnTo>
                <a:lnTo>
                  <a:pt x="108314" y="239831"/>
                </a:lnTo>
                <a:lnTo>
                  <a:pt x="126403" y="240665"/>
                </a:lnTo>
                <a:lnTo>
                  <a:pt x="143157" y="239785"/>
                </a:lnTo>
                <a:lnTo>
                  <a:pt x="158062" y="237156"/>
                </a:lnTo>
                <a:lnTo>
                  <a:pt x="171117" y="232789"/>
                </a:lnTo>
                <a:lnTo>
                  <a:pt x="182321" y="226695"/>
                </a:lnTo>
                <a:lnTo>
                  <a:pt x="183628" y="225679"/>
                </a:lnTo>
                <a:lnTo>
                  <a:pt x="128485" y="225679"/>
                </a:lnTo>
                <a:lnTo>
                  <a:pt x="119818" y="225276"/>
                </a:lnTo>
                <a:lnTo>
                  <a:pt x="83464" y="209550"/>
                </a:lnTo>
                <a:lnTo>
                  <a:pt x="68864" y="166842"/>
                </a:lnTo>
                <a:lnTo>
                  <a:pt x="67449" y="144018"/>
                </a:lnTo>
                <a:lnTo>
                  <a:pt x="67449" y="41529"/>
                </a:lnTo>
                <a:lnTo>
                  <a:pt x="75946" y="9398"/>
                </a:lnTo>
                <a:lnTo>
                  <a:pt x="82880" y="6350"/>
                </a:lnTo>
                <a:close/>
              </a:path>
              <a:path w="670560" h="240664">
                <a:moveTo>
                  <a:pt x="232664" y="6350"/>
                </a:moveTo>
                <a:lnTo>
                  <a:pt x="185229" y="6350"/>
                </a:lnTo>
                <a:lnTo>
                  <a:pt x="191897" y="8890"/>
                </a:lnTo>
                <a:lnTo>
                  <a:pt x="196469" y="13970"/>
                </a:lnTo>
                <a:lnTo>
                  <a:pt x="198562" y="17776"/>
                </a:lnTo>
                <a:lnTo>
                  <a:pt x="200072" y="23653"/>
                </a:lnTo>
                <a:lnTo>
                  <a:pt x="200987" y="31579"/>
                </a:lnTo>
                <a:lnTo>
                  <a:pt x="201295" y="41529"/>
                </a:lnTo>
                <a:lnTo>
                  <a:pt x="201259" y="138303"/>
                </a:lnTo>
                <a:lnTo>
                  <a:pt x="197544" y="180695"/>
                </a:lnTo>
                <a:lnTo>
                  <a:pt x="169748" y="215646"/>
                </a:lnTo>
                <a:lnTo>
                  <a:pt x="128485" y="225679"/>
                </a:lnTo>
                <a:lnTo>
                  <a:pt x="183628" y="225679"/>
                </a:lnTo>
                <a:lnTo>
                  <a:pt x="209931" y="193167"/>
                </a:lnTo>
                <a:lnTo>
                  <a:pt x="216467" y="155019"/>
                </a:lnTo>
                <a:lnTo>
                  <a:pt x="216916" y="138303"/>
                </a:lnTo>
                <a:lnTo>
                  <a:pt x="216916" y="29845"/>
                </a:lnTo>
                <a:lnTo>
                  <a:pt x="218059" y="21590"/>
                </a:lnTo>
                <a:lnTo>
                  <a:pt x="220599" y="18034"/>
                </a:lnTo>
                <a:lnTo>
                  <a:pt x="225552" y="10287"/>
                </a:lnTo>
                <a:lnTo>
                  <a:pt x="232664" y="6350"/>
                </a:lnTo>
                <a:close/>
              </a:path>
              <a:path w="670560" h="240664">
                <a:moveTo>
                  <a:pt x="101600" y="0"/>
                </a:moveTo>
                <a:lnTo>
                  <a:pt x="0" y="0"/>
                </a:lnTo>
                <a:lnTo>
                  <a:pt x="0" y="6350"/>
                </a:lnTo>
                <a:lnTo>
                  <a:pt x="101600" y="6350"/>
                </a:lnTo>
                <a:lnTo>
                  <a:pt x="101600" y="0"/>
                </a:lnTo>
                <a:close/>
              </a:path>
              <a:path w="670560" h="240664">
                <a:moveTo>
                  <a:pt x="250698" y="0"/>
                </a:moveTo>
                <a:lnTo>
                  <a:pt x="167487" y="0"/>
                </a:lnTo>
                <a:lnTo>
                  <a:pt x="167487" y="6350"/>
                </a:lnTo>
                <a:lnTo>
                  <a:pt x="250698" y="6350"/>
                </a:lnTo>
                <a:lnTo>
                  <a:pt x="250698" y="0"/>
                </a:lnTo>
                <a:close/>
              </a:path>
              <a:path w="670560" h="240664">
                <a:moveTo>
                  <a:pt x="353769" y="233045"/>
                </a:moveTo>
                <a:lnTo>
                  <a:pt x="286512" y="233045"/>
                </a:lnTo>
                <a:lnTo>
                  <a:pt x="289687" y="233553"/>
                </a:lnTo>
                <a:lnTo>
                  <a:pt x="293497" y="234696"/>
                </a:lnTo>
                <a:lnTo>
                  <a:pt x="302589" y="237009"/>
                </a:lnTo>
                <a:lnTo>
                  <a:pt x="311181" y="238633"/>
                </a:lnTo>
                <a:lnTo>
                  <a:pt x="319250" y="239589"/>
                </a:lnTo>
                <a:lnTo>
                  <a:pt x="326771" y="239903"/>
                </a:lnTo>
                <a:lnTo>
                  <a:pt x="336702" y="239071"/>
                </a:lnTo>
                <a:lnTo>
                  <a:pt x="346122" y="236585"/>
                </a:lnTo>
                <a:lnTo>
                  <a:pt x="353769" y="233045"/>
                </a:lnTo>
                <a:close/>
              </a:path>
              <a:path w="670560" h="240664">
                <a:moveTo>
                  <a:pt x="277876" y="180848"/>
                </a:moveTo>
                <a:lnTo>
                  <a:pt x="272161" y="180848"/>
                </a:lnTo>
                <a:lnTo>
                  <a:pt x="272161" y="237490"/>
                </a:lnTo>
                <a:lnTo>
                  <a:pt x="277876" y="237490"/>
                </a:lnTo>
                <a:lnTo>
                  <a:pt x="279400" y="234442"/>
                </a:lnTo>
                <a:lnTo>
                  <a:pt x="281432" y="233045"/>
                </a:lnTo>
                <a:lnTo>
                  <a:pt x="353769" y="233045"/>
                </a:lnTo>
                <a:lnTo>
                  <a:pt x="355042" y="232455"/>
                </a:lnTo>
                <a:lnTo>
                  <a:pt x="359012" y="229743"/>
                </a:lnTo>
                <a:lnTo>
                  <a:pt x="327152" y="229743"/>
                </a:lnTo>
                <a:lnTo>
                  <a:pt x="318867" y="228961"/>
                </a:lnTo>
                <a:lnTo>
                  <a:pt x="284932" y="202031"/>
                </a:lnTo>
                <a:lnTo>
                  <a:pt x="280880" y="192206"/>
                </a:lnTo>
                <a:lnTo>
                  <a:pt x="277876" y="180848"/>
                </a:lnTo>
                <a:close/>
              </a:path>
              <a:path w="670560" h="240664">
                <a:moveTo>
                  <a:pt x="325882" y="71628"/>
                </a:moveTo>
                <a:lnTo>
                  <a:pt x="319659" y="71628"/>
                </a:lnTo>
                <a:lnTo>
                  <a:pt x="309489" y="72439"/>
                </a:lnTo>
                <a:lnTo>
                  <a:pt x="274859" y="99567"/>
                </a:lnTo>
                <a:lnTo>
                  <a:pt x="271526" y="117475"/>
                </a:lnTo>
                <a:lnTo>
                  <a:pt x="272004" y="124741"/>
                </a:lnTo>
                <a:lnTo>
                  <a:pt x="300686" y="158924"/>
                </a:lnTo>
                <a:lnTo>
                  <a:pt x="323693" y="170975"/>
                </a:lnTo>
                <a:lnTo>
                  <a:pt x="333136" y="176418"/>
                </a:lnTo>
                <a:lnTo>
                  <a:pt x="340508" y="181314"/>
                </a:lnTo>
                <a:lnTo>
                  <a:pt x="345821" y="185674"/>
                </a:lnTo>
                <a:lnTo>
                  <a:pt x="351409" y="191135"/>
                </a:lnTo>
                <a:lnTo>
                  <a:pt x="354203" y="197739"/>
                </a:lnTo>
                <a:lnTo>
                  <a:pt x="354203" y="212344"/>
                </a:lnTo>
                <a:lnTo>
                  <a:pt x="351663" y="218059"/>
                </a:lnTo>
                <a:lnTo>
                  <a:pt x="346583" y="222631"/>
                </a:lnTo>
                <a:lnTo>
                  <a:pt x="341630" y="227330"/>
                </a:lnTo>
                <a:lnTo>
                  <a:pt x="335153" y="229743"/>
                </a:lnTo>
                <a:lnTo>
                  <a:pt x="359012" y="229743"/>
                </a:lnTo>
                <a:lnTo>
                  <a:pt x="379813" y="192206"/>
                </a:lnTo>
                <a:lnTo>
                  <a:pt x="379752" y="191135"/>
                </a:lnTo>
                <a:lnTo>
                  <a:pt x="360033" y="155694"/>
                </a:lnTo>
                <a:lnTo>
                  <a:pt x="319278" y="134112"/>
                </a:lnTo>
                <a:lnTo>
                  <a:pt x="311775" y="130234"/>
                </a:lnTo>
                <a:lnTo>
                  <a:pt x="291973" y="108966"/>
                </a:lnTo>
                <a:lnTo>
                  <a:pt x="291973" y="97282"/>
                </a:lnTo>
                <a:lnTo>
                  <a:pt x="294386" y="92456"/>
                </a:lnTo>
                <a:lnTo>
                  <a:pt x="299339" y="88265"/>
                </a:lnTo>
                <a:lnTo>
                  <a:pt x="304292" y="83947"/>
                </a:lnTo>
                <a:lnTo>
                  <a:pt x="310896" y="81787"/>
                </a:lnTo>
                <a:lnTo>
                  <a:pt x="367919" y="81787"/>
                </a:lnTo>
                <a:lnTo>
                  <a:pt x="367919" y="78105"/>
                </a:lnTo>
                <a:lnTo>
                  <a:pt x="352171" y="78105"/>
                </a:lnTo>
                <a:lnTo>
                  <a:pt x="348234" y="77343"/>
                </a:lnTo>
                <a:lnTo>
                  <a:pt x="333502" y="72898"/>
                </a:lnTo>
                <a:lnTo>
                  <a:pt x="325882" y="71628"/>
                </a:lnTo>
                <a:close/>
              </a:path>
              <a:path w="670560" h="240664">
                <a:moveTo>
                  <a:pt x="367919" y="81787"/>
                </a:moveTo>
                <a:lnTo>
                  <a:pt x="319024" y="81787"/>
                </a:lnTo>
                <a:lnTo>
                  <a:pt x="326594" y="82359"/>
                </a:lnTo>
                <a:lnTo>
                  <a:pt x="333486" y="84074"/>
                </a:lnTo>
                <a:lnTo>
                  <a:pt x="358651" y="113988"/>
                </a:lnTo>
                <a:lnTo>
                  <a:pt x="362204" y="125730"/>
                </a:lnTo>
                <a:lnTo>
                  <a:pt x="367919" y="125730"/>
                </a:lnTo>
                <a:lnTo>
                  <a:pt x="367919" y="81787"/>
                </a:lnTo>
                <a:close/>
              </a:path>
              <a:path w="670560" h="240664">
                <a:moveTo>
                  <a:pt x="367919" y="71628"/>
                </a:moveTo>
                <a:lnTo>
                  <a:pt x="362204" y="71628"/>
                </a:lnTo>
                <a:lnTo>
                  <a:pt x="360807" y="74295"/>
                </a:lnTo>
                <a:lnTo>
                  <a:pt x="359537" y="76200"/>
                </a:lnTo>
                <a:lnTo>
                  <a:pt x="357505" y="77724"/>
                </a:lnTo>
                <a:lnTo>
                  <a:pt x="355981" y="78105"/>
                </a:lnTo>
                <a:lnTo>
                  <a:pt x="367919" y="78105"/>
                </a:lnTo>
                <a:lnTo>
                  <a:pt x="367919" y="71628"/>
                </a:lnTo>
                <a:close/>
              </a:path>
              <a:path w="670560" h="240664">
                <a:moveTo>
                  <a:pt x="479298" y="71374"/>
                </a:moveTo>
                <a:lnTo>
                  <a:pt x="437989" y="84232"/>
                </a:lnTo>
                <a:lnTo>
                  <a:pt x="411241" y="121459"/>
                </a:lnTo>
                <a:lnTo>
                  <a:pt x="406019" y="157734"/>
                </a:lnTo>
                <a:lnTo>
                  <a:pt x="407283" y="175619"/>
                </a:lnTo>
                <a:lnTo>
                  <a:pt x="426339" y="217678"/>
                </a:lnTo>
                <a:lnTo>
                  <a:pt x="461575" y="238519"/>
                </a:lnTo>
                <a:lnTo>
                  <a:pt x="475361" y="239903"/>
                </a:lnTo>
                <a:lnTo>
                  <a:pt x="487957" y="238688"/>
                </a:lnTo>
                <a:lnTo>
                  <a:pt x="499459" y="235045"/>
                </a:lnTo>
                <a:lnTo>
                  <a:pt x="509865" y="228973"/>
                </a:lnTo>
                <a:lnTo>
                  <a:pt x="519176" y="220472"/>
                </a:lnTo>
                <a:lnTo>
                  <a:pt x="526065" y="211709"/>
                </a:lnTo>
                <a:lnTo>
                  <a:pt x="488569" y="211709"/>
                </a:lnTo>
                <a:lnTo>
                  <a:pt x="477234" y="210446"/>
                </a:lnTo>
                <a:lnTo>
                  <a:pt x="440229" y="180540"/>
                </a:lnTo>
                <a:lnTo>
                  <a:pt x="430657" y="136017"/>
                </a:lnTo>
                <a:lnTo>
                  <a:pt x="540385" y="136017"/>
                </a:lnTo>
                <a:lnTo>
                  <a:pt x="539614" y="125984"/>
                </a:lnTo>
                <a:lnTo>
                  <a:pt x="430657" y="125984"/>
                </a:lnTo>
                <a:lnTo>
                  <a:pt x="432184" y="116603"/>
                </a:lnTo>
                <a:lnTo>
                  <a:pt x="455993" y="86471"/>
                </a:lnTo>
                <a:lnTo>
                  <a:pt x="469646" y="83693"/>
                </a:lnTo>
                <a:lnTo>
                  <a:pt x="516909" y="83693"/>
                </a:lnTo>
                <a:lnTo>
                  <a:pt x="514052" y="81285"/>
                </a:lnTo>
                <a:lnTo>
                  <a:pt x="503650" y="75771"/>
                </a:lnTo>
                <a:lnTo>
                  <a:pt x="492057" y="72471"/>
                </a:lnTo>
                <a:lnTo>
                  <a:pt x="479298" y="71374"/>
                </a:lnTo>
                <a:close/>
              </a:path>
              <a:path w="670560" h="240664">
                <a:moveTo>
                  <a:pt x="534924" y="173736"/>
                </a:moveTo>
                <a:lnTo>
                  <a:pt x="509643" y="206833"/>
                </a:lnTo>
                <a:lnTo>
                  <a:pt x="488569" y="211709"/>
                </a:lnTo>
                <a:lnTo>
                  <a:pt x="526065" y="211709"/>
                </a:lnTo>
                <a:lnTo>
                  <a:pt x="527079" y="210419"/>
                </a:lnTo>
                <a:lnTo>
                  <a:pt x="533257" y="199866"/>
                </a:lnTo>
                <a:lnTo>
                  <a:pt x="537696" y="188789"/>
                </a:lnTo>
                <a:lnTo>
                  <a:pt x="540385" y="177165"/>
                </a:lnTo>
                <a:lnTo>
                  <a:pt x="534924" y="173736"/>
                </a:lnTo>
                <a:close/>
              </a:path>
              <a:path w="670560" h="240664">
                <a:moveTo>
                  <a:pt x="516909" y="83693"/>
                </a:moveTo>
                <a:lnTo>
                  <a:pt x="475869" y="83693"/>
                </a:lnTo>
                <a:lnTo>
                  <a:pt x="481838" y="85598"/>
                </a:lnTo>
                <a:lnTo>
                  <a:pt x="493268" y="92964"/>
                </a:lnTo>
                <a:lnTo>
                  <a:pt x="504063" y="125984"/>
                </a:lnTo>
                <a:lnTo>
                  <a:pt x="539614" y="125984"/>
                </a:lnTo>
                <a:lnTo>
                  <a:pt x="539313" y="122066"/>
                </a:lnTo>
                <a:lnTo>
                  <a:pt x="536098" y="109569"/>
                </a:lnTo>
                <a:lnTo>
                  <a:pt x="530740" y="98548"/>
                </a:lnTo>
                <a:lnTo>
                  <a:pt x="523240" y="89027"/>
                </a:lnTo>
                <a:lnTo>
                  <a:pt x="516909" y="83693"/>
                </a:lnTo>
                <a:close/>
              </a:path>
              <a:path w="670560" h="240664">
                <a:moveTo>
                  <a:pt x="635127" y="228854"/>
                </a:moveTo>
                <a:lnTo>
                  <a:pt x="553719" y="228854"/>
                </a:lnTo>
                <a:lnTo>
                  <a:pt x="553719" y="235077"/>
                </a:lnTo>
                <a:lnTo>
                  <a:pt x="635127" y="235077"/>
                </a:lnTo>
                <a:lnTo>
                  <a:pt x="635127" y="228854"/>
                </a:lnTo>
                <a:close/>
              </a:path>
              <a:path w="670560" h="240664">
                <a:moveTo>
                  <a:pt x="607313" y="94615"/>
                </a:moveTo>
                <a:lnTo>
                  <a:pt x="568960" y="94615"/>
                </a:lnTo>
                <a:lnTo>
                  <a:pt x="571373" y="95504"/>
                </a:lnTo>
                <a:lnTo>
                  <a:pt x="573405" y="97028"/>
                </a:lnTo>
                <a:lnTo>
                  <a:pt x="578738" y="208661"/>
                </a:lnTo>
                <a:lnTo>
                  <a:pt x="578485" y="214249"/>
                </a:lnTo>
                <a:lnTo>
                  <a:pt x="577850" y="216154"/>
                </a:lnTo>
                <a:lnTo>
                  <a:pt x="576707" y="220218"/>
                </a:lnTo>
                <a:lnTo>
                  <a:pt x="574675" y="223139"/>
                </a:lnTo>
                <a:lnTo>
                  <a:pt x="567817" y="227584"/>
                </a:lnTo>
                <a:lnTo>
                  <a:pt x="561848" y="228854"/>
                </a:lnTo>
                <a:lnTo>
                  <a:pt x="627888" y="228854"/>
                </a:lnTo>
                <a:lnTo>
                  <a:pt x="622427" y="227837"/>
                </a:lnTo>
                <a:lnTo>
                  <a:pt x="618617" y="225679"/>
                </a:lnTo>
                <a:lnTo>
                  <a:pt x="614807" y="223647"/>
                </a:lnTo>
                <a:lnTo>
                  <a:pt x="612140" y="220980"/>
                </a:lnTo>
                <a:lnTo>
                  <a:pt x="610616" y="217932"/>
                </a:lnTo>
                <a:lnTo>
                  <a:pt x="608457" y="213360"/>
                </a:lnTo>
                <a:lnTo>
                  <a:pt x="607313" y="206756"/>
                </a:lnTo>
                <a:lnTo>
                  <a:pt x="607313" y="121793"/>
                </a:lnTo>
                <a:lnTo>
                  <a:pt x="611459" y="114266"/>
                </a:lnTo>
                <a:lnTo>
                  <a:pt x="615521" y="107870"/>
                </a:lnTo>
                <a:lnTo>
                  <a:pt x="615941" y="107315"/>
                </a:lnTo>
                <a:lnTo>
                  <a:pt x="607313" y="107315"/>
                </a:lnTo>
                <a:lnTo>
                  <a:pt x="607313" y="94615"/>
                </a:lnTo>
                <a:close/>
              </a:path>
              <a:path w="670560" h="240664">
                <a:moveTo>
                  <a:pt x="654685" y="71628"/>
                </a:moveTo>
                <a:lnTo>
                  <a:pt x="648207" y="71628"/>
                </a:lnTo>
                <a:lnTo>
                  <a:pt x="637799" y="73846"/>
                </a:lnTo>
                <a:lnTo>
                  <a:pt x="627522" y="80518"/>
                </a:lnTo>
                <a:lnTo>
                  <a:pt x="617364" y="91666"/>
                </a:lnTo>
                <a:lnTo>
                  <a:pt x="607313" y="107315"/>
                </a:lnTo>
                <a:lnTo>
                  <a:pt x="615941" y="107315"/>
                </a:lnTo>
                <a:lnTo>
                  <a:pt x="619511" y="102594"/>
                </a:lnTo>
                <a:lnTo>
                  <a:pt x="623443" y="98425"/>
                </a:lnTo>
                <a:lnTo>
                  <a:pt x="625856" y="96139"/>
                </a:lnTo>
                <a:lnTo>
                  <a:pt x="628142" y="94996"/>
                </a:lnTo>
                <a:lnTo>
                  <a:pt x="670306" y="94996"/>
                </a:lnTo>
                <a:lnTo>
                  <a:pt x="670306" y="85725"/>
                </a:lnTo>
                <a:lnTo>
                  <a:pt x="668147" y="81280"/>
                </a:lnTo>
                <a:lnTo>
                  <a:pt x="664082" y="77343"/>
                </a:lnTo>
                <a:lnTo>
                  <a:pt x="659892" y="73533"/>
                </a:lnTo>
                <a:lnTo>
                  <a:pt x="654685" y="71628"/>
                </a:lnTo>
                <a:close/>
              </a:path>
              <a:path w="670560" h="240664">
                <a:moveTo>
                  <a:pt x="670306" y="94996"/>
                </a:moveTo>
                <a:lnTo>
                  <a:pt x="632713" y="94996"/>
                </a:lnTo>
                <a:lnTo>
                  <a:pt x="636397" y="97028"/>
                </a:lnTo>
                <a:lnTo>
                  <a:pt x="641477" y="100965"/>
                </a:lnTo>
                <a:lnTo>
                  <a:pt x="646430" y="104902"/>
                </a:lnTo>
                <a:lnTo>
                  <a:pt x="651002" y="106934"/>
                </a:lnTo>
                <a:lnTo>
                  <a:pt x="659130" y="106934"/>
                </a:lnTo>
                <a:lnTo>
                  <a:pt x="662813" y="105410"/>
                </a:lnTo>
                <a:lnTo>
                  <a:pt x="665734" y="102235"/>
                </a:lnTo>
                <a:lnTo>
                  <a:pt x="668782" y="99187"/>
                </a:lnTo>
                <a:lnTo>
                  <a:pt x="670255" y="95504"/>
                </a:lnTo>
                <a:lnTo>
                  <a:pt x="670306" y="94996"/>
                </a:lnTo>
                <a:close/>
              </a:path>
              <a:path w="670560" h="240664">
                <a:moveTo>
                  <a:pt x="607313" y="71628"/>
                </a:moveTo>
                <a:lnTo>
                  <a:pt x="600075" y="71628"/>
                </a:lnTo>
                <a:lnTo>
                  <a:pt x="552069" y="90932"/>
                </a:lnTo>
                <a:lnTo>
                  <a:pt x="553719" y="97282"/>
                </a:lnTo>
                <a:lnTo>
                  <a:pt x="558292" y="95504"/>
                </a:lnTo>
                <a:lnTo>
                  <a:pt x="562356" y="94615"/>
                </a:lnTo>
                <a:lnTo>
                  <a:pt x="607313" y="94615"/>
                </a:lnTo>
                <a:lnTo>
                  <a:pt x="607313" y="71628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65502" y="3019425"/>
            <a:ext cx="1100963" cy="32308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11119" y="3025394"/>
            <a:ext cx="1379117" cy="31648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21910" y="3019425"/>
            <a:ext cx="1205991" cy="251333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5933313" y="3054985"/>
            <a:ext cx="733425" cy="287655"/>
          </a:xfrm>
          <a:custGeom>
            <a:avLst/>
            <a:gdLst/>
            <a:ahLst/>
            <a:cxnLst/>
            <a:rect l="l" t="t" r="r" b="b"/>
            <a:pathLst>
              <a:path w="733425" h="287654">
                <a:moveTo>
                  <a:pt x="53848" y="64262"/>
                </a:moveTo>
                <a:lnTo>
                  <a:pt x="25146" y="64262"/>
                </a:lnTo>
                <a:lnTo>
                  <a:pt x="25146" y="171068"/>
                </a:lnTo>
                <a:lnTo>
                  <a:pt x="40132" y="209168"/>
                </a:lnTo>
                <a:lnTo>
                  <a:pt x="50419" y="213487"/>
                </a:lnTo>
                <a:lnTo>
                  <a:pt x="63500" y="213487"/>
                </a:lnTo>
                <a:lnTo>
                  <a:pt x="88935" y="193420"/>
                </a:lnTo>
                <a:lnTo>
                  <a:pt x="64897" y="193420"/>
                </a:lnTo>
                <a:lnTo>
                  <a:pt x="61213" y="191642"/>
                </a:lnTo>
                <a:lnTo>
                  <a:pt x="58165" y="188087"/>
                </a:lnTo>
                <a:lnTo>
                  <a:pt x="55245" y="184530"/>
                </a:lnTo>
                <a:lnTo>
                  <a:pt x="53848" y="177545"/>
                </a:lnTo>
                <a:lnTo>
                  <a:pt x="53848" y="64262"/>
                </a:lnTo>
                <a:close/>
              </a:path>
              <a:path w="733425" h="287654">
                <a:moveTo>
                  <a:pt x="95758" y="179450"/>
                </a:moveTo>
                <a:lnTo>
                  <a:pt x="89026" y="179450"/>
                </a:lnTo>
                <a:lnTo>
                  <a:pt x="86995" y="184023"/>
                </a:lnTo>
                <a:lnTo>
                  <a:pt x="84200" y="187451"/>
                </a:lnTo>
                <a:lnTo>
                  <a:pt x="77088" y="192277"/>
                </a:lnTo>
                <a:lnTo>
                  <a:pt x="73406" y="193420"/>
                </a:lnTo>
                <a:lnTo>
                  <a:pt x="88935" y="193420"/>
                </a:lnTo>
                <a:lnTo>
                  <a:pt x="92400" y="187404"/>
                </a:lnTo>
                <a:lnTo>
                  <a:pt x="95758" y="179450"/>
                </a:lnTo>
                <a:close/>
              </a:path>
              <a:path w="733425" h="287654">
                <a:moveTo>
                  <a:pt x="53848" y="0"/>
                </a:moveTo>
                <a:lnTo>
                  <a:pt x="48387" y="0"/>
                </a:lnTo>
                <a:lnTo>
                  <a:pt x="45053" y="8018"/>
                </a:lnTo>
                <a:lnTo>
                  <a:pt x="42100" y="14716"/>
                </a:lnTo>
                <a:lnTo>
                  <a:pt x="19558" y="45592"/>
                </a:lnTo>
                <a:lnTo>
                  <a:pt x="0" y="58547"/>
                </a:lnTo>
                <a:lnTo>
                  <a:pt x="0" y="64262"/>
                </a:lnTo>
                <a:lnTo>
                  <a:pt x="90932" y="64262"/>
                </a:lnTo>
                <a:lnTo>
                  <a:pt x="90932" y="52069"/>
                </a:lnTo>
                <a:lnTo>
                  <a:pt x="53848" y="52069"/>
                </a:lnTo>
                <a:lnTo>
                  <a:pt x="53848" y="0"/>
                </a:lnTo>
                <a:close/>
              </a:path>
              <a:path w="733425" h="287654">
                <a:moveTo>
                  <a:pt x="127508" y="252094"/>
                </a:moveTo>
                <a:lnTo>
                  <a:pt x="118110" y="252094"/>
                </a:lnTo>
                <a:lnTo>
                  <a:pt x="113791" y="253491"/>
                </a:lnTo>
                <a:lnTo>
                  <a:pt x="110616" y="256412"/>
                </a:lnTo>
                <a:lnTo>
                  <a:pt x="107441" y="259461"/>
                </a:lnTo>
                <a:lnTo>
                  <a:pt x="105917" y="263270"/>
                </a:lnTo>
                <a:lnTo>
                  <a:pt x="105917" y="273303"/>
                </a:lnTo>
                <a:lnTo>
                  <a:pt x="108076" y="277749"/>
                </a:lnTo>
                <a:lnTo>
                  <a:pt x="112395" y="281686"/>
                </a:lnTo>
                <a:lnTo>
                  <a:pt x="116839" y="285623"/>
                </a:lnTo>
                <a:lnTo>
                  <a:pt x="122427" y="287527"/>
                </a:lnTo>
                <a:lnTo>
                  <a:pt x="129286" y="287527"/>
                </a:lnTo>
                <a:lnTo>
                  <a:pt x="165736" y="269226"/>
                </a:lnTo>
                <a:lnTo>
                  <a:pt x="173901" y="258444"/>
                </a:lnTo>
                <a:lnTo>
                  <a:pt x="146812" y="258444"/>
                </a:lnTo>
                <a:lnTo>
                  <a:pt x="143890" y="257555"/>
                </a:lnTo>
                <a:lnTo>
                  <a:pt x="139319" y="255904"/>
                </a:lnTo>
                <a:lnTo>
                  <a:pt x="132714" y="253364"/>
                </a:lnTo>
                <a:lnTo>
                  <a:pt x="127508" y="252094"/>
                </a:lnTo>
                <a:close/>
              </a:path>
              <a:path w="733425" h="287654">
                <a:moveTo>
                  <a:pt x="171703" y="52069"/>
                </a:moveTo>
                <a:lnTo>
                  <a:pt x="97662" y="52069"/>
                </a:lnTo>
                <a:lnTo>
                  <a:pt x="97662" y="58547"/>
                </a:lnTo>
                <a:lnTo>
                  <a:pt x="103632" y="59943"/>
                </a:lnTo>
                <a:lnTo>
                  <a:pt x="107823" y="61594"/>
                </a:lnTo>
                <a:lnTo>
                  <a:pt x="110489" y="63373"/>
                </a:lnTo>
                <a:lnTo>
                  <a:pt x="112395" y="64769"/>
                </a:lnTo>
                <a:lnTo>
                  <a:pt x="114808" y="67437"/>
                </a:lnTo>
                <a:lnTo>
                  <a:pt x="117601" y="71500"/>
                </a:lnTo>
                <a:lnTo>
                  <a:pt x="121412" y="76835"/>
                </a:lnTo>
                <a:lnTo>
                  <a:pt x="124206" y="81279"/>
                </a:lnTo>
                <a:lnTo>
                  <a:pt x="125984" y="84836"/>
                </a:lnTo>
                <a:lnTo>
                  <a:pt x="183007" y="204724"/>
                </a:lnTo>
                <a:lnTo>
                  <a:pt x="171703" y="232282"/>
                </a:lnTo>
                <a:lnTo>
                  <a:pt x="167639" y="242569"/>
                </a:lnTo>
                <a:lnTo>
                  <a:pt x="163449" y="249554"/>
                </a:lnTo>
                <a:lnTo>
                  <a:pt x="159385" y="253111"/>
                </a:lnTo>
                <a:lnTo>
                  <a:pt x="155194" y="256666"/>
                </a:lnTo>
                <a:lnTo>
                  <a:pt x="151511" y="258444"/>
                </a:lnTo>
                <a:lnTo>
                  <a:pt x="173901" y="258444"/>
                </a:lnTo>
                <a:lnTo>
                  <a:pt x="177980" y="251751"/>
                </a:lnTo>
                <a:lnTo>
                  <a:pt x="183007" y="240918"/>
                </a:lnTo>
                <a:lnTo>
                  <a:pt x="212272" y="169163"/>
                </a:lnTo>
                <a:lnTo>
                  <a:pt x="196850" y="169163"/>
                </a:lnTo>
                <a:lnTo>
                  <a:pt x="158241" y="89026"/>
                </a:lnTo>
                <a:lnTo>
                  <a:pt x="154432" y="81025"/>
                </a:lnTo>
                <a:lnTo>
                  <a:pt x="152643" y="75184"/>
                </a:lnTo>
                <a:lnTo>
                  <a:pt x="152526" y="66928"/>
                </a:lnTo>
                <a:lnTo>
                  <a:pt x="153797" y="64135"/>
                </a:lnTo>
                <a:lnTo>
                  <a:pt x="156463" y="61975"/>
                </a:lnTo>
                <a:lnTo>
                  <a:pt x="159003" y="59689"/>
                </a:lnTo>
                <a:lnTo>
                  <a:pt x="162940" y="58547"/>
                </a:lnTo>
                <a:lnTo>
                  <a:pt x="171703" y="58547"/>
                </a:lnTo>
                <a:lnTo>
                  <a:pt x="171703" y="52069"/>
                </a:lnTo>
                <a:close/>
              </a:path>
              <a:path w="733425" h="287654">
                <a:moveTo>
                  <a:pt x="271145" y="52069"/>
                </a:moveTo>
                <a:lnTo>
                  <a:pt x="219456" y="52069"/>
                </a:lnTo>
                <a:lnTo>
                  <a:pt x="219456" y="58547"/>
                </a:lnTo>
                <a:lnTo>
                  <a:pt x="224409" y="58547"/>
                </a:lnTo>
                <a:lnTo>
                  <a:pt x="227837" y="58927"/>
                </a:lnTo>
                <a:lnTo>
                  <a:pt x="229870" y="59689"/>
                </a:lnTo>
                <a:lnTo>
                  <a:pt x="231775" y="60451"/>
                </a:lnTo>
                <a:lnTo>
                  <a:pt x="233299" y="61467"/>
                </a:lnTo>
                <a:lnTo>
                  <a:pt x="234187" y="62737"/>
                </a:lnTo>
                <a:lnTo>
                  <a:pt x="234950" y="63753"/>
                </a:lnTo>
                <a:lnTo>
                  <a:pt x="235204" y="64769"/>
                </a:lnTo>
                <a:lnTo>
                  <a:pt x="235331" y="72009"/>
                </a:lnTo>
                <a:lnTo>
                  <a:pt x="234441" y="76707"/>
                </a:lnTo>
                <a:lnTo>
                  <a:pt x="232410" y="81406"/>
                </a:lnTo>
                <a:lnTo>
                  <a:pt x="196850" y="169163"/>
                </a:lnTo>
                <a:lnTo>
                  <a:pt x="212272" y="169163"/>
                </a:lnTo>
                <a:lnTo>
                  <a:pt x="248213" y="81025"/>
                </a:lnTo>
                <a:lnTo>
                  <a:pt x="250571" y="75184"/>
                </a:lnTo>
                <a:lnTo>
                  <a:pt x="252602" y="70738"/>
                </a:lnTo>
                <a:lnTo>
                  <a:pt x="271145" y="58547"/>
                </a:lnTo>
                <a:lnTo>
                  <a:pt x="271145" y="52069"/>
                </a:lnTo>
                <a:close/>
              </a:path>
              <a:path w="733425" h="287654">
                <a:moveTo>
                  <a:pt x="277113" y="280415"/>
                </a:moveTo>
                <a:lnTo>
                  <a:pt x="272669" y="280415"/>
                </a:lnTo>
                <a:lnTo>
                  <a:pt x="272669" y="286892"/>
                </a:lnTo>
                <a:lnTo>
                  <a:pt x="355981" y="286892"/>
                </a:lnTo>
                <a:lnTo>
                  <a:pt x="355981" y="280542"/>
                </a:lnTo>
                <a:lnTo>
                  <a:pt x="283463" y="280542"/>
                </a:lnTo>
                <a:lnTo>
                  <a:pt x="277113" y="280415"/>
                </a:lnTo>
                <a:close/>
              </a:path>
              <a:path w="733425" h="287654">
                <a:moveTo>
                  <a:pt x="329057" y="70992"/>
                </a:moveTo>
                <a:lnTo>
                  <a:pt x="289687" y="70992"/>
                </a:lnTo>
                <a:lnTo>
                  <a:pt x="292481" y="71754"/>
                </a:lnTo>
                <a:lnTo>
                  <a:pt x="296545" y="74549"/>
                </a:lnTo>
                <a:lnTo>
                  <a:pt x="297941" y="76580"/>
                </a:lnTo>
                <a:lnTo>
                  <a:pt x="298958" y="79375"/>
                </a:lnTo>
                <a:lnTo>
                  <a:pt x="299847" y="82168"/>
                </a:lnTo>
                <a:lnTo>
                  <a:pt x="300341" y="88477"/>
                </a:lnTo>
                <a:lnTo>
                  <a:pt x="300321" y="260985"/>
                </a:lnTo>
                <a:lnTo>
                  <a:pt x="299720" y="267842"/>
                </a:lnTo>
                <a:lnTo>
                  <a:pt x="298450" y="270637"/>
                </a:lnTo>
                <a:lnTo>
                  <a:pt x="297307" y="273557"/>
                </a:lnTo>
                <a:lnTo>
                  <a:pt x="295528" y="275589"/>
                </a:lnTo>
                <a:lnTo>
                  <a:pt x="293370" y="276860"/>
                </a:lnTo>
                <a:lnTo>
                  <a:pt x="288798" y="279400"/>
                </a:lnTo>
                <a:lnTo>
                  <a:pt x="283463" y="280542"/>
                </a:lnTo>
                <a:lnTo>
                  <a:pt x="355981" y="280542"/>
                </a:lnTo>
                <a:lnTo>
                  <a:pt x="347217" y="280415"/>
                </a:lnTo>
                <a:lnTo>
                  <a:pt x="341249" y="279653"/>
                </a:lnTo>
                <a:lnTo>
                  <a:pt x="337947" y="277875"/>
                </a:lnTo>
                <a:lnTo>
                  <a:pt x="334772" y="276098"/>
                </a:lnTo>
                <a:lnTo>
                  <a:pt x="332359" y="273812"/>
                </a:lnTo>
                <a:lnTo>
                  <a:pt x="330972" y="270637"/>
                </a:lnTo>
                <a:lnTo>
                  <a:pt x="329691" y="267842"/>
                </a:lnTo>
                <a:lnTo>
                  <a:pt x="329057" y="260985"/>
                </a:lnTo>
                <a:lnTo>
                  <a:pt x="329057" y="201802"/>
                </a:lnTo>
                <a:lnTo>
                  <a:pt x="347599" y="201802"/>
                </a:lnTo>
                <a:lnTo>
                  <a:pt x="336169" y="192659"/>
                </a:lnTo>
                <a:lnTo>
                  <a:pt x="332232" y="186816"/>
                </a:lnTo>
                <a:lnTo>
                  <a:pt x="329564" y="176022"/>
                </a:lnTo>
                <a:lnTo>
                  <a:pt x="329057" y="167639"/>
                </a:lnTo>
                <a:lnTo>
                  <a:pt x="329057" y="95503"/>
                </a:lnTo>
                <a:lnTo>
                  <a:pt x="335774" y="88477"/>
                </a:lnTo>
                <a:lnTo>
                  <a:pt x="339162" y="85216"/>
                </a:lnTo>
                <a:lnTo>
                  <a:pt x="329057" y="85216"/>
                </a:lnTo>
                <a:lnTo>
                  <a:pt x="329057" y="70992"/>
                </a:lnTo>
                <a:close/>
              </a:path>
              <a:path w="733425" h="287654">
                <a:moveTo>
                  <a:pt x="347599" y="201802"/>
                </a:moveTo>
                <a:lnTo>
                  <a:pt x="329057" y="201802"/>
                </a:lnTo>
                <a:lnTo>
                  <a:pt x="334899" y="207010"/>
                </a:lnTo>
                <a:lnTo>
                  <a:pt x="340106" y="210438"/>
                </a:lnTo>
                <a:lnTo>
                  <a:pt x="350900" y="214629"/>
                </a:lnTo>
                <a:lnTo>
                  <a:pt x="358266" y="215773"/>
                </a:lnTo>
                <a:lnTo>
                  <a:pt x="366902" y="215773"/>
                </a:lnTo>
                <a:lnTo>
                  <a:pt x="380972" y="214393"/>
                </a:lnTo>
                <a:lnTo>
                  <a:pt x="393826" y="210264"/>
                </a:lnTo>
                <a:lnTo>
                  <a:pt x="402124" y="205359"/>
                </a:lnTo>
                <a:lnTo>
                  <a:pt x="356742" y="205359"/>
                </a:lnTo>
                <a:lnTo>
                  <a:pt x="348869" y="202818"/>
                </a:lnTo>
                <a:lnTo>
                  <a:pt x="347599" y="201802"/>
                </a:lnTo>
                <a:close/>
              </a:path>
              <a:path w="733425" h="287654">
                <a:moveTo>
                  <a:pt x="424246" y="72643"/>
                </a:moveTo>
                <a:lnTo>
                  <a:pt x="366140" y="72643"/>
                </a:lnTo>
                <a:lnTo>
                  <a:pt x="373518" y="73479"/>
                </a:lnTo>
                <a:lnTo>
                  <a:pt x="380396" y="75993"/>
                </a:lnTo>
                <a:lnTo>
                  <a:pt x="404495" y="109918"/>
                </a:lnTo>
                <a:lnTo>
                  <a:pt x="408432" y="142112"/>
                </a:lnTo>
                <a:lnTo>
                  <a:pt x="407570" y="157231"/>
                </a:lnTo>
                <a:lnTo>
                  <a:pt x="388647" y="197804"/>
                </a:lnTo>
                <a:lnTo>
                  <a:pt x="366395" y="205359"/>
                </a:lnTo>
                <a:lnTo>
                  <a:pt x="402124" y="205359"/>
                </a:lnTo>
                <a:lnTo>
                  <a:pt x="433450" y="163353"/>
                </a:lnTo>
                <a:lnTo>
                  <a:pt x="439292" y="125856"/>
                </a:lnTo>
                <a:lnTo>
                  <a:pt x="438076" y="108332"/>
                </a:lnTo>
                <a:lnTo>
                  <a:pt x="434419" y="92535"/>
                </a:lnTo>
                <a:lnTo>
                  <a:pt x="428309" y="78476"/>
                </a:lnTo>
                <a:lnTo>
                  <a:pt x="424246" y="72643"/>
                </a:lnTo>
                <a:close/>
              </a:path>
              <a:path w="733425" h="287654">
                <a:moveTo>
                  <a:pt x="379857" y="47498"/>
                </a:moveTo>
                <a:lnTo>
                  <a:pt x="341439" y="67405"/>
                </a:lnTo>
                <a:lnTo>
                  <a:pt x="329057" y="85216"/>
                </a:lnTo>
                <a:lnTo>
                  <a:pt x="339162" y="85216"/>
                </a:lnTo>
                <a:lnTo>
                  <a:pt x="341455" y="83010"/>
                </a:lnTo>
                <a:lnTo>
                  <a:pt x="346112" y="79091"/>
                </a:lnTo>
                <a:lnTo>
                  <a:pt x="349758" y="76707"/>
                </a:lnTo>
                <a:lnTo>
                  <a:pt x="355091" y="73913"/>
                </a:lnTo>
                <a:lnTo>
                  <a:pt x="360679" y="72643"/>
                </a:lnTo>
                <a:lnTo>
                  <a:pt x="424246" y="72643"/>
                </a:lnTo>
                <a:lnTo>
                  <a:pt x="419735" y="66166"/>
                </a:lnTo>
                <a:lnTo>
                  <a:pt x="411253" y="57999"/>
                </a:lnTo>
                <a:lnTo>
                  <a:pt x="401796" y="52165"/>
                </a:lnTo>
                <a:lnTo>
                  <a:pt x="391338" y="48664"/>
                </a:lnTo>
                <a:lnTo>
                  <a:pt x="379857" y="47498"/>
                </a:lnTo>
                <a:close/>
              </a:path>
              <a:path w="733425" h="287654">
                <a:moveTo>
                  <a:pt x="329057" y="48132"/>
                </a:moveTo>
                <a:lnTo>
                  <a:pt x="322452" y="48132"/>
                </a:lnTo>
                <a:lnTo>
                  <a:pt x="273558" y="67944"/>
                </a:lnTo>
                <a:lnTo>
                  <a:pt x="275716" y="73405"/>
                </a:lnTo>
                <a:lnTo>
                  <a:pt x="279908" y="71881"/>
                </a:lnTo>
                <a:lnTo>
                  <a:pt x="283463" y="70992"/>
                </a:lnTo>
                <a:lnTo>
                  <a:pt x="329057" y="70992"/>
                </a:lnTo>
                <a:lnTo>
                  <a:pt x="329057" y="48132"/>
                </a:lnTo>
                <a:close/>
              </a:path>
              <a:path w="733425" h="287654">
                <a:moveTo>
                  <a:pt x="538734" y="47243"/>
                </a:moveTo>
                <a:lnTo>
                  <a:pt x="497425" y="60102"/>
                </a:lnTo>
                <a:lnTo>
                  <a:pt x="470677" y="97329"/>
                </a:lnTo>
                <a:lnTo>
                  <a:pt x="465454" y="133603"/>
                </a:lnTo>
                <a:lnTo>
                  <a:pt x="466719" y="151489"/>
                </a:lnTo>
                <a:lnTo>
                  <a:pt x="485775" y="193548"/>
                </a:lnTo>
                <a:lnTo>
                  <a:pt x="521011" y="214389"/>
                </a:lnTo>
                <a:lnTo>
                  <a:pt x="534797" y="215773"/>
                </a:lnTo>
                <a:lnTo>
                  <a:pt x="547393" y="214558"/>
                </a:lnTo>
                <a:lnTo>
                  <a:pt x="558895" y="210915"/>
                </a:lnTo>
                <a:lnTo>
                  <a:pt x="569301" y="204843"/>
                </a:lnTo>
                <a:lnTo>
                  <a:pt x="578612" y="196341"/>
                </a:lnTo>
                <a:lnTo>
                  <a:pt x="585501" y="187578"/>
                </a:lnTo>
                <a:lnTo>
                  <a:pt x="548004" y="187578"/>
                </a:lnTo>
                <a:lnTo>
                  <a:pt x="536670" y="186316"/>
                </a:lnTo>
                <a:lnTo>
                  <a:pt x="499665" y="156410"/>
                </a:lnTo>
                <a:lnTo>
                  <a:pt x="490092" y="111887"/>
                </a:lnTo>
                <a:lnTo>
                  <a:pt x="599820" y="111887"/>
                </a:lnTo>
                <a:lnTo>
                  <a:pt x="599050" y="101853"/>
                </a:lnTo>
                <a:lnTo>
                  <a:pt x="490092" y="101853"/>
                </a:lnTo>
                <a:lnTo>
                  <a:pt x="491620" y="92473"/>
                </a:lnTo>
                <a:lnTo>
                  <a:pt x="515429" y="62341"/>
                </a:lnTo>
                <a:lnTo>
                  <a:pt x="529082" y="59562"/>
                </a:lnTo>
                <a:lnTo>
                  <a:pt x="576345" y="59562"/>
                </a:lnTo>
                <a:lnTo>
                  <a:pt x="573488" y="57155"/>
                </a:lnTo>
                <a:lnTo>
                  <a:pt x="563086" y="51641"/>
                </a:lnTo>
                <a:lnTo>
                  <a:pt x="551493" y="48341"/>
                </a:lnTo>
                <a:lnTo>
                  <a:pt x="538734" y="47243"/>
                </a:lnTo>
                <a:close/>
              </a:path>
              <a:path w="733425" h="287654">
                <a:moveTo>
                  <a:pt x="594360" y="149605"/>
                </a:moveTo>
                <a:lnTo>
                  <a:pt x="569079" y="182703"/>
                </a:lnTo>
                <a:lnTo>
                  <a:pt x="548004" y="187578"/>
                </a:lnTo>
                <a:lnTo>
                  <a:pt x="585501" y="187578"/>
                </a:lnTo>
                <a:lnTo>
                  <a:pt x="586515" y="186289"/>
                </a:lnTo>
                <a:lnTo>
                  <a:pt x="592693" y="175736"/>
                </a:lnTo>
                <a:lnTo>
                  <a:pt x="597132" y="164659"/>
                </a:lnTo>
                <a:lnTo>
                  <a:pt x="599820" y="153035"/>
                </a:lnTo>
                <a:lnTo>
                  <a:pt x="594360" y="149605"/>
                </a:lnTo>
                <a:close/>
              </a:path>
              <a:path w="733425" h="287654">
                <a:moveTo>
                  <a:pt x="576345" y="59562"/>
                </a:moveTo>
                <a:lnTo>
                  <a:pt x="535304" y="59562"/>
                </a:lnTo>
                <a:lnTo>
                  <a:pt x="541274" y="61467"/>
                </a:lnTo>
                <a:lnTo>
                  <a:pt x="552703" y="68834"/>
                </a:lnTo>
                <a:lnTo>
                  <a:pt x="563499" y="101853"/>
                </a:lnTo>
                <a:lnTo>
                  <a:pt x="599050" y="101853"/>
                </a:lnTo>
                <a:lnTo>
                  <a:pt x="598749" y="97936"/>
                </a:lnTo>
                <a:lnTo>
                  <a:pt x="595534" y="85439"/>
                </a:lnTo>
                <a:lnTo>
                  <a:pt x="590176" y="74418"/>
                </a:lnTo>
                <a:lnTo>
                  <a:pt x="582676" y="64897"/>
                </a:lnTo>
                <a:lnTo>
                  <a:pt x="576345" y="59562"/>
                </a:lnTo>
                <a:close/>
              </a:path>
              <a:path w="733425" h="287654">
                <a:moveTo>
                  <a:pt x="707337" y="208914"/>
                </a:moveTo>
                <a:lnTo>
                  <a:pt x="640080" y="208914"/>
                </a:lnTo>
                <a:lnTo>
                  <a:pt x="643255" y="209423"/>
                </a:lnTo>
                <a:lnTo>
                  <a:pt x="647064" y="210565"/>
                </a:lnTo>
                <a:lnTo>
                  <a:pt x="656157" y="212879"/>
                </a:lnTo>
                <a:lnTo>
                  <a:pt x="664749" y="214502"/>
                </a:lnTo>
                <a:lnTo>
                  <a:pt x="672818" y="215459"/>
                </a:lnTo>
                <a:lnTo>
                  <a:pt x="680338" y="215773"/>
                </a:lnTo>
                <a:lnTo>
                  <a:pt x="690270" y="214941"/>
                </a:lnTo>
                <a:lnTo>
                  <a:pt x="699690" y="212455"/>
                </a:lnTo>
                <a:lnTo>
                  <a:pt x="707337" y="208914"/>
                </a:lnTo>
                <a:close/>
              </a:path>
              <a:path w="733425" h="287654">
                <a:moveTo>
                  <a:pt x="631443" y="156717"/>
                </a:moveTo>
                <a:lnTo>
                  <a:pt x="625729" y="156717"/>
                </a:lnTo>
                <a:lnTo>
                  <a:pt x="625729" y="213360"/>
                </a:lnTo>
                <a:lnTo>
                  <a:pt x="631443" y="213360"/>
                </a:lnTo>
                <a:lnTo>
                  <a:pt x="632967" y="210312"/>
                </a:lnTo>
                <a:lnTo>
                  <a:pt x="635000" y="208914"/>
                </a:lnTo>
                <a:lnTo>
                  <a:pt x="707337" y="208914"/>
                </a:lnTo>
                <a:lnTo>
                  <a:pt x="708610" y="208325"/>
                </a:lnTo>
                <a:lnTo>
                  <a:pt x="712580" y="205612"/>
                </a:lnTo>
                <a:lnTo>
                  <a:pt x="680719" y="205612"/>
                </a:lnTo>
                <a:lnTo>
                  <a:pt x="672435" y="204831"/>
                </a:lnTo>
                <a:lnTo>
                  <a:pt x="638500" y="177901"/>
                </a:lnTo>
                <a:lnTo>
                  <a:pt x="634448" y="168076"/>
                </a:lnTo>
                <a:lnTo>
                  <a:pt x="631443" y="156717"/>
                </a:lnTo>
                <a:close/>
              </a:path>
              <a:path w="733425" h="287654">
                <a:moveTo>
                  <a:pt x="679450" y="47498"/>
                </a:moveTo>
                <a:lnTo>
                  <a:pt x="673227" y="47498"/>
                </a:lnTo>
                <a:lnTo>
                  <a:pt x="663057" y="48309"/>
                </a:lnTo>
                <a:lnTo>
                  <a:pt x="628427" y="75437"/>
                </a:lnTo>
                <a:lnTo>
                  <a:pt x="625093" y="93344"/>
                </a:lnTo>
                <a:lnTo>
                  <a:pt x="625572" y="100611"/>
                </a:lnTo>
                <a:lnTo>
                  <a:pt x="654254" y="134794"/>
                </a:lnTo>
                <a:lnTo>
                  <a:pt x="677261" y="146845"/>
                </a:lnTo>
                <a:lnTo>
                  <a:pt x="686704" y="152288"/>
                </a:lnTo>
                <a:lnTo>
                  <a:pt x="694076" y="157184"/>
                </a:lnTo>
                <a:lnTo>
                  <a:pt x="699388" y="161543"/>
                </a:lnTo>
                <a:lnTo>
                  <a:pt x="704977" y="167004"/>
                </a:lnTo>
                <a:lnTo>
                  <a:pt x="707770" y="173609"/>
                </a:lnTo>
                <a:lnTo>
                  <a:pt x="707770" y="188213"/>
                </a:lnTo>
                <a:lnTo>
                  <a:pt x="705231" y="193928"/>
                </a:lnTo>
                <a:lnTo>
                  <a:pt x="700151" y="198500"/>
                </a:lnTo>
                <a:lnTo>
                  <a:pt x="695197" y="203200"/>
                </a:lnTo>
                <a:lnTo>
                  <a:pt x="688720" y="205612"/>
                </a:lnTo>
                <a:lnTo>
                  <a:pt x="712580" y="205612"/>
                </a:lnTo>
                <a:lnTo>
                  <a:pt x="733381" y="168076"/>
                </a:lnTo>
                <a:lnTo>
                  <a:pt x="733320" y="167004"/>
                </a:lnTo>
                <a:lnTo>
                  <a:pt x="713601" y="131564"/>
                </a:lnTo>
                <a:lnTo>
                  <a:pt x="672845" y="109981"/>
                </a:lnTo>
                <a:lnTo>
                  <a:pt x="665343" y="106104"/>
                </a:lnTo>
                <a:lnTo>
                  <a:pt x="645540" y="84836"/>
                </a:lnTo>
                <a:lnTo>
                  <a:pt x="645540" y="73151"/>
                </a:lnTo>
                <a:lnTo>
                  <a:pt x="647954" y="68325"/>
                </a:lnTo>
                <a:lnTo>
                  <a:pt x="652907" y="64135"/>
                </a:lnTo>
                <a:lnTo>
                  <a:pt x="657860" y="59816"/>
                </a:lnTo>
                <a:lnTo>
                  <a:pt x="664463" y="57657"/>
                </a:lnTo>
                <a:lnTo>
                  <a:pt x="721487" y="57657"/>
                </a:lnTo>
                <a:lnTo>
                  <a:pt x="721487" y="53975"/>
                </a:lnTo>
                <a:lnTo>
                  <a:pt x="705738" y="53975"/>
                </a:lnTo>
                <a:lnTo>
                  <a:pt x="701802" y="53212"/>
                </a:lnTo>
                <a:lnTo>
                  <a:pt x="687069" y="48767"/>
                </a:lnTo>
                <a:lnTo>
                  <a:pt x="679450" y="47498"/>
                </a:lnTo>
                <a:close/>
              </a:path>
              <a:path w="733425" h="287654">
                <a:moveTo>
                  <a:pt x="721487" y="57657"/>
                </a:moveTo>
                <a:lnTo>
                  <a:pt x="672591" y="57657"/>
                </a:lnTo>
                <a:lnTo>
                  <a:pt x="680162" y="58229"/>
                </a:lnTo>
                <a:lnTo>
                  <a:pt x="687054" y="59943"/>
                </a:lnTo>
                <a:lnTo>
                  <a:pt x="712219" y="89858"/>
                </a:lnTo>
                <a:lnTo>
                  <a:pt x="715771" y="101600"/>
                </a:lnTo>
                <a:lnTo>
                  <a:pt x="721487" y="101600"/>
                </a:lnTo>
                <a:lnTo>
                  <a:pt x="721487" y="57657"/>
                </a:lnTo>
                <a:close/>
              </a:path>
              <a:path w="733425" h="287654">
                <a:moveTo>
                  <a:pt x="721487" y="47498"/>
                </a:moveTo>
                <a:lnTo>
                  <a:pt x="715771" y="47498"/>
                </a:lnTo>
                <a:lnTo>
                  <a:pt x="714375" y="50164"/>
                </a:lnTo>
                <a:lnTo>
                  <a:pt x="713105" y="52069"/>
                </a:lnTo>
                <a:lnTo>
                  <a:pt x="711072" y="53593"/>
                </a:lnTo>
                <a:lnTo>
                  <a:pt x="709548" y="53975"/>
                </a:lnTo>
                <a:lnTo>
                  <a:pt x="721487" y="53975"/>
                </a:lnTo>
                <a:lnTo>
                  <a:pt x="721487" y="47498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93738" y="3019679"/>
            <a:ext cx="320675" cy="251460"/>
          </a:xfrm>
          <a:custGeom>
            <a:avLst/>
            <a:gdLst/>
            <a:ahLst/>
            <a:cxnLst/>
            <a:rect l="l" t="t" r="r" b="b"/>
            <a:pathLst>
              <a:path w="320675" h="251460">
                <a:moveTo>
                  <a:pt x="76834" y="82804"/>
                </a:moveTo>
                <a:lnTo>
                  <a:pt x="39369" y="93091"/>
                </a:lnTo>
                <a:lnTo>
                  <a:pt x="10921" y="124968"/>
                </a:lnTo>
                <a:lnTo>
                  <a:pt x="0" y="168401"/>
                </a:lnTo>
                <a:lnTo>
                  <a:pt x="1119" y="182999"/>
                </a:lnTo>
                <a:lnTo>
                  <a:pt x="17906" y="222504"/>
                </a:lnTo>
                <a:lnTo>
                  <a:pt x="57929" y="249293"/>
                </a:lnTo>
                <a:lnTo>
                  <a:pt x="74929" y="251079"/>
                </a:lnTo>
                <a:lnTo>
                  <a:pt x="85699" y="250388"/>
                </a:lnTo>
                <a:lnTo>
                  <a:pt x="95932" y="248316"/>
                </a:lnTo>
                <a:lnTo>
                  <a:pt x="105665" y="244863"/>
                </a:lnTo>
                <a:lnTo>
                  <a:pt x="114934" y="240030"/>
                </a:lnTo>
                <a:lnTo>
                  <a:pt x="116667" y="238760"/>
                </a:lnTo>
                <a:lnTo>
                  <a:pt x="82422" y="238760"/>
                </a:lnTo>
                <a:lnTo>
                  <a:pt x="71657" y="237188"/>
                </a:lnTo>
                <a:lnTo>
                  <a:pt x="40026" y="200445"/>
                </a:lnTo>
                <a:lnTo>
                  <a:pt x="32257" y="153797"/>
                </a:lnTo>
                <a:lnTo>
                  <a:pt x="32615" y="143531"/>
                </a:lnTo>
                <a:lnTo>
                  <a:pt x="46862" y="103124"/>
                </a:lnTo>
                <a:lnTo>
                  <a:pt x="65277" y="93980"/>
                </a:lnTo>
                <a:lnTo>
                  <a:pt x="116300" y="93980"/>
                </a:lnTo>
                <a:lnTo>
                  <a:pt x="109315" y="89598"/>
                </a:lnTo>
                <a:lnTo>
                  <a:pt x="93956" y="84498"/>
                </a:lnTo>
                <a:lnTo>
                  <a:pt x="76834" y="82804"/>
                </a:lnTo>
                <a:close/>
              </a:path>
              <a:path w="320675" h="251460">
                <a:moveTo>
                  <a:pt x="116300" y="93980"/>
                </a:moveTo>
                <a:lnTo>
                  <a:pt x="71500" y="93980"/>
                </a:lnTo>
                <a:lnTo>
                  <a:pt x="80599" y="95025"/>
                </a:lnTo>
                <a:lnTo>
                  <a:pt x="88852" y="98155"/>
                </a:lnTo>
                <a:lnTo>
                  <a:pt x="116474" y="139477"/>
                </a:lnTo>
                <a:lnTo>
                  <a:pt x="121030" y="177292"/>
                </a:lnTo>
                <a:lnTo>
                  <a:pt x="120342" y="192913"/>
                </a:lnTo>
                <a:lnTo>
                  <a:pt x="104300" y="230991"/>
                </a:lnTo>
                <a:lnTo>
                  <a:pt x="82422" y="238760"/>
                </a:lnTo>
                <a:lnTo>
                  <a:pt x="116667" y="238760"/>
                </a:lnTo>
                <a:lnTo>
                  <a:pt x="143128" y="207010"/>
                </a:lnTo>
                <a:lnTo>
                  <a:pt x="153288" y="163957"/>
                </a:lnTo>
                <a:lnTo>
                  <a:pt x="152124" y="149167"/>
                </a:lnTo>
                <a:lnTo>
                  <a:pt x="148637" y="135270"/>
                </a:lnTo>
                <a:lnTo>
                  <a:pt x="142841" y="122255"/>
                </a:lnTo>
                <a:lnTo>
                  <a:pt x="134746" y="110109"/>
                </a:lnTo>
                <a:lnTo>
                  <a:pt x="122912" y="98127"/>
                </a:lnTo>
                <a:lnTo>
                  <a:pt x="116300" y="93980"/>
                </a:lnTo>
                <a:close/>
              </a:path>
              <a:path w="320675" h="251460">
                <a:moveTo>
                  <a:pt x="275970" y="240030"/>
                </a:moveTo>
                <a:lnTo>
                  <a:pt x="181101" y="240030"/>
                </a:lnTo>
                <a:lnTo>
                  <a:pt x="181101" y="246253"/>
                </a:lnTo>
                <a:lnTo>
                  <a:pt x="275970" y="246253"/>
                </a:lnTo>
                <a:lnTo>
                  <a:pt x="275970" y="240030"/>
                </a:lnTo>
                <a:close/>
              </a:path>
              <a:path w="320675" h="251460">
                <a:moveTo>
                  <a:pt x="239521" y="99949"/>
                </a:moveTo>
                <a:lnTo>
                  <a:pt x="210946" y="99949"/>
                </a:lnTo>
                <a:lnTo>
                  <a:pt x="210946" y="215646"/>
                </a:lnTo>
                <a:lnTo>
                  <a:pt x="210184" y="223266"/>
                </a:lnTo>
                <a:lnTo>
                  <a:pt x="192785" y="240030"/>
                </a:lnTo>
                <a:lnTo>
                  <a:pt x="254380" y="240030"/>
                </a:lnTo>
                <a:lnTo>
                  <a:pt x="239521" y="204343"/>
                </a:lnTo>
                <a:lnTo>
                  <a:pt x="239521" y="99949"/>
                </a:lnTo>
                <a:close/>
              </a:path>
              <a:path w="320675" h="251460">
                <a:moveTo>
                  <a:pt x="280415" y="87375"/>
                </a:moveTo>
                <a:lnTo>
                  <a:pt x="180085" y="87375"/>
                </a:lnTo>
                <a:lnTo>
                  <a:pt x="180085" y="99949"/>
                </a:lnTo>
                <a:lnTo>
                  <a:pt x="280415" y="99949"/>
                </a:lnTo>
                <a:lnTo>
                  <a:pt x="280415" y="87375"/>
                </a:lnTo>
                <a:close/>
              </a:path>
              <a:path w="320675" h="251460">
                <a:moveTo>
                  <a:pt x="277113" y="0"/>
                </a:moveTo>
                <a:lnTo>
                  <a:pt x="234551" y="15613"/>
                </a:lnTo>
                <a:lnTo>
                  <a:pt x="212851" y="55102"/>
                </a:lnTo>
                <a:lnTo>
                  <a:pt x="210946" y="87375"/>
                </a:lnTo>
                <a:lnTo>
                  <a:pt x="239521" y="87375"/>
                </a:lnTo>
                <a:lnTo>
                  <a:pt x="239611" y="65637"/>
                </a:lnTo>
                <a:lnTo>
                  <a:pt x="239666" y="59207"/>
                </a:lnTo>
                <a:lnTo>
                  <a:pt x="246252" y="19558"/>
                </a:lnTo>
                <a:lnTo>
                  <a:pt x="258190" y="12573"/>
                </a:lnTo>
                <a:lnTo>
                  <a:pt x="311627" y="12573"/>
                </a:lnTo>
                <a:lnTo>
                  <a:pt x="310641" y="11811"/>
                </a:lnTo>
                <a:lnTo>
                  <a:pt x="302831" y="6643"/>
                </a:lnTo>
                <a:lnTo>
                  <a:pt x="294639" y="2952"/>
                </a:lnTo>
                <a:lnTo>
                  <a:pt x="286067" y="738"/>
                </a:lnTo>
                <a:lnTo>
                  <a:pt x="277113" y="0"/>
                </a:lnTo>
                <a:close/>
              </a:path>
              <a:path w="320675" h="251460">
                <a:moveTo>
                  <a:pt x="311627" y="12573"/>
                </a:moveTo>
                <a:lnTo>
                  <a:pt x="267842" y="12573"/>
                </a:lnTo>
                <a:lnTo>
                  <a:pt x="271906" y="13588"/>
                </a:lnTo>
                <a:lnTo>
                  <a:pt x="275462" y="15875"/>
                </a:lnTo>
                <a:lnTo>
                  <a:pt x="279018" y="18034"/>
                </a:lnTo>
                <a:lnTo>
                  <a:pt x="282955" y="22225"/>
                </a:lnTo>
                <a:lnTo>
                  <a:pt x="287273" y="28575"/>
                </a:lnTo>
                <a:lnTo>
                  <a:pt x="291464" y="34925"/>
                </a:lnTo>
                <a:lnTo>
                  <a:pt x="295147" y="38988"/>
                </a:lnTo>
                <a:lnTo>
                  <a:pt x="300989" y="42799"/>
                </a:lnTo>
                <a:lnTo>
                  <a:pt x="303783" y="43687"/>
                </a:lnTo>
                <a:lnTo>
                  <a:pt x="309879" y="43687"/>
                </a:lnTo>
                <a:lnTo>
                  <a:pt x="313181" y="42163"/>
                </a:lnTo>
                <a:lnTo>
                  <a:pt x="316351" y="38988"/>
                </a:lnTo>
                <a:lnTo>
                  <a:pt x="319150" y="36068"/>
                </a:lnTo>
                <a:lnTo>
                  <a:pt x="320675" y="32766"/>
                </a:lnTo>
                <a:lnTo>
                  <a:pt x="320675" y="22860"/>
                </a:lnTo>
                <a:lnTo>
                  <a:pt x="317372" y="17018"/>
                </a:lnTo>
                <a:lnTo>
                  <a:pt x="311627" y="12573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81468" y="3102229"/>
            <a:ext cx="594360" cy="168910"/>
          </a:xfrm>
          <a:custGeom>
            <a:avLst/>
            <a:gdLst/>
            <a:ahLst/>
            <a:cxnLst/>
            <a:rect l="l" t="t" r="r" b="b"/>
            <a:pathLst>
              <a:path w="594359" h="168910">
                <a:moveTo>
                  <a:pt x="55625" y="11175"/>
                </a:moveTo>
                <a:lnTo>
                  <a:pt x="8254" y="11175"/>
                </a:lnTo>
                <a:lnTo>
                  <a:pt x="14097" y="11937"/>
                </a:lnTo>
                <a:lnTo>
                  <a:pt x="20447" y="14986"/>
                </a:lnTo>
                <a:lnTo>
                  <a:pt x="22732" y="17272"/>
                </a:lnTo>
                <a:lnTo>
                  <a:pt x="24383" y="20193"/>
                </a:lnTo>
                <a:lnTo>
                  <a:pt x="26034" y="22987"/>
                </a:lnTo>
                <a:lnTo>
                  <a:pt x="26797" y="28194"/>
                </a:lnTo>
                <a:lnTo>
                  <a:pt x="26898" y="111125"/>
                </a:lnTo>
                <a:lnTo>
                  <a:pt x="27035" y="117109"/>
                </a:lnTo>
                <a:lnTo>
                  <a:pt x="37719" y="155701"/>
                </a:lnTo>
                <a:lnTo>
                  <a:pt x="44323" y="160782"/>
                </a:lnTo>
                <a:lnTo>
                  <a:pt x="50800" y="165988"/>
                </a:lnTo>
                <a:lnTo>
                  <a:pt x="58547" y="168529"/>
                </a:lnTo>
                <a:lnTo>
                  <a:pt x="75437" y="168529"/>
                </a:lnTo>
                <a:lnTo>
                  <a:pt x="109365" y="147193"/>
                </a:lnTo>
                <a:lnTo>
                  <a:pt x="74675" y="147193"/>
                </a:lnTo>
                <a:lnTo>
                  <a:pt x="68452" y="144907"/>
                </a:lnTo>
                <a:lnTo>
                  <a:pt x="55740" y="113549"/>
                </a:lnTo>
                <a:lnTo>
                  <a:pt x="55625" y="11175"/>
                </a:lnTo>
                <a:close/>
              </a:path>
              <a:path w="594359" h="168910">
                <a:moveTo>
                  <a:pt x="151256" y="134874"/>
                </a:moveTo>
                <a:lnTo>
                  <a:pt x="121284" y="134874"/>
                </a:lnTo>
                <a:lnTo>
                  <a:pt x="121284" y="168529"/>
                </a:lnTo>
                <a:lnTo>
                  <a:pt x="129158" y="168529"/>
                </a:lnTo>
                <a:lnTo>
                  <a:pt x="176656" y="148971"/>
                </a:lnTo>
                <a:lnTo>
                  <a:pt x="175400" y="145796"/>
                </a:lnTo>
                <a:lnTo>
                  <a:pt x="159511" y="145796"/>
                </a:lnTo>
                <a:lnTo>
                  <a:pt x="157352" y="145034"/>
                </a:lnTo>
                <a:lnTo>
                  <a:pt x="155448" y="143383"/>
                </a:lnTo>
                <a:lnTo>
                  <a:pt x="153542" y="141859"/>
                </a:lnTo>
                <a:lnTo>
                  <a:pt x="152146" y="138937"/>
                </a:lnTo>
                <a:lnTo>
                  <a:pt x="151256" y="134874"/>
                </a:lnTo>
                <a:close/>
              </a:path>
              <a:path w="594359" h="168910">
                <a:moveTo>
                  <a:pt x="149986" y="4825"/>
                </a:moveTo>
                <a:lnTo>
                  <a:pt x="95884" y="4825"/>
                </a:lnTo>
                <a:lnTo>
                  <a:pt x="95884" y="11303"/>
                </a:lnTo>
                <a:lnTo>
                  <a:pt x="106299" y="11557"/>
                </a:lnTo>
                <a:lnTo>
                  <a:pt x="113156" y="13208"/>
                </a:lnTo>
                <a:lnTo>
                  <a:pt x="116331" y="16383"/>
                </a:lnTo>
                <a:lnTo>
                  <a:pt x="119633" y="19558"/>
                </a:lnTo>
                <a:lnTo>
                  <a:pt x="121284" y="25654"/>
                </a:lnTo>
                <a:lnTo>
                  <a:pt x="121284" y="124713"/>
                </a:lnTo>
                <a:lnTo>
                  <a:pt x="115024" y="130760"/>
                </a:lnTo>
                <a:lnTo>
                  <a:pt x="86995" y="147193"/>
                </a:lnTo>
                <a:lnTo>
                  <a:pt x="109365" y="147193"/>
                </a:lnTo>
                <a:lnTo>
                  <a:pt x="111752" y="144907"/>
                </a:lnTo>
                <a:lnTo>
                  <a:pt x="121284" y="134874"/>
                </a:lnTo>
                <a:lnTo>
                  <a:pt x="151256" y="134874"/>
                </a:lnTo>
                <a:lnTo>
                  <a:pt x="150019" y="106680"/>
                </a:lnTo>
                <a:lnTo>
                  <a:pt x="149986" y="4825"/>
                </a:lnTo>
                <a:close/>
              </a:path>
              <a:path w="594359" h="168910">
                <a:moveTo>
                  <a:pt x="174244" y="142875"/>
                </a:moveTo>
                <a:lnTo>
                  <a:pt x="169672" y="144907"/>
                </a:lnTo>
                <a:lnTo>
                  <a:pt x="165607" y="145796"/>
                </a:lnTo>
                <a:lnTo>
                  <a:pt x="175400" y="145796"/>
                </a:lnTo>
                <a:lnTo>
                  <a:pt x="174244" y="142875"/>
                </a:lnTo>
                <a:close/>
              </a:path>
              <a:path w="594359" h="168910">
                <a:moveTo>
                  <a:pt x="55625" y="4825"/>
                </a:moveTo>
                <a:lnTo>
                  <a:pt x="0" y="4825"/>
                </a:lnTo>
                <a:lnTo>
                  <a:pt x="0" y="11303"/>
                </a:lnTo>
                <a:lnTo>
                  <a:pt x="8254" y="11175"/>
                </a:lnTo>
                <a:lnTo>
                  <a:pt x="55625" y="11175"/>
                </a:lnTo>
                <a:lnTo>
                  <a:pt x="55625" y="4825"/>
                </a:lnTo>
                <a:close/>
              </a:path>
              <a:path w="594359" h="168910">
                <a:moveTo>
                  <a:pt x="277569" y="161671"/>
                </a:moveTo>
                <a:lnTo>
                  <a:pt x="210311" y="161671"/>
                </a:lnTo>
                <a:lnTo>
                  <a:pt x="213486" y="162179"/>
                </a:lnTo>
                <a:lnTo>
                  <a:pt x="217297" y="163322"/>
                </a:lnTo>
                <a:lnTo>
                  <a:pt x="226389" y="165635"/>
                </a:lnTo>
                <a:lnTo>
                  <a:pt x="234981" y="167259"/>
                </a:lnTo>
                <a:lnTo>
                  <a:pt x="243050" y="168215"/>
                </a:lnTo>
                <a:lnTo>
                  <a:pt x="250571" y="168529"/>
                </a:lnTo>
                <a:lnTo>
                  <a:pt x="260502" y="167697"/>
                </a:lnTo>
                <a:lnTo>
                  <a:pt x="269922" y="165211"/>
                </a:lnTo>
                <a:lnTo>
                  <a:pt x="277569" y="161671"/>
                </a:lnTo>
                <a:close/>
              </a:path>
              <a:path w="594359" h="168910">
                <a:moveTo>
                  <a:pt x="201675" y="109474"/>
                </a:moveTo>
                <a:lnTo>
                  <a:pt x="195960" y="109474"/>
                </a:lnTo>
                <a:lnTo>
                  <a:pt x="195960" y="166116"/>
                </a:lnTo>
                <a:lnTo>
                  <a:pt x="201675" y="166116"/>
                </a:lnTo>
                <a:lnTo>
                  <a:pt x="203200" y="163068"/>
                </a:lnTo>
                <a:lnTo>
                  <a:pt x="205231" y="161671"/>
                </a:lnTo>
                <a:lnTo>
                  <a:pt x="277569" y="161671"/>
                </a:lnTo>
                <a:lnTo>
                  <a:pt x="278842" y="161081"/>
                </a:lnTo>
                <a:lnTo>
                  <a:pt x="282812" y="158369"/>
                </a:lnTo>
                <a:lnTo>
                  <a:pt x="250951" y="158369"/>
                </a:lnTo>
                <a:lnTo>
                  <a:pt x="242667" y="157587"/>
                </a:lnTo>
                <a:lnTo>
                  <a:pt x="208732" y="130657"/>
                </a:lnTo>
                <a:lnTo>
                  <a:pt x="204680" y="120832"/>
                </a:lnTo>
                <a:lnTo>
                  <a:pt x="201675" y="109474"/>
                </a:lnTo>
                <a:close/>
              </a:path>
              <a:path w="594359" h="168910">
                <a:moveTo>
                  <a:pt x="249681" y="254"/>
                </a:moveTo>
                <a:lnTo>
                  <a:pt x="243458" y="254"/>
                </a:lnTo>
                <a:lnTo>
                  <a:pt x="233289" y="1065"/>
                </a:lnTo>
                <a:lnTo>
                  <a:pt x="198659" y="28193"/>
                </a:lnTo>
                <a:lnTo>
                  <a:pt x="195325" y="46100"/>
                </a:lnTo>
                <a:lnTo>
                  <a:pt x="195804" y="53367"/>
                </a:lnTo>
                <a:lnTo>
                  <a:pt x="224486" y="87550"/>
                </a:lnTo>
                <a:lnTo>
                  <a:pt x="247493" y="99601"/>
                </a:lnTo>
                <a:lnTo>
                  <a:pt x="256936" y="105044"/>
                </a:lnTo>
                <a:lnTo>
                  <a:pt x="264308" y="109940"/>
                </a:lnTo>
                <a:lnTo>
                  <a:pt x="269621" y="114300"/>
                </a:lnTo>
                <a:lnTo>
                  <a:pt x="275208" y="119761"/>
                </a:lnTo>
                <a:lnTo>
                  <a:pt x="278002" y="126365"/>
                </a:lnTo>
                <a:lnTo>
                  <a:pt x="278002" y="140970"/>
                </a:lnTo>
                <a:lnTo>
                  <a:pt x="275462" y="146685"/>
                </a:lnTo>
                <a:lnTo>
                  <a:pt x="270382" y="151257"/>
                </a:lnTo>
                <a:lnTo>
                  <a:pt x="265429" y="155956"/>
                </a:lnTo>
                <a:lnTo>
                  <a:pt x="258952" y="158369"/>
                </a:lnTo>
                <a:lnTo>
                  <a:pt x="282812" y="158369"/>
                </a:lnTo>
                <a:lnTo>
                  <a:pt x="303613" y="120832"/>
                </a:lnTo>
                <a:lnTo>
                  <a:pt x="303552" y="119761"/>
                </a:lnTo>
                <a:lnTo>
                  <a:pt x="283833" y="84320"/>
                </a:lnTo>
                <a:lnTo>
                  <a:pt x="243077" y="62737"/>
                </a:lnTo>
                <a:lnTo>
                  <a:pt x="235575" y="58860"/>
                </a:lnTo>
                <a:lnTo>
                  <a:pt x="215773" y="37592"/>
                </a:lnTo>
                <a:lnTo>
                  <a:pt x="215773" y="25908"/>
                </a:lnTo>
                <a:lnTo>
                  <a:pt x="218185" y="21082"/>
                </a:lnTo>
                <a:lnTo>
                  <a:pt x="223138" y="16891"/>
                </a:lnTo>
                <a:lnTo>
                  <a:pt x="228091" y="12573"/>
                </a:lnTo>
                <a:lnTo>
                  <a:pt x="234696" y="10413"/>
                </a:lnTo>
                <a:lnTo>
                  <a:pt x="291719" y="10413"/>
                </a:lnTo>
                <a:lnTo>
                  <a:pt x="291719" y="6731"/>
                </a:lnTo>
                <a:lnTo>
                  <a:pt x="275971" y="6731"/>
                </a:lnTo>
                <a:lnTo>
                  <a:pt x="272033" y="5969"/>
                </a:lnTo>
                <a:lnTo>
                  <a:pt x="257301" y="1524"/>
                </a:lnTo>
                <a:lnTo>
                  <a:pt x="249681" y="254"/>
                </a:lnTo>
                <a:close/>
              </a:path>
              <a:path w="594359" h="168910">
                <a:moveTo>
                  <a:pt x="291719" y="10413"/>
                </a:moveTo>
                <a:lnTo>
                  <a:pt x="242824" y="10413"/>
                </a:lnTo>
                <a:lnTo>
                  <a:pt x="250394" y="10985"/>
                </a:lnTo>
                <a:lnTo>
                  <a:pt x="257286" y="12700"/>
                </a:lnTo>
                <a:lnTo>
                  <a:pt x="282451" y="42614"/>
                </a:lnTo>
                <a:lnTo>
                  <a:pt x="286003" y="54356"/>
                </a:lnTo>
                <a:lnTo>
                  <a:pt x="291719" y="54356"/>
                </a:lnTo>
                <a:lnTo>
                  <a:pt x="291719" y="10413"/>
                </a:lnTo>
                <a:close/>
              </a:path>
              <a:path w="594359" h="168910">
                <a:moveTo>
                  <a:pt x="291719" y="254"/>
                </a:moveTo>
                <a:lnTo>
                  <a:pt x="286003" y="254"/>
                </a:lnTo>
                <a:lnTo>
                  <a:pt x="284606" y="2921"/>
                </a:lnTo>
                <a:lnTo>
                  <a:pt x="283336" y="4825"/>
                </a:lnTo>
                <a:lnTo>
                  <a:pt x="281304" y="6350"/>
                </a:lnTo>
                <a:lnTo>
                  <a:pt x="279780" y="6731"/>
                </a:lnTo>
                <a:lnTo>
                  <a:pt x="291719" y="6731"/>
                </a:lnTo>
                <a:lnTo>
                  <a:pt x="291719" y="254"/>
                </a:lnTo>
                <a:close/>
              </a:path>
              <a:path w="594359" h="168910">
                <a:moveTo>
                  <a:pt x="403098" y="0"/>
                </a:moveTo>
                <a:lnTo>
                  <a:pt x="361789" y="12858"/>
                </a:lnTo>
                <a:lnTo>
                  <a:pt x="335041" y="50085"/>
                </a:lnTo>
                <a:lnTo>
                  <a:pt x="329819" y="86360"/>
                </a:lnTo>
                <a:lnTo>
                  <a:pt x="331083" y="104245"/>
                </a:lnTo>
                <a:lnTo>
                  <a:pt x="350138" y="146304"/>
                </a:lnTo>
                <a:lnTo>
                  <a:pt x="385375" y="167145"/>
                </a:lnTo>
                <a:lnTo>
                  <a:pt x="399160" y="168529"/>
                </a:lnTo>
                <a:lnTo>
                  <a:pt x="411757" y="167314"/>
                </a:lnTo>
                <a:lnTo>
                  <a:pt x="423259" y="163671"/>
                </a:lnTo>
                <a:lnTo>
                  <a:pt x="433665" y="157599"/>
                </a:lnTo>
                <a:lnTo>
                  <a:pt x="442975" y="149098"/>
                </a:lnTo>
                <a:lnTo>
                  <a:pt x="449865" y="140335"/>
                </a:lnTo>
                <a:lnTo>
                  <a:pt x="412369" y="140335"/>
                </a:lnTo>
                <a:lnTo>
                  <a:pt x="401034" y="139072"/>
                </a:lnTo>
                <a:lnTo>
                  <a:pt x="364029" y="109166"/>
                </a:lnTo>
                <a:lnTo>
                  <a:pt x="354456" y="64643"/>
                </a:lnTo>
                <a:lnTo>
                  <a:pt x="464184" y="64643"/>
                </a:lnTo>
                <a:lnTo>
                  <a:pt x="463414" y="54610"/>
                </a:lnTo>
                <a:lnTo>
                  <a:pt x="354456" y="54610"/>
                </a:lnTo>
                <a:lnTo>
                  <a:pt x="355984" y="45229"/>
                </a:lnTo>
                <a:lnTo>
                  <a:pt x="379793" y="15097"/>
                </a:lnTo>
                <a:lnTo>
                  <a:pt x="393446" y="12319"/>
                </a:lnTo>
                <a:lnTo>
                  <a:pt x="440709" y="12319"/>
                </a:lnTo>
                <a:lnTo>
                  <a:pt x="437852" y="9911"/>
                </a:lnTo>
                <a:lnTo>
                  <a:pt x="427450" y="4397"/>
                </a:lnTo>
                <a:lnTo>
                  <a:pt x="415857" y="1097"/>
                </a:lnTo>
                <a:lnTo>
                  <a:pt x="403098" y="0"/>
                </a:lnTo>
                <a:close/>
              </a:path>
              <a:path w="594359" h="168910">
                <a:moveTo>
                  <a:pt x="458724" y="102362"/>
                </a:moveTo>
                <a:lnTo>
                  <a:pt x="433443" y="135459"/>
                </a:lnTo>
                <a:lnTo>
                  <a:pt x="412369" y="140335"/>
                </a:lnTo>
                <a:lnTo>
                  <a:pt x="449865" y="140335"/>
                </a:lnTo>
                <a:lnTo>
                  <a:pt x="450879" y="139045"/>
                </a:lnTo>
                <a:lnTo>
                  <a:pt x="457057" y="128492"/>
                </a:lnTo>
                <a:lnTo>
                  <a:pt x="461496" y="117415"/>
                </a:lnTo>
                <a:lnTo>
                  <a:pt x="464184" y="105791"/>
                </a:lnTo>
                <a:lnTo>
                  <a:pt x="458724" y="102362"/>
                </a:lnTo>
                <a:close/>
              </a:path>
              <a:path w="594359" h="168910">
                <a:moveTo>
                  <a:pt x="440709" y="12319"/>
                </a:moveTo>
                <a:lnTo>
                  <a:pt x="399669" y="12319"/>
                </a:lnTo>
                <a:lnTo>
                  <a:pt x="405637" y="14224"/>
                </a:lnTo>
                <a:lnTo>
                  <a:pt x="417067" y="21590"/>
                </a:lnTo>
                <a:lnTo>
                  <a:pt x="427862" y="54610"/>
                </a:lnTo>
                <a:lnTo>
                  <a:pt x="463414" y="54610"/>
                </a:lnTo>
                <a:lnTo>
                  <a:pt x="463113" y="50692"/>
                </a:lnTo>
                <a:lnTo>
                  <a:pt x="459898" y="38195"/>
                </a:lnTo>
                <a:lnTo>
                  <a:pt x="454540" y="27174"/>
                </a:lnTo>
                <a:lnTo>
                  <a:pt x="447039" y="17653"/>
                </a:lnTo>
                <a:lnTo>
                  <a:pt x="440709" y="12319"/>
                </a:lnTo>
                <a:close/>
              </a:path>
              <a:path w="594359" h="168910">
                <a:moveTo>
                  <a:pt x="558926" y="157480"/>
                </a:moveTo>
                <a:lnTo>
                  <a:pt x="477520" y="157480"/>
                </a:lnTo>
                <a:lnTo>
                  <a:pt x="477520" y="163703"/>
                </a:lnTo>
                <a:lnTo>
                  <a:pt x="558926" y="163703"/>
                </a:lnTo>
                <a:lnTo>
                  <a:pt x="558926" y="157480"/>
                </a:lnTo>
                <a:close/>
              </a:path>
              <a:path w="594359" h="168910">
                <a:moveTo>
                  <a:pt x="531113" y="23241"/>
                </a:moveTo>
                <a:lnTo>
                  <a:pt x="492759" y="23241"/>
                </a:lnTo>
                <a:lnTo>
                  <a:pt x="495173" y="24130"/>
                </a:lnTo>
                <a:lnTo>
                  <a:pt x="497204" y="25654"/>
                </a:lnTo>
                <a:lnTo>
                  <a:pt x="502538" y="137287"/>
                </a:lnTo>
                <a:lnTo>
                  <a:pt x="502284" y="142875"/>
                </a:lnTo>
                <a:lnTo>
                  <a:pt x="501650" y="144780"/>
                </a:lnTo>
                <a:lnTo>
                  <a:pt x="500506" y="148844"/>
                </a:lnTo>
                <a:lnTo>
                  <a:pt x="498475" y="151765"/>
                </a:lnTo>
                <a:lnTo>
                  <a:pt x="491616" y="156210"/>
                </a:lnTo>
                <a:lnTo>
                  <a:pt x="485648" y="157480"/>
                </a:lnTo>
                <a:lnTo>
                  <a:pt x="551687" y="157480"/>
                </a:lnTo>
                <a:lnTo>
                  <a:pt x="546226" y="156463"/>
                </a:lnTo>
                <a:lnTo>
                  <a:pt x="542416" y="154305"/>
                </a:lnTo>
                <a:lnTo>
                  <a:pt x="538606" y="152273"/>
                </a:lnTo>
                <a:lnTo>
                  <a:pt x="535939" y="149606"/>
                </a:lnTo>
                <a:lnTo>
                  <a:pt x="534415" y="146558"/>
                </a:lnTo>
                <a:lnTo>
                  <a:pt x="532256" y="141986"/>
                </a:lnTo>
                <a:lnTo>
                  <a:pt x="531113" y="135382"/>
                </a:lnTo>
                <a:lnTo>
                  <a:pt x="531113" y="50419"/>
                </a:lnTo>
                <a:lnTo>
                  <a:pt x="535259" y="42892"/>
                </a:lnTo>
                <a:lnTo>
                  <a:pt x="539321" y="36496"/>
                </a:lnTo>
                <a:lnTo>
                  <a:pt x="539741" y="35941"/>
                </a:lnTo>
                <a:lnTo>
                  <a:pt x="531113" y="35941"/>
                </a:lnTo>
                <a:lnTo>
                  <a:pt x="531113" y="23241"/>
                </a:lnTo>
                <a:close/>
              </a:path>
              <a:path w="594359" h="168910">
                <a:moveTo>
                  <a:pt x="578484" y="254"/>
                </a:moveTo>
                <a:lnTo>
                  <a:pt x="572007" y="254"/>
                </a:lnTo>
                <a:lnTo>
                  <a:pt x="561599" y="2472"/>
                </a:lnTo>
                <a:lnTo>
                  <a:pt x="551322" y="9144"/>
                </a:lnTo>
                <a:lnTo>
                  <a:pt x="541164" y="20292"/>
                </a:lnTo>
                <a:lnTo>
                  <a:pt x="531113" y="35941"/>
                </a:lnTo>
                <a:lnTo>
                  <a:pt x="539741" y="35941"/>
                </a:lnTo>
                <a:lnTo>
                  <a:pt x="543311" y="31220"/>
                </a:lnTo>
                <a:lnTo>
                  <a:pt x="547242" y="27050"/>
                </a:lnTo>
                <a:lnTo>
                  <a:pt x="549655" y="24765"/>
                </a:lnTo>
                <a:lnTo>
                  <a:pt x="551941" y="23622"/>
                </a:lnTo>
                <a:lnTo>
                  <a:pt x="594105" y="23622"/>
                </a:lnTo>
                <a:lnTo>
                  <a:pt x="594105" y="14350"/>
                </a:lnTo>
                <a:lnTo>
                  <a:pt x="591947" y="9906"/>
                </a:lnTo>
                <a:lnTo>
                  <a:pt x="587882" y="5969"/>
                </a:lnTo>
                <a:lnTo>
                  <a:pt x="583691" y="2159"/>
                </a:lnTo>
                <a:lnTo>
                  <a:pt x="578484" y="254"/>
                </a:lnTo>
                <a:close/>
              </a:path>
              <a:path w="594359" h="168910">
                <a:moveTo>
                  <a:pt x="594105" y="23622"/>
                </a:moveTo>
                <a:lnTo>
                  <a:pt x="556513" y="23622"/>
                </a:lnTo>
                <a:lnTo>
                  <a:pt x="560197" y="25654"/>
                </a:lnTo>
                <a:lnTo>
                  <a:pt x="565276" y="29591"/>
                </a:lnTo>
                <a:lnTo>
                  <a:pt x="570229" y="33528"/>
                </a:lnTo>
                <a:lnTo>
                  <a:pt x="574801" y="35560"/>
                </a:lnTo>
                <a:lnTo>
                  <a:pt x="582929" y="35560"/>
                </a:lnTo>
                <a:lnTo>
                  <a:pt x="586612" y="34036"/>
                </a:lnTo>
                <a:lnTo>
                  <a:pt x="589533" y="30861"/>
                </a:lnTo>
                <a:lnTo>
                  <a:pt x="592581" y="27812"/>
                </a:lnTo>
                <a:lnTo>
                  <a:pt x="594055" y="24130"/>
                </a:lnTo>
                <a:lnTo>
                  <a:pt x="594105" y="23622"/>
                </a:lnTo>
                <a:close/>
              </a:path>
              <a:path w="594359" h="168910">
                <a:moveTo>
                  <a:pt x="531113" y="254"/>
                </a:moveTo>
                <a:lnTo>
                  <a:pt x="523875" y="254"/>
                </a:lnTo>
                <a:lnTo>
                  <a:pt x="475869" y="19558"/>
                </a:lnTo>
                <a:lnTo>
                  <a:pt x="477520" y="25908"/>
                </a:lnTo>
                <a:lnTo>
                  <a:pt x="482091" y="24130"/>
                </a:lnTo>
                <a:lnTo>
                  <a:pt x="486155" y="23241"/>
                </a:lnTo>
                <a:lnTo>
                  <a:pt x="531113" y="23241"/>
                </a:lnTo>
                <a:lnTo>
                  <a:pt x="531113" y="254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79460" y="3019425"/>
            <a:ext cx="1015135" cy="323088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9016365" y="3030854"/>
            <a:ext cx="670560" cy="240665"/>
          </a:xfrm>
          <a:custGeom>
            <a:avLst/>
            <a:gdLst/>
            <a:ahLst/>
            <a:cxnLst/>
            <a:rect l="l" t="t" r="r" b="b"/>
            <a:pathLst>
              <a:path w="670559" h="240664">
                <a:moveTo>
                  <a:pt x="82930" y="6350"/>
                </a:moveTo>
                <a:lnTo>
                  <a:pt x="17779" y="6350"/>
                </a:lnTo>
                <a:lnTo>
                  <a:pt x="24129" y="8636"/>
                </a:lnTo>
                <a:lnTo>
                  <a:pt x="28193" y="13081"/>
                </a:lnTo>
                <a:lnTo>
                  <a:pt x="34250" y="138303"/>
                </a:lnTo>
                <a:lnTo>
                  <a:pt x="34483" y="151133"/>
                </a:lnTo>
                <a:lnTo>
                  <a:pt x="39750" y="191389"/>
                </a:lnTo>
                <a:lnTo>
                  <a:pt x="67944" y="227330"/>
                </a:lnTo>
                <a:lnTo>
                  <a:pt x="108289" y="239831"/>
                </a:lnTo>
                <a:lnTo>
                  <a:pt x="126364" y="240665"/>
                </a:lnTo>
                <a:lnTo>
                  <a:pt x="143152" y="239785"/>
                </a:lnTo>
                <a:lnTo>
                  <a:pt x="158083" y="237156"/>
                </a:lnTo>
                <a:lnTo>
                  <a:pt x="171156" y="232789"/>
                </a:lnTo>
                <a:lnTo>
                  <a:pt x="182371" y="226695"/>
                </a:lnTo>
                <a:lnTo>
                  <a:pt x="183675" y="225679"/>
                </a:lnTo>
                <a:lnTo>
                  <a:pt x="128524" y="225679"/>
                </a:lnTo>
                <a:lnTo>
                  <a:pt x="119832" y="225276"/>
                </a:lnTo>
                <a:lnTo>
                  <a:pt x="83438" y="209550"/>
                </a:lnTo>
                <a:lnTo>
                  <a:pt x="68883" y="166842"/>
                </a:lnTo>
                <a:lnTo>
                  <a:pt x="67436" y="144018"/>
                </a:lnTo>
                <a:lnTo>
                  <a:pt x="67436" y="41529"/>
                </a:lnTo>
                <a:lnTo>
                  <a:pt x="75945" y="9398"/>
                </a:lnTo>
                <a:lnTo>
                  <a:pt x="82930" y="6350"/>
                </a:lnTo>
                <a:close/>
              </a:path>
              <a:path w="670559" h="240664">
                <a:moveTo>
                  <a:pt x="232663" y="6350"/>
                </a:moveTo>
                <a:lnTo>
                  <a:pt x="185292" y="6350"/>
                </a:lnTo>
                <a:lnTo>
                  <a:pt x="191896" y="8890"/>
                </a:lnTo>
                <a:lnTo>
                  <a:pt x="196468" y="13970"/>
                </a:lnTo>
                <a:lnTo>
                  <a:pt x="198562" y="17776"/>
                </a:lnTo>
                <a:lnTo>
                  <a:pt x="200072" y="23653"/>
                </a:lnTo>
                <a:lnTo>
                  <a:pt x="200987" y="31579"/>
                </a:lnTo>
                <a:lnTo>
                  <a:pt x="201294" y="41529"/>
                </a:lnTo>
                <a:lnTo>
                  <a:pt x="201259" y="138303"/>
                </a:lnTo>
                <a:lnTo>
                  <a:pt x="197544" y="180695"/>
                </a:lnTo>
                <a:lnTo>
                  <a:pt x="169799" y="215646"/>
                </a:lnTo>
                <a:lnTo>
                  <a:pt x="128524" y="225679"/>
                </a:lnTo>
                <a:lnTo>
                  <a:pt x="183675" y="225679"/>
                </a:lnTo>
                <a:lnTo>
                  <a:pt x="209930" y="193167"/>
                </a:lnTo>
                <a:lnTo>
                  <a:pt x="216467" y="155019"/>
                </a:lnTo>
                <a:lnTo>
                  <a:pt x="216915" y="138303"/>
                </a:lnTo>
                <a:lnTo>
                  <a:pt x="216915" y="29845"/>
                </a:lnTo>
                <a:lnTo>
                  <a:pt x="218058" y="21590"/>
                </a:lnTo>
                <a:lnTo>
                  <a:pt x="220599" y="18034"/>
                </a:lnTo>
                <a:lnTo>
                  <a:pt x="225551" y="10287"/>
                </a:lnTo>
                <a:lnTo>
                  <a:pt x="232663" y="6350"/>
                </a:lnTo>
                <a:close/>
              </a:path>
              <a:path w="670559" h="240664">
                <a:moveTo>
                  <a:pt x="101600" y="0"/>
                </a:moveTo>
                <a:lnTo>
                  <a:pt x="0" y="0"/>
                </a:lnTo>
                <a:lnTo>
                  <a:pt x="0" y="6350"/>
                </a:lnTo>
                <a:lnTo>
                  <a:pt x="101600" y="6350"/>
                </a:lnTo>
                <a:lnTo>
                  <a:pt x="101600" y="0"/>
                </a:lnTo>
                <a:close/>
              </a:path>
              <a:path w="670559" h="240664">
                <a:moveTo>
                  <a:pt x="250698" y="0"/>
                </a:moveTo>
                <a:lnTo>
                  <a:pt x="167512" y="0"/>
                </a:lnTo>
                <a:lnTo>
                  <a:pt x="167512" y="6350"/>
                </a:lnTo>
                <a:lnTo>
                  <a:pt x="250698" y="6350"/>
                </a:lnTo>
                <a:lnTo>
                  <a:pt x="250698" y="0"/>
                </a:lnTo>
                <a:close/>
              </a:path>
              <a:path w="670559" h="240664">
                <a:moveTo>
                  <a:pt x="353769" y="233045"/>
                </a:moveTo>
                <a:lnTo>
                  <a:pt x="286511" y="233045"/>
                </a:lnTo>
                <a:lnTo>
                  <a:pt x="289686" y="233553"/>
                </a:lnTo>
                <a:lnTo>
                  <a:pt x="293496" y="234696"/>
                </a:lnTo>
                <a:lnTo>
                  <a:pt x="302589" y="237009"/>
                </a:lnTo>
                <a:lnTo>
                  <a:pt x="311181" y="238633"/>
                </a:lnTo>
                <a:lnTo>
                  <a:pt x="319250" y="239589"/>
                </a:lnTo>
                <a:lnTo>
                  <a:pt x="326770" y="239903"/>
                </a:lnTo>
                <a:lnTo>
                  <a:pt x="336702" y="239071"/>
                </a:lnTo>
                <a:lnTo>
                  <a:pt x="346122" y="236585"/>
                </a:lnTo>
                <a:lnTo>
                  <a:pt x="353769" y="233045"/>
                </a:lnTo>
                <a:close/>
              </a:path>
              <a:path w="670559" h="240664">
                <a:moveTo>
                  <a:pt x="277875" y="180848"/>
                </a:moveTo>
                <a:lnTo>
                  <a:pt x="272160" y="180848"/>
                </a:lnTo>
                <a:lnTo>
                  <a:pt x="272160" y="237490"/>
                </a:lnTo>
                <a:lnTo>
                  <a:pt x="277875" y="237490"/>
                </a:lnTo>
                <a:lnTo>
                  <a:pt x="279400" y="234442"/>
                </a:lnTo>
                <a:lnTo>
                  <a:pt x="281431" y="233045"/>
                </a:lnTo>
                <a:lnTo>
                  <a:pt x="353769" y="233045"/>
                </a:lnTo>
                <a:lnTo>
                  <a:pt x="355042" y="232455"/>
                </a:lnTo>
                <a:lnTo>
                  <a:pt x="359012" y="229743"/>
                </a:lnTo>
                <a:lnTo>
                  <a:pt x="327151" y="229743"/>
                </a:lnTo>
                <a:lnTo>
                  <a:pt x="318867" y="228961"/>
                </a:lnTo>
                <a:lnTo>
                  <a:pt x="284932" y="202031"/>
                </a:lnTo>
                <a:lnTo>
                  <a:pt x="280880" y="192206"/>
                </a:lnTo>
                <a:lnTo>
                  <a:pt x="277875" y="180848"/>
                </a:lnTo>
                <a:close/>
              </a:path>
              <a:path w="670559" h="240664">
                <a:moveTo>
                  <a:pt x="325881" y="71628"/>
                </a:moveTo>
                <a:lnTo>
                  <a:pt x="319658" y="71628"/>
                </a:lnTo>
                <a:lnTo>
                  <a:pt x="309489" y="72439"/>
                </a:lnTo>
                <a:lnTo>
                  <a:pt x="274859" y="99567"/>
                </a:lnTo>
                <a:lnTo>
                  <a:pt x="271525" y="117475"/>
                </a:lnTo>
                <a:lnTo>
                  <a:pt x="272004" y="124741"/>
                </a:lnTo>
                <a:lnTo>
                  <a:pt x="300686" y="158924"/>
                </a:lnTo>
                <a:lnTo>
                  <a:pt x="323693" y="170975"/>
                </a:lnTo>
                <a:lnTo>
                  <a:pt x="333136" y="176418"/>
                </a:lnTo>
                <a:lnTo>
                  <a:pt x="340508" y="181314"/>
                </a:lnTo>
                <a:lnTo>
                  <a:pt x="345820" y="185674"/>
                </a:lnTo>
                <a:lnTo>
                  <a:pt x="351408" y="191135"/>
                </a:lnTo>
                <a:lnTo>
                  <a:pt x="354202" y="197739"/>
                </a:lnTo>
                <a:lnTo>
                  <a:pt x="354202" y="212344"/>
                </a:lnTo>
                <a:lnTo>
                  <a:pt x="351662" y="218059"/>
                </a:lnTo>
                <a:lnTo>
                  <a:pt x="346582" y="222631"/>
                </a:lnTo>
                <a:lnTo>
                  <a:pt x="341629" y="227330"/>
                </a:lnTo>
                <a:lnTo>
                  <a:pt x="335152" y="229743"/>
                </a:lnTo>
                <a:lnTo>
                  <a:pt x="359012" y="229743"/>
                </a:lnTo>
                <a:lnTo>
                  <a:pt x="379813" y="192206"/>
                </a:lnTo>
                <a:lnTo>
                  <a:pt x="379752" y="191135"/>
                </a:lnTo>
                <a:lnTo>
                  <a:pt x="360033" y="155694"/>
                </a:lnTo>
                <a:lnTo>
                  <a:pt x="319277" y="134112"/>
                </a:lnTo>
                <a:lnTo>
                  <a:pt x="311775" y="130234"/>
                </a:lnTo>
                <a:lnTo>
                  <a:pt x="291973" y="108966"/>
                </a:lnTo>
                <a:lnTo>
                  <a:pt x="291973" y="97282"/>
                </a:lnTo>
                <a:lnTo>
                  <a:pt x="294385" y="92456"/>
                </a:lnTo>
                <a:lnTo>
                  <a:pt x="299338" y="88265"/>
                </a:lnTo>
                <a:lnTo>
                  <a:pt x="304291" y="83947"/>
                </a:lnTo>
                <a:lnTo>
                  <a:pt x="310895" y="81787"/>
                </a:lnTo>
                <a:lnTo>
                  <a:pt x="367918" y="81787"/>
                </a:lnTo>
                <a:lnTo>
                  <a:pt x="367918" y="78105"/>
                </a:lnTo>
                <a:lnTo>
                  <a:pt x="352170" y="78105"/>
                </a:lnTo>
                <a:lnTo>
                  <a:pt x="348233" y="77343"/>
                </a:lnTo>
                <a:lnTo>
                  <a:pt x="333501" y="72898"/>
                </a:lnTo>
                <a:lnTo>
                  <a:pt x="325881" y="71628"/>
                </a:lnTo>
                <a:close/>
              </a:path>
              <a:path w="670559" h="240664">
                <a:moveTo>
                  <a:pt x="367918" y="81787"/>
                </a:moveTo>
                <a:lnTo>
                  <a:pt x="319024" y="81787"/>
                </a:lnTo>
                <a:lnTo>
                  <a:pt x="326594" y="82359"/>
                </a:lnTo>
                <a:lnTo>
                  <a:pt x="333486" y="84074"/>
                </a:lnTo>
                <a:lnTo>
                  <a:pt x="358651" y="113988"/>
                </a:lnTo>
                <a:lnTo>
                  <a:pt x="362203" y="125730"/>
                </a:lnTo>
                <a:lnTo>
                  <a:pt x="367918" y="125730"/>
                </a:lnTo>
                <a:lnTo>
                  <a:pt x="367918" y="81787"/>
                </a:lnTo>
                <a:close/>
              </a:path>
              <a:path w="670559" h="240664">
                <a:moveTo>
                  <a:pt x="367918" y="71628"/>
                </a:moveTo>
                <a:lnTo>
                  <a:pt x="362203" y="71628"/>
                </a:lnTo>
                <a:lnTo>
                  <a:pt x="360806" y="74295"/>
                </a:lnTo>
                <a:lnTo>
                  <a:pt x="359536" y="76200"/>
                </a:lnTo>
                <a:lnTo>
                  <a:pt x="357504" y="77724"/>
                </a:lnTo>
                <a:lnTo>
                  <a:pt x="355980" y="78105"/>
                </a:lnTo>
                <a:lnTo>
                  <a:pt x="367918" y="78105"/>
                </a:lnTo>
                <a:lnTo>
                  <a:pt x="367918" y="71628"/>
                </a:lnTo>
                <a:close/>
              </a:path>
              <a:path w="670559" h="240664">
                <a:moveTo>
                  <a:pt x="479298" y="71374"/>
                </a:moveTo>
                <a:lnTo>
                  <a:pt x="437989" y="84232"/>
                </a:lnTo>
                <a:lnTo>
                  <a:pt x="411241" y="121459"/>
                </a:lnTo>
                <a:lnTo>
                  <a:pt x="406018" y="157734"/>
                </a:lnTo>
                <a:lnTo>
                  <a:pt x="407283" y="175619"/>
                </a:lnTo>
                <a:lnTo>
                  <a:pt x="426338" y="217678"/>
                </a:lnTo>
                <a:lnTo>
                  <a:pt x="461575" y="238519"/>
                </a:lnTo>
                <a:lnTo>
                  <a:pt x="475360" y="239903"/>
                </a:lnTo>
                <a:lnTo>
                  <a:pt x="487957" y="238688"/>
                </a:lnTo>
                <a:lnTo>
                  <a:pt x="499459" y="235045"/>
                </a:lnTo>
                <a:lnTo>
                  <a:pt x="509865" y="228973"/>
                </a:lnTo>
                <a:lnTo>
                  <a:pt x="519175" y="220472"/>
                </a:lnTo>
                <a:lnTo>
                  <a:pt x="526065" y="211709"/>
                </a:lnTo>
                <a:lnTo>
                  <a:pt x="488568" y="211709"/>
                </a:lnTo>
                <a:lnTo>
                  <a:pt x="477234" y="210446"/>
                </a:lnTo>
                <a:lnTo>
                  <a:pt x="440229" y="180540"/>
                </a:lnTo>
                <a:lnTo>
                  <a:pt x="430656" y="136017"/>
                </a:lnTo>
                <a:lnTo>
                  <a:pt x="540384" y="136017"/>
                </a:lnTo>
                <a:lnTo>
                  <a:pt x="539614" y="125984"/>
                </a:lnTo>
                <a:lnTo>
                  <a:pt x="430656" y="125984"/>
                </a:lnTo>
                <a:lnTo>
                  <a:pt x="432184" y="116603"/>
                </a:lnTo>
                <a:lnTo>
                  <a:pt x="455993" y="86471"/>
                </a:lnTo>
                <a:lnTo>
                  <a:pt x="469645" y="83693"/>
                </a:lnTo>
                <a:lnTo>
                  <a:pt x="516909" y="83693"/>
                </a:lnTo>
                <a:lnTo>
                  <a:pt x="514052" y="81285"/>
                </a:lnTo>
                <a:lnTo>
                  <a:pt x="503650" y="75771"/>
                </a:lnTo>
                <a:lnTo>
                  <a:pt x="492057" y="72471"/>
                </a:lnTo>
                <a:lnTo>
                  <a:pt x="479298" y="71374"/>
                </a:lnTo>
                <a:close/>
              </a:path>
              <a:path w="670559" h="240664">
                <a:moveTo>
                  <a:pt x="534924" y="173736"/>
                </a:moveTo>
                <a:lnTo>
                  <a:pt x="509643" y="206833"/>
                </a:lnTo>
                <a:lnTo>
                  <a:pt x="488568" y="211709"/>
                </a:lnTo>
                <a:lnTo>
                  <a:pt x="526065" y="211709"/>
                </a:lnTo>
                <a:lnTo>
                  <a:pt x="527079" y="210419"/>
                </a:lnTo>
                <a:lnTo>
                  <a:pt x="533257" y="199866"/>
                </a:lnTo>
                <a:lnTo>
                  <a:pt x="537696" y="188789"/>
                </a:lnTo>
                <a:lnTo>
                  <a:pt x="540384" y="177165"/>
                </a:lnTo>
                <a:lnTo>
                  <a:pt x="534924" y="173736"/>
                </a:lnTo>
                <a:close/>
              </a:path>
              <a:path w="670559" h="240664">
                <a:moveTo>
                  <a:pt x="516909" y="83693"/>
                </a:moveTo>
                <a:lnTo>
                  <a:pt x="475868" y="83693"/>
                </a:lnTo>
                <a:lnTo>
                  <a:pt x="481837" y="85598"/>
                </a:lnTo>
                <a:lnTo>
                  <a:pt x="493267" y="92964"/>
                </a:lnTo>
                <a:lnTo>
                  <a:pt x="504062" y="125984"/>
                </a:lnTo>
                <a:lnTo>
                  <a:pt x="539614" y="125984"/>
                </a:lnTo>
                <a:lnTo>
                  <a:pt x="539313" y="122066"/>
                </a:lnTo>
                <a:lnTo>
                  <a:pt x="536098" y="109569"/>
                </a:lnTo>
                <a:lnTo>
                  <a:pt x="530740" y="98548"/>
                </a:lnTo>
                <a:lnTo>
                  <a:pt x="523239" y="89027"/>
                </a:lnTo>
                <a:lnTo>
                  <a:pt x="516909" y="83693"/>
                </a:lnTo>
                <a:close/>
              </a:path>
              <a:path w="670559" h="240664">
                <a:moveTo>
                  <a:pt x="635126" y="228854"/>
                </a:moveTo>
                <a:lnTo>
                  <a:pt x="553719" y="228854"/>
                </a:lnTo>
                <a:lnTo>
                  <a:pt x="553719" y="235077"/>
                </a:lnTo>
                <a:lnTo>
                  <a:pt x="635126" y="235077"/>
                </a:lnTo>
                <a:lnTo>
                  <a:pt x="635126" y="228854"/>
                </a:lnTo>
                <a:close/>
              </a:path>
              <a:path w="670559" h="240664">
                <a:moveTo>
                  <a:pt x="607313" y="94615"/>
                </a:moveTo>
                <a:lnTo>
                  <a:pt x="568959" y="94615"/>
                </a:lnTo>
                <a:lnTo>
                  <a:pt x="571373" y="95504"/>
                </a:lnTo>
                <a:lnTo>
                  <a:pt x="573404" y="97028"/>
                </a:lnTo>
                <a:lnTo>
                  <a:pt x="578738" y="208661"/>
                </a:lnTo>
                <a:lnTo>
                  <a:pt x="578484" y="214249"/>
                </a:lnTo>
                <a:lnTo>
                  <a:pt x="577850" y="216154"/>
                </a:lnTo>
                <a:lnTo>
                  <a:pt x="576706" y="220218"/>
                </a:lnTo>
                <a:lnTo>
                  <a:pt x="574675" y="223139"/>
                </a:lnTo>
                <a:lnTo>
                  <a:pt x="567816" y="227584"/>
                </a:lnTo>
                <a:lnTo>
                  <a:pt x="561848" y="228854"/>
                </a:lnTo>
                <a:lnTo>
                  <a:pt x="627887" y="228854"/>
                </a:lnTo>
                <a:lnTo>
                  <a:pt x="622426" y="227837"/>
                </a:lnTo>
                <a:lnTo>
                  <a:pt x="618616" y="225679"/>
                </a:lnTo>
                <a:lnTo>
                  <a:pt x="614806" y="223647"/>
                </a:lnTo>
                <a:lnTo>
                  <a:pt x="612139" y="220980"/>
                </a:lnTo>
                <a:lnTo>
                  <a:pt x="610615" y="217932"/>
                </a:lnTo>
                <a:lnTo>
                  <a:pt x="608456" y="213360"/>
                </a:lnTo>
                <a:lnTo>
                  <a:pt x="607313" y="206756"/>
                </a:lnTo>
                <a:lnTo>
                  <a:pt x="607313" y="121793"/>
                </a:lnTo>
                <a:lnTo>
                  <a:pt x="611459" y="114266"/>
                </a:lnTo>
                <a:lnTo>
                  <a:pt x="615521" y="107870"/>
                </a:lnTo>
                <a:lnTo>
                  <a:pt x="615941" y="107315"/>
                </a:lnTo>
                <a:lnTo>
                  <a:pt x="607313" y="107315"/>
                </a:lnTo>
                <a:lnTo>
                  <a:pt x="607313" y="94615"/>
                </a:lnTo>
                <a:close/>
              </a:path>
              <a:path w="670559" h="240664">
                <a:moveTo>
                  <a:pt x="654684" y="71628"/>
                </a:moveTo>
                <a:lnTo>
                  <a:pt x="648207" y="71628"/>
                </a:lnTo>
                <a:lnTo>
                  <a:pt x="637799" y="73846"/>
                </a:lnTo>
                <a:lnTo>
                  <a:pt x="627522" y="80518"/>
                </a:lnTo>
                <a:lnTo>
                  <a:pt x="617364" y="91666"/>
                </a:lnTo>
                <a:lnTo>
                  <a:pt x="607313" y="107315"/>
                </a:lnTo>
                <a:lnTo>
                  <a:pt x="615941" y="107315"/>
                </a:lnTo>
                <a:lnTo>
                  <a:pt x="619511" y="102594"/>
                </a:lnTo>
                <a:lnTo>
                  <a:pt x="623442" y="98425"/>
                </a:lnTo>
                <a:lnTo>
                  <a:pt x="625855" y="96139"/>
                </a:lnTo>
                <a:lnTo>
                  <a:pt x="628141" y="94996"/>
                </a:lnTo>
                <a:lnTo>
                  <a:pt x="670305" y="94996"/>
                </a:lnTo>
                <a:lnTo>
                  <a:pt x="670305" y="85725"/>
                </a:lnTo>
                <a:lnTo>
                  <a:pt x="668146" y="81280"/>
                </a:lnTo>
                <a:lnTo>
                  <a:pt x="664082" y="77343"/>
                </a:lnTo>
                <a:lnTo>
                  <a:pt x="659891" y="73533"/>
                </a:lnTo>
                <a:lnTo>
                  <a:pt x="654684" y="71628"/>
                </a:lnTo>
                <a:close/>
              </a:path>
              <a:path w="670559" h="240664">
                <a:moveTo>
                  <a:pt x="670305" y="94996"/>
                </a:moveTo>
                <a:lnTo>
                  <a:pt x="632713" y="94996"/>
                </a:lnTo>
                <a:lnTo>
                  <a:pt x="636396" y="97028"/>
                </a:lnTo>
                <a:lnTo>
                  <a:pt x="641476" y="100965"/>
                </a:lnTo>
                <a:lnTo>
                  <a:pt x="646429" y="104902"/>
                </a:lnTo>
                <a:lnTo>
                  <a:pt x="651001" y="106934"/>
                </a:lnTo>
                <a:lnTo>
                  <a:pt x="659129" y="106934"/>
                </a:lnTo>
                <a:lnTo>
                  <a:pt x="662812" y="105410"/>
                </a:lnTo>
                <a:lnTo>
                  <a:pt x="665733" y="102235"/>
                </a:lnTo>
                <a:lnTo>
                  <a:pt x="668781" y="99187"/>
                </a:lnTo>
                <a:lnTo>
                  <a:pt x="670255" y="95504"/>
                </a:lnTo>
                <a:lnTo>
                  <a:pt x="670305" y="94996"/>
                </a:lnTo>
                <a:close/>
              </a:path>
              <a:path w="670559" h="240664">
                <a:moveTo>
                  <a:pt x="607313" y="71628"/>
                </a:moveTo>
                <a:lnTo>
                  <a:pt x="600075" y="71628"/>
                </a:lnTo>
                <a:lnTo>
                  <a:pt x="552068" y="90932"/>
                </a:lnTo>
                <a:lnTo>
                  <a:pt x="553719" y="97282"/>
                </a:lnTo>
                <a:lnTo>
                  <a:pt x="558291" y="95504"/>
                </a:lnTo>
                <a:lnTo>
                  <a:pt x="562355" y="94615"/>
                </a:lnTo>
                <a:lnTo>
                  <a:pt x="607313" y="94615"/>
                </a:lnTo>
                <a:lnTo>
                  <a:pt x="607313" y="71628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799446" y="3019425"/>
            <a:ext cx="1024381" cy="323088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10936097" y="3102482"/>
            <a:ext cx="377825" cy="168275"/>
          </a:xfrm>
          <a:custGeom>
            <a:avLst/>
            <a:gdLst/>
            <a:ahLst/>
            <a:cxnLst/>
            <a:rect l="l" t="t" r="r" b="b"/>
            <a:pathLst>
              <a:path w="377825" h="168275">
                <a:moveTo>
                  <a:pt x="171323" y="4572"/>
                </a:moveTo>
                <a:lnTo>
                  <a:pt x="119507" y="4572"/>
                </a:lnTo>
                <a:lnTo>
                  <a:pt x="119507" y="11049"/>
                </a:lnTo>
                <a:lnTo>
                  <a:pt x="125476" y="11049"/>
                </a:lnTo>
                <a:lnTo>
                  <a:pt x="129540" y="11303"/>
                </a:lnTo>
                <a:lnTo>
                  <a:pt x="131445" y="11938"/>
                </a:lnTo>
                <a:lnTo>
                  <a:pt x="133477" y="12573"/>
                </a:lnTo>
                <a:lnTo>
                  <a:pt x="135001" y="13843"/>
                </a:lnTo>
                <a:lnTo>
                  <a:pt x="136271" y="15494"/>
                </a:lnTo>
                <a:lnTo>
                  <a:pt x="137287" y="16637"/>
                </a:lnTo>
                <a:lnTo>
                  <a:pt x="137668" y="17907"/>
                </a:lnTo>
                <a:lnTo>
                  <a:pt x="137668" y="22860"/>
                </a:lnTo>
                <a:lnTo>
                  <a:pt x="136398" y="27813"/>
                </a:lnTo>
                <a:lnTo>
                  <a:pt x="133731" y="34290"/>
                </a:lnTo>
                <a:lnTo>
                  <a:pt x="96647" y="125349"/>
                </a:lnTo>
                <a:lnTo>
                  <a:pt x="59690" y="37592"/>
                </a:lnTo>
                <a:lnTo>
                  <a:pt x="57277" y="32004"/>
                </a:lnTo>
                <a:lnTo>
                  <a:pt x="56007" y="27178"/>
                </a:lnTo>
                <a:lnTo>
                  <a:pt x="56007" y="19431"/>
                </a:lnTo>
                <a:lnTo>
                  <a:pt x="57277" y="16510"/>
                </a:lnTo>
                <a:lnTo>
                  <a:pt x="59563" y="14351"/>
                </a:lnTo>
                <a:lnTo>
                  <a:pt x="61976" y="12192"/>
                </a:lnTo>
                <a:lnTo>
                  <a:pt x="65405" y="11049"/>
                </a:lnTo>
                <a:lnTo>
                  <a:pt x="74803" y="11049"/>
                </a:lnTo>
                <a:lnTo>
                  <a:pt x="74803" y="4572"/>
                </a:lnTo>
                <a:lnTo>
                  <a:pt x="0" y="4572"/>
                </a:lnTo>
                <a:lnTo>
                  <a:pt x="0" y="11049"/>
                </a:lnTo>
                <a:lnTo>
                  <a:pt x="5842" y="11938"/>
                </a:lnTo>
                <a:lnTo>
                  <a:pt x="9652" y="12954"/>
                </a:lnTo>
                <a:lnTo>
                  <a:pt x="11684" y="13970"/>
                </a:lnTo>
                <a:lnTo>
                  <a:pt x="15240" y="15875"/>
                </a:lnTo>
                <a:lnTo>
                  <a:pt x="18161" y="18161"/>
                </a:lnTo>
                <a:lnTo>
                  <a:pt x="20447" y="20828"/>
                </a:lnTo>
                <a:lnTo>
                  <a:pt x="22860" y="23495"/>
                </a:lnTo>
                <a:lnTo>
                  <a:pt x="25273" y="28067"/>
                </a:lnTo>
                <a:lnTo>
                  <a:pt x="27813" y="34290"/>
                </a:lnTo>
                <a:lnTo>
                  <a:pt x="84455" y="168275"/>
                </a:lnTo>
                <a:lnTo>
                  <a:pt x="91567" y="168275"/>
                </a:lnTo>
                <a:lnTo>
                  <a:pt x="109321" y="125349"/>
                </a:lnTo>
                <a:lnTo>
                  <a:pt x="147955" y="32004"/>
                </a:lnTo>
                <a:lnTo>
                  <a:pt x="151130" y="23876"/>
                </a:lnTo>
                <a:lnTo>
                  <a:pt x="154813" y="18161"/>
                </a:lnTo>
                <a:lnTo>
                  <a:pt x="158877" y="14732"/>
                </a:lnTo>
                <a:lnTo>
                  <a:pt x="161163" y="12700"/>
                </a:lnTo>
                <a:lnTo>
                  <a:pt x="165354" y="11557"/>
                </a:lnTo>
                <a:lnTo>
                  <a:pt x="171323" y="11049"/>
                </a:lnTo>
                <a:lnTo>
                  <a:pt x="171323" y="4572"/>
                </a:lnTo>
                <a:close/>
              </a:path>
              <a:path w="377825" h="168275">
                <a:moveTo>
                  <a:pt x="301066" y="120586"/>
                </a:moveTo>
                <a:lnTo>
                  <a:pt x="281292" y="84074"/>
                </a:lnTo>
                <a:lnTo>
                  <a:pt x="240538" y="62484"/>
                </a:lnTo>
                <a:lnTo>
                  <a:pt x="233032" y="58610"/>
                </a:lnTo>
                <a:lnTo>
                  <a:pt x="213233" y="37338"/>
                </a:lnTo>
                <a:lnTo>
                  <a:pt x="213233" y="25654"/>
                </a:lnTo>
                <a:lnTo>
                  <a:pt x="215646" y="20828"/>
                </a:lnTo>
                <a:lnTo>
                  <a:pt x="220599" y="16637"/>
                </a:lnTo>
                <a:lnTo>
                  <a:pt x="225552" y="12319"/>
                </a:lnTo>
                <a:lnTo>
                  <a:pt x="232156" y="10160"/>
                </a:lnTo>
                <a:lnTo>
                  <a:pt x="240284" y="10160"/>
                </a:lnTo>
                <a:lnTo>
                  <a:pt x="275907" y="32664"/>
                </a:lnTo>
                <a:lnTo>
                  <a:pt x="283464" y="54102"/>
                </a:lnTo>
                <a:lnTo>
                  <a:pt x="289179" y="54102"/>
                </a:lnTo>
                <a:lnTo>
                  <a:pt x="289179" y="10160"/>
                </a:lnTo>
                <a:lnTo>
                  <a:pt x="289179" y="6477"/>
                </a:lnTo>
                <a:lnTo>
                  <a:pt x="289179" y="0"/>
                </a:lnTo>
                <a:lnTo>
                  <a:pt x="283464" y="0"/>
                </a:lnTo>
                <a:lnTo>
                  <a:pt x="282067" y="2667"/>
                </a:lnTo>
                <a:lnTo>
                  <a:pt x="280797" y="4572"/>
                </a:lnTo>
                <a:lnTo>
                  <a:pt x="278765" y="6096"/>
                </a:lnTo>
                <a:lnTo>
                  <a:pt x="277241" y="6477"/>
                </a:lnTo>
                <a:lnTo>
                  <a:pt x="273431" y="6477"/>
                </a:lnTo>
                <a:lnTo>
                  <a:pt x="269494" y="5715"/>
                </a:lnTo>
                <a:lnTo>
                  <a:pt x="254762" y="1270"/>
                </a:lnTo>
                <a:lnTo>
                  <a:pt x="247142" y="0"/>
                </a:lnTo>
                <a:lnTo>
                  <a:pt x="240919" y="0"/>
                </a:lnTo>
                <a:lnTo>
                  <a:pt x="230746" y="812"/>
                </a:lnTo>
                <a:lnTo>
                  <a:pt x="196113" y="27940"/>
                </a:lnTo>
                <a:lnTo>
                  <a:pt x="192786" y="45847"/>
                </a:lnTo>
                <a:lnTo>
                  <a:pt x="193255" y="53124"/>
                </a:lnTo>
                <a:lnTo>
                  <a:pt x="221945" y="87299"/>
                </a:lnTo>
                <a:lnTo>
                  <a:pt x="244944" y="99352"/>
                </a:lnTo>
                <a:lnTo>
                  <a:pt x="254393" y="104800"/>
                </a:lnTo>
                <a:lnTo>
                  <a:pt x="261759" y="109689"/>
                </a:lnTo>
                <a:lnTo>
                  <a:pt x="267081" y="114046"/>
                </a:lnTo>
                <a:lnTo>
                  <a:pt x="272669" y="119507"/>
                </a:lnTo>
                <a:lnTo>
                  <a:pt x="275463" y="126111"/>
                </a:lnTo>
                <a:lnTo>
                  <a:pt x="275463" y="140716"/>
                </a:lnTo>
                <a:lnTo>
                  <a:pt x="272923" y="146431"/>
                </a:lnTo>
                <a:lnTo>
                  <a:pt x="267843" y="151003"/>
                </a:lnTo>
                <a:lnTo>
                  <a:pt x="262890" y="155702"/>
                </a:lnTo>
                <a:lnTo>
                  <a:pt x="256413" y="158115"/>
                </a:lnTo>
                <a:lnTo>
                  <a:pt x="248412" y="158115"/>
                </a:lnTo>
                <a:lnTo>
                  <a:pt x="211378" y="138874"/>
                </a:lnTo>
                <a:lnTo>
                  <a:pt x="199136" y="109220"/>
                </a:lnTo>
                <a:lnTo>
                  <a:pt x="193421" y="109220"/>
                </a:lnTo>
                <a:lnTo>
                  <a:pt x="193421" y="165862"/>
                </a:lnTo>
                <a:lnTo>
                  <a:pt x="199136" y="165862"/>
                </a:lnTo>
                <a:lnTo>
                  <a:pt x="200660" y="162814"/>
                </a:lnTo>
                <a:lnTo>
                  <a:pt x="202692" y="161417"/>
                </a:lnTo>
                <a:lnTo>
                  <a:pt x="207772" y="161417"/>
                </a:lnTo>
                <a:lnTo>
                  <a:pt x="210947" y="161925"/>
                </a:lnTo>
                <a:lnTo>
                  <a:pt x="214757" y="163068"/>
                </a:lnTo>
                <a:lnTo>
                  <a:pt x="223837" y="165392"/>
                </a:lnTo>
                <a:lnTo>
                  <a:pt x="232435" y="167005"/>
                </a:lnTo>
                <a:lnTo>
                  <a:pt x="240499" y="167970"/>
                </a:lnTo>
                <a:lnTo>
                  <a:pt x="248031" y="168275"/>
                </a:lnTo>
                <a:lnTo>
                  <a:pt x="257962" y="167449"/>
                </a:lnTo>
                <a:lnTo>
                  <a:pt x="267373" y="164960"/>
                </a:lnTo>
                <a:lnTo>
                  <a:pt x="275018" y="161417"/>
                </a:lnTo>
                <a:lnTo>
                  <a:pt x="276301" y="160832"/>
                </a:lnTo>
                <a:lnTo>
                  <a:pt x="280263" y="158115"/>
                </a:lnTo>
                <a:lnTo>
                  <a:pt x="284734" y="155067"/>
                </a:lnTo>
                <a:lnTo>
                  <a:pt x="291896" y="147878"/>
                </a:lnTo>
                <a:lnTo>
                  <a:pt x="297014" y="139661"/>
                </a:lnTo>
                <a:lnTo>
                  <a:pt x="300088" y="130403"/>
                </a:lnTo>
                <a:lnTo>
                  <a:pt x="301066" y="120586"/>
                </a:lnTo>
                <a:close/>
              </a:path>
              <a:path w="377825" h="168275">
                <a:moveTo>
                  <a:pt x="377698" y="143764"/>
                </a:moveTo>
                <a:lnTo>
                  <a:pt x="375793" y="139192"/>
                </a:lnTo>
                <a:lnTo>
                  <a:pt x="372110" y="135509"/>
                </a:lnTo>
                <a:lnTo>
                  <a:pt x="368427" y="131699"/>
                </a:lnTo>
                <a:lnTo>
                  <a:pt x="363855" y="129794"/>
                </a:lnTo>
                <a:lnTo>
                  <a:pt x="358394" y="129794"/>
                </a:lnTo>
                <a:lnTo>
                  <a:pt x="353187" y="129794"/>
                </a:lnTo>
                <a:lnTo>
                  <a:pt x="348615" y="131699"/>
                </a:lnTo>
                <a:lnTo>
                  <a:pt x="344805" y="135382"/>
                </a:lnTo>
                <a:lnTo>
                  <a:pt x="341122" y="139065"/>
                </a:lnTo>
                <a:lnTo>
                  <a:pt x="339217" y="143637"/>
                </a:lnTo>
                <a:lnTo>
                  <a:pt x="339217" y="154432"/>
                </a:lnTo>
                <a:lnTo>
                  <a:pt x="341122" y="158877"/>
                </a:lnTo>
                <a:lnTo>
                  <a:pt x="344805" y="162687"/>
                </a:lnTo>
                <a:lnTo>
                  <a:pt x="348615" y="166370"/>
                </a:lnTo>
                <a:lnTo>
                  <a:pt x="353187" y="168275"/>
                </a:lnTo>
                <a:lnTo>
                  <a:pt x="363728" y="168275"/>
                </a:lnTo>
                <a:lnTo>
                  <a:pt x="368300" y="166370"/>
                </a:lnTo>
                <a:lnTo>
                  <a:pt x="372110" y="162687"/>
                </a:lnTo>
                <a:lnTo>
                  <a:pt x="375793" y="158877"/>
                </a:lnTo>
                <a:lnTo>
                  <a:pt x="377698" y="154432"/>
                </a:lnTo>
                <a:lnTo>
                  <a:pt x="377698" y="143764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83944" y="3552825"/>
            <a:ext cx="1298321" cy="323088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504313" y="3552825"/>
            <a:ext cx="1013611" cy="323088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656203" y="3552825"/>
            <a:ext cx="1225550" cy="323088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5007102" y="3552825"/>
            <a:ext cx="627380" cy="251460"/>
          </a:xfrm>
          <a:custGeom>
            <a:avLst/>
            <a:gdLst/>
            <a:ahLst/>
            <a:cxnLst/>
            <a:rect l="l" t="t" r="r" b="b"/>
            <a:pathLst>
              <a:path w="627379" h="251460">
                <a:moveTo>
                  <a:pt x="66548" y="87630"/>
                </a:moveTo>
                <a:lnTo>
                  <a:pt x="0" y="87630"/>
                </a:lnTo>
                <a:lnTo>
                  <a:pt x="0" y="94106"/>
                </a:lnTo>
                <a:lnTo>
                  <a:pt x="6858" y="95631"/>
                </a:lnTo>
                <a:lnTo>
                  <a:pt x="11937" y="97789"/>
                </a:lnTo>
                <a:lnTo>
                  <a:pt x="18414" y="103758"/>
                </a:lnTo>
                <a:lnTo>
                  <a:pt x="21717" y="109474"/>
                </a:lnTo>
                <a:lnTo>
                  <a:pt x="25146" y="117856"/>
                </a:lnTo>
                <a:lnTo>
                  <a:pt x="76073" y="251332"/>
                </a:lnTo>
                <a:lnTo>
                  <a:pt x="82550" y="251332"/>
                </a:lnTo>
                <a:lnTo>
                  <a:pt x="101782" y="209169"/>
                </a:lnTo>
                <a:lnTo>
                  <a:pt x="88519" y="209169"/>
                </a:lnTo>
                <a:lnTo>
                  <a:pt x="54610" y="117856"/>
                </a:lnTo>
                <a:lnTo>
                  <a:pt x="52577" y="112775"/>
                </a:lnTo>
                <a:lnTo>
                  <a:pt x="51688" y="108457"/>
                </a:lnTo>
                <a:lnTo>
                  <a:pt x="51688" y="101600"/>
                </a:lnTo>
                <a:lnTo>
                  <a:pt x="52577" y="99187"/>
                </a:lnTo>
                <a:lnTo>
                  <a:pt x="56387" y="95631"/>
                </a:lnTo>
                <a:lnTo>
                  <a:pt x="60451" y="94614"/>
                </a:lnTo>
                <a:lnTo>
                  <a:pt x="66548" y="94106"/>
                </a:lnTo>
                <a:lnTo>
                  <a:pt x="66548" y="87630"/>
                </a:lnTo>
                <a:close/>
              </a:path>
              <a:path w="627379" h="251460">
                <a:moveTo>
                  <a:pt x="158414" y="149987"/>
                </a:moveTo>
                <a:lnTo>
                  <a:pt x="128777" y="149987"/>
                </a:lnTo>
                <a:lnTo>
                  <a:pt x="168528" y="251332"/>
                </a:lnTo>
                <a:lnTo>
                  <a:pt x="175640" y="251332"/>
                </a:lnTo>
                <a:lnTo>
                  <a:pt x="193293" y="205739"/>
                </a:lnTo>
                <a:lnTo>
                  <a:pt x="180467" y="205739"/>
                </a:lnTo>
                <a:lnTo>
                  <a:pt x="158414" y="149987"/>
                </a:lnTo>
                <a:close/>
              </a:path>
              <a:path w="627379" h="251460">
                <a:moveTo>
                  <a:pt x="164211" y="87630"/>
                </a:moveTo>
                <a:lnTo>
                  <a:pt x="88519" y="87630"/>
                </a:lnTo>
                <a:lnTo>
                  <a:pt x="88519" y="94106"/>
                </a:lnTo>
                <a:lnTo>
                  <a:pt x="95503" y="94487"/>
                </a:lnTo>
                <a:lnTo>
                  <a:pt x="100202" y="95376"/>
                </a:lnTo>
                <a:lnTo>
                  <a:pt x="102743" y="97027"/>
                </a:lnTo>
                <a:lnTo>
                  <a:pt x="107314" y="99694"/>
                </a:lnTo>
                <a:lnTo>
                  <a:pt x="110871" y="104520"/>
                </a:lnTo>
                <a:lnTo>
                  <a:pt x="113762" y="111632"/>
                </a:lnTo>
                <a:lnTo>
                  <a:pt x="122682" y="134874"/>
                </a:lnTo>
                <a:lnTo>
                  <a:pt x="88519" y="209169"/>
                </a:lnTo>
                <a:lnTo>
                  <a:pt x="101782" y="209169"/>
                </a:lnTo>
                <a:lnTo>
                  <a:pt x="128777" y="149987"/>
                </a:lnTo>
                <a:lnTo>
                  <a:pt x="158414" y="149987"/>
                </a:lnTo>
                <a:lnTo>
                  <a:pt x="144399" y="114554"/>
                </a:lnTo>
                <a:lnTo>
                  <a:pt x="143510" y="112141"/>
                </a:lnTo>
                <a:lnTo>
                  <a:pt x="143001" y="109727"/>
                </a:lnTo>
                <a:lnTo>
                  <a:pt x="143001" y="103377"/>
                </a:lnTo>
                <a:lnTo>
                  <a:pt x="164211" y="94106"/>
                </a:lnTo>
                <a:lnTo>
                  <a:pt x="164211" y="87630"/>
                </a:lnTo>
                <a:close/>
              </a:path>
              <a:path w="627379" h="251460">
                <a:moveTo>
                  <a:pt x="250825" y="87630"/>
                </a:moveTo>
                <a:lnTo>
                  <a:pt x="200787" y="87630"/>
                </a:lnTo>
                <a:lnTo>
                  <a:pt x="200787" y="94106"/>
                </a:lnTo>
                <a:lnTo>
                  <a:pt x="207390" y="94361"/>
                </a:lnTo>
                <a:lnTo>
                  <a:pt x="211709" y="95376"/>
                </a:lnTo>
                <a:lnTo>
                  <a:pt x="213995" y="97027"/>
                </a:lnTo>
                <a:lnTo>
                  <a:pt x="216281" y="98806"/>
                </a:lnTo>
                <a:lnTo>
                  <a:pt x="217424" y="100711"/>
                </a:lnTo>
                <a:lnTo>
                  <a:pt x="217424" y="106680"/>
                </a:lnTo>
                <a:lnTo>
                  <a:pt x="216281" y="111632"/>
                </a:lnTo>
                <a:lnTo>
                  <a:pt x="213868" y="117856"/>
                </a:lnTo>
                <a:lnTo>
                  <a:pt x="180467" y="205739"/>
                </a:lnTo>
                <a:lnTo>
                  <a:pt x="193293" y="205739"/>
                </a:lnTo>
                <a:lnTo>
                  <a:pt x="228600" y="114554"/>
                </a:lnTo>
                <a:lnTo>
                  <a:pt x="232697" y="106429"/>
                </a:lnTo>
                <a:lnTo>
                  <a:pt x="237759" y="100330"/>
                </a:lnTo>
                <a:lnTo>
                  <a:pt x="243798" y="96230"/>
                </a:lnTo>
                <a:lnTo>
                  <a:pt x="250825" y="94106"/>
                </a:lnTo>
                <a:lnTo>
                  <a:pt x="250825" y="87630"/>
                </a:lnTo>
                <a:close/>
              </a:path>
              <a:path w="627379" h="251460">
                <a:moveTo>
                  <a:pt x="310134" y="0"/>
                </a:moveTo>
                <a:lnTo>
                  <a:pt x="300227" y="0"/>
                </a:lnTo>
                <a:lnTo>
                  <a:pt x="296037" y="1650"/>
                </a:lnTo>
                <a:lnTo>
                  <a:pt x="292608" y="5079"/>
                </a:lnTo>
                <a:lnTo>
                  <a:pt x="289306" y="8509"/>
                </a:lnTo>
                <a:lnTo>
                  <a:pt x="287527" y="12573"/>
                </a:lnTo>
                <a:lnTo>
                  <a:pt x="287527" y="22351"/>
                </a:lnTo>
                <a:lnTo>
                  <a:pt x="289306" y="26542"/>
                </a:lnTo>
                <a:lnTo>
                  <a:pt x="296163" y="33400"/>
                </a:lnTo>
                <a:lnTo>
                  <a:pt x="300355" y="35178"/>
                </a:lnTo>
                <a:lnTo>
                  <a:pt x="310134" y="35178"/>
                </a:lnTo>
                <a:lnTo>
                  <a:pt x="314198" y="33400"/>
                </a:lnTo>
                <a:lnTo>
                  <a:pt x="321056" y="26542"/>
                </a:lnTo>
                <a:lnTo>
                  <a:pt x="322707" y="22351"/>
                </a:lnTo>
                <a:lnTo>
                  <a:pt x="322707" y="12573"/>
                </a:lnTo>
                <a:lnTo>
                  <a:pt x="321056" y="8509"/>
                </a:lnTo>
                <a:lnTo>
                  <a:pt x="314198" y="1650"/>
                </a:lnTo>
                <a:lnTo>
                  <a:pt x="310134" y="0"/>
                </a:lnTo>
                <a:close/>
              </a:path>
              <a:path w="627379" h="251460">
                <a:moveTo>
                  <a:pt x="343788" y="240283"/>
                </a:moveTo>
                <a:lnTo>
                  <a:pt x="266573" y="240283"/>
                </a:lnTo>
                <a:lnTo>
                  <a:pt x="266573" y="246506"/>
                </a:lnTo>
                <a:lnTo>
                  <a:pt x="343788" y="246506"/>
                </a:lnTo>
                <a:lnTo>
                  <a:pt x="343788" y="240283"/>
                </a:lnTo>
                <a:close/>
              </a:path>
              <a:path w="627379" h="251460">
                <a:moveTo>
                  <a:pt x="319659" y="106044"/>
                </a:moveTo>
                <a:lnTo>
                  <a:pt x="281432" y="106044"/>
                </a:lnTo>
                <a:lnTo>
                  <a:pt x="283718" y="106806"/>
                </a:lnTo>
                <a:lnTo>
                  <a:pt x="285496" y="108204"/>
                </a:lnTo>
                <a:lnTo>
                  <a:pt x="290815" y="220599"/>
                </a:lnTo>
                <a:lnTo>
                  <a:pt x="290068" y="227075"/>
                </a:lnTo>
                <a:lnTo>
                  <a:pt x="274320" y="240283"/>
                </a:lnTo>
                <a:lnTo>
                  <a:pt x="336169" y="240283"/>
                </a:lnTo>
                <a:lnTo>
                  <a:pt x="321818" y="230505"/>
                </a:lnTo>
                <a:lnTo>
                  <a:pt x="320294" y="227202"/>
                </a:lnTo>
                <a:lnTo>
                  <a:pt x="319659" y="220599"/>
                </a:lnTo>
                <a:lnTo>
                  <a:pt x="319659" y="106044"/>
                </a:lnTo>
                <a:close/>
              </a:path>
              <a:path w="627379" h="251460">
                <a:moveTo>
                  <a:pt x="319659" y="83057"/>
                </a:moveTo>
                <a:lnTo>
                  <a:pt x="312038" y="83057"/>
                </a:lnTo>
                <a:lnTo>
                  <a:pt x="264160" y="102362"/>
                </a:lnTo>
                <a:lnTo>
                  <a:pt x="266573" y="108712"/>
                </a:lnTo>
                <a:lnTo>
                  <a:pt x="271145" y="106933"/>
                </a:lnTo>
                <a:lnTo>
                  <a:pt x="275082" y="106044"/>
                </a:lnTo>
                <a:lnTo>
                  <a:pt x="319659" y="106044"/>
                </a:lnTo>
                <a:lnTo>
                  <a:pt x="319659" y="83057"/>
                </a:lnTo>
                <a:close/>
              </a:path>
              <a:path w="627379" h="251460">
                <a:moveTo>
                  <a:pt x="410083" y="99822"/>
                </a:moveTo>
                <a:lnTo>
                  <a:pt x="381381" y="99822"/>
                </a:lnTo>
                <a:lnTo>
                  <a:pt x="381381" y="206629"/>
                </a:lnTo>
                <a:lnTo>
                  <a:pt x="396367" y="244729"/>
                </a:lnTo>
                <a:lnTo>
                  <a:pt x="406653" y="249047"/>
                </a:lnTo>
                <a:lnTo>
                  <a:pt x="419735" y="249047"/>
                </a:lnTo>
                <a:lnTo>
                  <a:pt x="445170" y="228981"/>
                </a:lnTo>
                <a:lnTo>
                  <a:pt x="421132" y="228981"/>
                </a:lnTo>
                <a:lnTo>
                  <a:pt x="417449" y="227202"/>
                </a:lnTo>
                <a:lnTo>
                  <a:pt x="414400" y="223647"/>
                </a:lnTo>
                <a:lnTo>
                  <a:pt x="411480" y="220091"/>
                </a:lnTo>
                <a:lnTo>
                  <a:pt x="410083" y="213106"/>
                </a:lnTo>
                <a:lnTo>
                  <a:pt x="410083" y="99822"/>
                </a:lnTo>
                <a:close/>
              </a:path>
              <a:path w="627379" h="251460">
                <a:moveTo>
                  <a:pt x="451993" y="215011"/>
                </a:moveTo>
                <a:lnTo>
                  <a:pt x="445262" y="215011"/>
                </a:lnTo>
                <a:lnTo>
                  <a:pt x="443230" y="219582"/>
                </a:lnTo>
                <a:lnTo>
                  <a:pt x="440436" y="223012"/>
                </a:lnTo>
                <a:lnTo>
                  <a:pt x="433324" y="227837"/>
                </a:lnTo>
                <a:lnTo>
                  <a:pt x="429640" y="228981"/>
                </a:lnTo>
                <a:lnTo>
                  <a:pt x="445170" y="228981"/>
                </a:lnTo>
                <a:lnTo>
                  <a:pt x="448635" y="222964"/>
                </a:lnTo>
                <a:lnTo>
                  <a:pt x="451993" y="215011"/>
                </a:lnTo>
                <a:close/>
              </a:path>
              <a:path w="627379" h="251460">
                <a:moveTo>
                  <a:pt x="410083" y="35560"/>
                </a:moveTo>
                <a:lnTo>
                  <a:pt x="404622" y="35560"/>
                </a:lnTo>
                <a:lnTo>
                  <a:pt x="401288" y="43578"/>
                </a:lnTo>
                <a:lnTo>
                  <a:pt x="398335" y="50276"/>
                </a:lnTo>
                <a:lnTo>
                  <a:pt x="375793" y="81152"/>
                </a:lnTo>
                <a:lnTo>
                  <a:pt x="356235" y="94106"/>
                </a:lnTo>
                <a:lnTo>
                  <a:pt x="356235" y="99822"/>
                </a:lnTo>
                <a:lnTo>
                  <a:pt x="447167" y="99822"/>
                </a:lnTo>
                <a:lnTo>
                  <a:pt x="447167" y="87630"/>
                </a:lnTo>
                <a:lnTo>
                  <a:pt x="410083" y="87630"/>
                </a:lnTo>
                <a:lnTo>
                  <a:pt x="410083" y="35560"/>
                </a:lnTo>
                <a:close/>
              </a:path>
              <a:path w="627379" h="251460">
                <a:moveTo>
                  <a:pt x="535305" y="240283"/>
                </a:moveTo>
                <a:lnTo>
                  <a:pt x="456564" y="240283"/>
                </a:lnTo>
                <a:lnTo>
                  <a:pt x="456564" y="246506"/>
                </a:lnTo>
                <a:lnTo>
                  <a:pt x="535305" y="246506"/>
                </a:lnTo>
                <a:lnTo>
                  <a:pt x="535305" y="240283"/>
                </a:lnTo>
                <a:close/>
              </a:path>
              <a:path w="627379" h="251460">
                <a:moveTo>
                  <a:pt x="627126" y="240283"/>
                </a:moveTo>
                <a:lnTo>
                  <a:pt x="549148" y="240283"/>
                </a:lnTo>
                <a:lnTo>
                  <a:pt x="549148" y="246506"/>
                </a:lnTo>
                <a:lnTo>
                  <a:pt x="627126" y="246506"/>
                </a:lnTo>
                <a:lnTo>
                  <a:pt x="627126" y="240283"/>
                </a:lnTo>
                <a:close/>
              </a:path>
              <a:path w="627379" h="251460">
                <a:moveTo>
                  <a:pt x="509650" y="22605"/>
                </a:moveTo>
                <a:lnTo>
                  <a:pt x="471297" y="22605"/>
                </a:lnTo>
                <a:lnTo>
                  <a:pt x="473710" y="23367"/>
                </a:lnTo>
                <a:lnTo>
                  <a:pt x="477265" y="26415"/>
                </a:lnTo>
                <a:lnTo>
                  <a:pt x="480748" y="54617"/>
                </a:lnTo>
                <a:lnTo>
                  <a:pt x="480736" y="221487"/>
                </a:lnTo>
                <a:lnTo>
                  <a:pt x="480187" y="227202"/>
                </a:lnTo>
                <a:lnTo>
                  <a:pt x="478789" y="230377"/>
                </a:lnTo>
                <a:lnTo>
                  <a:pt x="477393" y="233680"/>
                </a:lnTo>
                <a:lnTo>
                  <a:pt x="475488" y="235838"/>
                </a:lnTo>
                <a:lnTo>
                  <a:pt x="473201" y="236981"/>
                </a:lnTo>
                <a:lnTo>
                  <a:pt x="469138" y="239141"/>
                </a:lnTo>
                <a:lnTo>
                  <a:pt x="463550" y="240283"/>
                </a:lnTo>
                <a:lnTo>
                  <a:pt x="527176" y="240283"/>
                </a:lnTo>
                <a:lnTo>
                  <a:pt x="521462" y="239394"/>
                </a:lnTo>
                <a:lnTo>
                  <a:pt x="514858" y="235838"/>
                </a:lnTo>
                <a:lnTo>
                  <a:pt x="512699" y="233552"/>
                </a:lnTo>
                <a:lnTo>
                  <a:pt x="510159" y="228219"/>
                </a:lnTo>
                <a:lnTo>
                  <a:pt x="509650" y="221487"/>
                </a:lnTo>
                <a:lnTo>
                  <a:pt x="509650" y="126745"/>
                </a:lnTo>
                <a:lnTo>
                  <a:pt x="515816" y="120459"/>
                </a:lnTo>
                <a:lnTo>
                  <a:pt x="520693" y="116077"/>
                </a:lnTo>
                <a:lnTo>
                  <a:pt x="509650" y="116077"/>
                </a:lnTo>
                <a:lnTo>
                  <a:pt x="509650" y="22605"/>
                </a:lnTo>
                <a:close/>
              </a:path>
              <a:path w="627379" h="251460">
                <a:moveTo>
                  <a:pt x="596384" y="104012"/>
                </a:moveTo>
                <a:lnTo>
                  <a:pt x="554863" y="104012"/>
                </a:lnTo>
                <a:lnTo>
                  <a:pt x="559562" y="105282"/>
                </a:lnTo>
                <a:lnTo>
                  <a:pt x="563499" y="108076"/>
                </a:lnTo>
                <a:lnTo>
                  <a:pt x="574675" y="225044"/>
                </a:lnTo>
                <a:lnTo>
                  <a:pt x="574294" y="226949"/>
                </a:lnTo>
                <a:lnTo>
                  <a:pt x="573151" y="231267"/>
                </a:lnTo>
                <a:lnTo>
                  <a:pt x="571119" y="234569"/>
                </a:lnTo>
                <a:lnTo>
                  <a:pt x="565276" y="239141"/>
                </a:lnTo>
                <a:lnTo>
                  <a:pt x="560197" y="240283"/>
                </a:lnTo>
                <a:lnTo>
                  <a:pt x="619760" y="240283"/>
                </a:lnTo>
                <a:lnTo>
                  <a:pt x="606044" y="231267"/>
                </a:lnTo>
                <a:lnTo>
                  <a:pt x="604393" y="227583"/>
                </a:lnTo>
                <a:lnTo>
                  <a:pt x="603715" y="221487"/>
                </a:lnTo>
                <a:lnTo>
                  <a:pt x="603631" y="154431"/>
                </a:lnTo>
                <a:lnTo>
                  <a:pt x="603418" y="140833"/>
                </a:lnTo>
                <a:lnTo>
                  <a:pt x="602789" y="129555"/>
                </a:lnTo>
                <a:lnTo>
                  <a:pt x="601755" y="120588"/>
                </a:lnTo>
                <a:lnTo>
                  <a:pt x="600328" y="113918"/>
                </a:lnTo>
                <a:lnTo>
                  <a:pt x="597638" y="106443"/>
                </a:lnTo>
                <a:lnTo>
                  <a:pt x="596384" y="104012"/>
                </a:lnTo>
                <a:close/>
              </a:path>
              <a:path w="627379" h="251460">
                <a:moveTo>
                  <a:pt x="571626" y="83057"/>
                </a:moveTo>
                <a:lnTo>
                  <a:pt x="555117" y="83057"/>
                </a:lnTo>
                <a:lnTo>
                  <a:pt x="547624" y="84962"/>
                </a:lnTo>
                <a:lnTo>
                  <a:pt x="509650" y="116077"/>
                </a:lnTo>
                <a:lnTo>
                  <a:pt x="520693" y="116077"/>
                </a:lnTo>
                <a:lnTo>
                  <a:pt x="521541" y="115315"/>
                </a:lnTo>
                <a:lnTo>
                  <a:pt x="526813" y="111315"/>
                </a:lnTo>
                <a:lnTo>
                  <a:pt x="531622" y="108457"/>
                </a:lnTo>
                <a:lnTo>
                  <a:pt x="537718" y="105537"/>
                </a:lnTo>
                <a:lnTo>
                  <a:pt x="543687" y="104012"/>
                </a:lnTo>
                <a:lnTo>
                  <a:pt x="596384" y="104012"/>
                </a:lnTo>
                <a:lnTo>
                  <a:pt x="594328" y="100028"/>
                </a:lnTo>
                <a:lnTo>
                  <a:pt x="590399" y="94684"/>
                </a:lnTo>
                <a:lnTo>
                  <a:pt x="585851" y="90424"/>
                </a:lnTo>
                <a:lnTo>
                  <a:pt x="579374" y="85470"/>
                </a:lnTo>
                <a:lnTo>
                  <a:pt x="571626" y="83057"/>
                </a:lnTo>
                <a:close/>
              </a:path>
              <a:path w="627379" h="251460">
                <a:moveTo>
                  <a:pt x="509650" y="0"/>
                </a:moveTo>
                <a:lnTo>
                  <a:pt x="501650" y="0"/>
                </a:lnTo>
                <a:lnTo>
                  <a:pt x="454151" y="19430"/>
                </a:lnTo>
                <a:lnTo>
                  <a:pt x="456564" y="25400"/>
                </a:lnTo>
                <a:lnTo>
                  <a:pt x="462025" y="23622"/>
                </a:lnTo>
                <a:lnTo>
                  <a:pt x="465963" y="22605"/>
                </a:lnTo>
                <a:lnTo>
                  <a:pt x="509650" y="22605"/>
                </a:lnTo>
                <a:lnTo>
                  <a:pt x="509650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753480" y="3552825"/>
            <a:ext cx="1299845" cy="323088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173848" y="3552825"/>
            <a:ext cx="937259" cy="323088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8237601" y="3552825"/>
            <a:ext cx="758190" cy="306070"/>
          </a:xfrm>
          <a:custGeom>
            <a:avLst/>
            <a:gdLst/>
            <a:ahLst/>
            <a:cxnLst/>
            <a:rect l="l" t="t" r="r" b="b"/>
            <a:pathLst>
              <a:path w="758190" h="306070">
                <a:moveTo>
                  <a:pt x="53848" y="99822"/>
                </a:moveTo>
                <a:lnTo>
                  <a:pt x="25146" y="99822"/>
                </a:lnTo>
                <a:lnTo>
                  <a:pt x="25146" y="206629"/>
                </a:lnTo>
                <a:lnTo>
                  <a:pt x="40131" y="244729"/>
                </a:lnTo>
                <a:lnTo>
                  <a:pt x="50419" y="249047"/>
                </a:lnTo>
                <a:lnTo>
                  <a:pt x="63500" y="249047"/>
                </a:lnTo>
                <a:lnTo>
                  <a:pt x="88935" y="228981"/>
                </a:lnTo>
                <a:lnTo>
                  <a:pt x="64897" y="228981"/>
                </a:lnTo>
                <a:lnTo>
                  <a:pt x="61214" y="227202"/>
                </a:lnTo>
                <a:lnTo>
                  <a:pt x="58166" y="223647"/>
                </a:lnTo>
                <a:lnTo>
                  <a:pt x="55245" y="220091"/>
                </a:lnTo>
                <a:lnTo>
                  <a:pt x="53848" y="213106"/>
                </a:lnTo>
                <a:lnTo>
                  <a:pt x="53848" y="99822"/>
                </a:lnTo>
                <a:close/>
              </a:path>
              <a:path w="758190" h="306070">
                <a:moveTo>
                  <a:pt x="95757" y="215011"/>
                </a:moveTo>
                <a:lnTo>
                  <a:pt x="89026" y="215011"/>
                </a:lnTo>
                <a:lnTo>
                  <a:pt x="86995" y="219582"/>
                </a:lnTo>
                <a:lnTo>
                  <a:pt x="84200" y="223012"/>
                </a:lnTo>
                <a:lnTo>
                  <a:pt x="77089" y="227837"/>
                </a:lnTo>
                <a:lnTo>
                  <a:pt x="73405" y="228981"/>
                </a:lnTo>
                <a:lnTo>
                  <a:pt x="88935" y="228981"/>
                </a:lnTo>
                <a:lnTo>
                  <a:pt x="92400" y="222964"/>
                </a:lnTo>
                <a:lnTo>
                  <a:pt x="95757" y="215011"/>
                </a:lnTo>
                <a:close/>
              </a:path>
              <a:path w="758190" h="306070">
                <a:moveTo>
                  <a:pt x="53848" y="35560"/>
                </a:moveTo>
                <a:lnTo>
                  <a:pt x="48387" y="35560"/>
                </a:lnTo>
                <a:lnTo>
                  <a:pt x="45053" y="43578"/>
                </a:lnTo>
                <a:lnTo>
                  <a:pt x="42100" y="50276"/>
                </a:lnTo>
                <a:lnTo>
                  <a:pt x="19557" y="81152"/>
                </a:lnTo>
                <a:lnTo>
                  <a:pt x="0" y="94106"/>
                </a:lnTo>
                <a:lnTo>
                  <a:pt x="0" y="99822"/>
                </a:lnTo>
                <a:lnTo>
                  <a:pt x="90931" y="99822"/>
                </a:lnTo>
                <a:lnTo>
                  <a:pt x="90931" y="87630"/>
                </a:lnTo>
                <a:lnTo>
                  <a:pt x="53848" y="87630"/>
                </a:lnTo>
                <a:lnTo>
                  <a:pt x="53848" y="35560"/>
                </a:lnTo>
                <a:close/>
              </a:path>
              <a:path w="758190" h="306070">
                <a:moveTo>
                  <a:pt x="184403" y="83057"/>
                </a:moveTo>
                <a:lnTo>
                  <a:pt x="146939" y="93344"/>
                </a:lnTo>
                <a:lnTo>
                  <a:pt x="118491" y="125222"/>
                </a:lnTo>
                <a:lnTo>
                  <a:pt x="107569" y="168656"/>
                </a:lnTo>
                <a:lnTo>
                  <a:pt x="108688" y="183253"/>
                </a:lnTo>
                <a:lnTo>
                  <a:pt x="125475" y="222757"/>
                </a:lnTo>
                <a:lnTo>
                  <a:pt x="165498" y="249547"/>
                </a:lnTo>
                <a:lnTo>
                  <a:pt x="182499" y="251332"/>
                </a:lnTo>
                <a:lnTo>
                  <a:pt x="193268" y="250642"/>
                </a:lnTo>
                <a:lnTo>
                  <a:pt x="203501" y="248570"/>
                </a:lnTo>
                <a:lnTo>
                  <a:pt x="213234" y="245117"/>
                </a:lnTo>
                <a:lnTo>
                  <a:pt x="222503" y="240283"/>
                </a:lnTo>
                <a:lnTo>
                  <a:pt x="224236" y="239013"/>
                </a:lnTo>
                <a:lnTo>
                  <a:pt x="189992" y="239013"/>
                </a:lnTo>
                <a:lnTo>
                  <a:pt x="179226" y="237442"/>
                </a:lnTo>
                <a:lnTo>
                  <a:pt x="147595" y="200699"/>
                </a:lnTo>
                <a:lnTo>
                  <a:pt x="139826" y="154050"/>
                </a:lnTo>
                <a:lnTo>
                  <a:pt x="140184" y="143785"/>
                </a:lnTo>
                <a:lnTo>
                  <a:pt x="154431" y="103377"/>
                </a:lnTo>
                <a:lnTo>
                  <a:pt x="172847" y="94233"/>
                </a:lnTo>
                <a:lnTo>
                  <a:pt x="223869" y="94233"/>
                </a:lnTo>
                <a:lnTo>
                  <a:pt x="216884" y="89852"/>
                </a:lnTo>
                <a:lnTo>
                  <a:pt x="201525" y="84752"/>
                </a:lnTo>
                <a:lnTo>
                  <a:pt x="184403" y="83057"/>
                </a:lnTo>
                <a:close/>
              </a:path>
              <a:path w="758190" h="306070">
                <a:moveTo>
                  <a:pt x="223869" y="94233"/>
                </a:moveTo>
                <a:lnTo>
                  <a:pt x="179070" y="94233"/>
                </a:lnTo>
                <a:lnTo>
                  <a:pt x="188168" y="95279"/>
                </a:lnTo>
                <a:lnTo>
                  <a:pt x="196421" y="98409"/>
                </a:lnTo>
                <a:lnTo>
                  <a:pt x="224043" y="139731"/>
                </a:lnTo>
                <a:lnTo>
                  <a:pt x="228600" y="177545"/>
                </a:lnTo>
                <a:lnTo>
                  <a:pt x="227911" y="193167"/>
                </a:lnTo>
                <a:lnTo>
                  <a:pt x="211869" y="231245"/>
                </a:lnTo>
                <a:lnTo>
                  <a:pt x="189992" y="239013"/>
                </a:lnTo>
                <a:lnTo>
                  <a:pt x="224236" y="239013"/>
                </a:lnTo>
                <a:lnTo>
                  <a:pt x="250698" y="207263"/>
                </a:lnTo>
                <a:lnTo>
                  <a:pt x="260857" y="164211"/>
                </a:lnTo>
                <a:lnTo>
                  <a:pt x="259693" y="149421"/>
                </a:lnTo>
                <a:lnTo>
                  <a:pt x="256206" y="135524"/>
                </a:lnTo>
                <a:lnTo>
                  <a:pt x="250410" y="122509"/>
                </a:lnTo>
                <a:lnTo>
                  <a:pt x="242316" y="110362"/>
                </a:lnTo>
                <a:lnTo>
                  <a:pt x="230481" y="98381"/>
                </a:lnTo>
                <a:lnTo>
                  <a:pt x="223869" y="94233"/>
                </a:lnTo>
                <a:close/>
              </a:path>
              <a:path w="758190" h="306070">
                <a:moveTo>
                  <a:pt x="361188" y="83057"/>
                </a:moveTo>
                <a:lnTo>
                  <a:pt x="323723" y="93344"/>
                </a:lnTo>
                <a:lnTo>
                  <a:pt x="295275" y="125222"/>
                </a:lnTo>
                <a:lnTo>
                  <a:pt x="284352" y="168656"/>
                </a:lnTo>
                <a:lnTo>
                  <a:pt x="285472" y="183253"/>
                </a:lnTo>
                <a:lnTo>
                  <a:pt x="302259" y="222757"/>
                </a:lnTo>
                <a:lnTo>
                  <a:pt x="342282" y="249547"/>
                </a:lnTo>
                <a:lnTo>
                  <a:pt x="359282" y="251332"/>
                </a:lnTo>
                <a:lnTo>
                  <a:pt x="370052" y="250642"/>
                </a:lnTo>
                <a:lnTo>
                  <a:pt x="380285" y="248570"/>
                </a:lnTo>
                <a:lnTo>
                  <a:pt x="390018" y="245117"/>
                </a:lnTo>
                <a:lnTo>
                  <a:pt x="399288" y="240283"/>
                </a:lnTo>
                <a:lnTo>
                  <a:pt x="401020" y="239013"/>
                </a:lnTo>
                <a:lnTo>
                  <a:pt x="366775" y="239013"/>
                </a:lnTo>
                <a:lnTo>
                  <a:pt x="356010" y="237442"/>
                </a:lnTo>
                <a:lnTo>
                  <a:pt x="324379" y="200699"/>
                </a:lnTo>
                <a:lnTo>
                  <a:pt x="316610" y="154050"/>
                </a:lnTo>
                <a:lnTo>
                  <a:pt x="316968" y="143785"/>
                </a:lnTo>
                <a:lnTo>
                  <a:pt x="331216" y="103377"/>
                </a:lnTo>
                <a:lnTo>
                  <a:pt x="349630" y="94233"/>
                </a:lnTo>
                <a:lnTo>
                  <a:pt x="400653" y="94233"/>
                </a:lnTo>
                <a:lnTo>
                  <a:pt x="393668" y="89852"/>
                </a:lnTo>
                <a:lnTo>
                  <a:pt x="378309" y="84752"/>
                </a:lnTo>
                <a:lnTo>
                  <a:pt x="361188" y="83057"/>
                </a:lnTo>
                <a:close/>
              </a:path>
              <a:path w="758190" h="306070">
                <a:moveTo>
                  <a:pt x="400653" y="94233"/>
                </a:moveTo>
                <a:lnTo>
                  <a:pt x="355853" y="94233"/>
                </a:lnTo>
                <a:lnTo>
                  <a:pt x="364952" y="95279"/>
                </a:lnTo>
                <a:lnTo>
                  <a:pt x="373205" y="98409"/>
                </a:lnTo>
                <a:lnTo>
                  <a:pt x="400827" y="139731"/>
                </a:lnTo>
                <a:lnTo>
                  <a:pt x="405383" y="177545"/>
                </a:lnTo>
                <a:lnTo>
                  <a:pt x="404695" y="193167"/>
                </a:lnTo>
                <a:lnTo>
                  <a:pt x="388653" y="231245"/>
                </a:lnTo>
                <a:lnTo>
                  <a:pt x="366775" y="239013"/>
                </a:lnTo>
                <a:lnTo>
                  <a:pt x="401020" y="239013"/>
                </a:lnTo>
                <a:lnTo>
                  <a:pt x="427481" y="207263"/>
                </a:lnTo>
                <a:lnTo>
                  <a:pt x="437642" y="164211"/>
                </a:lnTo>
                <a:lnTo>
                  <a:pt x="436477" y="149421"/>
                </a:lnTo>
                <a:lnTo>
                  <a:pt x="432990" y="135524"/>
                </a:lnTo>
                <a:lnTo>
                  <a:pt x="427194" y="122509"/>
                </a:lnTo>
                <a:lnTo>
                  <a:pt x="419100" y="110362"/>
                </a:lnTo>
                <a:lnTo>
                  <a:pt x="407265" y="98381"/>
                </a:lnTo>
                <a:lnTo>
                  <a:pt x="400653" y="94233"/>
                </a:lnTo>
                <a:close/>
              </a:path>
              <a:path w="758190" h="306070">
                <a:moveTo>
                  <a:pt x="540512" y="240283"/>
                </a:moveTo>
                <a:lnTo>
                  <a:pt x="462660" y="240283"/>
                </a:lnTo>
                <a:lnTo>
                  <a:pt x="462660" y="246506"/>
                </a:lnTo>
                <a:lnTo>
                  <a:pt x="540512" y="246506"/>
                </a:lnTo>
                <a:lnTo>
                  <a:pt x="540512" y="240283"/>
                </a:lnTo>
                <a:close/>
              </a:path>
              <a:path w="758190" h="306070">
                <a:moveTo>
                  <a:pt x="514857" y="22605"/>
                </a:moveTo>
                <a:lnTo>
                  <a:pt x="476884" y="22605"/>
                </a:lnTo>
                <a:lnTo>
                  <a:pt x="479171" y="23367"/>
                </a:lnTo>
                <a:lnTo>
                  <a:pt x="481075" y="24891"/>
                </a:lnTo>
                <a:lnTo>
                  <a:pt x="486141" y="220599"/>
                </a:lnTo>
                <a:lnTo>
                  <a:pt x="485394" y="227075"/>
                </a:lnTo>
                <a:lnTo>
                  <a:pt x="483870" y="230505"/>
                </a:lnTo>
                <a:lnTo>
                  <a:pt x="482346" y="234061"/>
                </a:lnTo>
                <a:lnTo>
                  <a:pt x="480314" y="236474"/>
                </a:lnTo>
                <a:lnTo>
                  <a:pt x="474979" y="239522"/>
                </a:lnTo>
                <a:lnTo>
                  <a:pt x="470026" y="240283"/>
                </a:lnTo>
                <a:lnTo>
                  <a:pt x="532383" y="240283"/>
                </a:lnTo>
                <a:lnTo>
                  <a:pt x="514857" y="220599"/>
                </a:lnTo>
                <a:lnTo>
                  <a:pt x="514857" y="22605"/>
                </a:lnTo>
                <a:close/>
              </a:path>
              <a:path w="758190" h="306070">
                <a:moveTo>
                  <a:pt x="514857" y="0"/>
                </a:moveTo>
                <a:lnTo>
                  <a:pt x="507110" y="0"/>
                </a:lnTo>
                <a:lnTo>
                  <a:pt x="459740" y="19430"/>
                </a:lnTo>
                <a:lnTo>
                  <a:pt x="462660" y="25400"/>
                </a:lnTo>
                <a:lnTo>
                  <a:pt x="467359" y="23622"/>
                </a:lnTo>
                <a:lnTo>
                  <a:pt x="471170" y="22605"/>
                </a:lnTo>
                <a:lnTo>
                  <a:pt x="514857" y="22605"/>
                </a:lnTo>
                <a:lnTo>
                  <a:pt x="514857" y="0"/>
                </a:lnTo>
                <a:close/>
              </a:path>
              <a:path w="758190" h="306070">
                <a:moveTo>
                  <a:pt x="647901" y="244475"/>
                </a:moveTo>
                <a:lnTo>
                  <a:pt x="580644" y="244475"/>
                </a:lnTo>
                <a:lnTo>
                  <a:pt x="583819" y="244982"/>
                </a:lnTo>
                <a:lnTo>
                  <a:pt x="587628" y="246125"/>
                </a:lnTo>
                <a:lnTo>
                  <a:pt x="596721" y="248439"/>
                </a:lnTo>
                <a:lnTo>
                  <a:pt x="605313" y="250062"/>
                </a:lnTo>
                <a:lnTo>
                  <a:pt x="613382" y="251019"/>
                </a:lnTo>
                <a:lnTo>
                  <a:pt x="620902" y="251332"/>
                </a:lnTo>
                <a:lnTo>
                  <a:pt x="630834" y="250501"/>
                </a:lnTo>
                <a:lnTo>
                  <a:pt x="640254" y="248015"/>
                </a:lnTo>
                <a:lnTo>
                  <a:pt x="647901" y="244475"/>
                </a:lnTo>
                <a:close/>
              </a:path>
              <a:path w="758190" h="306070">
                <a:moveTo>
                  <a:pt x="572007" y="192277"/>
                </a:moveTo>
                <a:lnTo>
                  <a:pt x="566293" y="192277"/>
                </a:lnTo>
                <a:lnTo>
                  <a:pt x="566293" y="248919"/>
                </a:lnTo>
                <a:lnTo>
                  <a:pt x="572007" y="248919"/>
                </a:lnTo>
                <a:lnTo>
                  <a:pt x="573531" y="245872"/>
                </a:lnTo>
                <a:lnTo>
                  <a:pt x="575564" y="244475"/>
                </a:lnTo>
                <a:lnTo>
                  <a:pt x="647901" y="244475"/>
                </a:lnTo>
                <a:lnTo>
                  <a:pt x="649174" y="243885"/>
                </a:lnTo>
                <a:lnTo>
                  <a:pt x="653144" y="241173"/>
                </a:lnTo>
                <a:lnTo>
                  <a:pt x="621283" y="241173"/>
                </a:lnTo>
                <a:lnTo>
                  <a:pt x="612999" y="240391"/>
                </a:lnTo>
                <a:lnTo>
                  <a:pt x="579064" y="213461"/>
                </a:lnTo>
                <a:lnTo>
                  <a:pt x="575012" y="203636"/>
                </a:lnTo>
                <a:lnTo>
                  <a:pt x="572007" y="192277"/>
                </a:lnTo>
                <a:close/>
              </a:path>
              <a:path w="758190" h="306070">
                <a:moveTo>
                  <a:pt x="620014" y="83057"/>
                </a:moveTo>
                <a:lnTo>
                  <a:pt x="613791" y="83057"/>
                </a:lnTo>
                <a:lnTo>
                  <a:pt x="603621" y="83869"/>
                </a:lnTo>
                <a:lnTo>
                  <a:pt x="568991" y="110997"/>
                </a:lnTo>
                <a:lnTo>
                  <a:pt x="565657" y="128905"/>
                </a:lnTo>
                <a:lnTo>
                  <a:pt x="566136" y="136171"/>
                </a:lnTo>
                <a:lnTo>
                  <a:pt x="594818" y="170354"/>
                </a:lnTo>
                <a:lnTo>
                  <a:pt x="617825" y="182405"/>
                </a:lnTo>
                <a:lnTo>
                  <a:pt x="627268" y="187848"/>
                </a:lnTo>
                <a:lnTo>
                  <a:pt x="634640" y="192744"/>
                </a:lnTo>
                <a:lnTo>
                  <a:pt x="639952" y="197104"/>
                </a:lnTo>
                <a:lnTo>
                  <a:pt x="645541" y="202564"/>
                </a:lnTo>
                <a:lnTo>
                  <a:pt x="648334" y="209169"/>
                </a:lnTo>
                <a:lnTo>
                  <a:pt x="648334" y="223774"/>
                </a:lnTo>
                <a:lnTo>
                  <a:pt x="645795" y="229488"/>
                </a:lnTo>
                <a:lnTo>
                  <a:pt x="640715" y="234061"/>
                </a:lnTo>
                <a:lnTo>
                  <a:pt x="635762" y="238760"/>
                </a:lnTo>
                <a:lnTo>
                  <a:pt x="629284" y="241173"/>
                </a:lnTo>
                <a:lnTo>
                  <a:pt x="653144" y="241173"/>
                </a:lnTo>
                <a:lnTo>
                  <a:pt x="673945" y="203636"/>
                </a:lnTo>
                <a:lnTo>
                  <a:pt x="673884" y="202564"/>
                </a:lnTo>
                <a:lnTo>
                  <a:pt x="654165" y="167124"/>
                </a:lnTo>
                <a:lnTo>
                  <a:pt x="613409" y="145542"/>
                </a:lnTo>
                <a:lnTo>
                  <a:pt x="605907" y="141664"/>
                </a:lnTo>
                <a:lnTo>
                  <a:pt x="586104" y="120395"/>
                </a:lnTo>
                <a:lnTo>
                  <a:pt x="586104" y="108712"/>
                </a:lnTo>
                <a:lnTo>
                  <a:pt x="588518" y="103886"/>
                </a:lnTo>
                <a:lnTo>
                  <a:pt x="593471" y="99694"/>
                </a:lnTo>
                <a:lnTo>
                  <a:pt x="598424" y="95376"/>
                </a:lnTo>
                <a:lnTo>
                  <a:pt x="605027" y="93218"/>
                </a:lnTo>
                <a:lnTo>
                  <a:pt x="662051" y="93218"/>
                </a:lnTo>
                <a:lnTo>
                  <a:pt x="662051" y="89535"/>
                </a:lnTo>
                <a:lnTo>
                  <a:pt x="646302" y="89535"/>
                </a:lnTo>
                <a:lnTo>
                  <a:pt x="642366" y="88773"/>
                </a:lnTo>
                <a:lnTo>
                  <a:pt x="627633" y="84327"/>
                </a:lnTo>
                <a:lnTo>
                  <a:pt x="620014" y="83057"/>
                </a:lnTo>
                <a:close/>
              </a:path>
              <a:path w="758190" h="306070">
                <a:moveTo>
                  <a:pt x="662051" y="93218"/>
                </a:moveTo>
                <a:lnTo>
                  <a:pt x="613155" y="93218"/>
                </a:lnTo>
                <a:lnTo>
                  <a:pt x="620726" y="93789"/>
                </a:lnTo>
                <a:lnTo>
                  <a:pt x="627618" y="95504"/>
                </a:lnTo>
                <a:lnTo>
                  <a:pt x="652783" y="125418"/>
                </a:lnTo>
                <a:lnTo>
                  <a:pt x="656335" y="137160"/>
                </a:lnTo>
                <a:lnTo>
                  <a:pt x="662051" y="137160"/>
                </a:lnTo>
                <a:lnTo>
                  <a:pt x="662051" y="93218"/>
                </a:lnTo>
                <a:close/>
              </a:path>
              <a:path w="758190" h="306070">
                <a:moveTo>
                  <a:pt x="662051" y="83057"/>
                </a:moveTo>
                <a:lnTo>
                  <a:pt x="656335" y="83057"/>
                </a:lnTo>
                <a:lnTo>
                  <a:pt x="654939" y="85725"/>
                </a:lnTo>
                <a:lnTo>
                  <a:pt x="653669" y="87630"/>
                </a:lnTo>
                <a:lnTo>
                  <a:pt x="651637" y="89154"/>
                </a:lnTo>
                <a:lnTo>
                  <a:pt x="650113" y="89535"/>
                </a:lnTo>
                <a:lnTo>
                  <a:pt x="662051" y="89535"/>
                </a:lnTo>
                <a:lnTo>
                  <a:pt x="662051" y="83057"/>
                </a:lnTo>
                <a:close/>
              </a:path>
              <a:path w="758190" h="306070">
                <a:moveTo>
                  <a:pt x="757548" y="246380"/>
                </a:moveTo>
                <a:lnTo>
                  <a:pt x="740282" y="246380"/>
                </a:lnTo>
                <a:lnTo>
                  <a:pt x="741045" y="246887"/>
                </a:lnTo>
                <a:lnTo>
                  <a:pt x="741933" y="247904"/>
                </a:lnTo>
                <a:lnTo>
                  <a:pt x="742950" y="249427"/>
                </a:lnTo>
                <a:lnTo>
                  <a:pt x="743349" y="250825"/>
                </a:lnTo>
                <a:lnTo>
                  <a:pt x="743457" y="253492"/>
                </a:lnTo>
                <a:lnTo>
                  <a:pt x="742840" y="260276"/>
                </a:lnTo>
                <a:lnTo>
                  <a:pt x="714444" y="294655"/>
                </a:lnTo>
                <a:lnTo>
                  <a:pt x="705993" y="297942"/>
                </a:lnTo>
                <a:lnTo>
                  <a:pt x="705993" y="305688"/>
                </a:lnTo>
                <a:lnTo>
                  <a:pt x="745235" y="281431"/>
                </a:lnTo>
                <a:lnTo>
                  <a:pt x="757579" y="249427"/>
                </a:lnTo>
                <a:lnTo>
                  <a:pt x="757548" y="246380"/>
                </a:lnTo>
                <a:close/>
              </a:path>
              <a:path w="758190" h="306070">
                <a:moveTo>
                  <a:pt x="735965" y="211836"/>
                </a:moveTo>
                <a:lnTo>
                  <a:pt x="722122" y="211836"/>
                </a:lnTo>
                <a:lnTo>
                  <a:pt x="716915" y="213868"/>
                </a:lnTo>
                <a:lnTo>
                  <a:pt x="712470" y="217931"/>
                </a:lnTo>
                <a:lnTo>
                  <a:pt x="708151" y="221995"/>
                </a:lnTo>
                <a:lnTo>
                  <a:pt x="705993" y="226822"/>
                </a:lnTo>
                <a:lnTo>
                  <a:pt x="705993" y="238379"/>
                </a:lnTo>
                <a:lnTo>
                  <a:pt x="707644" y="242950"/>
                </a:lnTo>
                <a:lnTo>
                  <a:pt x="714375" y="249681"/>
                </a:lnTo>
                <a:lnTo>
                  <a:pt x="718947" y="251332"/>
                </a:lnTo>
                <a:lnTo>
                  <a:pt x="726821" y="251332"/>
                </a:lnTo>
                <a:lnTo>
                  <a:pt x="729106" y="250825"/>
                </a:lnTo>
                <a:lnTo>
                  <a:pt x="731139" y="249808"/>
                </a:lnTo>
                <a:lnTo>
                  <a:pt x="735456" y="247523"/>
                </a:lnTo>
                <a:lnTo>
                  <a:pt x="738251" y="246380"/>
                </a:lnTo>
                <a:lnTo>
                  <a:pt x="757548" y="246380"/>
                </a:lnTo>
                <a:lnTo>
                  <a:pt x="757132" y="240422"/>
                </a:lnTo>
                <a:lnTo>
                  <a:pt x="755475" y="233394"/>
                </a:lnTo>
                <a:lnTo>
                  <a:pt x="752699" y="227175"/>
                </a:lnTo>
                <a:lnTo>
                  <a:pt x="748792" y="221742"/>
                </a:lnTo>
                <a:lnTo>
                  <a:pt x="742823" y="215137"/>
                </a:lnTo>
                <a:lnTo>
                  <a:pt x="735965" y="211836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object 2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137650" y="3564254"/>
            <a:ext cx="1243583" cy="311658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10513694" y="3552825"/>
            <a:ext cx="821055" cy="252095"/>
          </a:xfrm>
          <a:custGeom>
            <a:avLst/>
            <a:gdLst/>
            <a:ahLst/>
            <a:cxnLst/>
            <a:rect l="l" t="t" r="r" b="b"/>
            <a:pathLst>
              <a:path w="821054" h="252095">
                <a:moveTo>
                  <a:pt x="21462" y="207137"/>
                </a:moveTo>
                <a:lnTo>
                  <a:pt x="12700" y="207137"/>
                </a:lnTo>
                <a:lnTo>
                  <a:pt x="8254" y="208914"/>
                </a:lnTo>
                <a:lnTo>
                  <a:pt x="4318" y="212470"/>
                </a:lnTo>
                <a:lnTo>
                  <a:pt x="1524" y="215392"/>
                </a:lnTo>
                <a:lnTo>
                  <a:pt x="0" y="219710"/>
                </a:lnTo>
                <a:lnTo>
                  <a:pt x="0" y="232282"/>
                </a:lnTo>
                <a:lnTo>
                  <a:pt x="35051" y="251841"/>
                </a:lnTo>
                <a:lnTo>
                  <a:pt x="44767" y="251079"/>
                </a:lnTo>
                <a:lnTo>
                  <a:pt x="53721" y="248793"/>
                </a:lnTo>
                <a:lnTo>
                  <a:pt x="61912" y="244982"/>
                </a:lnTo>
                <a:lnTo>
                  <a:pt x="69341" y="239649"/>
                </a:lnTo>
                <a:lnTo>
                  <a:pt x="69474" y="239522"/>
                </a:lnTo>
                <a:lnTo>
                  <a:pt x="44957" y="239522"/>
                </a:lnTo>
                <a:lnTo>
                  <a:pt x="41528" y="236474"/>
                </a:lnTo>
                <a:lnTo>
                  <a:pt x="38754" y="229997"/>
                </a:lnTo>
                <a:lnTo>
                  <a:pt x="34416" y="219710"/>
                </a:lnTo>
                <a:lnTo>
                  <a:pt x="30606" y="213232"/>
                </a:lnTo>
                <a:lnTo>
                  <a:pt x="24764" y="208406"/>
                </a:lnTo>
                <a:lnTo>
                  <a:pt x="21462" y="207137"/>
                </a:lnTo>
                <a:close/>
              </a:path>
              <a:path w="821054" h="252095">
                <a:moveTo>
                  <a:pt x="110744" y="17779"/>
                </a:moveTo>
                <a:lnTo>
                  <a:pt x="42163" y="17779"/>
                </a:lnTo>
                <a:lnTo>
                  <a:pt x="47498" y="19176"/>
                </a:lnTo>
                <a:lnTo>
                  <a:pt x="52450" y="21971"/>
                </a:lnTo>
                <a:lnTo>
                  <a:pt x="56133" y="24002"/>
                </a:lnTo>
                <a:lnTo>
                  <a:pt x="58547" y="26542"/>
                </a:lnTo>
                <a:lnTo>
                  <a:pt x="59689" y="29463"/>
                </a:lnTo>
                <a:lnTo>
                  <a:pt x="61213" y="33274"/>
                </a:lnTo>
                <a:lnTo>
                  <a:pt x="61975" y="41148"/>
                </a:lnTo>
                <a:lnTo>
                  <a:pt x="61975" y="223266"/>
                </a:lnTo>
                <a:lnTo>
                  <a:pt x="60578" y="229997"/>
                </a:lnTo>
                <a:lnTo>
                  <a:pt x="57911" y="233806"/>
                </a:lnTo>
                <a:lnTo>
                  <a:pt x="55118" y="237617"/>
                </a:lnTo>
                <a:lnTo>
                  <a:pt x="52197" y="239522"/>
                </a:lnTo>
                <a:lnTo>
                  <a:pt x="69474" y="239522"/>
                </a:lnTo>
                <a:lnTo>
                  <a:pt x="91981" y="202114"/>
                </a:lnTo>
                <a:lnTo>
                  <a:pt x="95250" y="168020"/>
                </a:lnTo>
                <a:lnTo>
                  <a:pt x="95250" y="52959"/>
                </a:lnTo>
                <a:lnTo>
                  <a:pt x="95511" y="43362"/>
                </a:lnTo>
                <a:lnTo>
                  <a:pt x="96297" y="35718"/>
                </a:lnTo>
                <a:lnTo>
                  <a:pt x="97607" y="30027"/>
                </a:lnTo>
                <a:lnTo>
                  <a:pt x="99440" y="26288"/>
                </a:lnTo>
                <a:lnTo>
                  <a:pt x="103758" y="20700"/>
                </a:lnTo>
                <a:lnTo>
                  <a:pt x="110744" y="17779"/>
                </a:lnTo>
                <a:close/>
              </a:path>
              <a:path w="821054" h="252095">
                <a:moveTo>
                  <a:pt x="128904" y="11429"/>
                </a:moveTo>
                <a:lnTo>
                  <a:pt x="28194" y="11429"/>
                </a:lnTo>
                <a:lnTo>
                  <a:pt x="28194" y="17779"/>
                </a:lnTo>
                <a:lnTo>
                  <a:pt x="128904" y="17779"/>
                </a:lnTo>
                <a:lnTo>
                  <a:pt x="128904" y="11429"/>
                </a:lnTo>
                <a:close/>
              </a:path>
              <a:path w="821054" h="252095">
                <a:moveTo>
                  <a:pt x="187451" y="93980"/>
                </a:moveTo>
                <a:lnTo>
                  <a:pt x="140080" y="93980"/>
                </a:lnTo>
                <a:lnTo>
                  <a:pt x="145923" y="94742"/>
                </a:lnTo>
                <a:lnTo>
                  <a:pt x="152273" y="97789"/>
                </a:lnTo>
                <a:lnTo>
                  <a:pt x="154558" y="100075"/>
                </a:lnTo>
                <a:lnTo>
                  <a:pt x="156209" y="102997"/>
                </a:lnTo>
                <a:lnTo>
                  <a:pt x="157860" y="105791"/>
                </a:lnTo>
                <a:lnTo>
                  <a:pt x="158623" y="110998"/>
                </a:lnTo>
                <a:lnTo>
                  <a:pt x="158724" y="193929"/>
                </a:lnTo>
                <a:lnTo>
                  <a:pt x="158861" y="199913"/>
                </a:lnTo>
                <a:lnTo>
                  <a:pt x="169545" y="238506"/>
                </a:lnTo>
                <a:lnTo>
                  <a:pt x="176149" y="243586"/>
                </a:lnTo>
                <a:lnTo>
                  <a:pt x="182625" y="248793"/>
                </a:lnTo>
                <a:lnTo>
                  <a:pt x="190373" y="251332"/>
                </a:lnTo>
                <a:lnTo>
                  <a:pt x="207263" y="251332"/>
                </a:lnTo>
                <a:lnTo>
                  <a:pt x="241191" y="229997"/>
                </a:lnTo>
                <a:lnTo>
                  <a:pt x="206501" y="229997"/>
                </a:lnTo>
                <a:lnTo>
                  <a:pt x="200278" y="227711"/>
                </a:lnTo>
                <a:lnTo>
                  <a:pt x="187566" y="196353"/>
                </a:lnTo>
                <a:lnTo>
                  <a:pt x="187451" y="93980"/>
                </a:lnTo>
                <a:close/>
              </a:path>
              <a:path w="821054" h="252095">
                <a:moveTo>
                  <a:pt x="283082" y="217677"/>
                </a:moveTo>
                <a:lnTo>
                  <a:pt x="253110" y="217677"/>
                </a:lnTo>
                <a:lnTo>
                  <a:pt x="253110" y="251332"/>
                </a:lnTo>
                <a:lnTo>
                  <a:pt x="260984" y="251332"/>
                </a:lnTo>
                <a:lnTo>
                  <a:pt x="308482" y="231775"/>
                </a:lnTo>
                <a:lnTo>
                  <a:pt x="307226" y="228600"/>
                </a:lnTo>
                <a:lnTo>
                  <a:pt x="291337" y="228600"/>
                </a:lnTo>
                <a:lnTo>
                  <a:pt x="289178" y="227837"/>
                </a:lnTo>
                <a:lnTo>
                  <a:pt x="287274" y="226187"/>
                </a:lnTo>
                <a:lnTo>
                  <a:pt x="285369" y="224662"/>
                </a:lnTo>
                <a:lnTo>
                  <a:pt x="283972" y="221742"/>
                </a:lnTo>
                <a:lnTo>
                  <a:pt x="283082" y="217677"/>
                </a:lnTo>
                <a:close/>
              </a:path>
              <a:path w="821054" h="252095">
                <a:moveTo>
                  <a:pt x="281812" y="87630"/>
                </a:moveTo>
                <a:lnTo>
                  <a:pt x="227710" y="87630"/>
                </a:lnTo>
                <a:lnTo>
                  <a:pt x="227710" y="94106"/>
                </a:lnTo>
                <a:lnTo>
                  <a:pt x="238125" y="94361"/>
                </a:lnTo>
                <a:lnTo>
                  <a:pt x="244982" y="96012"/>
                </a:lnTo>
                <a:lnTo>
                  <a:pt x="248157" y="99187"/>
                </a:lnTo>
                <a:lnTo>
                  <a:pt x="251459" y="102362"/>
                </a:lnTo>
                <a:lnTo>
                  <a:pt x="253110" y="108457"/>
                </a:lnTo>
                <a:lnTo>
                  <a:pt x="253110" y="207518"/>
                </a:lnTo>
                <a:lnTo>
                  <a:pt x="246850" y="213564"/>
                </a:lnTo>
                <a:lnTo>
                  <a:pt x="218821" y="229997"/>
                </a:lnTo>
                <a:lnTo>
                  <a:pt x="241191" y="229997"/>
                </a:lnTo>
                <a:lnTo>
                  <a:pt x="243578" y="227711"/>
                </a:lnTo>
                <a:lnTo>
                  <a:pt x="253110" y="217677"/>
                </a:lnTo>
                <a:lnTo>
                  <a:pt x="283082" y="217677"/>
                </a:lnTo>
                <a:lnTo>
                  <a:pt x="281845" y="189483"/>
                </a:lnTo>
                <a:lnTo>
                  <a:pt x="281812" y="87630"/>
                </a:lnTo>
                <a:close/>
              </a:path>
              <a:path w="821054" h="252095">
                <a:moveTo>
                  <a:pt x="306070" y="225679"/>
                </a:moveTo>
                <a:lnTo>
                  <a:pt x="301498" y="227711"/>
                </a:lnTo>
                <a:lnTo>
                  <a:pt x="297433" y="228600"/>
                </a:lnTo>
                <a:lnTo>
                  <a:pt x="307226" y="228600"/>
                </a:lnTo>
                <a:lnTo>
                  <a:pt x="306070" y="225679"/>
                </a:lnTo>
                <a:close/>
              </a:path>
              <a:path w="821054" h="252095">
                <a:moveTo>
                  <a:pt x="187451" y="87630"/>
                </a:moveTo>
                <a:lnTo>
                  <a:pt x="131825" y="87630"/>
                </a:lnTo>
                <a:lnTo>
                  <a:pt x="131825" y="94106"/>
                </a:lnTo>
                <a:lnTo>
                  <a:pt x="140080" y="93980"/>
                </a:lnTo>
                <a:lnTo>
                  <a:pt x="187451" y="93980"/>
                </a:lnTo>
                <a:lnTo>
                  <a:pt x="187451" y="87630"/>
                </a:lnTo>
                <a:close/>
              </a:path>
              <a:path w="821054" h="252095">
                <a:moveTo>
                  <a:pt x="409395" y="244475"/>
                </a:moveTo>
                <a:lnTo>
                  <a:pt x="342137" y="244475"/>
                </a:lnTo>
                <a:lnTo>
                  <a:pt x="345312" y="244982"/>
                </a:lnTo>
                <a:lnTo>
                  <a:pt x="349123" y="246125"/>
                </a:lnTo>
                <a:lnTo>
                  <a:pt x="358215" y="248439"/>
                </a:lnTo>
                <a:lnTo>
                  <a:pt x="366807" y="250062"/>
                </a:lnTo>
                <a:lnTo>
                  <a:pt x="374876" y="251019"/>
                </a:lnTo>
                <a:lnTo>
                  <a:pt x="382397" y="251332"/>
                </a:lnTo>
                <a:lnTo>
                  <a:pt x="392328" y="250501"/>
                </a:lnTo>
                <a:lnTo>
                  <a:pt x="401748" y="248015"/>
                </a:lnTo>
                <a:lnTo>
                  <a:pt x="409395" y="244475"/>
                </a:lnTo>
                <a:close/>
              </a:path>
              <a:path w="821054" h="252095">
                <a:moveTo>
                  <a:pt x="333501" y="192277"/>
                </a:moveTo>
                <a:lnTo>
                  <a:pt x="327786" y="192277"/>
                </a:lnTo>
                <a:lnTo>
                  <a:pt x="327786" y="248919"/>
                </a:lnTo>
                <a:lnTo>
                  <a:pt x="333501" y="248919"/>
                </a:lnTo>
                <a:lnTo>
                  <a:pt x="335025" y="245872"/>
                </a:lnTo>
                <a:lnTo>
                  <a:pt x="337057" y="244475"/>
                </a:lnTo>
                <a:lnTo>
                  <a:pt x="409395" y="244475"/>
                </a:lnTo>
                <a:lnTo>
                  <a:pt x="410668" y="243885"/>
                </a:lnTo>
                <a:lnTo>
                  <a:pt x="414638" y="241173"/>
                </a:lnTo>
                <a:lnTo>
                  <a:pt x="382777" y="241173"/>
                </a:lnTo>
                <a:lnTo>
                  <a:pt x="374493" y="240391"/>
                </a:lnTo>
                <a:lnTo>
                  <a:pt x="340558" y="213461"/>
                </a:lnTo>
                <a:lnTo>
                  <a:pt x="336506" y="203636"/>
                </a:lnTo>
                <a:lnTo>
                  <a:pt x="333501" y="192277"/>
                </a:lnTo>
                <a:close/>
              </a:path>
              <a:path w="821054" h="252095">
                <a:moveTo>
                  <a:pt x="381507" y="83057"/>
                </a:moveTo>
                <a:lnTo>
                  <a:pt x="375284" y="83057"/>
                </a:lnTo>
                <a:lnTo>
                  <a:pt x="365115" y="83869"/>
                </a:lnTo>
                <a:lnTo>
                  <a:pt x="330485" y="110997"/>
                </a:lnTo>
                <a:lnTo>
                  <a:pt x="327151" y="128905"/>
                </a:lnTo>
                <a:lnTo>
                  <a:pt x="327630" y="136171"/>
                </a:lnTo>
                <a:lnTo>
                  <a:pt x="356312" y="170354"/>
                </a:lnTo>
                <a:lnTo>
                  <a:pt x="379319" y="182405"/>
                </a:lnTo>
                <a:lnTo>
                  <a:pt x="388762" y="187848"/>
                </a:lnTo>
                <a:lnTo>
                  <a:pt x="396134" y="192744"/>
                </a:lnTo>
                <a:lnTo>
                  <a:pt x="401447" y="197104"/>
                </a:lnTo>
                <a:lnTo>
                  <a:pt x="407034" y="202564"/>
                </a:lnTo>
                <a:lnTo>
                  <a:pt x="409828" y="209169"/>
                </a:lnTo>
                <a:lnTo>
                  <a:pt x="409828" y="223774"/>
                </a:lnTo>
                <a:lnTo>
                  <a:pt x="407288" y="229488"/>
                </a:lnTo>
                <a:lnTo>
                  <a:pt x="402208" y="234061"/>
                </a:lnTo>
                <a:lnTo>
                  <a:pt x="397255" y="238760"/>
                </a:lnTo>
                <a:lnTo>
                  <a:pt x="390778" y="241173"/>
                </a:lnTo>
                <a:lnTo>
                  <a:pt x="414638" y="241173"/>
                </a:lnTo>
                <a:lnTo>
                  <a:pt x="435439" y="203636"/>
                </a:lnTo>
                <a:lnTo>
                  <a:pt x="435378" y="202564"/>
                </a:lnTo>
                <a:lnTo>
                  <a:pt x="415659" y="167124"/>
                </a:lnTo>
                <a:lnTo>
                  <a:pt x="374903" y="145542"/>
                </a:lnTo>
                <a:lnTo>
                  <a:pt x="367401" y="141664"/>
                </a:lnTo>
                <a:lnTo>
                  <a:pt x="347599" y="120395"/>
                </a:lnTo>
                <a:lnTo>
                  <a:pt x="347599" y="108712"/>
                </a:lnTo>
                <a:lnTo>
                  <a:pt x="350011" y="103886"/>
                </a:lnTo>
                <a:lnTo>
                  <a:pt x="354964" y="99694"/>
                </a:lnTo>
                <a:lnTo>
                  <a:pt x="359918" y="95376"/>
                </a:lnTo>
                <a:lnTo>
                  <a:pt x="366522" y="93218"/>
                </a:lnTo>
                <a:lnTo>
                  <a:pt x="423545" y="93218"/>
                </a:lnTo>
                <a:lnTo>
                  <a:pt x="423545" y="89535"/>
                </a:lnTo>
                <a:lnTo>
                  <a:pt x="407797" y="89535"/>
                </a:lnTo>
                <a:lnTo>
                  <a:pt x="403859" y="88773"/>
                </a:lnTo>
                <a:lnTo>
                  <a:pt x="389127" y="84327"/>
                </a:lnTo>
                <a:lnTo>
                  <a:pt x="381507" y="83057"/>
                </a:lnTo>
                <a:close/>
              </a:path>
              <a:path w="821054" h="252095">
                <a:moveTo>
                  <a:pt x="423545" y="93218"/>
                </a:moveTo>
                <a:lnTo>
                  <a:pt x="374650" y="93218"/>
                </a:lnTo>
                <a:lnTo>
                  <a:pt x="382220" y="93789"/>
                </a:lnTo>
                <a:lnTo>
                  <a:pt x="389112" y="95504"/>
                </a:lnTo>
                <a:lnTo>
                  <a:pt x="414277" y="125418"/>
                </a:lnTo>
                <a:lnTo>
                  <a:pt x="417829" y="137160"/>
                </a:lnTo>
                <a:lnTo>
                  <a:pt x="423545" y="137160"/>
                </a:lnTo>
                <a:lnTo>
                  <a:pt x="423545" y="93218"/>
                </a:lnTo>
                <a:close/>
              </a:path>
              <a:path w="821054" h="252095">
                <a:moveTo>
                  <a:pt x="423545" y="83057"/>
                </a:moveTo>
                <a:lnTo>
                  <a:pt x="417829" y="83057"/>
                </a:lnTo>
                <a:lnTo>
                  <a:pt x="416432" y="85725"/>
                </a:lnTo>
                <a:lnTo>
                  <a:pt x="415162" y="87630"/>
                </a:lnTo>
                <a:lnTo>
                  <a:pt x="413130" y="89154"/>
                </a:lnTo>
                <a:lnTo>
                  <a:pt x="411606" y="89535"/>
                </a:lnTo>
                <a:lnTo>
                  <a:pt x="423545" y="89535"/>
                </a:lnTo>
                <a:lnTo>
                  <a:pt x="423545" y="83057"/>
                </a:lnTo>
                <a:close/>
              </a:path>
              <a:path w="821054" h="252095">
                <a:moveTo>
                  <a:pt x="505713" y="99822"/>
                </a:moveTo>
                <a:lnTo>
                  <a:pt x="477011" y="99822"/>
                </a:lnTo>
                <a:lnTo>
                  <a:pt x="477011" y="206629"/>
                </a:lnTo>
                <a:lnTo>
                  <a:pt x="491998" y="244729"/>
                </a:lnTo>
                <a:lnTo>
                  <a:pt x="502284" y="249047"/>
                </a:lnTo>
                <a:lnTo>
                  <a:pt x="515365" y="249047"/>
                </a:lnTo>
                <a:lnTo>
                  <a:pt x="540801" y="228981"/>
                </a:lnTo>
                <a:lnTo>
                  <a:pt x="516762" y="228981"/>
                </a:lnTo>
                <a:lnTo>
                  <a:pt x="513079" y="227202"/>
                </a:lnTo>
                <a:lnTo>
                  <a:pt x="510031" y="223647"/>
                </a:lnTo>
                <a:lnTo>
                  <a:pt x="507110" y="220091"/>
                </a:lnTo>
                <a:lnTo>
                  <a:pt x="505713" y="213106"/>
                </a:lnTo>
                <a:lnTo>
                  <a:pt x="505713" y="99822"/>
                </a:lnTo>
                <a:close/>
              </a:path>
              <a:path w="821054" h="252095">
                <a:moveTo>
                  <a:pt x="547624" y="215011"/>
                </a:moveTo>
                <a:lnTo>
                  <a:pt x="540893" y="215011"/>
                </a:lnTo>
                <a:lnTo>
                  <a:pt x="538860" y="219582"/>
                </a:lnTo>
                <a:lnTo>
                  <a:pt x="536066" y="223012"/>
                </a:lnTo>
                <a:lnTo>
                  <a:pt x="528954" y="227837"/>
                </a:lnTo>
                <a:lnTo>
                  <a:pt x="525272" y="228981"/>
                </a:lnTo>
                <a:lnTo>
                  <a:pt x="540801" y="228981"/>
                </a:lnTo>
                <a:lnTo>
                  <a:pt x="544266" y="222964"/>
                </a:lnTo>
                <a:lnTo>
                  <a:pt x="547624" y="215011"/>
                </a:lnTo>
                <a:close/>
              </a:path>
              <a:path w="821054" h="252095">
                <a:moveTo>
                  <a:pt x="505713" y="35560"/>
                </a:moveTo>
                <a:lnTo>
                  <a:pt x="500252" y="35560"/>
                </a:lnTo>
                <a:lnTo>
                  <a:pt x="496919" y="43578"/>
                </a:lnTo>
                <a:lnTo>
                  <a:pt x="493966" y="50276"/>
                </a:lnTo>
                <a:lnTo>
                  <a:pt x="471424" y="81152"/>
                </a:lnTo>
                <a:lnTo>
                  <a:pt x="451865" y="94106"/>
                </a:lnTo>
                <a:lnTo>
                  <a:pt x="451865" y="99822"/>
                </a:lnTo>
                <a:lnTo>
                  <a:pt x="542798" y="99822"/>
                </a:lnTo>
                <a:lnTo>
                  <a:pt x="542798" y="87630"/>
                </a:lnTo>
                <a:lnTo>
                  <a:pt x="505713" y="87630"/>
                </a:lnTo>
                <a:lnTo>
                  <a:pt x="505713" y="35560"/>
                </a:lnTo>
                <a:close/>
              </a:path>
              <a:path w="821054" h="252095">
                <a:moveTo>
                  <a:pt x="603884" y="0"/>
                </a:moveTo>
                <a:lnTo>
                  <a:pt x="593978" y="0"/>
                </a:lnTo>
                <a:lnTo>
                  <a:pt x="589787" y="1650"/>
                </a:lnTo>
                <a:lnTo>
                  <a:pt x="586358" y="5079"/>
                </a:lnTo>
                <a:lnTo>
                  <a:pt x="583056" y="8509"/>
                </a:lnTo>
                <a:lnTo>
                  <a:pt x="581278" y="12573"/>
                </a:lnTo>
                <a:lnTo>
                  <a:pt x="581278" y="22351"/>
                </a:lnTo>
                <a:lnTo>
                  <a:pt x="583056" y="26542"/>
                </a:lnTo>
                <a:lnTo>
                  <a:pt x="589914" y="33400"/>
                </a:lnTo>
                <a:lnTo>
                  <a:pt x="594105" y="35178"/>
                </a:lnTo>
                <a:lnTo>
                  <a:pt x="603884" y="35178"/>
                </a:lnTo>
                <a:lnTo>
                  <a:pt x="607949" y="33400"/>
                </a:lnTo>
                <a:lnTo>
                  <a:pt x="614806" y="26542"/>
                </a:lnTo>
                <a:lnTo>
                  <a:pt x="616457" y="22351"/>
                </a:lnTo>
                <a:lnTo>
                  <a:pt x="616457" y="12573"/>
                </a:lnTo>
                <a:lnTo>
                  <a:pt x="614806" y="8509"/>
                </a:lnTo>
                <a:lnTo>
                  <a:pt x="607949" y="1650"/>
                </a:lnTo>
                <a:lnTo>
                  <a:pt x="603884" y="0"/>
                </a:lnTo>
                <a:close/>
              </a:path>
              <a:path w="821054" h="252095">
                <a:moveTo>
                  <a:pt x="637539" y="240283"/>
                </a:moveTo>
                <a:lnTo>
                  <a:pt x="560324" y="240283"/>
                </a:lnTo>
                <a:lnTo>
                  <a:pt x="560324" y="246506"/>
                </a:lnTo>
                <a:lnTo>
                  <a:pt x="637539" y="246506"/>
                </a:lnTo>
                <a:lnTo>
                  <a:pt x="637539" y="240283"/>
                </a:lnTo>
                <a:close/>
              </a:path>
              <a:path w="821054" h="252095">
                <a:moveTo>
                  <a:pt x="613409" y="106044"/>
                </a:moveTo>
                <a:lnTo>
                  <a:pt x="575182" y="106044"/>
                </a:lnTo>
                <a:lnTo>
                  <a:pt x="577469" y="106806"/>
                </a:lnTo>
                <a:lnTo>
                  <a:pt x="579247" y="108204"/>
                </a:lnTo>
                <a:lnTo>
                  <a:pt x="584566" y="220599"/>
                </a:lnTo>
                <a:lnTo>
                  <a:pt x="583819" y="227075"/>
                </a:lnTo>
                <a:lnTo>
                  <a:pt x="568071" y="240283"/>
                </a:lnTo>
                <a:lnTo>
                  <a:pt x="629920" y="240283"/>
                </a:lnTo>
                <a:lnTo>
                  <a:pt x="615569" y="230505"/>
                </a:lnTo>
                <a:lnTo>
                  <a:pt x="614045" y="227202"/>
                </a:lnTo>
                <a:lnTo>
                  <a:pt x="613409" y="220599"/>
                </a:lnTo>
                <a:lnTo>
                  <a:pt x="613409" y="106044"/>
                </a:lnTo>
                <a:close/>
              </a:path>
              <a:path w="821054" h="252095">
                <a:moveTo>
                  <a:pt x="613409" y="83057"/>
                </a:moveTo>
                <a:lnTo>
                  <a:pt x="605789" y="83057"/>
                </a:lnTo>
                <a:lnTo>
                  <a:pt x="557910" y="102362"/>
                </a:lnTo>
                <a:lnTo>
                  <a:pt x="560324" y="108712"/>
                </a:lnTo>
                <a:lnTo>
                  <a:pt x="564896" y="106933"/>
                </a:lnTo>
                <a:lnTo>
                  <a:pt x="568832" y="106044"/>
                </a:lnTo>
                <a:lnTo>
                  <a:pt x="613409" y="106044"/>
                </a:lnTo>
                <a:lnTo>
                  <a:pt x="613409" y="83057"/>
                </a:lnTo>
                <a:close/>
              </a:path>
              <a:path w="821054" h="252095">
                <a:moveTo>
                  <a:pt x="728218" y="240283"/>
                </a:moveTo>
                <a:lnTo>
                  <a:pt x="649731" y="240283"/>
                </a:lnTo>
                <a:lnTo>
                  <a:pt x="649731" y="246506"/>
                </a:lnTo>
                <a:lnTo>
                  <a:pt x="728218" y="246506"/>
                </a:lnTo>
                <a:lnTo>
                  <a:pt x="728218" y="240283"/>
                </a:lnTo>
                <a:close/>
              </a:path>
              <a:path w="821054" h="252095">
                <a:moveTo>
                  <a:pt x="821054" y="240283"/>
                </a:moveTo>
                <a:lnTo>
                  <a:pt x="742441" y="240283"/>
                </a:lnTo>
                <a:lnTo>
                  <a:pt x="742441" y="246506"/>
                </a:lnTo>
                <a:lnTo>
                  <a:pt x="821054" y="246506"/>
                </a:lnTo>
                <a:lnTo>
                  <a:pt x="821054" y="240283"/>
                </a:lnTo>
                <a:close/>
              </a:path>
              <a:path w="821054" h="252095">
                <a:moveTo>
                  <a:pt x="702436" y="106044"/>
                </a:moveTo>
                <a:lnTo>
                  <a:pt x="664336" y="106044"/>
                </a:lnTo>
                <a:lnTo>
                  <a:pt x="666750" y="106806"/>
                </a:lnTo>
                <a:lnTo>
                  <a:pt x="670305" y="109855"/>
                </a:lnTo>
                <a:lnTo>
                  <a:pt x="673861" y="222123"/>
                </a:lnTo>
                <a:lnTo>
                  <a:pt x="672337" y="229997"/>
                </a:lnTo>
                <a:lnTo>
                  <a:pt x="669544" y="234061"/>
                </a:lnTo>
                <a:lnTo>
                  <a:pt x="666750" y="238251"/>
                </a:lnTo>
                <a:lnTo>
                  <a:pt x="661288" y="240283"/>
                </a:lnTo>
                <a:lnTo>
                  <a:pt x="719581" y="240283"/>
                </a:lnTo>
                <a:lnTo>
                  <a:pt x="713866" y="239522"/>
                </a:lnTo>
                <a:lnTo>
                  <a:pt x="710946" y="237870"/>
                </a:lnTo>
                <a:lnTo>
                  <a:pt x="708151" y="236347"/>
                </a:lnTo>
                <a:lnTo>
                  <a:pt x="705993" y="233933"/>
                </a:lnTo>
                <a:lnTo>
                  <a:pt x="704341" y="230505"/>
                </a:lnTo>
                <a:lnTo>
                  <a:pt x="703072" y="227964"/>
                </a:lnTo>
                <a:lnTo>
                  <a:pt x="702510" y="222123"/>
                </a:lnTo>
                <a:lnTo>
                  <a:pt x="702436" y="126873"/>
                </a:lnTo>
                <a:lnTo>
                  <a:pt x="712650" y="117038"/>
                </a:lnTo>
                <a:lnTo>
                  <a:pt x="713310" y="116586"/>
                </a:lnTo>
                <a:lnTo>
                  <a:pt x="702436" y="116586"/>
                </a:lnTo>
                <a:lnTo>
                  <a:pt x="702436" y="106044"/>
                </a:lnTo>
                <a:close/>
              </a:path>
              <a:path w="821054" h="252095">
                <a:moveTo>
                  <a:pt x="790104" y="104393"/>
                </a:moveTo>
                <a:lnTo>
                  <a:pt x="752475" y="104393"/>
                </a:lnTo>
                <a:lnTo>
                  <a:pt x="758698" y="107568"/>
                </a:lnTo>
                <a:lnTo>
                  <a:pt x="762507" y="114173"/>
                </a:lnTo>
                <a:lnTo>
                  <a:pt x="767983" y="222123"/>
                </a:lnTo>
                <a:lnTo>
                  <a:pt x="767841" y="225170"/>
                </a:lnTo>
                <a:lnTo>
                  <a:pt x="767460" y="226949"/>
                </a:lnTo>
                <a:lnTo>
                  <a:pt x="766318" y="231267"/>
                </a:lnTo>
                <a:lnTo>
                  <a:pt x="764285" y="234569"/>
                </a:lnTo>
                <a:lnTo>
                  <a:pt x="761237" y="236855"/>
                </a:lnTo>
                <a:lnTo>
                  <a:pt x="758316" y="239141"/>
                </a:lnTo>
                <a:lnTo>
                  <a:pt x="753109" y="240283"/>
                </a:lnTo>
                <a:lnTo>
                  <a:pt x="813434" y="240283"/>
                </a:lnTo>
                <a:lnTo>
                  <a:pt x="808101" y="239394"/>
                </a:lnTo>
                <a:lnTo>
                  <a:pt x="805306" y="237870"/>
                </a:lnTo>
                <a:lnTo>
                  <a:pt x="802512" y="236219"/>
                </a:lnTo>
                <a:lnTo>
                  <a:pt x="800480" y="233933"/>
                </a:lnTo>
                <a:lnTo>
                  <a:pt x="799210" y="231012"/>
                </a:lnTo>
                <a:lnTo>
                  <a:pt x="797559" y="227456"/>
                </a:lnTo>
                <a:lnTo>
                  <a:pt x="796869" y="221361"/>
                </a:lnTo>
                <a:lnTo>
                  <a:pt x="796798" y="142875"/>
                </a:lnTo>
                <a:lnTo>
                  <a:pt x="796559" y="132802"/>
                </a:lnTo>
                <a:lnTo>
                  <a:pt x="795845" y="124110"/>
                </a:lnTo>
                <a:lnTo>
                  <a:pt x="794693" y="117038"/>
                </a:lnTo>
                <a:lnTo>
                  <a:pt x="794594" y="116586"/>
                </a:lnTo>
                <a:lnTo>
                  <a:pt x="792987" y="110870"/>
                </a:lnTo>
                <a:lnTo>
                  <a:pt x="790104" y="104393"/>
                </a:lnTo>
                <a:close/>
              </a:path>
              <a:path w="821054" h="252095">
                <a:moveTo>
                  <a:pt x="764285" y="83057"/>
                </a:moveTo>
                <a:lnTo>
                  <a:pt x="755650" y="83057"/>
                </a:lnTo>
                <a:lnTo>
                  <a:pt x="742817" y="85153"/>
                </a:lnTo>
                <a:lnTo>
                  <a:pt x="729662" y="91439"/>
                </a:lnTo>
                <a:lnTo>
                  <a:pt x="716198" y="101917"/>
                </a:lnTo>
                <a:lnTo>
                  <a:pt x="702436" y="116586"/>
                </a:lnTo>
                <a:lnTo>
                  <a:pt x="713310" y="116586"/>
                </a:lnTo>
                <a:lnTo>
                  <a:pt x="722899" y="110013"/>
                </a:lnTo>
                <a:lnTo>
                  <a:pt x="733172" y="105798"/>
                </a:lnTo>
                <a:lnTo>
                  <a:pt x="743457" y="104393"/>
                </a:lnTo>
                <a:lnTo>
                  <a:pt x="790104" y="104393"/>
                </a:lnTo>
                <a:lnTo>
                  <a:pt x="789914" y="103965"/>
                </a:lnTo>
                <a:lnTo>
                  <a:pt x="786399" y="98107"/>
                </a:lnTo>
                <a:lnTo>
                  <a:pt x="782433" y="93297"/>
                </a:lnTo>
                <a:lnTo>
                  <a:pt x="778001" y="89535"/>
                </a:lnTo>
                <a:lnTo>
                  <a:pt x="771778" y="85217"/>
                </a:lnTo>
                <a:lnTo>
                  <a:pt x="764285" y="83057"/>
                </a:lnTo>
                <a:close/>
              </a:path>
              <a:path w="821054" h="252095">
                <a:moveTo>
                  <a:pt x="702436" y="83057"/>
                </a:moveTo>
                <a:lnTo>
                  <a:pt x="694944" y="83057"/>
                </a:lnTo>
                <a:lnTo>
                  <a:pt x="647064" y="102362"/>
                </a:lnTo>
                <a:lnTo>
                  <a:pt x="649731" y="108712"/>
                </a:lnTo>
                <a:lnTo>
                  <a:pt x="654176" y="106933"/>
                </a:lnTo>
                <a:lnTo>
                  <a:pt x="658113" y="106044"/>
                </a:lnTo>
                <a:lnTo>
                  <a:pt x="702436" y="106044"/>
                </a:lnTo>
                <a:lnTo>
                  <a:pt x="702436" y="83057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87932" y="4086225"/>
            <a:ext cx="765810" cy="251460"/>
          </a:xfrm>
          <a:custGeom>
            <a:avLst/>
            <a:gdLst/>
            <a:ahLst/>
            <a:cxnLst/>
            <a:rect l="l" t="t" r="r" b="b"/>
            <a:pathLst>
              <a:path w="765810" h="251460">
                <a:moveTo>
                  <a:pt x="81838" y="240030"/>
                </a:moveTo>
                <a:lnTo>
                  <a:pt x="0" y="240030"/>
                </a:lnTo>
                <a:lnTo>
                  <a:pt x="0" y="246506"/>
                </a:lnTo>
                <a:lnTo>
                  <a:pt x="81838" y="246506"/>
                </a:lnTo>
                <a:lnTo>
                  <a:pt x="81838" y="240030"/>
                </a:lnTo>
                <a:close/>
              </a:path>
              <a:path w="765810" h="251460">
                <a:moveTo>
                  <a:pt x="83847" y="48641"/>
                </a:moveTo>
                <a:lnTo>
                  <a:pt x="48552" y="48641"/>
                </a:lnTo>
                <a:lnTo>
                  <a:pt x="139407" y="246506"/>
                </a:lnTo>
                <a:lnTo>
                  <a:pt x="145122" y="246506"/>
                </a:lnTo>
                <a:lnTo>
                  <a:pt x="168574" y="195325"/>
                </a:lnTo>
                <a:lnTo>
                  <a:pt x="151891" y="195325"/>
                </a:lnTo>
                <a:lnTo>
                  <a:pt x="83847" y="48641"/>
                </a:lnTo>
                <a:close/>
              </a:path>
              <a:path w="765810" h="251460">
                <a:moveTo>
                  <a:pt x="302336" y="240030"/>
                </a:moveTo>
                <a:lnTo>
                  <a:pt x="202514" y="240030"/>
                </a:lnTo>
                <a:lnTo>
                  <a:pt x="202514" y="246506"/>
                </a:lnTo>
                <a:lnTo>
                  <a:pt x="302336" y="246506"/>
                </a:lnTo>
                <a:lnTo>
                  <a:pt x="302336" y="240030"/>
                </a:lnTo>
                <a:close/>
              </a:path>
              <a:path w="765810" h="251460">
                <a:moveTo>
                  <a:pt x="66586" y="11430"/>
                </a:moveTo>
                <a:lnTo>
                  <a:pt x="0" y="11430"/>
                </a:lnTo>
                <a:lnTo>
                  <a:pt x="0" y="17780"/>
                </a:lnTo>
                <a:lnTo>
                  <a:pt x="9601" y="17780"/>
                </a:lnTo>
                <a:lnTo>
                  <a:pt x="16560" y="18923"/>
                </a:lnTo>
                <a:lnTo>
                  <a:pt x="25234" y="23494"/>
                </a:lnTo>
                <a:lnTo>
                  <a:pt x="28206" y="26288"/>
                </a:lnTo>
                <a:lnTo>
                  <a:pt x="29819" y="29591"/>
                </a:lnTo>
                <a:lnTo>
                  <a:pt x="32131" y="34162"/>
                </a:lnTo>
                <a:lnTo>
                  <a:pt x="33286" y="41782"/>
                </a:lnTo>
                <a:lnTo>
                  <a:pt x="33286" y="205739"/>
                </a:lnTo>
                <a:lnTo>
                  <a:pt x="18262" y="240030"/>
                </a:lnTo>
                <a:lnTo>
                  <a:pt x="64274" y="240030"/>
                </a:lnTo>
                <a:lnTo>
                  <a:pt x="48552" y="205739"/>
                </a:lnTo>
                <a:lnTo>
                  <a:pt x="48552" y="48641"/>
                </a:lnTo>
                <a:lnTo>
                  <a:pt x="83847" y="48641"/>
                </a:lnTo>
                <a:lnTo>
                  <a:pt x="66586" y="11430"/>
                </a:lnTo>
                <a:close/>
              </a:path>
              <a:path w="765810" h="251460">
                <a:moveTo>
                  <a:pt x="269156" y="48641"/>
                </a:moveTo>
                <a:lnTo>
                  <a:pt x="235788" y="48641"/>
                </a:lnTo>
                <a:lnTo>
                  <a:pt x="235788" y="205739"/>
                </a:lnTo>
                <a:lnTo>
                  <a:pt x="235550" y="214743"/>
                </a:lnTo>
                <a:lnTo>
                  <a:pt x="220929" y="240030"/>
                </a:lnTo>
                <a:lnTo>
                  <a:pt x="284937" y="240030"/>
                </a:lnTo>
                <a:lnTo>
                  <a:pt x="269062" y="205739"/>
                </a:lnTo>
                <a:lnTo>
                  <a:pt x="269156" y="48641"/>
                </a:lnTo>
                <a:close/>
              </a:path>
              <a:path w="765810" h="251460">
                <a:moveTo>
                  <a:pt x="302336" y="11430"/>
                </a:moveTo>
                <a:lnTo>
                  <a:pt x="235788" y="11430"/>
                </a:lnTo>
                <a:lnTo>
                  <a:pt x="151891" y="195325"/>
                </a:lnTo>
                <a:lnTo>
                  <a:pt x="168574" y="195325"/>
                </a:lnTo>
                <a:lnTo>
                  <a:pt x="235788" y="48641"/>
                </a:lnTo>
                <a:lnTo>
                  <a:pt x="269156" y="48641"/>
                </a:lnTo>
                <a:lnTo>
                  <a:pt x="284175" y="17780"/>
                </a:lnTo>
                <a:lnTo>
                  <a:pt x="302336" y="17780"/>
                </a:lnTo>
                <a:lnTo>
                  <a:pt x="302336" y="11430"/>
                </a:lnTo>
                <a:close/>
              </a:path>
              <a:path w="765810" h="251460">
                <a:moveTo>
                  <a:pt x="365963" y="0"/>
                </a:moveTo>
                <a:lnTo>
                  <a:pt x="356057" y="0"/>
                </a:lnTo>
                <a:lnTo>
                  <a:pt x="351866" y="1650"/>
                </a:lnTo>
                <a:lnTo>
                  <a:pt x="348437" y="5080"/>
                </a:lnTo>
                <a:lnTo>
                  <a:pt x="345135" y="8508"/>
                </a:lnTo>
                <a:lnTo>
                  <a:pt x="343357" y="12573"/>
                </a:lnTo>
                <a:lnTo>
                  <a:pt x="343357" y="22351"/>
                </a:lnTo>
                <a:lnTo>
                  <a:pt x="345135" y="26543"/>
                </a:lnTo>
                <a:lnTo>
                  <a:pt x="351993" y="33400"/>
                </a:lnTo>
                <a:lnTo>
                  <a:pt x="356184" y="35179"/>
                </a:lnTo>
                <a:lnTo>
                  <a:pt x="365963" y="35179"/>
                </a:lnTo>
                <a:lnTo>
                  <a:pt x="370027" y="33400"/>
                </a:lnTo>
                <a:lnTo>
                  <a:pt x="376885" y="26543"/>
                </a:lnTo>
                <a:lnTo>
                  <a:pt x="378536" y="22351"/>
                </a:lnTo>
                <a:lnTo>
                  <a:pt x="378536" y="12573"/>
                </a:lnTo>
                <a:lnTo>
                  <a:pt x="376885" y="8508"/>
                </a:lnTo>
                <a:lnTo>
                  <a:pt x="370027" y="1650"/>
                </a:lnTo>
                <a:lnTo>
                  <a:pt x="365963" y="0"/>
                </a:lnTo>
                <a:close/>
              </a:path>
              <a:path w="765810" h="251460">
                <a:moveTo>
                  <a:pt x="399618" y="240283"/>
                </a:moveTo>
                <a:lnTo>
                  <a:pt x="322402" y="240283"/>
                </a:lnTo>
                <a:lnTo>
                  <a:pt x="322402" y="246506"/>
                </a:lnTo>
                <a:lnTo>
                  <a:pt x="399618" y="246506"/>
                </a:lnTo>
                <a:lnTo>
                  <a:pt x="399618" y="240283"/>
                </a:lnTo>
                <a:close/>
              </a:path>
              <a:path w="765810" h="251460">
                <a:moveTo>
                  <a:pt x="375488" y="106044"/>
                </a:moveTo>
                <a:lnTo>
                  <a:pt x="337261" y="106044"/>
                </a:lnTo>
                <a:lnTo>
                  <a:pt x="339547" y="106806"/>
                </a:lnTo>
                <a:lnTo>
                  <a:pt x="341325" y="108204"/>
                </a:lnTo>
                <a:lnTo>
                  <a:pt x="346644" y="220599"/>
                </a:lnTo>
                <a:lnTo>
                  <a:pt x="345897" y="227075"/>
                </a:lnTo>
                <a:lnTo>
                  <a:pt x="330149" y="240283"/>
                </a:lnTo>
                <a:lnTo>
                  <a:pt x="391998" y="240283"/>
                </a:lnTo>
                <a:lnTo>
                  <a:pt x="377647" y="230505"/>
                </a:lnTo>
                <a:lnTo>
                  <a:pt x="376123" y="227202"/>
                </a:lnTo>
                <a:lnTo>
                  <a:pt x="375488" y="220599"/>
                </a:lnTo>
                <a:lnTo>
                  <a:pt x="375488" y="106044"/>
                </a:lnTo>
                <a:close/>
              </a:path>
              <a:path w="765810" h="251460">
                <a:moveTo>
                  <a:pt x="375488" y="83057"/>
                </a:moveTo>
                <a:lnTo>
                  <a:pt x="367868" y="83057"/>
                </a:lnTo>
                <a:lnTo>
                  <a:pt x="319989" y="102362"/>
                </a:lnTo>
                <a:lnTo>
                  <a:pt x="322402" y="108712"/>
                </a:lnTo>
                <a:lnTo>
                  <a:pt x="326974" y="106933"/>
                </a:lnTo>
                <a:lnTo>
                  <a:pt x="330911" y="106044"/>
                </a:lnTo>
                <a:lnTo>
                  <a:pt x="375488" y="106044"/>
                </a:lnTo>
                <a:lnTo>
                  <a:pt x="375488" y="83057"/>
                </a:lnTo>
                <a:close/>
              </a:path>
              <a:path w="765810" h="251460">
                <a:moveTo>
                  <a:pt x="491820" y="240283"/>
                </a:moveTo>
                <a:lnTo>
                  <a:pt x="413334" y="240283"/>
                </a:lnTo>
                <a:lnTo>
                  <a:pt x="413334" y="246506"/>
                </a:lnTo>
                <a:lnTo>
                  <a:pt x="491820" y="246506"/>
                </a:lnTo>
                <a:lnTo>
                  <a:pt x="491820" y="240283"/>
                </a:lnTo>
                <a:close/>
              </a:path>
              <a:path w="765810" h="251460">
                <a:moveTo>
                  <a:pt x="584657" y="240283"/>
                </a:moveTo>
                <a:lnTo>
                  <a:pt x="506044" y="240283"/>
                </a:lnTo>
                <a:lnTo>
                  <a:pt x="506044" y="246506"/>
                </a:lnTo>
                <a:lnTo>
                  <a:pt x="584657" y="246506"/>
                </a:lnTo>
                <a:lnTo>
                  <a:pt x="584657" y="240283"/>
                </a:lnTo>
                <a:close/>
              </a:path>
              <a:path w="765810" h="251460">
                <a:moveTo>
                  <a:pt x="466039" y="106044"/>
                </a:moveTo>
                <a:lnTo>
                  <a:pt x="427939" y="106044"/>
                </a:lnTo>
                <a:lnTo>
                  <a:pt x="430352" y="106806"/>
                </a:lnTo>
                <a:lnTo>
                  <a:pt x="433908" y="109855"/>
                </a:lnTo>
                <a:lnTo>
                  <a:pt x="437464" y="222123"/>
                </a:lnTo>
                <a:lnTo>
                  <a:pt x="435940" y="229997"/>
                </a:lnTo>
                <a:lnTo>
                  <a:pt x="433146" y="234061"/>
                </a:lnTo>
                <a:lnTo>
                  <a:pt x="430352" y="238251"/>
                </a:lnTo>
                <a:lnTo>
                  <a:pt x="424891" y="240283"/>
                </a:lnTo>
                <a:lnTo>
                  <a:pt x="483184" y="240283"/>
                </a:lnTo>
                <a:lnTo>
                  <a:pt x="477469" y="239522"/>
                </a:lnTo>
                <a:lnTo>
                  <a:pt x="474548" y="237870"/>
                </a:lnTo>
                <a:lnTo>
                  <a:pt x="471754" y="236347"/>
                </a:lnTo>
                <a:lnTo>
                  <a:pt x="469595" y="233933"/>
                </a:lnTo>
                <a:lnTo>
                  <a:pt x="467944" y="230505"/>
                </a:lnTo>
                <a:lnTo>
                  <a:pt x="466674" y="227964"/>
                </a:lnTo>
                <a:lnTo>
                  <a:pt x="466112" y="222123"/>
                </a:lnTo>
                <a:lnTo>
                  <a:pt x="466039" y="126873"/>
                </a:lnTo>
                <a:lnTo>
                  <a:pt x="476252" y="117038"/>
                </a:lnTo>
                <a:lnTo>
                  <a:pt x="476912" y="116586"/>
                </a:lnTo>
                <a:lnTo>
                  <a:pt x="466039" y="116586"/>
                </a:lnTo>
                <a:lnTo>
                  <a:pt x="466039" y="106044"/>
                </a:lnTo>
                <a:close/>
              </a:path>
              <a:path w="765810" h="251460">
                <a:moveTo>
                  <a:pt x="553707" y="104393"/>
                </a:moveTo>
                <a:lnTo>
                  <a:pt x="516077" y="104393"/>
                </a:lnTo>
                <a:lnTo>
                  <a:pt x="522300" y="107568"/>
                </a:lnTo>
                <a:lnTo>
                  <a:pt x="526110" y="114173"/>
                </a:lnTo>
                <a:lnTo>
                  <a:pt x="531585" y="222123"/>
                </a:lnTo>
                <a:lnTo>
                  <a:pt x="531444" y="225170"/>
                </a:lnTo>
                <a:lnTo>
                  <a:pt x="531063" y="226949"/>
                </a:lnTo>
                <a:lnTo>
                  <a:pt x="529920" y="231267"/>
                </a:lnTo>
                <a:lnTo>
                  <a:pt x="527888" y="234569"/>
                </a:lnTo>
                <a:lnTo>
                  <a:pt x="524840" y="236855"/>
                </a:lnTo>
                <a:lnTo>
                  <a:pt x="521919" y="239141"/>
                </a:lnTo>
                <a:lnTo>
                  <a:pt x="516712" y="240283"/>
                </a:lnTo>
                <a:lnTo>
                  <a:pt x="577037" y="240283"/>
                </a:lnTo>
                <a:lnTo>
                  <a:pt x="571703" y="239394"/>
                </a:lnTo>
                <a:lnTo>
                  <a:pt x="568909" y="237870"/>
                </a:lnTo>
                <a:lnTo>
                  <a:pt x="566115" y="236219"/>
                </a:lnTo>
                <a:lnTo>
                  <a:pt x="564083" y="233933"/>
                </a:lnTo>
                <a:lnTo>
                  <a:pt x="562813" y="231012"/>
                </a:lnTo>
                <a:lnTo>
                  <a:pt x="561162" y="227456"/>
                </a:lnTo>
                <a:lnTo>
                  <a:pt x="560472" y="221361"/>
                </a:lnTo>
                <a:lnTo>
                  <a:pt x="560400" y="142875"/>
                </a:lnTo>
                <a:lnTo>
                  <a:pt x="560162" y="132802"/>
                </a:lnTo>
                <a:lnTo>
                  <a:pt x="559447" y="124110"/>
                </a:lnTo>
                <a:lnTo>
                  <a:pt x="558295" y="117038"/>
                </a:lnTo>
                <a:lnTo>
                  <a:pt x="558196" y="116586"/>
                </a:lnTo>
                <a:lnTo>
                  <a:pt x="556590" y="110870"/>
                </a:lnTo>
                <a:lnTo>
                  <a:pt x="553707" y="104393"/>
                </a:lnTo>
                <a:close/>
              </a:path>
              <a:path w="765810" h="251460">
                <a:moveTo>
                  <a:pt x="527888" y="83057"/>
                </a:moveTo>
                <a:lnTo>
                  <a:pt x="519252" y="83057"/>
                </a:lnTo>
                <a:lnTo>
                  <a:pt x="506419" y="85153"/>
                </a:lnTo>
                <a:lnTo>
                  <a:pt x="493264" y="91439"/>
                </a:lnTo>
                <a:lnTo>
                  <a:pt x="479800" y="101917"/>
                </a:lnTo>
                <a:lnTo>
                  <a:pt x="466039" y="116586"/>
                </a:lnTo>
                <a:lnTo>
                  <a:pt x="476912" y="116586"/>
                </a:lnTo>
                <a:lnTo>
                  <a:pt x="486502" y="110013"/>
                </a:lnTo>
                <a:lnTo>
                  <a:pt x="496775" y="105798"/>
                </a:lnTo>
                <a:lnTo>
                  <a:pt x="507060" y="104393"/>
                </a:lnTo>
                <a:lnTo>
                  <a:pt x="553707" y="104393"/>
                </a:lnTo>
                <a:lnTo>
                  <a:pt x="553516" y="103965"/>
                </a:lnTo>
                <a:lnTo>
                  <a:pt x="550002" y="98107"/>
                </a:lnTo>
                <a:lnTo>
                  <a:pt x="546035" y="93297"/>
                </a:lnTo>
                <a:lnTo>
                  <a:pt x="541604" y="89535"/>
                </a:lnTo>
                <a:lnTo>
                  <a:pt x="535381" y="85217"/>
                </a:lnTo>
                <a:lnTo>
                  <a:pt x="527888" y="83057"/>
                </a:lnTo>
                <a:close/>
              </a:path>
              <a:path w="765810" h="251460">
                <a:moveTo>
                  <a:pt x="466039" y="83057"/>
                </a:moveTo>
                <a:lnTo>
                  <a:pt x="458546" y="83057"/>
                </a:lnTo>
                <a:lnTo>
                  <a:pt x="410667" y="102362"/>
                </a:lnTo>
                <a:lnTo>
                  <a:pt x="413334" y="108712"/>
                </a:lnTo>
                <a:lnTo>
                  <a:pt x="417779" y="106933"/>
                </a:lnTo>
                <a:lnTo>
                  <a:pt x="421716" y="106044"/>
                </a:lnTo>
                <a:lnTo>
                  <a:pt x="466039" y="106044"/>
                </a:lnTo>
                <a:lnTo>
                  <a:pt x="466039" y="83057"/>
                </a:lnTo>
                <a:close/>
              </a:path>
              <a:path w="765810" h="251460">
                <a:moveTo>
                  <a:pt x="675589" y="82804"/>
                </a:moveTo>
                <a:lnTo>
                  <a:pt x="631744" y="98770"/>
                </a:lnTo>
                <a:lnTo>
                  <a:pt x="604104" y="140954"/>
                </a:lnTo>
                <a:lnTo>
                  <a:pt x="598754" y="173736"/>
                </a:lnTo>
                <a:lnTo>
                  <a:pt x="599968" y="190021"/>
                </a:lnTo>
                <a:lnTo>
                  <a:pt x="618185" y="229616"/>
                </a:lnTo>
                <a:lnTo>
                  <a:pt x="650975" y="249975"/>
                </a:lnTo>
                <a:lnTo>
                  <a:pt x="663524" y="251332"/>
                </a:lnTo>
                <a:lnTo>
                  <a:pt x="672160" y="251332"/>
                </a:lnTo>
                <a:lnTo>
                  <a:pt x="706501" y="232282"/>
                </a:lnTo>
                <a:lnTo>
                  <a:pt x="679653" y="232282"/>
                </a:lnTo>
                <a:lnTo>
                  <a:pt x="670533" y="231116"/>
                </a:lnTo>
                <a:lnTo>
                  <a:pt x="639076" y="203275"/>
                </a:lnTo>
                <a:lnTo>
                  <a:pt x="630504" y="160019"/>
                </a:lnTo>
                <a:lnTo>
                  <a:pt x="631482" y="143712"/>
                </a:lnTo>
                <a:lnTo>
                  <a:pt x="646252" y="107314"/>
                </a:lnTo>
                <a:lnTo>
                  <a:pt x="673430" y="93599"/>
                </a:lnTo>
                <a:lnTo>
                  <a:pt x="707077" y="93599"/>
                </a:lnTo>
                <a:lnTo>
                  <a:pt x="702949" y="90304"/>
                </a:lnTo>
                <a:lnTo>
                  <a:pt x="694734" y="86137"/>
                </a:lnTo>
                <a:lnTo>
                  <a:pt x="685614" y="83637"/>
                </a:lnTo>
                <a:lnTo>
                  <a:pt x="675589" y="82804"/>
                </a:lnTo>
                <a:close/>
              </a:path>
              <a:path w="765810" h="251460">
                <a:moveTo>
                  <a:pt x="763473" y="225679"/>
                </a:moveTo>
                <a:lnTo>
                  <a:pt x="758266" y="227711"/>
                </a:lnTo>
                <a:lnTo>
                  <a:pt x="754075" y="228600"/>
                </a:lnTo>
                <a:lnTo>
                  <a:pt x="710260" y="228600"/>
                </a:lnTo>
                <a:lnTo>
                  <a:pt x="710260" y="251332"/>
                </a:lnTo>
                <a:lnTo>
                  <a:pt x="718134" y="251332"/>
                </a:lnTo>
                <a:lnTo>
                  <a:pt x="765378" y="231775"/>
                </a:lnTo>
                <a:lnTo>
                  <a:pt x="763473" y="225679"/>
                </a:lnTo>
                <a:close/>
              </a:path>
              <a:path w="765810" h="251460">
                <a:moveTo>
                  <a:pt x="707077" y="93599"/>
                </a:moveTo>
                <a:lnTo>
                  <a:pt x="678891" y="93599"/>
                </a:lnTo>
                <a:lnTo>
                  <a:pt x="684479" y="95250"/>
                </a:lnTo>
                <a:lnTo>
                  <a:pt x="695909" y="101854"/>
                </a:lnTo>
                <a:lnTo>
                  <a:pt x="710260" y="134619"/>
                </a:lnTo>
                <a:lnTo>
                  <a:pt x="710260" y="216535"/>
                </a:lnTo>
                <a:lnTo>
                  <a:pt x="702781" y="223442"/>
                </a:lnTo>
                <a:lnTo>
                  <a:pt x="695194" y="228361"/>
                </a:lnTo>
                <a:lnTo>
                  <a:pt x="687489" y="231304"/>
                </a:lnTo>
                <a:lnTo>
                  <a:pt x="679653" y="232282"/>
                </a:lnTo>
                <a:lnTo>
                  <a:pt x="706501" y="232282"/>
                </a:lnTo>
                <a:lnTo>
                  <a:pt x="710260" y="228600"/>
                </a:lnTo>
                <a:lnTo>
                  <a:pt x="748360" y="228600"/>
                </a:lnTo>
                <a:lnTo>
                  <a:pt x="746201" y="227837"/>
                </a:lnTo>
                <a:lnTo>
                  <a:pt x="744296" y="226187"/>
                </a:lnTo>
                <a:lnTo>
                  <a:pt x="742391" y="224662"/>
                </a:lnTo>
                <a:lnTo>
                  <a:pt x="740994" y="221742"/>
                </a:lnTo>
                <a:lnTo>
                  <a:pt x="738835" y="96138"/>
                </a:lnTo>
                <a:lnTo>
                  <a:pt x="710260" y="96138"/>
                </a:lnTo>
                <a:lnTo>
                  <a:pt x="707077" y="93599"/>
                </a:lnTo>
                <a:close/>
              </a:path>
              <a:path w="765810" h="251460">
                <a:moveTo>
                  <a:pt x="738835" y="22606"/>
                </a:moveTo>
                <a:lnTo>
                  <a:pt x="700735" y="22606"/>
                </a:lnTo>
                <a:lnTo>
                  <a:pt x="703021" y="23368"/>
                </a:lnTo>
                <a:lnTo>
                  <a:pt x="704799" y="24892"/>
                </a:lnTo>
                <a:lnTo>
                  <a:pt x="710260" y="96138"/>
                </a:lnTo>
                <a:lnTo>
                  <a:pt x="738835" y="96138"/>
                </a:lnTo>
                <a:lnTo>
                  <a:pt x="738835" y="22606"/>
                </a:lnTo>
                <a:close/>
              </a:path>
              <a:path w="765810" h="251460">
                <a:moveTo>
                  <a:pt x="738835" y="0"/>
                </a:moveTo>
                <a:lnTo>
                  <a:pt x="731088" y="0"/>
                </a:lnTo>
                <a:lnTo>
                  <a:pt x="683717" y="19431"/>
                </a:lnTo>
                <a:lnTo>
                  <a:pt x="686003" y="25400"/>
                </a:lnTo>
                <a:lnTo>
                  <a:pt x="690956" y="23622"/>
                </a:lnTo>
                <a:lnTo>
                  <a:pt x="694893" y="22606"/>
                </a:lnTo>
                <a:lnTo>
                  <a:pt x="738835" y="22606"/>
                </a:lnTo>
                <a:lnTo>
                  <a:pt x="738835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object 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954022" y="4121784"/>
            <a:ext cx="1487888" cy="287527"/>
          </a:xfrm>
          <a:prstGeom prst="rect">
            <a:avLst/>
          </a:prstGeom>
        </p:spPr>
      </p:pic>
      <p:sp>
        <p:nvSpPr>
          <p:cNvPr id="29" name="object 29"/>
          <p:cNvSpPr/>
          <p:nvPr/>
        </p:nvSpPr>
        <p:spPr>
          <a:xfrm>
            <a:off x="3559302" y="4086225"/>
            <a:ext cx="626110" cy="251460"/>
          </a:xfrm>
          <a:custGeom>
            <a:avLst/>
            <a:gdLst/>
            <a:ahLst/>
            <a:cxnLst/>
            <a:rect l="l" t="t" r="r" b="b"/>
            <a:pathLst>
              <a:path w="626110" h="251460">
                <a:moveTo>
                  <a:pt x="66548" y="87630"/>
                </a:moveTo>
                <a:lnTo>
                  <a:pt x="0" y="87630"/>
                </a:lnTo>
                <a:lnTo>
                  <a:pt x="0" y="94106"/>
                </a:lnTo>
                <a:lnTo>
                  <a:pt x="6858" y="95631"/>
                </a:lnTo>
                <a:lnTo>
                  <a:pt x="11937" y="97789"/>
                </a:lnTo>
                <a:lnTo>
                  <a:pt x="18414" y="103758"/>
                </a:lnTo>
                <a:lnTo>
                  <a:pt x="21717" y="109474"/>
                </a:lnTo>
                <a:lnTo>
                  <a:pt x="25146" y="117856"/>
                </a:lnTo>
                <a:lnTo>
                  <a:pt x="76073" y="251332"/>
                </a:lnTo>
                <a:lnTo>
                  <a:pt x="82550" y="251332"/>
                </a:lnTo>
                <a:lnTo>
                  <a:pt x="101782" y="209169"/>
                </a:lnTo>
                <a:lnTo>
                  <a:pt x="88519" y="209169"/>
                </a:lnTo>
                <a:lnTo>
                  <a:pt x="54610" y="117856"/>
                </a:lnTo>
                <a:lnTo>
                  <a:pt x="52577" y="112775"/>
                </a:lnTo>
                <a:lnTo>
                  <a:pt x="51688" y="108457"/>
                </a:lnTo>
                <a:lnTo>
                  <a:pt x="51688" y="101600"/>
                </a:lnTo>
                <a:lnTo>
                  <a:pt x="52577" y="99187"/>
                </a:lnTo>
                <a:lnTo>
                  <a:pt x="56387" y="95631"/>
                </a:lnTo>
                <a:lnTo>
                  <a:pt x="60451" y="94614"/>
                </a:lnTo>
                <a:lnTo>
                  <a:pt x="66548" y="94106"/>
                </a:lnTo>
                <a:lnTo>
                  <a:pt x="66548" y="87630"/>
                </a:lnTo>
                <a:close/>
              </a:path>
              <a:path w="626110" h="251460">
                <a:moveTo>
                  <a:pt x="158414" y="149987"/>
                </a:moveTo>
                <a:lnTo>
                  <a:pt x="128777" y="149987"/>
                </a:lnTo>
                <a:lnTo>
                  <a:pt x="168528" y="251332"/>
                </a:lnTo>
                <a:lnTo>
                  <a:pt x="175640" y="251332"/>
                </a:lnTo>
                <a:lnTo>
                  <a:pt x="193293" y="205739"/>
                </a:lnTo>
                <a:lnTo>
                  <a:pt x="180467" y="205739"/>
                </a:lnTo>
                <a:lnTo>
                  <a:pt x="158414" y="149987"/>
                </a:lnTo>
                <a:close/>
              </a:path>
              <a:path w="626110" h="251460">
                <a:moveTo>
                  <a:pt x="164211" y="87630"/>
                </a:moveTo>
                <a:lnTo>
                  <a:pt x="88519" y="87630"/>
                </a:lnTo>
                <a:lnTo>
                  <a:pt x="88519" y="94106"/>
                </a:lnTo>
                <a:lnTo>
                  <a:pt x="95503" y="94487"/>
                </a:lnTo>
                <a:lnTo>
                  <a:pt x="100202" y="95376"/>
                </a:lnTo>
                <a:lnTo>
                  <a:pt x="102743" y="97027"/>
                </a:lnTo>
                <a:lnTo>
                  <a:pt x="107314" y="99694"/>
                </a:lnTo>
                <a:lnTo>
                  <a:pt x="110871" y="104520"/>
                </a:lnTo>
                <a:lnTo>
                  <a:pt x="113762" y="111632"/>
                </a:lnTo>
                <a:lnTo>
                  <a:pt x="122682" y="134874"/>
                </a:lnTo>
                <a:lnTo>
                  <a:pt x="88519" y="209169"/>
                </a:lnTo>
                <a:lnTo>
                  <a:pt x="101782" y="209169"/>
                </a:lnTo>
                <a:lnTo>
                  <a:pt x="128777" y="149987"/>
                </a:lnTo>
                <a:lnTo>
                  <a:pt x="158414" y="149987"/>
                </a:lnTo>
                <a:lnTo>
                  <a:pt x="144399" y="114554"/>
                </a:lnTo>
                <a:lnTo>
                  <a:pt x="143510" y="112141"/>
                </a:lnTo>
                <a:lnTo>
                  <a:pt x="143001" y="109727"/>
                </a:lnTo>
                <a:lnTo>
                  <a:pt x="143001" y="103377"/>
                </a:lnTo>
                <a:lnTo>
                  <a:pt x="164211" y="94106"/>
                </a:lnTo>
                <a:lnTo>
                  <a:pt x="164211" y="87630"/>
                </a:lnTo>
                <a:close/>
              </a:path>
              <a:path w="626110" h="251460">
                <a:moveTo>
                  <a:pt x="250825" y="87630"/>
                </a:moveTo>
                <a:lnTo>
                  <a:pt x="200787" y="87630"/>
                </a:lnTo>
                <a:lnTo>
                  <a:pt x="200787" y="94106"/>
                </a:lnTo>
                <a:lnTo>
                  <a:pt x="207390" y="94361"/>
                </a:lnTo>
                <a:lnTo>
                  <a:pt x="211709" y="95376"/>
                </a:lnTo>
                <a:lnTo>
                  <a:pt x="213995" y="97027"/>
                </a:lnTo>
                <a:lnTo>
                  <a:pt x="216281" y="98806"/>
                </a:lnTo>
                <a:lnTo>
                  <a:pt x="217424" y="100711"/>
                </a:lnTo>
                <a:lnTo>
                  <a:pt x="217424" y="106680"/>
                </a:lnTo>
                <a:lnTo>
                  <a:pt x="216281" y="111632"/>
                </a:lnTo>
                <a:lnTo>
                  <a:pt x="213868" y="117856"/>
                </a:lnTo>
                <a:lnTo>
                  <a:pt x="180467" y="205739"/>
                </a:lnTo>
                <a:lnTo>
                  <a:pt x="193293" y="205739"/>
                </a:lnTo>
                <a:lnTo>
                  <a:pt x="228600" y="114554"/>
                </a:lnTo>
                <a:lnTo>
                  <a:pt x="232697" y="106429"/>
                </a:lnTo>
                <a:lnTo>
                  <a:pt x="237759" y="100330"/>
                </a:lnTo>
                <a:lnTo>
                  <a:pt x="243798" y="96230"/>
                </a:lnTo>
                <a:lnTo>
                  <a:pt x="250825" y="94106"/>
                </a:lnTo>
                <a:lnTo>
                  <a:pt x="250825" y="87630"/>
                </a:lnTo>
                <a:close/>
              </a:path>
              <a:path w="626110" h="251460">
                <a:moveTo>
                  <a:pt x="310134" y="0"/>
                </a:moveTo>
                <a:lnTo>
                  <a:pt x="300227" y="0"/>
                </a:lnTo>
                <a:lnTo>
                  <a:pt x="296037" y="1650"/>
                </a:lnTo>
                <a:lnTo>
                  <a:pt x="292608" y="5080"/>
                </a:lnTo>
                <a:lnTo>
                  <a:pt x="289306" y="8508"/>
                </a:lnTo>
                <a:lnTo>
                  <a:pt x="287527" y="12573"/>
                </a:lnTo>
                <a:lnTo>
                  <a:pt x="287527" y="22351"/>
                </a:lnTo>
                <a:lnTo>
                  <a:pt x="289306" y="26543"/>
                </a:lnTo>
                <a:lnTo>
                  <a:pt x="296163" y="33400"/>
                </a:lnTo>
                <a:lnTo>
                  <a:pt x="300355" y="35179"/>
                </a:lnTo>
                <a:lnTo>
                  <a:pt x="310134" y="35179"/>
                </a:lnTo>
                <a:lnTo>
                  <a:pt x="314198" y="33400"/>
                </a:lnTo>
                <a:lnTo>
                  <a:pt x="321056" y="26543"/>
                </a:lnTo>
                <a:lnTo>
                  <a:pt x="322707" y="22351"/>
                </a:lnTo>
                <a:lnTo>
                  <a:pt x="322707" y="12573"/>
                </a:lnTo>
                <a:lnTo>
                  <a:pt x="321056" y="8508"/>
                </a:lnTo>
                <a:lnTo>
                  <a:pt x="314198" y="1650"/>
                </a:lnTo>
                <a:lnTo>
                  <a:pt x="310134" y="0"/>
                </a:lnTo>
                <a:close/>
              </a:path>
              <a:path w="626110" h="251460">
                <a:moveTo>
                  <a:pt x="343788" y="240283"/>
                </a:moveTo>
                <a:lnTo>
                  <a:pt x="266573" y="240283"/>
                </a:lnTo>
                <a:lnTo>
                  <a:pt x="266573" y="246506"/>
                </a:lnTo>
                <a:lnTo>
                  <a:pt x="343788" y="246506"/>
                </a:lnTo>
                <a:lnTo>
                  <a:pt x="343788" y="240283"/>
                </a:lnTo>
                <a:close/>
              </a:path>
              <a:path w="626110" h="251460">
                <a:moveTo>
                  <a:pt x="319659" y="106044"/>
                </a:moveTo>
                <a:lnTo>
                  <a:pt x="281432" y="106044"/>
                </a:lnTo>
                <a:lnTo>
                  <a:pt x="283718" y="106806"/>
                </a:lnTo>
                <a:lnTo>
                  <a:pt x="285496" y="108204"/>
                </a:lnTo>
                <a:lnTo>
                  <a:pt x="290815" y="220599"/>
                </a:lnTo>
                <a:lnTo>
                  <a:pt x="290068" y="227075"/>
                </a:lnTo>
                <a:lnTo>
                  <a:pt x="274320" y="240283"/>
                </a:lnTo>
                <a:lnTo>
                  <a:pt x="336169" y="240283"/>
                </a:lnTo>
                <a:lnTo>
                  <a:pt x="321818" y="230505"/>
                </a:lnTo>
                <a:lnTo>
                  <a:pt x="320294" y="227202"/>
                </a:lnTo>
                <a:lnTo>
                  <a:pt x="319659" y="220599"/>
                </a:lnTo>
                <a:lnTo>
                  <a:pt x="319659" y="106044"/>
                </a:lnTo>
                <a:close/>
              </a:path>
              <a:path w="626110" h="251460">
                <a:moveTo>
                  <a:pt x="319659" y="83057"/>
                </a:moveTo>
                <a:lnTo>
                  <a:pt x="312038" y="83057"/>
                </a:lnTo>
                <a:lnTo>
                  <a:pt x="264160" y="102362"/>
                </a:lnTo>
                <a:lnTo>
                  <a:pt x="266573" y="108712"/>
                </a:lnTo>
                <a:lnTo>
                  <a:pt x="271145" y="106933"/>
                </a:lnTo>
                <a:lnTo>
                  <a:pt x="275082" y="106044"/>
                </a:lnTo>
                <a:lnTo>
                  <a:pt x="319659" y="106044"/>
                </a:lnTo>
                <a:lnTo>
                  <a:pt x="319659" y="83057"/>
                </a:lnTo>
                <a:close/>
              </a:path>
              <a:path w="626110" h="251460">
                <a:moveTo>
                  <a:pt x="410083" y="99822"/>
                </a:moveTo>
                <a:lnTo>
                  <a:pt x="381381" y="99822"/>
                </a:lnTo>
                <a:lnTo>
                  <a:pt x="381381" y="206629"/>
                </a:lnTo>
                <a:lnTo>
                  <a:pt x="396367" y="244729"/>
                </a:lnTo>
                <a:lnTo>
                  <a:pt x="406653" y="249047"/>
                </a:lnTo>
                <a:lnTo>
                  <a:pt x="419735" y="249047"/>
                </a:lnTo>
                <a:lnTo>
                  <a:pt x="445170" y="228981"/>
                </a:lnTo>
                <a:lnTo>
                  <a:pt x="421132" y="228981"/>
                </a:lnTo>
                <a:lnTo>
                  <a:pt x="417449" y="227202"/>
                </a:lnTo>
                <a:lnTo>
                  <a:pt x="414400" y="223647"/>
                </a:lnTo>
                <a:lnTo>
                  <a:pt x="411480" y="220091"/>
                </a:lnTo>
                <a:lnTo>
                  <a:pt x="410083" y="213106"/>
                </a:lnTo>
                <a:lnTo>
                  <a:pt x="410083" y="99822"/>
                </a:lnTo>
                <a:close/>
              </a:path>
              <a:path w="626110" h="251460">
                <a:moveTo>
                  <a:pt x="451993" y="215011"/>
                </a:moveTo>
                <a:lnTo>
                  <a:pt x="445262" y="215011"/>
                </a:lnTo>
                <a:lnTo>
                  <a:pt x="443230" y="219582"/>
                </a:lnTo>
                <a:lnTo>
                  <a:pt x="440436" y="223012"/>
                </a:lnTo>
                <a:lnTo>
                  <a:pt x="433324" y="227837"/>
                </a:lnTo>
                <a:lnTo>
                  <a:pt x="429640" y="228981"/>
                </a:lnTo>
                <a:lnTo>
                  <a:pt x="445170" y="228981"/>
                </a:lnTo>
                <a:lnTo>
                  <a:pt x="448635" y="222964"/>
                </a:lnTo>
                <a:lnTo>
                  <a:pt x="451993" y="215011"/>
                </a:lnTo>
                <a:close/>
              </a:path>
              <a:path w="626110" h="251460">
                <a:moveTo>
                  <a:pt x="410083" y="35560"/>
                </a:moveTo>
                <a:lnTo>
                  <a:pt x="404622" y="35560"/>
                </a:lnTo>
                <a:lnTo>
                  <a:pt x="401288" y="43578"/>
                </a:lnTo>
                <a:lnTo>
                  <a:pt x="398335" y="50276"/>
                </a:lnTo>
                <a:lnTo>
                  <a:pt x="375793" y="81152"/>
                </a:lnTo>
                <a:lnTo>
                  <a:pt x="356235" y="94106"/>
                </a:lnTo>
                <a:lnTo>
                  <a:pt x="356235" y="99822"/>
                </a:lnTo>
                <a:lnTo>
                  <a:pt x="447167" y="99822"/>
                </a:lnTo>
                <a:lnTo>
                  <a:pt x="447167" y="87630"/>
                </a:lnTo>
                <a:lnTo>
                  <a:pt x="410083" y="87630"/>
                </a:lnTo>
                <a:lnTo>
                  <a:pt x="410083" y="35560"/>
                </a:lnTo>
                <a:close/>
              </a:path>
              <a:path w="626110" h="251460">
                <a:moveTo>
                  <a:pt x="533781" y="240283"/>
                </a:moveTo>
                <a:lnTo>
                  <a:pt x="455040" y="240283"/>
                </a:lnTo>
                <a:lnTo>
                  <a:pt x="455040" y="246506"/>
                </a:lnTo>
                <a:lnTo>
                  <a:pt x="533781" y="246506"/>
                </a:lnTo>
                <a:lnTo>
                  <a:pt x="533781" y="240283"/>
                </a:lnTo>
                <a:close/>
              </a:path>
              <a:path w="626110" h="251460">
                <a:moveTo>
                  <a:pt x="625601" y="240283"/>
                </a:moveTo>
                <a:lnTo>
                  <a:pt x="547624" y="240283"/>
                </a:lnTo>
                <a:lnTo>
                  <a:pt x="547624" y="246506"/>
                </a:lnTo>
                <a:lnTo>
                  <a:pt x="625601" y="246506"/>
                </a:lnTo>
                <a:lnTo>
                  <a:pt x="625601" y="240283"/>
                </a:lnTo>
                <a:close/>
              </a:path>
              <a:path w="626110" h="251460">
                <a:moveTo>
                  <a:pt x="508126" y="22606"/>
                </a:moveTo>
                <a:lnTo>
                  <a:pt x="469773" y="22606"/>
                </a:lnTo>
                <a:lnTo>
                  <a:pt x="472186" y="23368"/>
                </a:lnTo>
                <a:lnTo>
                  <a:pt x="475742" y="26416"/>
                </a:lnTo>
                <a:lnTo>
                  <a:pt x="479224" y="54617"/>
                </a:lnTo>
                <a:lnTo>
                  <a:pt x="479212" y="221487"/>
                </a:lnTo>
                <a:lnTo>
                  <a:pt x="478663" y="227202"/>
                </a:lnTo>
                <a:lnTo>
                  <a:pt x="477265" y="230377"/>
                </a:lnTo>
                <a:lnTo>
                  <a:pt x="475869" y="233680"/>
                </a:lnTo>
                <a:lnTo>
                  <a:pt x="473963" y="235838"/>
                </a:lnTo>
                <a:lnTo>
                  <a:pt x="471677" y="236981"/>
                </a:lnTo>
                <a:lnTo>
                  <a:pt x="467613" y="239141"/>
                </a:lnTo>
                <a:lnTo>
                  <a:pt x="462025" y="240283"/>
                </a:lnTo>
                <a:lnTo>
                  <a:pt x="525652" y="240283"/>
                </a:lnTo>
                <a:lnTo>
                  <a:pt x="519938" y="239394"/>
                </a:lnTo>
                <a:lnTo>
                  <a:pt x="513334" y="235838"/>
                </a:lnTo>
                <a:lnTo>
                  <a:pt x="511175" y="233552"/>
                </a:lnTo>
                <a:lnTo>
                  <a:pt x="508635" y="228219"/>
                </a:lnTo>
                <a:lnTo>
                  <a:pt x="508126" y="221487"/>
                </a:lnTo>
                <a:lnTo>
                  <a:pt x="508126" y="126745"/>
                </a:lnTo>
                <a:lnTo>
                  <a:pt x="514292" y="120459"/>
                </a:lnTo>
                <a:lnTo>
                  <a:pt x="519169" y="116077"/>
                </a:lnTo>
                <a:lnTo>
                  <a:pt x="508126" y="116077"/>
                </a:lnTo>
                <a:lnTo>
                  <a:pt x="508126" y="22606"/>
                </a:lnTo>
                <a:close/>
              </a:path>
              <a:path w="626110" h="251460">
                <a:moveTo>
                  <a:pt x="594860" y="104012"/>
                </a:moveTo>
                <a:lnTo>
                  <a:pt x="553338" y="104012"/>
                </a:lnTo>
                <a:lnTo>
                  <a:pt x="558038" y="105282"/>
                </a:lnTo>
                <a:lnTo>
                  <a:pt x="561975" y="108076"/>
                </a:lnTo>
                <a:lnTo>
                  <a:pt x="573151" y="225044"/>
                </a:lnTo>
                <a:lnTo>
                  <a:pt x="572770" y="226949"/>
                </a:lnTo>
                <a:lnTo>
                  <a:pt x="571626" y="231267"/>
                </a:lnTo>
                <a:lnTo>
                  <a:pt x="569595" y="234569"/>
                </a:lnTo>
                <a:lnTo>
                  <a:pt x="563752" y="239141"/>
                </a:lnTo>
                <a:lnTo>
                  <a:pt x="558673" y="240283"/>
                </a:lnTo>
                <a:lnTo>
                  <a:pt x="618236" y="240283"/>
                </a:lnTo>
                <a:lnTo>
                  <a:pt x="604520" y="231267"/>
                </a:lnTo>
                <a:lnTo>
                  <a:pt x="602869" y="227583"/>
                </a:lnTo>
                <a:lnTo>
                  <a:pt x="602191" y="221487"/>
                </a:lnTo>
                <a:lnTo>
                  <a:pt x="602107" y="154431"/>
                </a:lnTo>
                <a:lnTo>
                  <a:pt x="601894" y="140833"/>
                </a:lnTo>
                <a:lnTo>
                  <a:pt x="601265" y="129555"/>
                </a:lnTo>
                <a:lnTo>
                  <a:pt x="600231" y="120588"/>
                </a:lnTo>
                <a:lnTo>
                  <a:pt x="598805" y="113918"/>
                </a:lnTo>
                <a:lnTo>
                  <a:pt x="596114" y="106443"/>
                </a:lnTo>
                <a:lnTo>
                  <a:pt x="594860" y="104012"/>
                </a:lnTo>
                <a:close/>
              </a:path>
              <a:path w="626110" h="251460">
                <a:moveTo>
                  <a:pt x="570102" y="83057"/>
                </a:moveTo>
                <a:lnTo>
                  <a:pt x="553593" y="83057"/>
                </a:lnTo>
                <a:lnTo>
                  <a:pt x="546100" y="84962"/>
                </a:lnTo>
                <a:lnTo>
                  <a:pt x="508126" y="116077"/>
                </a:lnTo>
                <a:lnTo>
                  <a:pt x="519169" y="116077"/>
                </a:lnTo>
                <a:lnTo>
                  <a:pt x="520017" y="115315"/>
                </a:lnTo>
                <a:lnTo>
                  <a:pt x="525289" y="111315"/>
                </a:lnTo>
                <a:lnTo>
                  <a:pt x="530098" y="108457"/>
                </a:lnTo>
                <a:lnTo>
                  <a:pt x="536194" y="105537"/>
                </a:lnTo>
                <a:lnTo>
                  <a:pt x="542163" y="104012"/>
                </a:lnTo>
                <a:lnTo>
                  <a:pt x="594860" y="104012"/>
                </a:lnTo>
                <a:lnTo>
                  <a:pt x="592804" y="100028"/>
                </a:lnTo>
                <a:lnTo>
                  <a:pt x="588875" y="94684"/>
                </a:lnTo>
                <a:lnTo>
                  <a:pt x="584326" y="90424"/>
                </a:lnTo>
                <a:lnTo>
                  <a:pt x="577850" y="85470"/>
                </a:lnTo>
                <a:lnTo>
                  <a:pt x="570102" y="83057"/>
                </a:lnTo>
                <a:close/>
              </a:path>
              <a:path w="626110" h="251460">
                <a:moveTo>
                  <a:pt x="508126" y="0"/>
                </a:moveTo>
                <a:lnTo>
                  <a:pt x="500125" y="0"/>
                </a:lnTo>
                <a:lnTo>
                  <a:pt x="452627" y="19431"/>
                </a:lnTo>
                <a:lnTo>
                  <a:pt x="455040" y="25400"/>
                </a:lnTo>
                <a:lnTo>
                  <a:pt x="460501" y="23622"/>
                </a:lnTo>
                <a:lnTo>
                  <a:pt x="464438" y="22606"/>
                </a:lnTo>
                <a:lnTo>
                  <a:pt x="508126" y="22606"/>
                </a:lnTo>
                <a:lnTo>
                  <a:pt x="508126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object 3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290440" y="4086225"/>
            <a:ext cx="1220597" cy="323088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617845" y="4086225"/>
            <a:ext cx="937259" cy="323088"/>
          </a:xfrm>
          <a:prstGeom prst="rect">
            <a:avLst/>
          </a:prstGeom>
        </p:spPr>
      </p:pic>
      <p:sp>
        <p:nvSpPr>
          <p:cNvPr id="32" name="object 32"/>
          <p:cNvSpPr/>
          <p:nvPr/>
        </p:nvSpPr>
        <p:spPr>
          <a:xfrm>
            <a:off x="6667881" y="4086225"/>
            <a:ext cx="791210" cy="251460"/>
          </a:xfrm>
          <a:custGeom>
            <a:avLst/>
            <a:gdLst/>
            <a:ahLst/>
            <a:cxnLst/>
            <a:rect l="l" t="t" r="r" b="b"/>
            <a:pathLst>
              <a:path w="791209" h="251460">
                <a:moveTo>
                  <a:pt x="95758" y="215011"/>
                </a:moveTo>
                <a:lnTo>
                  <a:pt x="89027" y="215011"/>
                </a:lnTo>
                <a:lnTo>
                  <a:pt x="86995" y="219583"/>
                </a:lnTo>
                <a:lnTo>
                  <a:pt x="84201" y="223012"/>
                </a:lnTo>
                <a:lnTo>
                  <a:pt x="77089" y="227838"/>
                </a:lnTo>
                <a:lnTo>
                  <a:pt x="73406" y="228981"/>
                </a:lnTo>
                <a:lnTo>
                  <a:pt x="64897" y="228981"/>
                </a:lnTo>
                <a:lnTo>
                  <a:pt x="61214" y="227203"/>
                </a:lnTo>
                <a:lnTo>
                  <a:pt x="58166" y="223647"/>
                </a:lnTo>
                <a:lnTo>
                  <a:pt x="55245" y="220091"/>
                </a:lnTo>
                <a:lnTo>
                  <a:pt x="53848" y="213106"/>
                </a:lnTo>
                <a:lnTo>
                  <a:pt x="53848" y="99822"/>
                </a:lnTo>
                <a:lnTo>
                  <a:pt x="90932" y="99822"/>
                </a:lnTo>
                <a:lnTo>
                  <a:pt x="90932" y="87630"/>
                </a:lnTo>
                <a:lnTo>
                  <a:pt x="53848" y="87630"/>
                </a:lnTo>
                <a:lnTo>
                  <a:pt x="53848" y="35560"/>
                </a:lnTo>
                <a:lnTo>
                  <a:pt x="48387" y="35560"/>
                </a:lnTo>
                <a:lnTo>
                  <a:pt x="28968" y="71221"/>
                </a:lnTo>
                <a:lnTo>
                  <a:pt x="0" y="94107"/>
                </a:lnTo>
                <a:lnTo>
                  <a:pt x="0" y="99822"/>
                </a:lnTo>
                <a:lnTo>
                  <a:pt x="25146" y="99822"/>
                </a:lnTo>
                <a:lnTo>
                  <a:pt x="25146" y="206629"/>
                </a:lnTo>
                <a:lnTo>
                  <a:pt x="25336" y="213106"/>
                </a:lnTo>
                <a:lnTo>
                  <a:pt x="45212" y="247650"/>
                </a:lnTo>
                <a:lnTo>
                  <a:pt x="50419" y="249047"/>
                </a:lnTo>
                <a:lnTo>
                  <a:pt x="63500" y="249047"/>
                </a:lnTo>
                <a:lnTo>
                  <a:pt x="88925" y="228981"/>
                </a:lnTo>
                <a:lnTo>
                  <a:pt x="92392" y="222973"/>
                </a:lnTo>
                <a:lnTo>
                  <a:pt x="95758" y="215011"/>
                </a:lnTo>
                <a:close/>
              </a:path>
              <a:path w="791209" h="251460">
                <a:moveTo>
                  <a:pt x="259334" y="164211"/>
                </a:moveTo>
                <a:lnTo>
                  <a:pt x="248881" y="122516"/>
                </a:lnTo>
                <a:lnTo>
                  <a:pt x="227076" y="97218"/>
                </a:lnTo>
                <a:lnTo>
                  <a:pt x="227076" y="177546"/>
                </a:lnTo>
                <a:lnTo>
                  <a:pt x="226377" y="193167"/>
                </a:lnTo>
                <a:lnTo>
                  <a:pt x="210337" y="231254"/>
                </a:lnTo>
                <a:lnTo>
                  <a:pt x="188468" y="239014"/>
                </a:lnTo>
                <a:lnTo>
                  <a:pt x="177698" y="237451"/>
                </a:lnTo>
                <a:lnTo>
                  <a:pt x="146062" y="200710"/>
                </a:lnTo>
                <a:lnTo>
                  <a:pt x="138303" y="154051"/>
                </a:lnTo>
                <a:lnTo>
                  <a:pt x="138658" y="143789"/>
                </a:lnTo>
                <a:lnTo>
                  <a:pt x="152908" y="103378"/>
                </a:lnTo>
                <a:lnTo>
                  <a:pt x="171323" y="94234"/>
                </a:lnTo>
                <a:lnTo>
                  <a:pt x="177546" y="94234"/>
                </a:lnTo>
                <a:lnTo>
                  <a:pt x="216839" y="124193"/>
                </a:lnTo>
                <a:lnTo>
                  <a:pt x="227076" y="177546"/>
                </a:lnTo>
                <a:lnTo>
                  <a:pt x="227076" y="97218"/>
                </a:lnTo>
                <a:lnTo>
                  <a:pt x="222338" y="94234"/>
                </a:lnTo>
                <a:lnTo>
                  <a:pt x="215353" y="89865"/>
                </a:lnTo>
                <a:lnTo>
                  <a:pt x="199999" y="84759"/>
                </a:lnTo>
                <a:lnTo>
                  <a:pt x="182880" y="83058"/>
                </a:lnTo>
                <a:lnTo>
                  <a:pt x="173113" y="83705"/>
                </a:lnTo>
                <a:lnTo>
                  <a:pt x="136982" y="99212"/>
                </a:lnTo>
                <a:lnTo>
                  <a:pt x="112204" y="136017"/>
                </a:lnTo>
                <a:lnTo>
                  <a:pt x="106045" y="168656"/>
                </a:lnTo>
                <a:lnTo>
                  <a:pt x="107162" y="183261"/>
                </a:lnTo>
                <a:lnTo>
                  <a:pt x="123952" y="222758"/>
                </a:lnTo>
                <a:lnTo>
                  <a:pt x="163969" y="249555"/>
                </a:lnTo>
                <a:lnTo>
                  <a:pt x="180975" y="251333"/>
                </a:lnTo>
                <a:lnTo>
                  <a:pt x="191731" y="250647"/>
                </a:lnTo>
                <a:lnTo>
                  <a:pt x="201968" y="248577"/>
                </a:lnTo>
                <a:lnTo>
                  <a:pt x="211709" y="245122"/>
                </a:lnTo>
                <a:lnTo>
                  <a:pt x="220980" y="240284"/>
                </a:lnTo>
                <a:lnTo>
                  <a:pt x="222707" y="239014"/>
                </a:lnTo>
                <a:lnTo>
                  <a:pt x="229450" y="234073"/>
                </a:lnTo>
                <a:lnTo>
                  <a:pt x="253593" y="196418"/>
                </a:lnTo>
                <a:lnTo>
                  <a:pt x="258686" y="174853"/>
                </a:lnTo>
                <a:lnTo>
                  <a:pt x="259334" y="164211"/>
                </a:lnTo>
                <a:close/>
              </a:path>
              <a:path w="791209" h="251460">
                <a:moveTo>
                  <a:pt x="436118" y="164211"/>
                </a:moveTo>
                <a:lnTo>
                  <a:pt x="425665" y="122516"/>
                </a:lnTo>
                <a:lnTo>
                  <a:pt x="403860" y="97218"/>
                </a:lnTo>
                <a:lnTo>
                  <a:pt x="403860" y="177546"/>
                </a:lnTo>
                <a:lnTo>
                  <a:pt x="403161" y="193167"/>
                </a:lnTo>
                <a:lnTo>
                  <a:pt x="387121" y="231254"/>
                </a:lnTo>
                <a:lnTo>
                  <a:pt x="365252" y="239014"/>
                </a:lnTo>
                <a:lnTo>
                  <a:pt x="354482" y="237451"/>
                </a:lnTo>
                <a:lnTo>
                  <a:pt x="322846" y="200710"/>
                </a:lnTo>
                <a:lnTo>
                  <a:pt x="315087" y="154051"/>
                </a:lnTo>
                <a:lnTo>
                  <a:pt x="315442" y="143789"/>
                </a:lnTo>
                <a:lnTo>
                  <a:pt x="329692" y="103378"/>
                </a:lnTo>
                <a:lnTo>
                  <a:pt x="348107" y="94234"/>
                </a:lnTo>
                <a:lnTo>
                  <a:pt x="354330" y="94234"/>
                </a:lnTo>
                <a:lnTo>
                  <a:pt x="393623" y="124193"/>
                </a:lnTo>
                <a:lnTo>
                  <a:pt x="403860" y="177546"/>
                </a:lnTo>
                <a:lnTo>
                  <a:pt x="403860" y="97218"/>
                </a:lnTo>
                <a:lnTo>
                  <a:pt x="399122" y="94234"/>
                </a:lnTo>
                <a:lnTo>
                  <a:pt x="392137" y="89865"/>
                </a:lnTo>
                <a:lnTo>
                  <a:pt x="376783" y="84759"/>
                </a:lnTo>
                <a:lnTo>
                  <a:pt x="359664" y="83058"/>
                </a:lnTo>
                <a:lnTo>
                  <a:pt x="349897" y="83705"/>
                </a:lnTo>
                <a:lnTo>
                  <a:pt x="313766" y="99212"/>
                </a:lnTo>
                <a:lnTo>
                  <a:pt x="288988" y="136017"/>
                </a:lnTo>
                <a:lnTo>
                  <a:pt x="282829" y="168656"/>
                </a:lnTo>
                <a:lnTo>
                  <a:pt x="283946" y="183261"/>
                </a:lnTo>
                <a:lnTo>
                  <a:pt x="300736" y="222758"/>
                </a:lnTo>
                <a:lnTo>
                  <a:pt x="340753" y="249555"/>
                </a:lnTo>
                <a:lnTo>
                  <a:pt x="357759" y="251333"/>
                </a:lnTo>
                <a:lnTo>
                  <a:pt x="368515" y="250647"/>
                </a:lnTo>
                <a:lnTo>
                  <a:pt x="378752" y="248577"/>
                </a:lnTo>
                <a:lnTo>
                  <a:pt x="388493" y="245122"/>
                </a:lnTo>
                <a:lnTo>
                  <a:pt x="397764" y="240284"/>
                </a:lnTo>
                <a:lnTo>
                  <a:pt x="399491" y="239014"/>
                </a:lnTo>
                <a:lnTo>
                  <a:pt x="406234" y="234073"/>
                </a:lnTo>
                <a:lnTo>
                  <a:pt x="430377" y="196418"/>
                </a:lnTo>
                <a:lnTo>
                  <a:pt x="435470" y="174853"/>
                </a:lnTo>
                <a:lnTo>
                  <a:pt x="436118" y="164211"/>
                </a:lnTo>
                <a:close/>
              </a:path>
              <a:path w="791209" h="251460">
                <a:moveTo>
                  <a:pt x="540512" y="240284"/>
                </a:moveTo>
                <a:lnTo>
                  <a:pt x="532384" y="240284"/>
                </a:lnTo>
                <a:lnTo>
                  <a:pt x="526796" y="239395"/>
                </a:lnTo>
                <a:lnTo>
                  <a:pt x="514858" y="220599"/>
                </a:lnTo>
                <a:lnTo>
                  <a:pt x="514858" y="22606"/>
                </a:lnTo>
                <a:lnTo>
                  <a:pt x="514858" y="0"/>
                </a:lnTo>
                <a:lnTo>
                  <a:pt x="507111" y="0"/>
                </a:lnTo>
                <a:lnTo>
                  <a:pt x="459740" y="19431"/>
                </a:lnTo>
                <a:lnTo>
                  <a:pt x="462661" y="25400"/>
                </a:lnTo>
                <a:lnTo>
                  <a:pt x="467360" y="23622"/>
                </a:lnTo>
                <a:lnTo>
                  <a:pt x="471170" y="22606"/>
                </a:lnTo>
                <a:lnTo>
                  <a:pt x="476885" y="22606"/>
                </a:lnTo>
                <a:lnTo>
                  <a:pt x="479171" y="23368"/>
                </a:lnTo>
                <a:lnTo>
                  <a:pt x="486130" y="220599"/>
                </a:lnTo>
                <a:lnTo>
                  <a:pt x="485394" y="227076"/>
                </a:lnTo>
                <a:lnTo>
                  <a:pt x="483870" y="230505"/>
                </a:lnTo>
                <a:lnTo>
                  <a:pt x="482346" y="234061"/>
                </a:lnTo>
                <a:lnTo>
                  <a:pt x="480314" y="236474"/>
                </a:lnTo>
                <a:lnTo>
                  <a:pt x="474980" y="239522"/>
                </a:lnTo>
                <a:lnTo>
                  <a:pt x="470027" y="240284"/>
                </a:lnTo>
                <a:lnTo>
                  <a:pt x="462661" y="240284"/>
                </a:lnTo>
                <a:lnTo>
                  <a:pt x="462661" y="246507"/>
                </a:lnTo>
                <a:lnTo>
                  <a:pt x="540512" y="246507"/>
                </a:lnTo>
                <a:lnTo>
                  <a:pt x="540512" y="240284"/>
                </a:lnTo>
                <a:close/>
              </a:path>
              <a:path w="791209" h="251460">
                <a:moveTo>
                  <a:pt x="673938" y="203644"/>
                </a:moveTo>
                <a:lnTo>
                  <a:pt x="654164" y="167132"/>
                </a:lnTo>
                <a:lnTo>
                  <a:pt x="613410" y="145542"/>
                </a:lnTo>
                <a:lnTo>
                  <a:pt x="605904" y="141668"/>
                </a:lnTo>
                <a:lnTo>
                  <a:pt x="586105" y="120396"/>
                </a:lnTo>
                <a:lnTo>
                  <a:pt x="586105" y="108712"/>
                </a:lnTo>
                <a:lnTo>
                  <a:pt x="588518" y="103886"/>
                </a:lnTo>
                <a:lnTo>
                  <a:pt x="593471" y="99695"/>
                </a:lnTo>
                <a:lnTo>
                  <a:pt x="598424" y="95377"/>
                </a:lnTo>
                <a:lnTo>
                  <a:pt x="605028" y="93218"/>
                </a:lnTo>
                <a:lnTo>
                  <a:pt x="613156" y="93218"/>
                </a:lnTo>
                <a:lnTo>
                  <a:pt x="648779" y="115722"/>
                </a:lnTo>
                <a:lnTo>
                  <a:pt x="656336" y="137160"/>
                </a:lnTo>
                <a:lnTo>
                  <a:pt x="662051" y="137160"/>
                </a:lnTo>
                <a:lnTo>
                  <a:pt x="662051" y="93218"/>
                </a:lnTo>
                <a:lnTo>
                  <a:pt x="662051" y="89535"/>
                </a:lnTo>
                <a:lnTo>
                  <a:pt x="662051" y="83058"/>
                </a:lnTo>
                <a:lnTo>
                  <a:pt x="656336" y="83058"/>
                </a:lnTo>
                <a:lnTo>
                  <a:pt x="654939" y="85725"/>
                </a:lnTo>
                <a:lnTo>
                  <a:pt x="653669" y="87630"/>
                </a:lnTo>
                <a:lnTo>
                  <a:pt x="651637" y="89154"/>
                </a:lnTo>
                <a:lnTo>
                  <a:pt x="650113" y="89535"/>
                </a:lnTo>
                <a:lnTo>
                  <a:pt x="646303" y="89535"/>
                </a:lnTo>
                <a:lnTo>
                  <a:pt x="642366" y="88773"/>
                </a:lnTo>
                <a:lnTo>
                  <a:pt x="627634" y="84328"/>
                </a:lnTo>
                <a:lnTo>
                  <a:pt x="620014" y="83058"/>
                </a:lnTo>
                <a:lnTo>
                  <a:pt x="613791" y="83058"/>
                </a:lnTo>
                <a:lnTo>
                  <a:pt x="603618" y="83870"/>
                </a:lnTo>
                <a:lnTo>
                  <a:pt x="568985" y="110998"/>
                </a:lnTo>
                <a:lnTo>
                  <a:pt x="565658" y="128905"/>
                </a:lnTo>
                <a:lnTo>
                  <a:pt x="566127" y="136182"/>
                </a:lnTo>
                <a:lnTo>
                  <a:pt x="594817" y="170357"/>
                </a:lnTo>
                <a:lnTo>
                  <a:pt x="617816" y="182410"/>
                </a:lnTo>
                <a:lnTo>
                  <a:pt x="627265" y="187858"/>
                </a:lnTo>
                <a:lnTo>
                  <a:pt x="634631" y="192747"/>
                </a:lnTo>
                <a:lnTo>
                  <a:pt x="639953" y="197104"/>
                </a:lnTo>
                <a:lnTo>
                  <a:pt x="645541" y="202565"/>
                </a:lnTo>
                <a:lnTo>
                  <a:pt x="648335" y="209169"/>
                </a:lnTo>
                <a:lnTo>
                  <a:pt x="648335" y="223774"/>
                </a:lnTo>
                <a:lnTo>
                  <a:pt x="645795" y="229489"/>
                </a:lnTo>
                <a:lnTo>
                  <a:pt x="640715" y="234061"/>
                </a:lnTo>
                <a:lnTo>
                  <a:pt x="635762" y="238760"/>
                </a:lnTo>
                <a:lnTo>
                  <a:pt x="629285" y="241173"/>
                </a:lnTo>
                <a:lnTo>
                  <a:pt x="621284" y="241173"/>
                </a:lnTo>
                <a:lnTo>
                  <a:pt x="584250" y="221932"/>
                </a:lnTo>
                <a:lnTo>
                  <a:pt x="572008" y="192278"/>
                </a:lnTo>
                <a:lnTo>
                  <a:pt x="566293" y="192278"/>
                </a:lnTo>
                <a:lnTo>
                  <a:pt x="566293" y="248920"/>
                </a:lnTo>
                <a:lnTo>
                  <a:pt x="572008" y="248920"/>
                </a:lnTo>
                <a:lnTo>
                  <a:pt x="573532" y="245872"/>
                </a:lnTo>
                <a:lnTo>
                  <a:pt x="575564" y="244475"/>
                </a:lnTo>
                <a:lnTo>
                  <a:pt x="580644" y="244475"/>
                </a:lnTo>
                <a:lnTo>
                  <a:pt x="583819" y="244983"/>
                </a:lnTo>
                <a:lnTo>
                  <a:pt x="587629" y="246126"/>
                </a:lnTo>
                <a:lnTo>
                  <a:pt x="596709" y="248450"/>
                </a:lnTo>
                <a:lnTo>
                  <a:pt x="605307" y="250063"/>
                </a:lnTo>
                <a:lnTo>
                  <a:pt x="613371" y="251028"/>
                </a:lnTo>
                <a:lnTo>
                  <a:pt x="620903" y="251333"/>
                </a:lnTo>
                <a:lnTo>
                  <a:pt x="630834" y="250507"/>
                </a:lnTo>
                <a:lnTo>
                  <a:pt x="640245" y="248018"/>
                </a:lnTo>
                <a:lnTo>
                  <a:pt x="647890" y="244475"/>
                </a:lnTo>
                <a:lnTo>
                  <a:pt x="649173" y="243890"/>
                </a:lnTo>
                <a:lnTo>
                  <a:pt x="653135" y="241173"/>
                </a:lnTo>
                <a:lnTo>
                  <a:pt x="657606" y="238125"/>
                </a:lnTo>
                <a:lnTo>
                  <a:pt x="664768" y="230936"/>
                </a:lnTo>
                <a:lnTo>
                  <a:pt x="669886" y="222719"/>
                </a:lnTo>
                <a:lnTo>
                  <a:pt x="672960" y="213461"/>
                </a:lnTo>
                <a:lnTo>
                  <a:pt x="673938" y="203644"/>
                </a:lnTo>
                <a:close/>
              </a:path>
              <a:path w="791209" h="251460">
                <a:moveTo>
                  <a:pt x="790930" y="153784"/>
                </a:moveTo>
                <a:lnTo>
                  <a:pt x="701294" y="153784"/>
                </a:lnTo>
                <a:lnTo>
                  <a:pt x="701294" y="179959"/>
                </a:lnTo>
                <a:lnTo>
                  <a:pt x="790930" y="179959"/>
                </a:lnTo>
                <a:lnTo>
                  <a:pt x="790930" y="153784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object 3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578979" y="4086225"/>
            <a:ext cx="1483360" cy="323088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184893" y="4086225"/>
            <a:ext cx="1316227" cy="251332"/>
          </a:xfrm>
          <a:prstGeom prst="rect">
            <a:avLst/>
          </a:prstGeom>
        </p:spPr>
      </p:pic>
      <p:sp>
        <p:nvSpPr>
          <p:cNvPr id="35" name="object 35"/>
          <p:cNvSpPr/>
          <p:nvPr/>
        </p:nvSpPr>
        <p:spPr>
          <a:xfrm>
            <a:off x="10612755" y="4092194"/>
            <a:ext cx="739140" cy="246379"/>
          </a:xfrm>
          <a:custGeom>
            <a:avLst/>
            <a:gdLst/>
            <a:ahLst/>
            <a:cxnLst/>
            <a:rect l="l" t="t" r="r" b="b"/>
            <a:pathLst>
              <a:path w="739140" h="246379">
                <a:moveTo>
                  <a:pt x="21463" y="201167"/>
                </a:moveTo>
                <a:lnTo>
                  <a:pt x="12700" y="201167"/>
                </a:lnTo>
                <a:lnTo>
                  <a:pt x="8254" y="202945"/>
                </a:lnTo>
                <a:lnTo>
                  <a:pt x="4318" y="206501"/>
                </a:lnTo>
                <a:lnTo>
                  <a:pt x="1524" y="209422"/>
                </a:lnTo>
                <a:lnTo>
                  <a:pt x="0" y="213740"/>
                </a:lnTo>
                <a:lnTo>
                  <a:pt x="0" y="226313"/>
                </a:lnTo>
                <a:lnTo>
                  <a:pt x="35051" y="245871"/>
                </a:lnTo>
                <a:lnTo>
                  <a:pt x="44767" y="245109"/>
                </a:lnTo>
                <a:lnTo>
                  <a:pt x="53721" y="242823"/>
                </a:lnTo>
                <a:lnTo>
                  <a:pt x="61912" y="239013"/>
                </a:lnTo>
                <a:lnTo>
                  <a:pt x="69342" y="233679"/>
                </a:lnTo>
                <a:lnTo>
                  <a:pt x="69474" y="233552"/>
                </a:lnTo>
                <a:lnTo>
                  <a:pt x="44958" y="233552"/>
                </a:lnTo>
                <a:lnTo>
                  <a:pt x="41528" y="230504"/>
                </a:lnTo>
                <a:lnTo>
                  <a:pt x="38754" y="224027"/>
                </a:lnTo>
                <a:lnTo>
                  <a:pt x="34417" y="213740"/>
                </a:lnTo>
                <a:lnTo>
                  <a:pt x="30606" y="207263"/>
                </a:lnTo>
                <a:lnTo>
                  <a:pt x="24765" y="202437"/>
                </a:lnTo>
                <a:lnTo>
                  <a:pt x="21463" y="201167"/>
                </a:lnTo>
                <a:close/>
              </a:path>
              <a:path w="739140" h="246379">
                <a:moveTo>
                  <a:pt x="110744" y="11810"/>
                </a:moveTo>
                <a:lnTo>
                  <a:pt x="42164" y="11810"/>
                </a:lnTo>
                <a:lnTo>
                  <a:pt x="47498" y="13207"/>
                </a:lnTo>
                <a:lnTo>
                  <a:pt x="52450" y="16001"/>
                </a:lnTo>
                <a:lnTo>
                  <a:pt x="56134" y="18033"/>
                </a:lnTo>
                <a:lnTo>
                  <a:pt x="58547" y="20573"/>
                </a:lnTo>
                <a:lnTo>
                  <a:pt x="59690" y="23494"/>
                </a:lnTo>
                <a:lnTo>
                  <a:pt x="61214" y="27304"/>
                </a:lnTo>
                <a:lnTo>
                  <a:pt x="61975" y="35178"/>
                </a:lnTo>
                <a:lnTo>
                  <a:pt x="61975" y="217296"/>
                </a:lnTo>
                <a:lnTo>
                  <a:pt x="60578" y="224027"/>
                </a:lnTo>
                <a:lnTo>
                  <a:pt x="57912" y="227837"/>
                </a:lnTo>
                <a:lnTo>
                  <a:pt x="55118" y="231647"/>
                </a:lnTo>
                <a:lnTo>
                  <a:pt x="52197" y="233552"/>
                </a:lnTo>
                <a:lnTo>
                  <a:pt x="69474" y="233552"/>
                </a:lnTo>
                <a:lnTo>
                  <a:pt x="91981" y="196145"/>
                </a:lnTo>
                <a:lnTo>
                  <a:pt x="95250" y="162051"/>
                </a:lnTo>
                <a:lnTo>
                  <a:pt x="95250" y="46989"/>
                </a:lnTo>
                <a:lnTo>
                  <a:pt x="95511" y="37393"/>
                </a:lnTo>
                <a:lnTo>
                  <a:pt x="96297" y="29749"/>
                </a:lnTo>
                <a:lnTo>
                  <a:pt x="97607" y="24058"/>
                </a:lnTo>
                <a:lnTo>
                  <a:pt x="99441" y="20319"/>
                </a:lnTo>
                <a:lnTo>
                  <a:pt x="103759" y="14731"/>
                </a:lnTo>
                <a:lnTo>
                  <a:pt x="110744" y="11810"/>
                </a:lnTo>
                <a:close/>
              </a:path>
              <a:path w="739140" h="246379">
                <a:moveTo>
                  <a:pt x="128904" y="5460"/>
                </a:moveTo>
                <a:lnTo>
                  <a:pt x="28194" y="5460"/>
                </a:lnTo>
                <a:lnTo>
                  <a:pt x="28194" y="11810"/>
                </a:lnTo>
                <a:lnTo>
                  <a:pt x="128904" y="11810"/>
                </a:lnTo>
                <a:lnTo>
                  <a:pt x="128904" y="5460"/>
                </a:lnTo>
                <a:close/>
              </a:path>
              <a:path w="739140" h="246379">
                <a:moveTo>
                  <a:pt x="241046" y="234060"/>
                </a:moveTo>
                <a:lnTo>
                  <a:pt x="140335" y="234060"/>
                </a:lnTo>
                <a:lnTo>
                  <a:pt x="140335" y="240537"/>
                </a:lnTo>
                <a:lnTo>
                  <a:pt x="241046" y="240537"/>
                </a:lnTo>
                <a:lnTo>
                  <a:pt x="241046" y="234060"/>
                </a:lnTo>
                <a:close/>
              </a:path>
              <a:path w="739140" h="246379">
                <a:moveTo>
                  <a:pt x="222885" y="11810"/>
                </a:moveTo>
                <a:lnTo>
                  <a:pt x="154177" y="11810"/>
                </a:lnTo>
                <a:lnTo>
                  <a:pt x="159512" y="13207"/>
                </a:lnTo>
                <a:lnTo>
                  <a:pt x="164592" y="16001"/>
                </a:lnTo>
                <a:lnTo>
                  <a:pt x="168148" y="18033"/>
                </a:lnTo>
                <a:lnTo>
                  <a:pt x="170561" y="20573"/>
                </a:lnTo>
                <a:lnTo>
                  <a:pt x="171703" y="23494"/>
                </a:lnTo>
                <a:lnTo>
                  <a:pt x="173227" y="27304"/>
                </a:lnTo>
                <a:lnTo>
                  <a:pt x="173863" y="35178"/>
                </a:lnTo>
                <a:lnTo>
                  <a:pt x="173863" y="198881"/>
                </a:lnTo>
                <a:lnTo>
                  <a:pt x="158369" y="234060"/>
                </a:lnTo>
                <a:lnTo>
                  <a:pt x="226949" y="234060"/>
                </a:lnTo>
                <a:lnTo>
                  <a:pt x="207264" y="210819"/>
                </a:lnTo>
                <a:lnTo>
                  <a:pt x="207264" y="46989"/>
                </a:lnTo>
                <a:lnTo>
                  <a:pt x="215900" y="14731"/>
                </a:lnTo>
                <a:lnTo>
                  <a:pt x="222885" y="11810"/>
                </a:lnTo>
                <a:close/>
              </a:path>
              <a:path w="739140" h="246379">
                <a:moveTo>
                  <a:pt x="241046" y="5460"/>
                </a:moveTo>
                <a:lnTo>
                  <a:pt x="140335" y="5460"/>
                </a:lnTo>
                <a:lnTo>
                  <a:pt x="140335" y="11810"/>
                </a:lnTo>
                <a:lnTo>
                  <a:pt x="241046" y="11810"/>
                </a:lnTo>
                <a:lnTo>
                  <a:pt x="241046" y="5460"/>
                </a:lnTo>
                <a:close/>
              </a:path>
              <a:path w="739140" h="246379">
                <a:moveTo>
                  <a:pt x="357124" y="234060"/>
                </a:moveTo>
                <a:lnTo>
                  <a:pt x="256413" y="234060"/>
                </a:lnTo>
                <a:lnTo>
                  <a:pt x="256413" y="240537"/>
                </a:lnTo>
                <a:lnTo>
                  <a:pt x="357124" y="240537"/>
                </a:lnTo>
                <a:lnTo>
                  <a:pt x="357124" y="234060"/>
                </a:lnTo>
                <a:close/>
              </a:path>
              <a:path w="739140" h="246379">
                <a:moveTo>
                  <a:pt x="385086" y="130555"/>
                </a:moveTo>
                <a:lnTo>
                  <a:pt x="347979" y="130555"/>
                </a:lnTo>
                <a:lnTo>
                  <a:pt x="427481" y="240537"/>
                </a:lnTo>
                <a:lnTo>
                  <a:pt x="489330" y="240537"/>
                </a:lnTo>
                <a:lnTo>
                  <a:pt x="489330" y="234060"/>
                </a:lnTo>
                <a:lnTo>
                  <a:pt x="489742" y="233991"/>
                </a:lnTo>
                <a:lnTo>
                  <a:pt x="452816" y="219622"/>
                </a:lnTo>
                <a:lnTo>
                  <a:pt x="430402" y="193547"/>
                </a:lnTo>
                <a:lnTo>
                  <a:pt x="385086" y="130555"/>
                </a:lnTo>
                <a:close/>
              </a:path>
              <a:path w="739140" h="246379">
                <a:moveTo>
                  <a:pt x="489742" y="233991"/>
                </a:moveTo>
                <a:lnTo>
                  <a:pt x="489330" y="234060"/>
                </a:lnTo>
                <a:lnTo>
                  <a:pt x="489330" y="240537"/>
                </a:lnTo>
                <a:lnTo>
                  <a:pt x="490220" y="240537"/>
                </a:lnTo>
                <a:lnTo>
                  <a:pt x="490220" y="234060"/>
                </a:lnTo>
                <a:lnTo>
                  <a:pt x="489742" y="233991"/>
                </a:lnTo>
                <a:close/>
              </a:path>
              <a:path w="739140" h="246379">
                <a:moveTo>
                  <a:pt x="616712" y="0"/>
                </a:moveTo>
                <a:lnTo>
                  <a:pt x="610743" y="0"/>
                </a:lnTo>
                <a:lnTo>
                  <a:pt x="527939" y="193547"/>
                </a:lnTo>
                <a:lnTo>
                  <a:pt x="522704" y="205237"/>
                </a:lnTo>
                <a:lnTo>
                  <a:pt x="489742" y="233991"/>
                </a:lnTo>
                <a:lnTo>
                  <a:pt x="490220" y="234060"/>
                </a:lnTo>
                <a:lnTo>
                  <a:pt x="490220" y="240537"/>
                </a:lnTo>
                <a:lnTo>
                  <a:pt x="563372" y="240537"/>
                </a:lnTo>
                <a:lnTo>
                  <a:pt x="563372" y="234060"/>
                </a:lnTo>
                <a:lnTo>
                  <a:pt x="552069" y="233298"/>
                </a:lnTo>
                <a:lnTo>
                  <a:pt x="544702" y="231520"/>
                </a:lnTo>
                <a:lnTo>
                  <a:pt x="541274" y="228853"/>
                </a:lnTo>
                <a:lnTo>
                  <a:pt x="537845" y="226059"/>
                </a:lnTo>
                <a:lnTo>
                  <a:pt x="536067" y="223011"/>
                </a:lnTo>
                <a:lnTo>
                  <a:pt x="536142" y="214629"/>
                </a:lnTo>
                <a:lnTo>
                  <a:pt x="538099" y="208025"/>
                </a:lnTo>
                <a:lnTo>
                  <a:pt x="542036" y="198881"/>
                </a:lnTo>
                <a:lnTo>
                  <a:pt x="557911" y="161797"/>
                </a:lnTo>
                <a:lnTo>
                  <a:pt x="684478" y="161797"/>
                </a:lnTo>
                <a:lnTo>
                  <a:pt x="679105" y="148970"/>
                </a:lnTo>
                <a:lnTo>
                  <a:pt x="563372" y="148970"/>
                </a:lnTo>
                <a:lnTo>
                  <a:pt x="604266" y="53974"/>
                </a:lnTo>
                <a:lnTo>
                  <a:pt x="639318" y="53974"/>
                </a:lnTo>
                <a:lnTo>
                  <a:pt x="616712" y="0"/>
                </a:lnTo>
                <a:close/>
              </a:path>
              <a:path w="739140" h="246379">
                <a:moveTo>
                  <a:pt x="684478" y="161797"/>
                </a:moveTo>
                <a:lnTo>
                  <a:pt x="648970" y="161797"/>
                </a:lnTo>
                <a:lnTo>
                  <a:pt x="663194" y="195579"/>
                </a:lnTo>
                <a:lnTo>
                  <a:pt x="667893" y="206628"/>
                </a:lnTo>
                <a:lnTo>
                  <a:pt x="670178" y="214629"/>
                </a:lnTo>
                <a:lnTo>
                  <a:pt x="670178" y="223519"/>
                </a:lnTo>
                <a:lnTo>
                  <a:pt x="668527" y="226821"/>
                </a:lnTo>
                <a:lnTo>
                  <a:pt x="661924" y="232155"/>
                </a:lnTo>
                <a:lnTo>
                  <a:pt x="655574" y="233679"/>
                </a:lnTo>
                <a:lnTo>
                  <a:pt x="646176" y="234060"/>
                </a:lnTo>
                <a:lnTo>
                  <a:pt x="646176" y="240537"/>
                </a:lnTo>
                <a:lnTo>
                  <a:pt x="739013" y="240537"/>
                </a:lnTo>
                <a:lnTo>
                  <a:pt x="739013" y="234060"/>
                </a:lnTo>
                <a:lnTo>
                  <a:pt x="729361" y="233552"/>
                </a:lnTo>
                <a:lnTo>
                  <a:pt x="721868" y="230885"/>
                </a:lnTo>
                <a:lnTo>
                  <a:pt x="698626" y="195579"/>
                </a:lnTo>
                <a:lnTo>
                  <a:pt x="684478" y="161797"/>
                </a:lnTo>
                <a:close/>
              </a:path>
              <a:path w="739140" h="246379">
                <a:moveTo>
                  <a:pt x="342011" y="5460"/>
                </a:moveTo>
                <a:lnTo>
                  <a:pt x="256413" y="5460"/>
                </a:lnTo>
                <a:lnTo>
                  <a:pt x="256413" y="11810"/>
                </a:lnTo>
                <a:lnTo>
                  <a:pt x="274066" y="11810"/>
                </a:lnTo>
                <a:lnTo>
                  <a:pt x="280797" y="14350"/>
                </a:lnTo>
                <a:lnTo>
                  <a:pt x="290195" y="46989"/>
                </a:lnTo>
                <a:lnTo>
                  <a:pt x="290195" y="198881"/>
                </a:lnTo>
                <a:lnTo>
                  <a:pt x="275209" y="234060"/>
                </a:lnTo>
                <a:lnTo>
                  <a:pt x="339090" y="234060"/>
                </a:lnTo>
                <a:lnTo>
                  <a:pt x="323342" y="198881"/>
                </a:lnTo>
                <a:lnTo>
                  <a:pt x="323342" y="130555"/>
                </a:lnTo>
                <a:lnTo>
                  <a:pt x="385086" y="130555"/>
                </a:lnTo>
                <a:lnTo>
                  <a:pt x="381889" y="126110"/>
                </a:lnTo>
                <a:lnTo>
                  <a:pt x="395771" y="122203"/>
                </a:lnTo>
                <a:lnTo>
                  <a:pt x="401229" y="119887"/>
                </a:lnTo>
                <a:lnTo>
                  <a:pt x="330708" y="119887"/>
                </a:lnTo>
                <a:lnTo>
                  <a:pt x="329056" y="119760"/>
                </a:lnTo>
                <a:lnTo>
                  <a:pt x="327405" y="119760"/>
                </a:lnTo>
                <a:lnTo>
                  <a:pt x="325500" y="119633"/>
                </a:lnTo>
                <a:lnTo>
                  <a:pt x="323342" y="119633"/>
                </a:lnTo>
                <a:lnTo>
                  <a:pt x="323342" y="21843"/>
                </a:lnTo>
                <a:lnTo>
                  <a:pt x="331464" y="20417"/>
                </a:lnTo>
                <a:lnTo>
                  <a:pt x="338693" y="19383"/>
                </a:lnTo>
                <a:lnTo>
                  <a:pt x="345041" y="18754"/>
                </a:lnTo>
                <a:lnTo>
                  <a:pt x="350520" y="18541"/>
                </a:lnTo>
                <a:lnTo>
                  <a:pt x="413561" y="18541"/>
                </a:lnTo>
                <a:lnTo>
                  <a:pt x="405800" y="14182"/>
                </a:lnTo>
                <a:lnTo>
                  <a:pt x="397255" y="10921"/>
                </a:lnTo>
                <a:lnTo>
                  <a:pt x="387159" y="8514"/>
                </a:lnTo>
                <a:lnTo>
                  <a:pt x="374586" y="6810"/>
                </a:lnTo>
                <a:lnTo>
                  <a:pt x="359537" y="5796"/>
                </a:lnTo>
                <a:lnTo>
                  <a:pt x="342011" y="5460"/>
                </a:lnTo>
                <a:close/>
              </a:path>
              <a:path w="739140" h="246379">
                <a:moveTo>
                  <a:pt x="639318" y="53974"/>
                </a:moveTo>
                <a:lnTo>
                  <a:pt x="604266" y="53974"/>
                </a:lnTo>
                <a:lnTo>
                  <a:pt x="644144" y="148970"/>
                </a:lnTo>
                <a:lnTo>
                  <a:pt x="679105" y="148970"/>
                </a:lnTo>
                <a:lnTo>
                  <a:pt x="639318" y="53974"/>
                </a:lnTo>
                <a:close/>
              </a:path>
              <a:path w="739140" h="246379">
                <a:moveTo>
                  <a:pt x="347979" y="130555"/>
                </a:moveTo>
                <a:lnTo>
                  <a:pt x="323342" y="130555"/>
                </a:lnTo>
                <a:lnTo>
                  <a:pt x="326898" y="130809"/>
                </a:lnTo>
                <a:lnTo>
                  <a:pt x="328675" y="130809"/>
                </a:lnTo>
                <a:lnTo>
                  <a:pt x="330453" y="130936"/>
                </a:lnTo>
                <a:lnTo>
                  <a:pt x="337185" y="130936"/>
                </a:lnTo>
                <a:lnTo>
                  <a:pt x="342011" y="130809"/>
                </a:lnTo>
                <a:lnTo>
                  <a:pt x="347979" y="130555"/>
                </a:lnTo>
                <a:close/>
              </a:path>
              <a:path w="739140" h="246379">
                <a:moveTo>
                  <a:pt x="413561" y="18541"/>
                </a:moveTo>
                <a:lnTo>
                  <a:pt x="350520" y="18541"/>
                </a:lnTo>
                <a:lnTo>
                  <a:pt x="361349" y="19430"/>
                </a:lnTo>
                <a:lnTo>
                  <a:pt x="370982" y="22034"/>
                </a:lnTo>
                <a:lnTo>
                  <a:pt x="399952" y="57673"/>
                </a:lnTo>
                <a:lnTo>
                  <a:pt x="400812" y="68198"/>
                </a:lnTo>
                <a:lnTo>
                  <a:pt x="399742" y="78958"/>
                </a:lnTo>
                <a:lnTo>
                  <a:pt x="374195" y="111690"/>
                </a:lnTo>
                <a:lnTo>
                  <a:pt x="332994" y="119887"/>
                </a:lnTo>
                <a:lnTo>
                  <a:pt x="401229" y="119887"/>
                </a:lnTo>
                <a:lnTo>
                  <a:pt x="431871" y="95220"/>
                </a:lnTo>
                <a:lnTo>
                  <a:pt x="439800" y="65912"/>
                </a:lnTo>
                <a:lnTo>
                  <a:pt x="439037" y="56151"/>
                </a:lnTo>
                <a:lnTo>
                  <a:pt x="413702" y="18621"/>
                </a:lnTo>
                <a:lnTo>
                  <a:pt x="413561" y="18541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95222" y="4655184"/>
            <a:ext cx="463550" cy="215900"/>
          </a:xfrm>
          <a:custGeom>
            <a:avLst/>
            <a:gdLst/>
            <a:ahLst/>
            <a:cxnLst/>
            <a:rect l="l" t="t" r="r" b="b"/>
            <a:pathLst>
              <a:path w="463550" h="215900">
                <a:moveTo>
                  <a:pt x="134366" y="111887"/>
                </a:moveTo>
                <a:lnTo>
                  <a:pt x="124714" y="74422"/>
                </a:lnTo>
                <a:lnTo>
                  <a:pt x="110871" y="59563"/>
                </a:lnTo>
                <a:lnTo>
                  <a:pt x="108026" y="57162"/>
                </a:lnTo>
                <a:lnTo>
                  <a:pt x="98132" y="51917"/>
                </a:lnTo>
                <a:lnTo>
                  <a:pt x="98132" y="101854"/>
                </a:lnTo>
                <a:lnTo>
                  <a:pt x="24612" y="101854"/>
                </a:lnTo>
                <a:lnTo>
                  <a:pt x="43738" y="65836"/>
                </a:lnTo>
                <a:lnTo>
                  <a:pt x="63627" y="59563"/>
                </a:lnTo>
                <a:lnTo>
                  <a:pt x="69862" y="59563"/>
                </a:lnTo>
                <a:lnTo>
                  <a:pt x="97548" y="91694"/>
                </a:lnTo>
                <a:lnTo>
                  <a:pt x="98132" y="101854"/>
                </a:lnTo>
                <a:lnTo>
                  <a:pt x="98132" y="51917"/>
                </a:lnTo>
                <a:lnTo>
                  <a:pt x="97650" y="51650"/>
                </a:lnTo>
                <a:lnTo>
                  <a:pt x="86093" y="48348"/>
                </a:lnTo>
                <a:lnTo>
                  <a:pt x="73342" y="47244"/>
                </a:lnTo>
                <a:lnTo>
                  <a:pt x="58216" y="48679"/>
                </a:lnTo>
                <a:lnTo>
                  <a:pt x="20891" y="70104"/>
                </a:lnTo>
                <a:lnTo>
                  <a:pt x="1295" y="114350"/>
                </a:lnTo>
                <a:lnTo>
                  <a:pt x="0" y="133604"/>
                </a:lnTo>
                <a:lnTo>
                  <a:pt x="1270" y="151498"/>
                </a:lnTo>
                <a:lnTo>
                  <a:pt x="20370" y="193548"/>
                </a:lnTo>
                <a:lnTo>
                  <a:pt x="55562" y="214401"/>
                </a:lnTo>
                <a:lnTo>
                  <a:pt x="69354" y="215773"/>
                </a:lnTo>
                <a:lnTo>
                  <a:pt x="81965" y="214566"/>
                </a:lnTo>
                <a:lnTo>
                  <a:pt x="93484" y="210921"/>
                </a:lnTo>
                <a:lnTo>
                  <a:pt x="103898" y="204851"/>
                </a:lnTo>
                <a:lnTo>
                  <a:pt x="113220" y="196342"/>
                </a:lnTo>
                <a:lnTo>
                  <a:pt x="120091" y="187579"/>
                </a:lnTo>
                <a:lnTo>
                  <a:pt x="121107" y="186296"/>
                </a:lnTo>
                <a:lnTo>
                  <a:pt x="127254" y="175742"/>
                </a:lnTo>
                <a:lnTo>
                  <a:pt x="131673" y="164668"/>
                </a:lnTo>
                <a:lnTo>
                  <a:pt x="134366" y="153035"/>
                </a:lnTo>
                <a:lnTo>
                  <a:pt x="128993" y="149606"/>
                </a:lnTo>
                <a:lnTo>
                  <a:pt x="124853" y="159232"/>
                </a:lnTo>
                <a:lnTo>
                  <a:pt x="120256" y="167322"/>
                </a:lnTo>
                <a:lnTo>
                  <a:pt x="82524" y="187579"/>
                </a:lnTo>
                <a:lnTo>
                  <a:pt x="71196" y="186321"/>
                </a:lnTo>
                <a:lnTo>
                  <a:pt x="34201" y="156413"/>
                </a:lnTo>
                <a:lnTo>
                  <a:pt x="24612" y="111887"/>
                </a:lnTo>
                <a:lnTo>
                  <a:pt x="134366" y="111887"/>
                </a:lnTo>
                <a:close/>
              </a:path>
              <a:path w="463550" h="215900">
                <a:moveTo>
                  <a:pt x="242976" y="179451"/>
                </a:moveTo>
                <a:lnTo>
                  <a:pt x="236245" y="179451"/>
                </a:lnTo>
                <a:lnTo>
                  <a:pt x="234213" y="184023"/>
                </a:lnTo>
                <a:lnTo>
                  <a:pt x="231419" y="187452"/>
                </a:lnTo>
                <a:lnTo>
                  <a:pt x="224307" y="192278"/>
                </a:lnTo>
                <a:lnTo>
                  <a:pt x="220624" y="193421"/>
                </a:lnTo>
                <a:lnTo>
                  <a:pt x="212115" y="193421"/>
                </a:lnTo>
                <a:lnTo>
                  <a:pt x="208432" y="191643"/>
                </a:lnTo>
                <a:lnTo>
                  <a:pt x="205384" y="188087"/>
                </a:lnTo>
                <a:lnTo>
                  <a:pt x="202463" y="184531"/>
                </a:lnTo>
                <a:lnTo>
                  <a:pt x="201066" y="177546"/>
                </a:lnTo>
                <a:lnTo>
                  <a:pt x="201066" y="64262"/>
                </a:lnTo>
                <a:lnTo>
                  <a:pt x="238150" y="64262"/>
                </a:lnTo>
                <a:lnTo>
                  <a:pt x="238150" y="52070"/>
                </a:lnTo>
                <a:lnTo>
                  <a:pt x="201066" y="52070"/>
                </a:lnTo>
                <a:lnTo>
                  <a:pt x="201066" y="0"/>
                </a:lnTo>
                <a:lnTo>
                  <a:pt x="195605" y="0"/>
                </a:lnTo>
                <a:lnTo>
                  <a:pt x="176187" y="35661"/>
                </a:lnTo>
                <a:lnTo>
                  <a:pt x="147256" y="58547"/>
                </a:lnTo>
                <a:lnTo>
                  <a:pt x="147256" y="64262"/>
                </a:lnTo>
                <a:lnTo>
                  <a:pt x="172402" y="64262"/>
                </a:lnTo>
                <a:lnTo>
                  <a:pt x="172402" y="171069"/>
                </a:lnTo>
                <a:lnTo>
                  <a:pt x="172580" y="177546"/>
                </a:lnTo>
                <a:lnTo>
                  <a:pt x="192430" y="212090"/>
                </a:lnTo>
                <a:lnTo>
                  <a:pt x="197637" y="213487"/>
                </a:lnTo>
                <a:lnTo>
                  <a:pt x="210718" y="213487"/>
                </a:lnTo>
                <a:lnTo>
                  <a:pt x="236143" y="193421"/>
                </a:lnTo>
                <a:lnTo>
                  <a:pt x="239610" y="187413"/>
                </a:lnTo>
                <a:lnTo>
                  <a:pt x="242976" y="179451"/>
                </a:lnTo>
                <a:close/>
              </a:path>
              <a:path w="463550" h="215900">
                <a:moveTo>
                  <a:pt x="388899" y="150622"/>
                </a:moveTo>
                <a:lnTo>
                  <a:pt x="383819" y="148209"/>
                </a:lnTo>
                <a:lnTo>
                  <a:pt x="379285" y="157886"/>
                </a:lnTo>
                <a:lnTo>
                  <a:pt x="374688" y="165925"/>
                </a:lnTo>
                <a:lnTo>
                  <a:pt x="343052" y="188010"/>
                </a:lnTo>
                <a:lnTo>
                  <a:pt x="334797" y="188722"/>
                </a:lnTo>
                <a:lnTo>
                  <a:pt x="323507" y="187375"/>
                </a:lnTo>
                <a:lnTo>
                  <a:pt x="290918" y="155727"/>
                </a:lnTo>
                <a:lnTo>
                  <a:pt x="283108" y="116840"/>
                </a:lnTo>
                <a:lnTo>
                  <a:pt x="283984" y="103530"/>
                </a:lnTo>
                <a:lnTo>
                  <a:pt x="302818" y="66294"/>
                </a:lnTo>
                <a:lnTo>
                  <a:pt x="325018" y="59055"/>
                </a:lnTo>
                <a:lnTo>
                  <a:pt x="332257" y="59055"/>
                </a:lnTo>
                <a:lnTo>
                  <a:pt x="349529" y="86741"/>
                </a:lnTo>
                <a:lnTo>
                  <a:pt x="350799" y="91313"/>
                </a:lnTo>
                <a:lnTo>
                  <a:pt x="352831" y="93726"/>
                </a:lnTo>
                <a:lnTo>
                  <a:pt x="356260" y="98171"/>
                </a:lnTo>
                <a:lnTo>
                  <a:pt x="361340" y="100330"/>
                </a:lnTo>
                <a:lnTo>
                  <a:pt x="373278" y="100330"/>
                </a:lnTo>
                <a:lnTo>
                  <a:pt x="377215" y="98933"/>
                </a:lnTo>
                <a:lnTo>
                  <a:pt x="380136" y="96266"/>
                </a:lnTo>
                <a:lnTo>
                  <a:pt x="382930" y="93599"/>
                </a:lnTo>
                <a:lnTo>
                  <a:pt x="384327" y="90043"/>
                </a:lnTo>
                <a:lnTo>
                  <a:pt x="384327" y="85598"/>
                </a:lnTo>
                <a:lnTo>
                  <a:pt x="368071" y="59055"/>
                </a:lnTo>
                <a:lnTo>
                  <a:pt x="361162" y="54419"/>
                </a:lnTo>
                <a:lnTo>
                  <a:pt x="352069" y="50571"/>
                </a:lnTo>
                <a:lnTo>
                  <a:pt x="341922" y="48272"/>
                </a:lnTo>
                <a:lnTo>
                  <a:pt x="330733" y="47498"/>
                </a:lnTo>
                <a:lnTo>
                  <a:pt x="315671" y="48958"/>
                </a:lnTo>
                <a:lnTo>
                  <a:pt x="277266" y="70866"/>
                </a:lnTo>
                <a:lnTo>
                  <a:pt x="256413" y="113842"/>
                </a:lnTo>
                <a:lnTo>
                  <a:pt x="255041" y="131699"/>
                </a:lnTo>
                <a:lnTo>
                  <a:pt x="256273" y="150037"/>
                </a:lnTo>
                <a:lnTo>
                  <a:pt x="275107" y="193040"/>
                </a:lnTo>
                <a:lnTo>
                  <a:pt x="309143" y="214376"/>
                </a:lnTo>
                <a:lnTo>
                  <a:pt x="322224" y="215773"/>
                </a:lnTo>
                <a:lnTo>
                  <a:pt x="333362" y="214731"/>
                </a:lnTo>
                <a:lnTo>
                  <a:pt x="372313" y="189522"/>
                </a:lnTo>
                <a:lnTo>
                  <a:pt x="384898" y="165417"/>
                </a:lnTo>
                <a:lnTo>
                  <a:pt x="388899" y="150622"/>
                </a:lnTo>
                <a:close/>
              </a:path>
              <a:path w="463550" h="215900">
                <a:moveTo>
                  <a:pt x="463448" y="191262"/>
                </a:moveTo>
                <a:lnTo>
                  <a:pt x="461543" y="186690"/>
                </a:lnTo>
                <a:lnTo>
                  <a:pt x="457860" y="183007"/>
                </a:lnTo>
                <a:lnTo>
                  <a:pt x="454177" y="179197"/>
                </a:lnTo>
                <a:lnTo>
                  <a:pt x="449605" y="177292"/>
                </a:lnTo>
                <a:lnTo>
                  <a:pt x="444144" y="177292"/>
                </a:lnTo>
                <a:lnTo>
                  <a:pt x="438937" y="177292"/>
                </a:lnTo>
                <a:lnTo>
                  <a:pt x="434365" y="179197"/>
                </a:lnTo>
                <a:lnTo>
                  <a:pt x="430555" y="182880"/>
                </a:lnTo>
                <a:lnTo>
                  <a:pt x="426872" y="186563"/>
                </a:lnTo>
                <a:lnTo>
                  <a:pt x="424967" y="191135"/>
                </a:lnTo>
                <a:lnTo>
                  <a:pt x="424967" y="201930"/>
                </a:lnTo>
                <a:lnTo>
                  <a:pt x="426872" y="206375"/>
                </a:lnTo>
                <a:lnTo>
                  <a:pt x="430555" y="210185"/>
                </a:lnTo>
                <a:lnTo>
                  <a:pt x="434365" y="213868"/>
                </a:lnTo>
                <a:lnTo>
                  <a:pt x="438937" y="215773"/>
                </a:lnTo>
                <a:lnTo>
                  <a:pt x="449478" y="215773"/>
                </a:lnTo>
                <a:lnTo>
                  <a:pt x="454050" y="213868"/>
                </a:lnTo>
                <a:lnTo>
                  <a:pt x="457860" y="210185"/>
                </a:lnTo>
                <a:lnTo>
                  <a:pt x="461543" y="206375"/>
                </a:lnTo>
                <a:lnTo>
                  <a:pt x="463448" y="201930"/>
                </a:lnTo>
                <a:lnTo>
                  <a:pt x="463448" y="191262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1122933"/>
            <a:ext cx="36671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Course</a:t>
            </a:r>
            <a:r>
              <a:rPr sz="4400" spc="-90" dirty="0"/>
              <a:t> </a:t>
            </a:r>
            <a:r>
              <a:rPr sz="4400" dirty="0"/>
              <a:t>Outline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859332" y="2486025"/>
            <a:ext cx="1091565" cy="251460"/>
          </a:xfrm>
          <a:custGeom>
            <a:avLst/>
            <a:gdLst/>
            <a:ahLst/>
            <a:cxnLst/>
            <a:rect l="l" t="t" r="r" b="b"/>
            <a:pathLst>
              <a:path w="1091564" h="251460">
                <a:moveTo>
                  <a:pt x="81838" y="240029"/>
                </a:moveTo>
                <a:lnTo>
                  <a:pt x="0" y="240029"/>
                </a:lnTo>
                <a:lnTo>
                  <a:pt x="0" y="246507"/>
                </a:lnTo>
                <a:lnTo>
                  <a:pt x="81838" y="246507"/>
                </a:lnTo>
                <a:lnTo>
                  <a:pt x="81838" y="240029"/>
                </a:lnTo>
                <a:close/>
              </a:path>
              <a:path w="1091564" h="251460">
                <a:moveTo>
                  <a:pt x="83847" y="48640"/>
                </a:moveTo>
                <a:lnTo>
                  <a:pt x="48552" y="48640"/>
                </a:lnTo>
                <a:lnTo>
                  <a:pt x="139407" y="246507"/>
                </a:lnTo>
                <a:lnTo>
                  <a:pt x="145122" y="246507"/>
                </a:lnTo>
                <a:lnTo>
                  <a:pt x="168578" y="195325"/>
                </a:lnTo>
                <a:lnTo>
                  <a:pt x="151891" y="195325"/>
                </a:lnTo>
                <a:lnTo>
                  <a:pt x="83847" y="48640"/>
                </a:lnTo>
                <a:close/>
              </a:path>
              <a:path w="1091564" h="251460">
                <a:moveTo>
                  <a:pt x="302387" y="240029"/>
                </a:moveTo>
                <a:lnTo>
                  <a:pt x="202514" y="240029"/>
                </a:lnTo>
                <a:lnTo>
                  <a:pt x="202514" y="246507"/>
                </a:lnTo>
                <a:lnTo>
                  <a:pt x="302387" y="246507"/>
                </a:lnTo>
                <a:lnTo>
                  <a:pt x="302387" y="240029"/>
                </a:lnTo>
                <a:close/>
              </a:path>
              <a:path w="1091564" h="251460">
                <a:moveTo>
                  <a:pt x="66586" y="11429"/>
                </a:moveTo>
                <a:lnTo>
                  <a:pt x="0" y="11429"/>
                </a:lnTo>
                <a:lnTo>
                  <a:pt x="0" y="17779"/>
                </a:lnTo>
                <a:lnTo>
                  <a:pt x="9601" y="17779"/>
                </a:lnTo>
                <a:lnTo>
                  <a:pt x="16560" y="18923"/>
                </a:lnTo>
                <a:lnTo>
                  <a:pt x="25234" y="23495"/>
                </a:lnTo>
                <a:lnTo>
                  <a:pt x="28206" y="26288"/>
                </a:lnTo>
                <a:lnTo>
                  <a:pt x="29819" y="29590"/>
                </a:lnTo>
                <a:lnTo>
                  <a:pt x="32131" y="34162"/>
                </a:lnTo>
                <a:lnTo>
                  <a:pt x="33286" y="41783"/>
                </a:lnTo>
                <a:lnTo>
                  <a:pt x="33286" y="205739"/>
                </a:lnTo>
                <a:lnTo>
                  <a:pt x="18262" y="240029"/>
                </a:lnTo>
                <a:lnTo>
                  <a:pt x="64274" y="240029"/>
                </a:lnTo>
                <a:lnTo>
                  <a:pt x="48552" y="205739"/>
                </a:lnTo>
                <a:lnTo>
                  <a:pt x="48552" y="48640"/>
                </a:lnTo>
                <a:lnTo>
                  <a:pt x="83847" y="48640"/>
                </a:lnTo>
                <a:lnTo>
                  <a:pt x="66586" y="11429"/>
                </a:lnTo>
                <a:close/>
              </a:path>
              <a:path w="1091564" h="251460">
                <a:moveTo>
                  <a:pt x="269194" y="48640"/>
                </a:moveTo>
                <a:lnTo>
                  <a:pt x="235800" y="48640"/>
                </a:lnTo>
                <a:lnTo>
                  <a:pt x="235800" y="205739"/>
                </a:lnTo>
                <a:lnTo>
                  <a:pt x="235562" y="214743"/>
                </a:lnTo>
                <a:lnTo>
                  <a:pt x="220891" y="240029"/>
                </a:lnTo>
                <a:lnTo>
                  <a:pt x="284988" y="240029"/>
                </a:lnTo>
                <a:lnTo>
                  <a:pt x="269100" y="205739"/>
                </a:lnTo>
                <a:lnTo>
                  <a:pt x="269194" y="48640"/>
                </a:lnTo>
                <a:close/>
              </a:path>
              <a:path w="1091564" h="251460">
                <a:moveTo>
                  <a:pt x="302387" y="11429"/>
                </a:moveTo>
                <a:lnTo>
                  <a:pt x="235800" y="11429"/>
                </a:lnTo>
                <a:lnTo>
                  <a:pt x="151891" y="195325"/>
                </a:lnTo>
                <a:lnTo>
                  <a:pt x="168578" y="195325"/>
                </a:lnTo>
                <a:lnTo>
                  <a:pt x="235800" y="48640"/>
                </a:lnTo>
                <a:lnTo>
                  <a:pt x="269194" y="48640"/>
                </a:lnTo>
                <a:lnTo>
                  <a:pt x="284175" y="17779"/>
                </a:lnTo>
                <a:lnTo>
                  <a:pt x="302387" y="17779"/>
                </a:lnTo>
                <a:lnTo>
                  <a:pt x="302387" y="11429"/>
                </a:lnTo>
                <a:close/>
              </a:path>
              <a:path w="1091564" h="251460">
                <a:moveTo>
                  <a:pt x="398348" y="83058"/>
                </a:moveTo>
                <a:lnTo>
                  <a:pt x="360895" y="93345"/>
                </a:lnTo>
                <a:lnTo>
                  <a:pt x="332371" y="125222"/>
                </a:lnTo>
                <a:lnTo>
                  <a:pt x="321538" y="168655"/>
                </a:lnTo>
                <a:lnTo>
                  <a:pt x="322655" y="183253"/>
                </a:lnTo>
                <a:lnTo>
                  <a:pt x="339394" y="222758"/>
                </a:lnTo>
                <a:lnTo>
                  <a:pt x="379419" y="249547"/>
                </a:lnTo>
                <a:lnTo>
                  <a:pt x="396443" y="251333"/>
                </a:lnTo>
                <a:lnTo>
                  <a:pt x="407212" y="250642"/>
                </a:lnTo>
                <a:lnTo>
                  <a:pt x="417445" y="248570"/>
                </a:lnTo>
                <a:lnTo>
                  <a:pt x="427179" y="245117"/>
                </a:lnTo>
                <a:lnTo>
                  <a:pt x="436448" y="240284"/>
                </a:lnTo>
                <a:lnTo>
                  <a:pt x="438181" y="239013"/>
                </a:lnTo>
                <a:lnTo>
                  <a:pt x="403898" y="239013"/>
                </a:lnTo>
                <a:lnTo>
                  <a:pt x="393175" y="237442"/>
                </a:lnTo>
                <a:lnTo>
                  <a:pt x="361542" y="200699"/>
                </a:lnTo>
                <a:lnTo>
                  <a:pt x="353783" y="154050"/>
                </a:lnTo>
                <a:lnTo>
                  <a:pt x="354143" y="143785"/>
                </a:lnTo>
                <a:lnTo>
                  <a:pt x="368325" y="103377"/>
                </a:lnTo>
                <a:lnTo>
                  <a:pt x="386841" y="94234"/>
                </a:lnTo>
                <a:lnTo>
                  <a:pt x="437813" y="94234"/>
                </a:lnTo>
                <a:lnTo>
                  <a:pt x="430828" y="89852"/>
                </a:lnTo>
                <a:lnTo>
                  <a:pt x="415469" y="84752"/>
                </a:lnTo>
                <a:lnTo>
                  <a:pt x="398348" y="83058"/>
                </a:lnTo>
                <a:close/>
              </a:path>
              <a:path w="1091564" h="251460">
                <a:moveTo>
                  <a:pt x="437813" y="94234"/>
                </a:moveTo>
                <a:lnTo>
                  <a:pt x="392976" y="94234"/>
                </a:lnTo>
                <a:lnTo>
                  <a:pt x="402085" y="95279"/>
                </a:lnTo>
                <a:lnTo>
                  <a:pt x="410351" y="98409"/>
                </a:lnTo>
                <a:lnTo>
                  <a:pt x="437988" y="139731"/>
                </a:lnTo>
                <a:lnTo>
                  <a:pt x="442544" y="177546"/>
                </a:lnTo>
                <a:lnTo>
                  <a:pt x="441855" y="193167"/>
                </a:lnTo>
                <a:lnTo>
                  <a:pt x="425813" y="231245"/>
                </a:lnTo>
                <a:lnTo>
                  <a:pt x="403898" y="239013"/>
                </a:lnTo>
                <a:lnTo>
                  <a:pt x="438181" y="239013"/>
                </a:lnTo>
                <a:lnTo>
                  <a:pt x="464642" y="207263"/>
                </a:lnTo>
                <a:lnTo>
                  <a:pt x="474802" y="164211"/>
                </a:lnTo>
                <a:lnTo>
                  <a:pt x="473637" y="149421"/>
                </a:lnTo>
                <a:lnTo>
                  <a:pt x="470150" y="135524"/>
                </a:lnTo>
                <a:lnTo>
                  <a:pt x="464354" y="122509"/>
                </a:lnTo>
                <a:lnTo>
                  <a:pt x="456260" y="110362"/>
                </a:lnTo>
                <a:lnTo>
                  <a:pt x="444425" y="98381"/>
                </a:lnTo>
                <a:lnTo>
                  <a:pt x="437813" y="94234"/>
                </a:lnTo>
                <a:close/>
              </a:path>
              <a:path w="1091564" h="251460">
                <a:moveTo>
                  <a:pt x="576529" y="82803"/>
                </a:moveTo>
                <a:lnTo>
                  <a:pt x="532684" y="98770"/>
                </a:lnTo>
                <a:lnTo>
                  <a:pt x="505044" y="140954"/>
                </a:lnTo>
                <a:lnTo>
                  <a:pt x="499694" y="173736"/>
                </a:lnTo>
                <a:lnTo>
                  <a:pt x="500908" y="190021"/>
                </a:lnTo>
                <a:lnTo>
                  <a:pt x="519125" y="229615"/>
                </a:lnTo>
                <a:lnTo>
                  <a:pt x="551915" y="249975"/>
                </a:lnTo>
                <a:lnTo>
                  <a:pt x="564464" y="251333"/>
                </a:lnTo>
                <a:lnTo>
                  <a:pt x="573100" y="251333"/>
                </a:lnTo>
                <a:lnTo>
                  <a:pt x="607441" y="232283"/>
                </a:lnTo>
                <a:lnTo>
                  <a:pt x="580593" y="232283"/>
                </a:lnTo>
                <a:lnTo>
                  <a:pt x="571473" y="231116"/>
                </a:lnTo>
                <a:lnTo>
                  <a:pt x="540016" y="203275"/>
                </a:lnTo>
                <a:lnTo>
                  <a:pt x="531444" y="160020"/>
                </a:lnTo>
                <a:lnTo>
                  <a:pt x="532422" y="143712"/>
                </a:lnTo>
                <a:lnTo>
                  <a:pt x="547192" y="107314"/>
                </a:lnTo>
                <a:lnTo>
                  <a:pt x="574370" y="93599"/>
                </a:lnTo>
                <a:lnTo>
                  <a:pt x="608017" y="93599"/>
                </a:lnTo>
                <a:lnTo>
                  <a:pt x="603889" y="90304"/>
                </a:lnTo>
                <a:lnTo>
                  <a:pt x="595674" y="86137"/>
                </a:lnTo>
                <a:lnTo>
                  <a:pt x="586554" y="83637"/>
                </a:lnTo>
                <a:lnTo>
                  <a:pt x="576529" y="82803"/>
                </a:lnTo>
                <a:close/>
              </a:path>
              <a:path w="1091564" h="251460">
                <a:moveTo>
                  <a:pt x="664413" y="225678"/>
                </a:moveTo>
                <a:lnTo>
                  <a:pt x="659206" y="227711"/>
                </a:lnTo>
                <a:lnTo>
                  <a:pt x="655015" y="228600"/>
                </a:lnTo>
                <a:lnTo>
                  <a:pt x="611200" y="228600"/>
                </a:lnTo>
                <a:lnTo>
                  <a:pt x="611200" y="251333"/>
                </a:lnTo>
                <a:lnTo>
                  <a:pt x="619074" y="251333"/>
                </a:lnTo>
                <a:lnTo>
                  <a:pt x="666318" y="231775"/>
                </a:lnTo>
                <a:lnTo>
                  <a:pt x="664413" y="225678"/>
                </a:lnTo>
                <a:close/>
              </a:path>
              <a:path w="1091564" h="251460">
                <a:moveTo>
                  <a:pt x="608017" y="93599"/>
                </a:moveTo>
                <a:lnTo>
                  <a:pt x="579831" y="93599"/>
                </a:lnTo>
                <a:lnTo>
                  <a:pt x="585419" y="95250"/>
                </a:lnTo>
                <a:lnTo>
                  <a:pt x="596849" y="101853"/>
                </a:lnTo>
                <a:lnTo>
                  <a:pt x="611200" y="134620"/>
                </a:lnTo>
                <a:lnTo>
                  <a:pt x="611200" y="216535"/>
                </a:lnTo>
                <a:lnTo>
                  <a:pt x="603721" y="223442"/>
                </a:lnTo>
                <a:lnTo>
                  <a:pt x="596134" y="228361"/>
                </a:lnTo>
                <a:lnTo>
                  <a:pt x="588429" y="231304"/>
                </a:lnTo>
                <a:lnTo>
                  <a:pt x="580593" y="232283"/>
                </a:lnTo>
                <a:lnTo>
                  <a:pt x="607441" y="232283"/>
                </a:lnTo>
                <a:lnTo>
                  <a:pt x="611200" y="228600"/>
                </a:lnTo>
                <a:lnTo>
                  <a:pt x="649300" y="228600"/>
                </a:lnTo>
                <a:lnTo>
                  <a:pt x="647141" y="227837"/>
                </a:lnTo>
                <a:lnTo>
                  <a:pt x="645236" y="226187"/>
                </a:lnTo>
                <a:lnTo>
                  <a:pt x="643331" y="224662"/>
                </a:lnTo>
                <a:lnTo>
                  <a:pt x="641934" y="221741"/>
                </a:lnTo>
                <a:lnTo>
                  <a:pt x="639775" y="96138"/>
                </a:lnTo>
                <a:lnTo>
                  <a:pt x="611200" y="96138"/>
                </a:lnTo>
                <a:lnTo>
                  <a:pt x="608017" y="93599"/>
                </a:lnTo>
                <a:close/>
              </a:path>
              <a:path w="1091564" h="251460">
                <a:moveTo>
                  <a:pt x="639775" y="22605"/>
                </a:moveTo>
                <a:lnTo>
                  <a:pt x="601675" y="22605"/>
                </a:lnTo>
                <a:lnTo>
                  <a:pt x="603961" y="23367"/>
                </a:lnTo>
                <a:lnTo>
                  <a:pt x="605739" y="24891"/>
                </a:lnTo>
                <a:lnTo>
                  <a:pt x="611200" y="96138"/>
                </a:lnTo>
                <a:lnTo>
                  <a:pt x="639775" y="96138"/>
                </a:lnTo>
                <a:lnTo>
                  <a:pt x="639775" y="22605"/>
                </a:lnTo>
                <a:close/>
              </a:path>
              <a:path w="1091564" h="251460">
                <a:moveTo>
                  <a:pt x="639775" y="0"/>
                </a:moveTo>
                <a:lnTo>
                  <a:pt x="632028" y="0"/>
                </a:lnTo>
                <a:lnTo>
                  <a:pt x="584657" y="19430"/>
                </a:lnTo>
                <a:lnTo>
                  <a:pt x="586943" y="25400"/>
                </a:lnTo>
                <a:lnTo>
                  <a:pt x="591896" y="23622"/>
                </a:lnTo>
                <a:lnTo>
                  <a:pt x="595833" y="22605"/>
                </a:lnTo>
                <a:lnTo>
                  <a:pt x="639775" y="22605"/>
                </a:lnTo>
                <a:lnTo>
                  <a:pt x="639775" y="0"/>
                </a:lnTo>
                <a:close/>
              </a:path>
              <a:path w="1091564" h="251460">
                <a:moveTo>
                  <a:pt x="722198" y="93979"/>
                </a:moveTo>
                <a:lnTo>
                  <a:pt x="674827" y="93979"/>
                </a:lnTo>
                <a:lnTo>
                  <a:pt x="680669" y="94741"/>
                </a:lnTo>
                <a:lnTo>
                  <a:pt x="687019" y="97789"/>
                </a:lnTo>
                <a:lnTo>
                  <a:pt x="689305" y="100075"/>
                </a:lnTo>
                <a:lnTo>
                  <a:pt x="690956" y="102997"/>
                </a:lnTo>
                <a:lnTo>
                  <a:pt x="692607" y="105790"/>
                </a:lnTo>
                <a:lnTo>
                  <a:pt x="693369" y="110998"/>
                </a:lnTo>
                <a:lnTo>
                  <a:pt x="693470" y="193928"/>
                </a:lnTo>
                <a:lnTo>
                  <a:pt x="693607" y="199913"/>
                </a:lnTo>
                <a:lnTo>
                  <a:pt x="704291" y="238505"/>
                </a:lnTo>
                <a:lnTo>
                  <a:pt x="710895" y="243586"/>
                </a:lnTo>
                <a:lnTo>
                  <a:pt x="717372" y="248792"/>
                </a:lnTo>
                <a:lnTo>
                  <a:pt x="725119" y="251333"/>
                </a:lnTo>
                <a:lnTo>
                  <a:pt x="742010" y="251333"/>
                </a:lnTo>
                <a:lnTo>
                  <a:pt x="775937" y="229997"/>
                </a:lnTo>
                <a:lnTo>
                  <a:pt x="741248" y="229997"/>
                </a:lnTo>
                <a:lnTo>
                  <a:pt x="735025" y="227711"/>
                </a:lnTo>
                <a:lnTo>
                  <a:pt x="722312" y="196353"/>
                </a:lnTo>
                <a:lnTo>
                  <a:pt x="722198" y="93979"/>
                </a:lnTo>
                <a:close/>
              </a:path>
              <a:path w="1091564" h="251460">
                <a:moveTo>
                  <a:pt x="817829" y="217677"/>
                </a:moveTo>
                <a:lnTo>
                  <a:pt x="787857" y="217677"/>
                </a:lnTo>
                <a:lnTo>
                  <a:pt x="787857" y="251333"/>
                </a:lnTo>
                <a:lnTo>
                  <a:pt x="795731" y="251333"/>
                </a:lnTo>
                <a:lnTo>
                  <a:pt x="843229" y="231775"/>
                </a:lnTo>
                <a:lnTo>
                  <a:pt x="841972" y="228600"/>
                </a:lnTo>
                <a:lnTo>
                  <a:pt x="826084" y="228600"/>
                </a:lnTo>
                <a:lnTo>
                  <a:pt x="823925" y="227837"/>
                </a:lnTo>
                <a:lnTo>
                  <a:pt x="822020" y="226187"/>
                </a:lnTo>
                <a:lnTo>
                  <a:pt x="820115" y="224662"/>
                </a:lnTo>
                <a:lnTo>
                  <a:pt x="818718" y="221741"/>
                </a:lnTo>
                <a:lnTo>
                  <a:pt x="817829" y="217677"/>
                </a:lnTo>
                <a:close/>
              </a:path>
              <a:path w="1091564" h="251460">
                <a:moveTo>
                  <a:pt x="816559" y="87629"/>
                </a:moveTo>
                <a:lnTo>
                  <a:pt x="762457" y="87629"/>
                </a:lnTo>
                <a:lnTo>
                  <a:pt x="762457" y="94107"/>
                </a:lnTo>
                <a:lnTo>
                  <a:pt x="772871" y="94361"/>
                </a:lnTo>
                <a:lnTo>
                  <a:pt x="779729" y="96012"/>
                </a:lnTo>
                <a:lnTo>
                  <a:pt x="782904" y="99187"/>
                </a:lnTo>
                <a:lnTo>
                  <a:pt x="786206" y="102362"/>
                </a:lnTo>
                <a:lnTo>
                  <a:pt x="787857" y="108458"/>
                </a:lnTo>
                <a:lnTo>
                  <a:pt x="787857" y="207517"/>
                </a:lnTo>
                <a:lnTo>
                  <a:pt x="781596" y="213564"/>
                </a:lnTo>
                <a:lnTo>
                  <a:pt x="753567" y="229997"/>
                </a:lnTo>
                <a:lnTo>
                  <a:pt x="775937" y="229997"/>
                </a:lnTo>
                <a:lnTo>
                  <a:pt x="778324" y="227711"/>
                </a:lnTo>
                <a:lnTo>
                  <a:pt x="787857" y="217677"/>
                </a:lnTo>
                <a:lnTo>
                  <a:pt x="817829" y="217677"/>
                </a:lnTo>
                <a:lnTo>
                  <a:pt x="816592" y="189484"/>
                </a:lnTo>
                <a:lnTo>
                  <a:pt x="816559" y="87629"/>
                </a:lnTo>
                <a:close/>
              </a:path>
              <a:path w="1091564" h="251460">
                <a:moveTo>
                  <a:pt x="840816" y="225678"/>
                </a:moveTo>
                <a:lnTo>
                  <a:pt x="836244" y="227711"/>
                </a:lnTo>
                <a:lnTo>
                  <a:pt x="832180" y="228600"/>
                </a:lnTo>
                <a:lnTo>
                  <a:pt x="841972" y="228600"/>
                </a:lnTo>
                <a:lnTo>
                  <a:pt x="840816" y="225678"/>
                </a:lnTo>
                <a:close/>
              </a:path>
              <a:path w="1091564" h="251460">
                <a:moveTo>
                  <a:pt x="722198" y="87629"/>
                </a:moveTo>
                <a:lnTo>
                  <a:pt x="666572" y="87629"/>
                </a:lnTo>
                <a:lnTo>
                  <a:pt x="666572" y="94107"/>
                </a:lnTo>
                <a:lnTo>
                  <a:pt x="674827" y="93979"/>
                </a:lnTo>
                <a:lnTo>
                  <a:pt x="722198" y="93979"/>
                </a:lnTo>
                <a:lnTo>
                  <a:pt x="722198" y="87629"/>
                </a:lnTo>
                <a:close/>
              </a:path>
              <a:path w="1091564" h="251460">
                <a:moveTo>
                  <a:pt x="935812" y="240284"/>
                </a:moveTo>
                <a:lnTo>
                  <a:pt x="857961" y="240284"/>
                </a:lnTo>
                <a:lnTo>
                  <a:pt x="857961" y="246507"/>
                </a:lnTo>
                <a:lnTo>
                  <a:pt x="935812" y="246507"/>
                </a:lnTo>
                <a:lnTo>
                  <a:pt x="935812" y="240284"/>
                </a:lnTo>
                <a:close/>
              </a:path>
              <a:path w="1091564" h="251460">
                <a:moveTo>
                  <a:pt x="910158" y="22605"/>
                </a:moveTo>
                <a:lnTo>
                  <a:pt x="872185" y="22605"/>
                </a:lnTo>
                <a:lnTo>
                  <a:pt x="874471" y="23367"/>
                </a:lnTo>
                <a:lnTo>
                  <a:pt x="876376" y="24891"/>
                </a:lnTo>
                <a:lnTo>
                  <a:pt x="881441" y="220599"/>
                </a:lnTo>
                <a:lnTo>
                  <a:pt x="880694" y="227075"/>
                </a:lnTo>
                <a:lnTo>
                  <a:pt x="879170" y="230504"/>
                </a:lnTo>
                <a:lnTo>
                  <a:pt x="877646" y="234061"/>
                </a:lnTo>
                <a:lnTo>
                  <a:pt x="875614" y="236474"/>
                </a:lnTo>
                <a:lnTo>
                  <a:pt x="870280" y="239522"/>
                </a:lnTo>
                <a:lnTo>
                  <a:pt x="865327" y="240284"/>
                </a:lnTo>
                <a:lnTo>
                  <a:pt x="927684" y="240284"/>
                </a:lnTo>
                <a:lnTo>
                  <a:pt x="910158" y="220599"/>
                </a:lnTo>
                <a:lnTo>
                  <a:pt x="910158" y="22605"/>
                </a:lnTo>
                <a:close/>
              </a:path>
              <a:path w="1091564" h="251460">
                <a:moveTo>
                  <a:pt x="910158" y="0"/>
                </a:moveTo>
                <a:lnTo>
                  <a:pt x="902411" y="0"/>
                </a:lnTo>
                <a:lnTo>
                  <a:pt x="855040" y="19430"/>
                </a:lnTo>
                <a:lnTo>
                  <a:pt x="857961" y="25400"/>
                </a:lnTo>
                <a:lnTo>
                  <a:pt x="862660" y="23622"/>
                </a:lnTo>
                <a:lnTo>
                  <a:pt x="866470" y="22605"/>
                </a:lnTo>
                <a:lnTo>
                  <a:pt x="910158" y="22605"/>
                </a:lnTo>
                <a:lnTo>
                  <a:pt x="910158" y="0"/>
                </a:lnTo>
                <a:close/>
              </a:path>
              <a:path w="1091564" h="251460">
                <a:moveTo>
                  <a:pt x="1030046" y="82803"/>
                </a:moveTo>
                <a:lnTo>
                  <a:pt x="988737" y="95662"/>
                </a:lnTo>
                <a:lnTo>
                  <a:pt x="961990" y="132889"/>
                </a:lnTo>
                <a:lnTo>
                  <a:pt x="956767" y="169163"/>
                </a:lnTo>
                <a:lnTo>
                  <a:pt x="958031" y="187049"/>
                </a:lnTo>
                <a:lnTo>
                  <a:pt x="977087" y="229108"/>
                </a:lnTo>
                <a:lnTo>
                  <a:pt x="1012323" y="249949"/>
                </a:lnTo>
                <a:lnTo>
                  <a:pt x="1026109" y="251333"/>
                </a:lnTo>
                <a:lnTo>
                  <a:pt x="1038706" y="250118"/>
                </a:lnTo>
                <a:lnTo>
                  <a:pt x="1050207" y="246475"/>
                </a:lnTo>
                <a:lnTo>
                  <a:pt x="1060613" y="240403"/>
                </a:lnTo>
                <a:lnTo>
                  <a:pt x="1069924" y="231901"/>
                </a:lnTo>
                <a:lnTo>
                  <a:pt x="1076813" y="223138"/>
                </a:lnTo>
                <a:lnTo>
                  <a:pt x="1039317" y="223138"/>
                </a:lnTo>
                <a:lnTo>
                  <a:pt x="1027982" y="221876"/>
                </a:lnTo>
                <a:lnTo>
                  <a:pt x="990977" y="191970"/>
                </a:lnTo>
                <a:lnTo>
                  <a:pt x="981405" y="147447"/>
                </a:lnTo>
                <a:lnTo>
                  <a:pt x="1091133" y="147447"/>
                </a:lnTo>
                <a:lnTo>
                  <a:pt x="1090362" y="137413"/>
                </a:lnTo>
                <a:lnTo>
                  <a:pt x="981405" y="137413"/>
                </a:lnTo>
                <a:lnTo>
                  <a:pt x="982933" y="128033"/>
                </a:lnTo>
                <a:lnTo>
                  <a:pt x="1006741" y="97948"/>
                </a:lnTo>
                <a:lnTo>
                  <a:pt x="1020394" y="95123"/>
                </a:lnTo>
                <a:lnTo>
                  <a:pt x="1067657" y="95123"/>
                </a:lnTo>
                <a:lnTo>
                  <a:pt x="1064800" y="92715"/>
                </a:lnTo>
                <a:lnTo>
                  <a:pt x="1054398" y="87201"/>
                </a:lnTo>
                <a:lnTo>
                  <a:pt x="1042805" y="83901"/>
                </a:lnTo>
                <a:lnTo>
                  <a:pt x="1030046" y="82803"/>
                </a:lnTo>
                <a:close/>
              </a:path>
              <a:path w="1091564" h="251460">
                <a:moveTo>
                  <a:pt x="1085672" y="185165"/>
                </a:moveTo>
                <a:lnTo>
                  <a:pt x="1060391" y="218263"/>
                </a:lnTo>
                <a:lnTo>
                  <a:pt x="1039317" y="223138"/>
                </a:lnTo>
                <a:lnTo>
                  <a:pt x="1076813" y="223138"/>
                </a:lnTo>
                <a:lnTo>
                  <a:pt x="1077827" y="221849"/>
                </a:lnTo>
                <a:lnTo>
                  <a:pt x="1084005" y="211296"/>
                </a:lnTo>
                <a:lnTo>
                  <a:pt x="1088444" y="200219"/>
                </a:lnTo>
                <a:lnTo>
                  <a:pt x="1091133" y="188595"/>
                </a:lnTo>
                <a:lnTo>
                  <a:pt x="1085672" y="185165"/>
                </a:lnTo>
                <a:close/>
              </a:path>
              <a:path w="1091564" h="251460">
                <a:moveTo>
                  <a:pt x="1067657" y="95123"/>
                </a:moveTo>
                <a:lnTo>
                  <a:pt x="1026617" y="95123"/>
                </a:lnTo>
                <a:lnTo>
                  <a:pt x="1032586" y="97027"/>
                </a:lnTo>
                <a:lnTo>
                  <a:pt x="1044016" y="104394"/>
                </a:lnTo>
                <a:lnTo>
                  <a:pt x="1054811" y="137413"/>
                </a:lnTo>
                <a:lnTo>
                  <a:pt x="1090362" y="137413"/>
                </a:lnTo>
                <a:lnTo>
                  <a:pt x="1090061" y="133496"/>
                </a:lnTo>
                <a:lnTo>
                  <a:pt x="1086846" y="120999"/>
                </a:lnTo>
                <a:lnTo>
                  <a:pt x="1081489" y="109978"/>
                </a:lnTo>
                <a:lnTo>
                  <a:pt x="1073988" y="100457"/>
                </a:lnTo>
                <a:lnTo>
                  <a:pt x="1067657" y="95123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43810" y="2497454"/>
            <a:ext cx="248919" cy="24041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2337" y="3097529"/>
            <a:ext cx="87909" cy="8801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7932" y="3019425"/>
            <a:ext cx="1228420" cy="251333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2467483" y="3019424"/>
            <a:ext cx="897890" cy="251460"/>
          </a:xfrm>
          <a:custGeom>
            <a:avLst/>
            <a:gdLst/>
            <a:ahLst/>
            <a:cxnLst/>
            <a:rect l="l" t="t" r="r" b="b"/>
            <a:pathLst>
              <a:path w="897889" h="251460">
                <a:moveTo>
                  <a:pt x="197231" y="66548"/>
                </a:moveTo>
                <a:lnTo>
                  <a:pt x="195364" y="26162"/>
                </a:lnTo>
                <a:lnTo>
                  <a:pt x="194691" y="11430"/>
                </a:lnTo>
                <a:lnTo>
                  <a:pt x="2667" y="11430"/>
                </a:lnTo>
                <a:lnTo>
                  <a:pt x="0" y="66548"/>
                </a:lnTo>
                <a:lnTo>
                  <a:pt x="6604" y="66548"/>
                </a:lnTo>
                <a:lnTo>
                  <a:pt x="7505" y="58978"/>
                </a:lnTo>
                <a:lnTo>
                  <a:pt x="9080" y="52247"/>
                </a:lnTo>
                <a:lnTo>
                  <a:pt x="42037" y="26162"/>
                </a:lnTo>
                <a:lnTo>
                  <a:pt x="81280" y="26162"/>
                </a:lnTo>
                <a:lnTo>
                  <a:pt x="81191" y="208915"/>
                </a:lnTo>
                <a:lnTo>
                  <a:pt x="66294" y="240030"/>
                </a:lnTo>
                <a:lnTo>
                  <a:pt x="48006" y="240030"/>
                </a:lnTo>
                <a:lnTo>
                  <a:pt x="48006" y="246507"/>
                </a:lnTo>
                <a:lnTo>
                  <a:pt x="147701" y="246507"/>
                </a:lnTo>
                <a:lnTo>
                  <a:pt x="147701" y="240030"/>
                </a:lnTo>
                <a:lnTo>
                  <a:pt x="130429" y="240030"/>
                </a:lnTo>
                <a:lnTo>
                  <a:pt x="123698" y="237617"/>
                </a:lnTo>
                <a:lnTo>
                  <a:pt x="114554" y="26162"/>
                </a:lnTo>
                <a:lnTo>
                  <a:pt x="157353" y="26162"/>
                </a:lnTo>
                <a:lnTo>
                  <a:pt x="165227" y="27686"/>
                </a:lnTo>
                <a:lnTo>
                  <a:pt x="177165" y="34036"/>
                </a:lnTo>
                <a:lnTo>
                  <a:pt x="181864" y="38989"/>
                </a:lnTo>
                <a:lnTo>
                  <a:pt x="185420" y="45720"/>
                </a:lnTo>
                <a:lnTo>
                  <a:pt x="187706" y="49911"/>
                </a:lnTo>
                <a:lnTo>
                  <a:pt x="189357" y="56769"/>
                </a:lnTo>
                <a:lnTo>
                  <a:pt x="190627" y="66548"/>
                </a:lnTo>
                <a:lnTo>
                  <a:pt x="197231" y="66548"/>
                </a:lnTo>
                <a:close/>
              </a:path>
              <a:path w="897889" h="251460">
                <a:moveTo>
                  <a:pt x="338201" y="213868"/>
                </a:moveTo>
                <a:lnTo>
                  <a:pt x="321056" y="227838"/>
                </a:lnTo>
                <a:lnTo>
                  <a:pt x="317500" y="227838"/>
                </a:lnTo>
                <a:lnTo>
                  <a:pt x="315976" y="227203"/>
                </a:lnTo>
                <a:lnTo>
                  <a:pt x="314706" y="226060"/>
                </a:lnTo>
                <a:lnTo>
                  <a:pt x="313309" y="224917"/>
                </a:lnTo>
                <a:lnTo>
                  <a:pt x="310896" y="151892"/>
                </a:lnTo>
                <a:lnTo>
                  <a:pt x="310794" y="132207"/>
                </a:lnTo>
                <a:lnTo>
                  <a:pt x="299593" y="93726"/>
                </a:lnTo>
                <a:lnTo>
                  <a:pt x="299339" y="93599"/>
                </a:lnTo>
                <a:lnTo>
                  <a:pt x="292735" y="90170"/>
                </a:lnTo>
                <a:lnTo>
                  <a:pt x="285496" y="87033"/>
                </a:lnTo>
                <a:lnTo>
                  <a:pt x="277304" y="84810"/>
                </a:lnTo>
                <a:lnTo>
                  <a:pt x="268160" y="83502"/>
                </a:lnTo>
                <a:lnTo>
                  <a:pt x="258064" y="83058"/>
                </a:lnTo>
                <a:lnTo>
                  <a:pt x="245033" y="83832"/>
                </a:lnTo>
                <a:lnTo>
                  <a:pt x="208521" y="101866"/>
                </a:lnTo>
                <a:lnTo>
                  <a:pt x="199898" y="122936"/>
                </a:lnTo>
                <a:lnTo>
                  <a:pt x="199974" y="128397"/>
                </a:lnTo>
                <a:lnTo>
                  <a:pt x="201295" y="132207"/>
                </a:lnTo>
                <a:lnTo>
                  <a:pt x="206756" y="138176"/>
                </a:lnTo>
                <a:lnTo>
                  <a:pt x="210185" y="139700"/>
                </a:lnTo>
                <a:lnTo>
                  <a:pt x="218948" y="139700"/>
                </a:lnTo>
                <a:lnTo>
                  <a:pt x="228917" y="114973"/>
                </a:lnTo>
                <a:lnTo>
                  <a:pt x="228942" y="107759"/>
                </a:lnTo>
                <a:lnTo>
                  <a:pt x="231140" y="103378"/>
                </a:lnTo>
                <a:lnTo>
                  <a:pt x="239776" y="95504"/>
                </a:lnTo>
                <a:lnTo>
                  <a:pt x="245618" y="93599"/>
                </a:lnTo>
                <a:lnTo>
                  <a:pt x="262382" y="93599"/>
                </a:lnTo>
                <a:lnTo>
                  <a:pt x="282194" y="132207"/>
                </a:lnTo>
                <a:lnTo>
                  <a:pt x="282321" y="141224"/>
                </a:lnTo>
                <a:lnTo>
                  <a:pt x="282321" y="151892"/>
                </a:lnTo>
                <a:lnTo>
                  <a:pt x="282321" y="212344"/>
                </a:lnTo>
                <a:lnTo>
                  <a:pt x="272072" y="219938"/>
                </a:lnTo>
                <a:lnTo>
                  <a:pt x="262890" y="225386"/>
                </a:lnTo>
                <a:lnTo>
                  <a:pt x="254736" y="228650"/>
                </a:lnTo>
                <a:lnTo>
                  <a:pt x="247650" y="229743"/>
                </a:lnTo>
                <a:lnTo>
                  <a:pt x="241173" y="229743"/>
                </a:lnTo>
                <a:lnTo>
                  <a:pt x="235458" y="226949"/>
                </a:lnTo>
                <a:lnTo>
                  <a:pt x="230505" y="221488"/>
                </a:lnTo>
                <a:lnTo>
                  <a:pt x="225552" y="215900"/>
                </a:lnTo>
                <a:lnTo>
                  <a:pt x="223012" y="209042"/>
                </a:lnTo>
                <a:lnTo>
                  <a:pt x="223012" y="194183"/>
                </a:lnTo>
                <a:lnTo>
                  <a:pt x="253492" y="164058"/>
                </a:lnTo>
                <a:lnTo>
                  <a:pt x="282321" y="151892"/>
                </a:lnTo>
                <a:lnTo>
                  <a:pt x="282321" y="141224"/>
                </a:lnTo>
                <a:lnTo>
                  <a:pt x="234061" y="161124"/>
                </a:lnTo>
                <a:lnTo>
                  <a:pt x="199136" y="188722"/>
                </a:lnTo>
                <a:lnTo>
                  <a:pt x="193929" y="201168"/>
                </a:lnTo>
                <a:lnTo>
                  <a:pt x="193979" y="209677"/>
                </a:lnTo>
                <a:lnTo>
                  <a:pt x="216687" y="246976"/>
                </a:lnTo>
                <a:lnTo>
                  <a:pt x="231648" y="249809"/>
                </a:lnTo>
                <a:lnTo>
                  <a:pt x="238760" y="249809"/>
                </a:lnTo>
                <a:lnTo>
                  <a:pt x="274307" y="229743"/>
                </a:lnTo>
                <a:lnTo>
                  <a:pt x="282321" y="223647"/>
                </a:lnTo>
                <a:lnTo>
                  <a:pt x="282448" y="233045"/>
                </a:lnTo>
                <a:lnTo>
                  <a:pt x="284099" y="239776"/>
                </a:lnTo>
                <a:lnTo>
                  <a:pt x="287528" y="243713"/>
                </a:lnTo>
                <a:lnTo>
                  <a:pt x="290830" y="247650"/>
                </a:lnTo>
                <a:lnTo>
                  <a:pt x="295402" y="249682"/>
                </a:lnTo>
                <a:lnTo>
                  <a:pt x="300990" y="249682"/>
                </a:lnTo>
                <a:lnTo>
                  <a:pt x="309956" y="248043"/>
                </a:lnTo>
                <a:lnTo>
                  <a:pt x="319163" y="243154"/>
                </a:lnTo>
                <a:lnTo>
                  <a:pt x="328574" y="235013"/>
                </a:lnTo>
                <a:lnTo>
                  <a:pt x="334645" y="227838"/>
                </a:lnTo>
                <a:lnTo>
                  <a:pt x="338201" y="223647"/>
                </a:lnTo>
                <a:lnTo>
                  <a:pt x="338201" y="213868"/>
                </a:lnTo>
                <a:close/>
              </a:path>
              <a:path w="897889" h="251460">
                <a:moveTo>
                  <a:pt x="463880" y="203644"/>
                </a:moveTo>
                <a:lnTo>
                  <a:pt x="444106" y="167132"/>
                </a:lnTo>
                <a:lnTo>
                  <a:pt x="403352" y="145542"/>
                </a:lnTo>
                <a:lnTo>
                  <a:pt x="395846" y="141668"/>
                </a:lnTo>
                <a:lnTo>
                  <a:pt x="376047" y="120396"/>
                </a:lnTo>
                <a:lnTo>
                  <a:pt x="376047" y="108712"/>
                </a:lnTo>
                <a:lnTo>
                  <a:pt x="378460" y="103886"/>
                </a:lnTo>
                <a:lnTo>
                  <a:pt x="383413" y="99695"/>
                </a:lnTo>
                <a:lnTo>
                  <a:pt x="388366" y="95377"/>
                </a:lnTo>
                <a:lnTo>
                  <a:pt x="394970" y="93218"/>
                </a:lnTo>
                <a:lnTo>
                  <a:pt x="403098" y="93218"/>
                </a:lnTo>
                <a:lnTo>
                  <a:pt x="438721" y="115722"/>
                </a:lnTo>
                <a:lnTo>
                  <a:pt x="446278" y="137160"/>
                </a:lnTo>
                <a:lnTo>
                  <a:pt x="451993" y="137160"/>
                </a:lnTo>
                <a:lnTo>
                  <a:pt x="451993" y="93218"/>
                </a:lnTo>
                <a:lnTo>
                  <a:pt x="451993" y="89535"/>
                </a:lnTo>
                <a:lnTo>
                  <a:pt x="451993" y="83058"/>
                </a:lnTo>
                <a:lnTo>
                  <a:pt x="446278" y="83058"/>
                </a:lnTo>
                <a:lnTo>
                  <a:pt x="444881" y="85725"/>
                </a:lnTo>
                <a:lnTo>
                  <a:pt x="443611" y="87630"/>
                </a:lnTo>
                <a:lnTo>
                  <a:pt x="441579" y="89154"/>
                </a:lnTo>
                <a:lnTo>
                  <a:pt x="440055" y="89535"/>
                </a:lnTo>
                <a:lnTo>
                  <a:pt x="436245" y="89535"/>
                </a:lnTo>
                <a:lnTo>
                  <a:pt x="432308" y="88773"/>
                </a:lnTo>
                <a:lnTo>
                  <a:pt x="417576" y="84328"/>
                </a:lnTo>
                <a:lnTo>
                  <a:pt x="409956" y="83058"/>
                </a:lnTo>
                <a:lnTo>
                  <a:pt x="403733" y="83058"/>
                </a:lnTo>
                <a:lnTo>
                  <a:pt x="393560" y="83870"/>
                </a:lnTo>
                <a:lnTo>
                  <a:pt x="358927" y="110998"/>
                </a:lnTo>
                <a:lnTo>
                  <a:pt x="355600" y="128905"/>
                </a:lnTo>
                <a:lnTo>
                  <a:pt x="356069" y="136182"/>
                </a:lnTo>
                <a:lnTo>
                  <a:pt x="384759" y="170357"/>
                </a:lnTo>
                <a:lnTo>
                  <a:pt x="407758" y="182410"/>
                </a:lnTo>
                <a:lnTo>
                  <a:pt x="417207" y="187858"/>
                </a:lnTo>
                <a:lnTo>
                  <a:pt x="424573" y="192747"/>
                </a:lnTo>
                <a:lnTo>
                  <a:pt x="429895" y="197104"/>
                </a:lnTo>
                <a:lnTo>
                  <a:pt x="435483" y="202565"/>
                </a:lnTo>
                <a:lnTo>
                  <a:pt x="438277" y="209169"/>
                </a:lnTo>
                <a:lnTo>
                  <a:pt x="438277" y="223774"/>
                </a:lnTo>
                <a:lnTo>
                  <a:pt x="435737" y="229489"/>
                </a:lnTo>
                <a:lnTo>
                  <a:pt x="430657" y="234061"/>
                </a:lnTo>
                <a:lnTo>
                  <a:pt x="425704" y="238760"/>
                </a:lnTo>
                <a:lnTo>
                  <a:pt x="419227" y="241173"/>
                </a:lnTo>
                <a:lnTo>
                  <a:pt x="411226" y="241173"/>
                </a:lnTo>
                <a:lnTo>
                  <a:pt x="374192" y="221932"/>
                </a:lnTo>
                <a:lnTo>
                  <a:pt x="361950" y="192278"/>
                </a:lnTo>
                <a:lnTo>
                  <a:pt x="356235" y="192278"/>
                </a:lnTo>
                <a:lnTo>
                  <a:pt x="356235" y="248920"/>
                </a:lnTo>
                <a:lnTo>
                  <a:pt x="361950" y="248920"/>
                </a:lnTo>
                <a:lnTo>
                  <a:pt x="363474" y="245872"/>
                </a:lnTo>
                <a:lnTo>
                  <a:pt x="365506" y="244475"/>
                </a:lnTo>
                <a:lnTo>
                  <a:pt x="370586" y="244475"/>
                </a:lnTo>
                <a:lnTo>
                  <a:pt x="373761" y="244983"/>
                </a:lnTo>
                <a:lnTo>
                  <a:pt x="377571" y="246126"/>
                </a:lnTo>
                <a:lnTo>
                  <a:pt x="386651" y="248450"/>
                </a:lnTo>
                <a:lnTo>
                  <a:pt x="395249" y="250063"/>
                </a:lnTo>
                <a:lnTo>
                  <a:pt x="403313" y="251028"/>
                </a:lnTo>
                <a:lnTo>
                  <a:pt x="410845" y="251333"/>
                </a:lnTo>
                <a:lnTo>
                  <a:pt x="420776" y="250507"/>
                </a:lnTo>
                <a:lnTo>
                  <a:pt x="430187" y="248018"/>
                </a:lnTo>
                <a:lnTo>
                  <a:pt x="437832" y="244475"/>
                </a:lnTo>
                <a:lnTo>
                  <a:pt x="439115" y="243890"/>
                </a:lnTo>
                <a:lnTo>
                  <a:pt x="443077" y="241173"/>
                </a:lnTo>
                <a:lnTo>
                  <a:pt x="447548" y="238125"/>
                </a:lnTo>
                <a:lnTo>
                  <a:pt x="454710" y="230936"/>
                </a:lnTo>
                <a:lnTo>
                  <a:pt x="459828" y="222719"/>
                </a:lnTo>
                <a:lnTo>
                  <a:pt x="462902" y="213461"/>
                </a:lnTo>
                <a:lnTo>
                  <a:pt x="463880" y="203644"/>
                </a:lnTo>
                <a:close/>
              </a:path>
              <a:path w="897889" h="251460">
                <a:moveTo>
                  <a:pt x="656463" y="240284"/>
                </a:moveTo>
                <a:lnTo>
                  <a:pt x="649351" y="240284"/>
                </a:lnTo>
                <a:lnTo>
                  <a:pt x="644271" y="239649"/>
                </a:lnTo>
                <a:lnTo>
                  <a:pt x="641477" y="238506"/>
                </a:lnTo>
                <a:lnTo>
                  <a:pt x="637286" y="236855"/>
                </a:lnTo>
                <a:lnTo>
                  <a:pt x="604012" y="200914"/>
                </a:lnTo>
                <a:lnTo>
                  <a:pt x="570166" y="158115"/>
                </a:lnTo>
                <a:lnTo>
                  <a:pt x="569963" y="157861"/>
                </a:lnTo>
                <a:lnTo>
                  <a:pt x="604012" y="111760"/>
                </a:lnTo>
                <a:lnTo>
                  <a:pt x="638937" y="93472"/>
                </a:lnTo>
                <a:lnTo>
                  <a:pt x="648335" y="93218"/>
                </a:lnTo>
                <a:lnTo>
                  <a:pt x="648335" y="87630"/>
                </a:lnTo>
                <a:lnTo>
                  <a:pt x="579374" y="87630"/>
                </a:lnTo>
                <a:lnTo>
                  <a:pt x="579374" y="93218"/>
                </a:lnTo>
                <a:lnTo>
                  <a:pt x="583692" y="93472"/>
                </a:lnTo>
                <a:lnTo>
                  <a:pt x="586867" y="94361"/>
                </a:lnTo>
                <a:lnTo>
                  <a:pt x="588772" y="96139"/>
                </a:lnTo>
                <a:lnTo>
                  <a:pt x="590677" y="97790"/>
                </a:lnTo>
                <a:lnTo>
                  <a:pt x="591693" y="99822"/>
                </a:lnTo>
                <a:lnTo>
                  <a:pt x="591693" y="103505"/>
                </a:lnTo>
                <a:lnTo>
                  <a:pt x="591185" y="104902"/>
                </a:lnTo>
                <a:lnTo>
                  <a:pt x="590296" y="106299"/>
                </a:lnTo>
                <a:lnTo>
                  <a:pt x="588899" y="108331"/>
                </a:lnTo>
                <a:lnTo>
                  <a:pt x="583946" y="113284"/>
                </a:lnTo>
                <a:lnTo>
                  <a:pt x="534924" y="157861"/>
                </a:lnTo>
                <a:lnTo>
                  <a:pt x="534924" y="22479"/>
                </a:lnTo>
                <a:lnTo>
                  <a:pt x="534924" y="0"/>
                </a:lnTo>
                <a:lnTo>
                  <a:pt x="527050" y="0"/>
                </a:lnTo>
                <a:lnTo>
                  <a:pt x="479806" y="19431"/>
                </a:lnTo>
                <a:lnTo>
                  <a:pt x="482727" y="25400"/>
                </a:lnTo>
                <a:lnTo>
                  <a:pt x="487680" y="23495"/>
                </a:lnTo>
                <a:lnTo>
                  <a:pt x="491236" y="22479"/>
                </a:lnTo>
                <a:lnTo>
                  <a:pt x="496697" y="22479"/>
                </a:lnTo>
                <a:lnTo>
                  <a:pt x="499110" y="23241"/>
                </a:lnTo>
                <a:lnTo>
                  <a:pt x="506196" y="221107"/>
                </a:lnTo>
                <a:lnTo>
                  <a:pt x="505333" y="227584"/>
                </a:lnTo>
                <a:lnTo>
                  <a:pt x="487934" y="240284"/>
                </a:lnTo>
                <a:lnTo>
                  <a:pt x="479806" y="240284"/>
                </a:lnTo>
                <a:lnTo>
                  <a:pt x="479806" y="246507"/>
                </a:lnTo>
                <a:lnTo>
                  <a:pt x="560578" y="246507"/>
                </a:lnTo>
                <a:lnTo>
                  <a:pt x="560578" y="240284"/>
                </a:lnTo>
                <a:lnTo>
                  <a:pt x="551688" y="240157"/>
                </a:lnTo>
                <a:lnTo>
                  <a:pt x="545973" y="239395"/>
                </a:lnTo>
                <a:lnTo>
                  <a:pt x="534924" y="221107"/>
                </a:lnTo>
                <a:lnTo>
                  <a:pt x="534924" y="158115"/>
                </a:lnTo>
                <a:lnTo>
                  <a:pt x="588264" y="226187"/>
                </a:lnTo>
                <a:lnTo>
                  <a:pt x="590677" y="230505"/>
                </a:lnTo>
                <a:lnTo>
                  <a:pt x="590677" y="235331"/>
                </a:lnTo>
                <a:lnTo>
                  <a:pt x="589788" y="237109"/>
                </a:lnTo>
                <a:lnTo>
                  <a:pt x="588264" y="238252"/>
                </a:lnTo>
                <a:lnTo>
                  <a:pt x="586740" y="239522"/>
                </a:lnTo>
                <a:lnTo>
                  <a:pt x="583692" y="240157"/>
                </a:lnTo>
                <a:lnTo>
                  <a:pt x="579374" y="240284"/>
                </a:lnTo>
                <a:lnTo>
                  <a:pt x="579374" y="246507"/>
                </a:lnTo>
                <a:lnTo>
                  <a:pt x="656463" y="246507"/>
                </a:lnTo>
                <a:lnTo>
                  <a:pt x="656463" y="240284"/>
                </a:lnTo>
                <a:close/>
              </a:path>
              <a:path w="897889" h="251460">
                <a:moveTo>
                  <a:pt x="780872" y="203644"/>
                </a:moveTo>
                <a:lnTo>
                  <a:pt x="761098" y="167132"/>
                </a:lnTo>
                <a:lnTo>
                  <a:pt x="720344" y="145542"/>
                </a:lnTo>
                <a:lnTo>
                  <a:pt x="712838" y="141668"/>
                </a:lnTo>
                <a:lnTo>
                  <a:pt x="693039" y="120396"/>
                </a:lnTo>
                <a:lnTo>
                  <a:pt x="693039" y="108712"/>
                </a:lnTo>
                <a:lnTo>
                  <a:pt x="695452" y="103886"/>
                </a:lnTo>
                <a:lnTo>
                  <a:pt x="700405" y="99695"/>
                </a:lnTo>
                <a:lnTo>
                  <a:pt x="705358" y="95377"/>
                </a:lnTo>
                <a:lnTo>
                  <a:pt x="711962" y="93218"/>
                </a:lnTo>
                <a:lnTo>
                  <a:pt x="720090" y="93218"/>
                </a:lnTo>
                <a:lnTo>
                  <a:pt x="755713" y="115722"/>
                </a:lnTo>
                <a:lnTo>
                  <a:pt x="763270" y="137160"/>
                </a:lnTo>
                <a:lnTo>
                  <a:pt x="768985" y="137160"/>
                </a:lnTo>
                <a:lnTo>
                  <a:pt x="768985" y="93218"/>
                </a:lnTo>
                <a:lnTo>
                  <a:pt x="768985" y="89535"/>
                </a:lnTo>
                <a:lnTo>
                  <a:pt x="768985" y="83058"/>
                </a:lnTo>
                <a:lnTo>
                  <a:pt x="763270" y="83058"/>
                </a:lnTo>
                <a:lnTo>
                  <a:pt x="761873" y="85725"/>
                </a:lnTo>
                <a:lnTo>
                  <a:pt x="760603" y="87630"/>
                </a:lnTo>
                <a:lnTo>
                  <a:pt x="758571" y="89154"/>
                </a:lnTo>
                <a:lnTo>
                  <a:pt x="757047" y="89535"/>
                </a:lnTo>
                <a:lnTo>
                  <a:pt x="753237" y="89535"/>
                </a:lnTo>
                <a:lnTo>
                  <a:pt x="749300" y="88773"/>
                </a:lnTo>
                <a:lnTo>
                  <a:pt x="734568" y="84328"/>
                </a:lnTo>
                <a:lnTo>
                  <a:pt x="726948" y="83058"/>
                </a:lnTo>
                <a:lnTo>
                  <a:pt x="720725" y="83058"/>
                </a:lnTo>
                <a:lnTo>
                  <a:pt x="710552" y="83870"/>
                </a:lnTo>
                <a:lnTo>
                  <a:pt x="675919" y="110998"/>
                </a:lnTo>
                <a:lnTo>
                  <a:pt x="672592" y="128905"/>
                </a:lnTo>
                <a:lnTo>
                  <a:pt x="673061" y="136182"/>
                </a:lnTo>
                <a:lnTo>
                  <a:pt x="701751" y="170357"/>
                </a:lnTo>
                <a:lnTo>
                  <a:pt x="724750" y="182410"/>
                </a:lnTo>
                <a:lnTo>
                  <a:pt x="734199" y="187858"/>
                </a:lnTo>
                <a:lnTo>
                  <a:pt x="741565" y="192747"/>
                </a:lnTo>
                <a:lnTo>
                  <a:pt x="746887" y="197104"/>
                </a:lnTo>
                <a:lnTo>
                  <a:pt x="752475" y="202565"/>
                </a:lnTo>
                <a:lnTo>
                  <a:pt x="755269" y="209169"/>
                </a:lnTo>
                <a:lnTo>
                  <a:pt x="755269" y="223774"/>
                </a:lnTo>
                <a:lnTo>
                  <a:pt x="752729" y="229489"/>
                </a:lnTo>
                <a:lnTo>
                  <a:pt x="747649" y="234061"/>
                </a:lnTo>
                <a:lnTo>
                  <a:pt x="742696" y="238760"/>
                </a:lnTo>
                <a:lnTo>
                  <a:pt x="736219" y="241173"/>
                </a:lnTo>
                <a:lnTo>
                  <a:pt x="728218" y="241173"/>
                </a:lnTo>
                <a:lnTo>
                  <a:pt x="691184" y="221932"/>
                </a:lnTo>
                <a:lnTo>
                  <a:pt x="678942" y="192278"/>
                </a:lnTo>
                <a:lnTo>
                  <a:pt x="673227" y="192278"/>
                </a:lnTo>
                <a:lnTo>
                  <a:pt x="673227" y="248920"/>
                </a:lnTo>
                <a:lnTo>
                  <a:pt x="678942" y="248920"/>
                </a:lnTo>
                <a:lnTo>
                  <a:pt x="680466" y="245872"/>
                </a:lnTo>
                <a:lnTo>
                  <a:pt x="682498" y="244475"/>
                </a:lnTo>
                <a:lnTo>
                  <a:pt x="687578" y="244475"/>
                </a:lnTo>
                <a:lnTo>
                  <a:pt x="690753" y="244983"/>
                </a:lnTo>
                <a:lnTo>
                  <a:pt x="694563" y="246126"/>
                </a:lnTo>
                <a:lnTo>
                  <a:pt x="703643" y="248450"/>
                </a:lnTo>
                <a:lnTo>
                  <a:pt x="712241" y="250063"/>
                </a:lnTo>
                <a:lnTo>
                  <a:pt x="720305" y="251028"/>
                </a:lnTo>
                <a:lnTo>
                  <a:pt x="727837" y="251333"/>
                </a:lnTo>
                <a:lnTo>
                  <a:pt x="737768" y="250507"/>
                </a:lnTo>
                <a:lnTo>
                  <a:pt x="747179" y="248018"/>
                </a:lnTo>
                <a:lnTo>
                  <a:pt x="754824" y="244475"/>
                </a:lnTo>
                <a:lnTo>
                  <a:pt x="756107" y="243890"/>
                </a:lnTo>
                <a:lnTo>
                  <a:pt x="760069" y="241173"/>
                </a:lnTo>
                <a:lnTo>
                  <a:pt x="764540" y="238125"/>
                </a:lnTo>
                <a:lnTo>
                  <a:pt x="771702" y="230936"/>
                </a:lnTo>
                <a:lnTo>
                  <a:pt x="776820" y="222719"/>
                </a:lnTo>
                <a:lnTo>
                  <a:pt x="779894" y="213461"/>
                </a:lnTo>
                <a:lnTo>
                  <a:pt x="780872" y="203644"/>
                </a:lnTo>
                <a:close/>
              </a:path>
              <a:path w="897889" h="251460">
                <a:moveTo>
                  <a:pt x="897864" y="153784"/>
                </a:moveTo>
                <a:lnTo>
                  <a:pt x="808228" y="153784"/>
                </a:lnTo>
                <a:lnTo>
                  <a:pt x="808228" y="179959"/>
                </a:lnTo>
                <a:lnTo>
                  <a:pt x="897864" y="179959"/>
                </a:lnTo>
                <a:lnTo>
                  <a:pt x="897864" y="153784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35139" y="3019425"/>
            <a:ext cx="1298226" cy="251840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4980178" y="3019679"/>
            <a:ext cx="320675" cy="251460"/>
          </a:xfrm>
          <a:custGeom>
            <a:avLst/>
            <a:gdLst/>
            <a:ahLst/>
            <a:cxnLst/>
            <a:rect l="l" t="t" r="r" b="b"/>
            <a:pathLst>
              <a:path w="320675" h="251460">
                <a:moveTo>
                  <a:pt x="76835" y="82804"/>
                </a:moveTo>
                <a:lnTo>
                  <a:pt x="39370" y="93091"/>
                </a:lnTo>
                <a:lnTo>
                  <a:pt x="10922" y="124968"/>
                </a:lnTo>
                <a:lnTo>
                  <a:pt x="0" y="168401"/>
                </a:lnTo>
                <a:lnTo>
                  <a:pt x="1119" y="182999"/>
                </a:lnTo>
                <a:lnTo>
                  <a:pt x="17907" y="222504"/>
                </a:lnTo>
                <a:lnTo>
                  <a:pt x="57929" y="249293"/>
                </a:lnTo>
                <a:lnTo>
                  <a:pt x="74930" y="251079"/>
                </a:lnTo>
                <a:lnTo>
                  <a:pt x="85699" y="250388"/>
                </a:lnTo>
                <a:lnTo>
                  <a:pt x="95932" y="248316"/>
                </a:lnTo>
                <a:lnTo>
                  <a:pt x="105665" y="244863"/>
                </a:lnTo>
                <a:lnTo>
                  <a:pt x="114935" y="240030"/>
                </a:lnTo>
                <a:lnTo>
                  <a:pt x="116667" y="238760"/>
                </a:lnTo>
                <a:lnTo>
                  <a:pt x="82423" y="238760"/>
                </a:lnTo>
                <a:lnTo>
                  <a:pt x="71657" y="237188"/>
                </a:lnTo>
                <a:lnTo>
                  <a:pt x="40026" y="200445"/>
                </a:lnTo>
                <a:lnTo>
                  <a:pt x="32258" y="153797"/>
                </a:lnTo>
                <a:lnTo>
                  <a:pt x="32615" y="143531"/>
                </a:lnTo>
                <a:lnTo>
                  <a:pt x="46862" y="103124"/>
                </a:lnTo>
                <a:lnTo>
                  <a:pt x="65277" y="93980"/>
                </a:lnTo>
                <a:lnTo>
                  <a:pt x="116300" y="93980"/>
                </a:lnTo>
                <a:lnTo>
                  <a:pt x="109315" y="89598"/>
                </a:lnTo>
                <a:lnTo>
                  <a:pt x="93956" y="84498"/>
                </a:lnTo>
                <a:lnTo>
                  <a:pt x="76835" y="82804"/>
                </a:lnTo>
                <a:close/>
              </a:path>
              <a:path w="320675" h="251460">
                <a:moveTo>
                  <a:pt x="116300" y="93980"/>
                </a:moveTo>
                <a:lnTo>
                  <a:pt x="71500" y="93980"/>
                </a:lnTo>
                <a:lnTo>
                  <a:pt x="80599" y="95025"/>
                </a:lnTo>
                <a:lnTo>
                  <a:pt x="88852" y="98155"/>
                </a:lnTo>
                <a:lnTo>
                  <a:pt x="116474" y="139477"/>
                </a:lnTo>
                <a:lnTo>
                  <a:pt x="121031" y="177292"/>
                </a:lnTo>
                <a:lnTo>
                  <a:pt x="120342" y="192913"/>
                </a:lnTo>
                <a:lnTo>
                  <a:pt x="104300" y="230991"/>
                </a:lnTo>
                <a:lnTo>
                  <a:pt x="82423" y="238760"/>
                </a:lnTo>
                <a:lnTo>
                  <a:pt x="116667" y="238760"/>
                </a:lnTo>
                <a:lnTo>
                  <a:pt x="143129" y="207010"/>
                </a:lnTo>
                <a:lnTo>
                  <a:pt x="153288" y="163957"/>
                </a:lnTo>
                <a:lnTo>
                  <a:pt x="152124" y="149167"/>
                </a:lnTo>
                <a:lnTo>
                  <a:pt x="148637" y="135270"/>
                </a:lnTo>
                <a:lnTo>
                  <a:pt x="142841" y="122255"/>
                </a:lnTo>
                <a:lnTo>
                  <a:pt x="134747" y="110109"/>
                </a:lnTo>
                <a:lnTo>
                  <a:pt x="122912" y="98127"/>
                </a:lnTo>
                <a:lnTo>
                  <a:pt x="116300" y="93980"/>
                </a:lnTo>
                <a:close/>
              </a:path>
              <a:path w="320675" h="251460">
                <a:moveTo>
                  <a:pt x="275971" y="240030"/>
                </a:moveTo>
                <a:lnTo>
                  <a:pt x="181101" y="240030"/>
                </a:lnTo>
                <a:lnTo>
                  <a:pt x="181101" y="246253"/>
                </a:lnTo>
                <a:lnTo>
                  <a:pt x="275971" y="246253"/>
                </a:lnTo>
                <a:lnTo>
                  <a:pt x="275971" y="240030"/>
                </a:lnTo>
                <a:close/>
              </a:path>
              <a:path w="320675" h="251460">
                <a:moveTo>
                  <a:pt x="239522" y="99949"/>
                </a:moveTo>
                <a:lnTo>
                  <a:pt x="210947" y="99949"/>
                </a:lnTo>
                <a:lnTo>
                  <a:pt x="210947" y="215646"/>
                </a:lnTo>
                <a:lnTo>
                  <a:pt x="210185" y="223266"/>
                </a:lnTo>
                <a:lnTo>
                  <a:pt x="192786" y="240030"/>
                </a:lnTo>
                <a:lnTo>
                  <a:pt x="254381" y="240030"/>
                </a:lnTo>
                <a:lnTo>
                  <a:pt x="239522" y="204343"/>
                </a:lnTo>
                <a:lnTo>
                  <a:pt x="239522" y="99949"/>
                </a:lnTo>
                <a:close/>
              </a:path>
              <a:path w="320675" h="251460">
                <a:moveTo>
                  <a:pt x="280416" y="87375"/>
                </a:moveTo>
                <a:lnTo>
                  <a:pt x="180086" y="87375"/>
                </a:lnTo>
                <a:lnTo>
                  <a:pt x="180086" y="99949"/>
                </a:lnTo>
                <a:lnTo>
                  <a:pt x="280416" y="99949"/>
                </a:lnTo>
                <a:lnTo>
                  <a:pt x="280416" y="87375"/>
                </a:lnTo>
                <a:close/>
              </a:path>
              <a:path w="320675" h="251460">
                <a:moveTo>
                  <a:pt x="277113" y="0"/>
                </a:moveTo>
                <a:lnTo>
                  <a:pt x="234551" y="15613"/>
                </a:lnTo>
                <a:lnTo>
                  <a:pt x="212852" y="55102"/>
                </a:lnTo>
                <a:lnTo>
                  <a:pt x="210947" y="87375"/>
                </a:lnTo>
                <a:lnTo>
                  <a:pt x="239522" y="87375"/>
                </a:lnTo>
                <a:lnTo>
                  <a:pt x="239611" y="65637"/>
                </a:lnTo>
                <a:lnTo>
                  <a:pt x="239666" y="59207"/>
                </a:lnTo>
                <a:lnTo>
                  <a:pt x="246252" y="19558"/>
                </a:lnTo>
                <a:lnTo>
                  <a:pt x="258191" y="12573"/>
                </a:lnTo>
                <a:lnTo>
                  <a:pt x="311627" y="12573"/>
                </a:lnTo>
                <a:lnTo>
                  <a:pt x="310642" y="11811"/>
                </a:lnTo>
                <a:lnTo>
                  <a:pt x="302831" y="6643"/>
                </a:lnTo>
                <a:lnTo>
                  <a:pt x="294640" y="2952"/>
                </a:lnTo>
                <a:lnTo>
                  <a:pt x="286067" y="738"/>
                </a:lnTo>
                <a:lnTo>
                  <a:pt x="277113" y="0"/>
                </a:lnTo>
                <a:close/>
              </a:path>
              <a:path w="320675" h="251460">
                <a:moveTo>
                  <a:pt x="311627" y="12573"/>
                </a:moveTo>
                <a:lnTo>
                  <a:pt x="267843" y="12573"/>
                </a:lnTo>
                <a:lnTo>
                  <a:pt x="271907" y="13588"/>
                </a:lnTo>
                <a:lnTo>
                  <a:pt x="275463" y="15875"/>
                </a:lnTo>
                <a:lnTo>
                  <a:pt x="279019" y="18034"/>
                </a:lnTo>
                <a:lnTo>
                  <a:pt x="282956" y="22225"/>
                </a:lnTo>
                <a:lnTo>
                  <a:pt x="287274" y="28575"/>
                </a:lnTo>
                <a:lnTo>
                  <a:pt x="291464" y="34925"/>
                </a:lnTo>
                <a:lnTo>
                  <a:pt x="295148" y="38988"/>
                </a:lnTo>
                <a:lnTo>
                  <a:pt x="300989" y="42799"/>
                </a:lnTo>
                <a:lnTo>
                  <a:pt x="303784" y="43687"/>
                </a:lnTo>
                <a:lnTo>
                  <a:pt x="309880" y="43687"/>
                </a:lnTo>
                <a:lnTo>
                  <a:pt x="313182" y="42163"/>
                </a:lnTo>
                <a:lnTo>
                  <a:pt x="316351" y="38988"/>
                </a:lnTo>
                <a:lnTo>
                  <a:pt x="319150" y="36068"/>
                </a:lnTo>
                <a:lnTo>
                  <a:pt x="320675" y="32766"/>
                </a:lnTo>
                <a:lnTo>
                  <a:pt x="320675" y="22860"/>
                </a:lnTo>
                <a:lnTo>
                  <a:pt x="317373" y="17018"/>
                </a:lnTo>
                <a:lnTo>
                  <a:pt x="311627" y="12573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10708" y="3102482"/>
            <a:ext cx="144271" cy="16675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04966" y="3019425"/>
            <a:ext cx="1078103" cy="25133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937756" y="3019425"/>
            <a:ext cx="1704975" cy="251840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8807704" y="3102482"/>
            <a:ext cx="572135" cy="239395"/>
          </a:xfrm>
          <a:custGeom>
            <a:avLst/>
            <a:gdLst/>
            <a:ahLst/>
            <a:cxnLst/>
            <a:rect l="l" t="t" r="r" b="b"/>
            <a:pathLst>
              <a:path w="572134" h="239395">
                <a:moveTo>
                  <a:pt x="147447" y="232917"/>
                </a:moveTo>
                <a:lnTo>
                  <a:pt x="143001" y="232917"/>
                </a:lnTo>
                <a:lnTo>
                  <a:pt x="143001" y="239394"/>
                </a:lnTo>
                <a:lnTo>
                  <a:pt x="226314" y="239394"/>
                </a:lnTo>
                <a:lnTo>
                  <a:pt x="226314" y="233044"/>
                </a:lnTo>
                <a:lnTo>
                  <a:pt x="153797" y="233044"/>
                </a:lnTo>
                <a:lnTo>
                  <a:pt x="147447" y="232917"/>
                </a:lnTo>
                <a:close/>
              </a:path>
              <a:path w="572134" h="239395">
                <a:moveTo>
                  <a:pt x="199390" y="23494"/>
                </a:moveTo>
                <a:lnTo>
                  <a:pt x="160020" y="23494"/>
                </a:lnTo>
                <a:lnTo>
                  <a:pt x="162814" y="24256"/>
                </a:lnTo>
                <a:lnTo>
                  <a:pt x="166877" y="27050"/>
                </a:lnTo>
                <a:lnTo>
                  <a:pt x="170654" y="213487"/>
                </a:lnTo>
                <a:lnTo>
                  <a:pt x="170052" y="220344"/>
                </a:lnTo>
                <a:lnTo>
                  <a:pt x="168782" y="223138"/>
                </a:lnTo>
                <a:lnTo>
                  <a:pt x="167640" y="226059"/>
                </a:lnTo>
                <a:lnTo>
                  <a:pt x="165862" y="228091"/>
                </a:lnTo>
                <a:lnTo>
                  <a:pt x="163702" y="229362"/>
                </a:lnTo>
                <a:lnTo>
                  <a:pt x="159130" y="231901"/>
                </a:lnTo>
                <a:lnTo>
                  <a:pt x="153797" y="233044"/>
                </a:lnTo>
                <a:lnTo>
                  <a:pt x="226314" y="233044"/>
                </a:lnTo>
                <a:lnTo>
                  <a:pt x="217550" y="232917"/>
                </a:lnTo>
                <a:lnTo>
                  <a:pt x="211581" y="232155"/>
                </a:lnTo>
                <a:lnTo>
                  <a:pt x="208279" y="230377"/>
                </a:lnTo>
                <a:lnTo>
                  <a:pt x="205104" y="228600"/>
                </a:lnTo>
                <a:lnTo>
                  <a:pt x="202692" y="226313"/>
                </a:lnTo>
                <a:lnTo>
                  <a:pt x="201305" y="223138"/>
                </a:lnTo>
                <a:lnTo>
                  <a:pt x="200025" y="220344"/>
                </a:lnTo>
                <a:lnTo>
                  <a:pt x="199390" y="213487"/>
                </a:lnTo>
                <a:lnTo>
                  <a:pt x="199390" y="154304"/>
                </a:lnTo>
                <a:lnTo>
                  <a:pt x="217931" y="154304"/>
                </a:lnTo>
                <a:lnTo>
                  <a:pt x="206501" y="145161"/>
                </a:lnTo>
                <a:lnTo>
                  <a:pt x="202565" y="139318"/>
                </a:lnTo>
                <a:lnTo>
                  <a:pt x="199898" y="128524"/>
                </a:lnTo>
                <a:lnTo>
                  <a:pt x="199390" y="120141"/>
                </a:lnTo>
                <a:lnTo>
                  <a:pt x="199390" y="48005"/>
                </a:lnTo>
                <a:lnTo>
                  <a:pt x="206107" y="40979"/>
                </a:lnTo>
                <a:lnTo>
                  <a:pt x="209495" y="37718"/>
                </a:lnTo>
                <a:lnTo>
                  <a:pt x="199390" y="37718"/>
                </a:lnTo>
                <a:lnTo>
                  <a:pt x="199390" y="23494"/>
                </a:lnTo>
                <a:close/>
              </a:path>
              <a:path w="572134" h="239395">
                <a:moveTo>
                  <a:pt x="217931" y="154304"/>
                </a:moveTo>
                <a:lnTo>
                  <a:pt x="199390" y="154304"/>
                </a:lnTo>
                <a:lnTo>
                  <a:pt x="205231" y="159512"/>
                </a:lnTo>
                <a:lnTo>
                  <a:pt x="210439" y="162940"/>
                </a:lnTo>
                <a:lnTo>
                  <a:pt x="221234" y="167131"/>
                </a:lnTo>
                <a:lnTo>
                  <a:pt x="228600" y="168275"/>
                </a:lnTo>
                <a:lnTo>
                  <a:pt x="237236" y="168275"/>
                </a:lnTo>
                <a:lnTo>
                  <a:pt x="251305" y="166895"/>
                </a:lnTo>
                <a:lnTo>
                  <a:pt x="264159" y="162766"/>
                </a:lnTo>
                <a:lnTo>
                  <a:pt x="272457" y="157861"/>
                </a:lnTo>
                <a:lnTo>
                  <a:pt x="227075" y="157861"/>
                </a:lnTo>
                <a:lnTo>
                  <a:pt x="219201" y="155320"/>
                </a:lnTo>
                <a:lnTo>
                  <a:pt x="217931" y="154304"/>
                </a:lnTo>
                <a:close/>
              </a:path>
              <a:path w="572134" h="239395">
                <a:moveTo>
                  <a:pt x="105419" y="10540"/>
                </a:moveTo>
                <a:lnTo>
                  <a:pt x="68452" y="10540"/>
                </a:lnTo>
                <a:lnTo>
                  <a:pt x="75819" y="13462"/>
                </a:lnTo>
                <a:lnTo>
                  <a:pt x="80899" y="19303"/>
                </a:lnTo>
                <a:lnTo>
                  <a:pt x="88392" y="58165"/>
                </a:lnTo>
                <a:lnTo>
                  <a:pt x="69385" y="65385"/>
                </a:lnTo>
                <a:lnTo>
                  <a:pt x="53308" y="72008"/>
                </a:lnTo>
                <a:lnTo>
                  <a:pt x="14906" y="94234"/>
                </a:lnTo>
                <a:lnTo>
                  <a:pt x="0" y="118109"/>
                </a:lnTo>
                <a:lnTo>
                  <a:pt x="58" y="126618"/>
                </a:lnTo>
                <a:lnTo>
                  <a:pt x="22764" y="163909"/>
                </a:lnTo>
                <a:lnTo>
                  <a:pt x="37719" y="166750"/>
                </a:lnTo>
                <a:lnTo>
                  <a:pt x="44830" y="166750"/>
                </a:lnTo>
                <a:lnTo>
                  <a:pt x="80387" y="146684"/>
                </a:lnTo>
                <a:lnTo>
                  <a:pt x="47244" y="146684"/>
                </a:lnTo>
                <a:lnTo>
                  <a:pt x="41528" y="143890"/>
                </a:lnTo>
                <a:lnTo>
                  <a:pt x="36575" y="138429"/>
                </a:lnTo>
                <a:lnTo>
                  <a:pt x="31623" y="132841"/>
                </a:lnTo>
                <a:lnTo>
                  <a:pt x="29082" y="125983"/>
                </a:lnTo>
                <a:lnTo>
                  <a:pt x="29082" y="111125"/>
                </a:lnTo>
                <a:lnTo>
                  <a:pt x="59566" y="80996"/>
                </a:lnTo>
                <a:lnTo>
                  <a:pt x="88392" y="68833"/>
                </a:lnTo>
                <a:lnTo>
                  <a:pt x="116967" y="68833"/>
                </a:lnTo>
                <a:lnTo>
                  <a:pt x="116852" y="48005"/>
                </a:lnTo>
                <a:lnTo>
                  <a:pt x="105664" y="10667"/>
                </a:lnTo>
                <a:lnTo>
                  <a:pt x="105419" y="10540"/>
                </a:lnTo>
                <a:close/>
              </a:path>
              <a:path w="572134" h="239395">
                <a:moveTo>
                  <a:pt x="118886" y="140588"/>
                </a:moveTo>
                <a:lnTo>
                  <a:pt x="88392" y="140588"/>
                </a:lnTo>
                <a:lnTo>
                  <a:pt x="88474" y="146684"/>
                </a:lnTo>
                <a:lnTo>
                  <a:pt x="88597" y="150306"/>
                </a:lnTo>
                <a:lnTo>
                  <a:pt x="90170" y="156717"/>
                </a:lnTo>
                <a:lnTo>
                  <a:pt x="93599" y="160654"/>
                </a:lnTo>
                <a:lnTo>
                  <a:pt x="96900" y="164591"/>
                </a:lnTo>
                <a:lnTo>
                  <a:pt x="101473" y="166624"/>
                </a:lnTo>
                <a:lnTo>
                  <a:pt x="107061" y="166624"/>
                </a:lnTo>
                <a:lnTo>
                  <a:pt x="116036" y="164984"/>
                </a:lnTo>
                <a:lnTo>
                  <a:pt x="125237" y="160083"/>
                </a:lnTo>
                <a:lnTo>
                  <a:pt x="134653" y="151943"/>
                </a:lnTo>
                <a:lnTo>
                  <a:pt x="140721" y="144779"/>
                </a:lnTo>
                <a:lnTo>
                  <a:pt x="123571" y="144779"/>
                </a:lnTo>
                <a:lnTo>
                  <a:pt x="122047" y="144144"/>
                </a:lnTo>
                <a:lnTo>
                  <a:pt x="120776" y="143001"/>
                </a:lnTo>
                <a:lnTo>
                  <a:pt x="119379" y="141858"/>
                </a:lnTo>
                <a:lnTo>
                  <a:pt x="118886" y="140588"/>
                </a:lnTo>
                <a:close/>
              </a:path>
              <a:path w="572134" h="239395">
                <a:moveTo>
                  <a:pt x="294579" y="25145"/>
                </a:moveTo>
                <a:lnTo>
                  <a:pt x="236474" y="25145"/>
                </a:lnTo>
                <a:lnTo>
                  <a:pt x="243851" y="25981"/>
                </a:lnTo>
                <a:lnTo>
                  <a:pt x="250729" y="28495"/>
                </a:lnTo>
                <a:lnTo>
                  <a:pt x="274827" y="62420"/>
                </a:lnTo>
                <a:lnTo>
                  <a:pt x="278765" y="94614"/>
                </a:lnTo>
                <a:lnTo>
                  <a:pt x="277903" y="109733"/>
                </a:lnTo>
                <a:lnTo>
                  <a:pt x="258980" y="150306"/>
                </a:lnTo>
                <a:lnTo>
                  <a:pt x="236727" y="157861"/>
                </a:lnTo>
                <a:lnTo>
                  <a:pt x="272457" y="157861"/>
                </a:lnTo>
                <a:lnTo>
                  <a:pt x="303783" y="115855"/>
                </a:lnTo>
                <a:lnTo>
                  <a:pt x="309625" y="78358"/>
                </a:lnTo>
                <a:lnTo>
                  <a:pt x="308409" y="60834"/>
                </a:lnTo>
                <a:lnTo>
                  <a:pt x="304752" y="45037"/>
                </a:lnTo>
                <a:lnTo>
                  <a:pt x="298642" y="30978"/>
                </a:lnTo>
                <a:lnTo>
                  <a:pt x="294579" y="25145"/>
                </a:lnTo>
                <a:close/>
              </a:path>
              <a:path w="572134" h="239395">
                <a:moveTo>
                  <a:pt x="116967" y="68833"/>
                </a:moveTo>
                <a:lnTo>
                  <a:pt x="88392" y="68833"/>
                </a:lnTo>
                <a:lnTo>
                  <a:pt x="88392" y="129286"/>
                </a:lnTo>
                <a:lnTo>
                  <a:pt x="78152" y="136880"/>
                </a:lnTo>
                <a:lnTo>
                  <a:pt x="68961" y="142319"/>
                </a:lnTo>
                <a:lnTo>
                  <a:pt x="60817" y="145591"/>
                </a:lnTo>
                <a:lnTo>
                  <a:pt x="53721" y="146684"/>
                </a:lnTo>
                <a:lnTo>
                  <a:pt x="80387" y="146684"/>
                </a:lnTo>
                <a:lnTo>
                  <a:pt x="88392" y="140588"/>
                </a:lnTo>
                <a:lnTo>
                  <a:pt x="118886" y="140588"/>
                </a:lnTo>
                <a:lnTo>
                  <a:pt x="118491" y="139572"/>
                </a:lnTo>
                <a:lnTo>
                  <a:pt x="117047" y="120141"/>
                </a:lnTo>
                <a:lnTo>
                  <a:pt x="116967" y="68833"/>
                </a:lnTo>
                <a:close/>
              </a:path>
              <a:path w="572134" h="239395">
                <a:moveTo>
                  <a:pt x="144272" y="130809"/>
                </a:moveTo>
                <a:lnTo>
                  <a:pt x="127126" y="144779"/>
                </a:lnTo>
                <a:lnTo>
                  <a:pt x="140721" y="144779"/>
                </a:lnTo>
                <a:lnTo>
                  <a:pt x="144272" y="140588"/>
                </a:lnTo>
                <a:lnTo>
                  <a:pt x="144272" y="130809"/>
                </a:lnTo>
                <a:close/>
              </a:path>
              <a:path w="572134" h="239395">
                <a:moveTo>
                  <a:pt x="64135" y="0"/>
                </a:moveTo>
                <a:lnTo>
                  <a:pt x="21336" y="12445"/>
                </a:lnTo>
                <a:lnTo>
                  <a:pt x="6056" y="45338"/>
                </a:lnTo>
                <a:lnTo>
                  <a:pt x="7366" y="49149"/>
                </a:lnTo>
                <a:lnTo>
                  <a:pt x="12826" y="55117"/>
                </a:lnTo>
                <a:lnTo>
                  <a:pt x="16255" y="56641"/>
                </a:lnTo>
                <a:lnTo>
                  <a:pt x="25019" y="56641"/>
                </a:lnTo>
                <a:lnTo>
                  <a:pt x="34986" y="31593"/>
                </a:lnTo>
                <a:lnTo>
                  <a:pt x="35026" y="24689"/>
                </a:lnTo>
                <a:lnTo>
                  <a:pt x="37211" y="20319"/>
                </a:lnTo>
                <a:lnTo>
                  <a:pt x="45847" y="12445"/>
                </a:lnTo>
                <a:lnTo>
                  <a:pt x="51562" y="10540"/>
                </a:lnTo>
                <a:lnTo>
                  <a:pt x="105419" y="10540"/>
                </a:lnTo>
                <a:lnTo>
                  <a:pt x="98805" y="7112"/>
                </a:lnTo>
                <a:lnTo>
                  <a:pt x="91567" y="3964"/>
                </a:lnTo>
                <a:lnTo>
                  <a:pt x="83375" y="1746"/>
                </a:lnTo>
                <a:lnTo>
                  <a:pt x="74231" y="432"/>
                </a:lnTo>
                <a:lnTo>
                  <a:pt x="64135" y="0"/>
                </a:lnTo>
                <a:close/>
              </a:path>
              <a:path w="572134" h="239395">
                <a:moveTo>
                  <a:pt x="250190" y="0"/>
                </a:moveTo>
                <a:lnTo>
                  <a:pt x="211772" y="19907"/>
                </a:lnTo>
                <a:lnTo>
                  <a:pt x="199390" y="37718"/>
                </a:lnTo>
                <a:lnTo>
                  <a:pt x="209495" y="37718"/>
                </a:lnTo>
                <a:lnTo>
                  <a:pt x="211788" y="35512"/>
                </a:lnTo>
                <a:lnTo>
                  <a:pt x="216445" y="31593"/>
                </a:lnTo>
                <a:lnTo>
                  <a:pt x="220091" y="29209"/>
                </a:lnTo>
                <a:lnTo>
                  <a:pt x="225425" y="26415"/>
                </a:lnTo>
                <a:lnTo>
                  <a:pt x="231013" y="25145"/>
                </a:lnTo>
                <a:lnTo>
                  <a:pt x="294579" y="25145"/>
                </a:lnTo>
                <a:lnTo>
                  <a:pt x="290068" y="18668"/>
                </a:lnTo>
                <a:lnTo>
                  <a:pt x="281586" y="10501"/>
                </a:lnTo>
                <a:lnTo>
                  <a:pt x="272129" y="4667"/>
                </a:lnTo>
                <a:lnTo>
                  <a:pt x="261671" y="1166"/>
                </a:lnTo>
                <a:lnTo>
                  <a:pt x="250190" y="0"/>
                </a:lnTo>
                <a:close/>
              </a:path>
              <a:path w="572134" h="239395">
                <a:moveTo>
                  <a:pt x="199390" y="634"/>
                </a:moveTo>
                <a:lnTo>
                  <a:pt x="192786" y="634"/>
                </a:lnTo>
                <a:lnTo>
                  <a:pt x="143891" y="20446"/>
                </a:lnTo>
                <a:lnTo>
                  <a:pt x="146050" y="25907"/>
                </a:lnTo>
                <a:lnTo>
                  <a:pt x="150241" y="24383"/>
                </a:lnTo>
                <a:lnTo>
                  <a:pt x="153797" y="23494"/>
                </a:lnTo>
                <a:lnTo>
                  <a:pt x="199390" y="23494"/>
                </a:lnTo>
                <a:lnTo>
                  <a:pt x="199390" y="634"/>
                </a:lnTo>
                <a:close/>
              </a:path>
              <a:path w="572134" h="239395">
                <a:moveTo>
                  <a:pt x="325754" y="232917"/>
                </a:moveTo>
                <a:lnTo>
                  <a:pt x="321310" y="232917"/>
                </a:lnTo>
                <a:lnTo>
                  <a:pt x="321310" y="239394"/>
                </a:lnTo>
                <a:lnTo>
                  <a:pt x="404622" y="239394"/>
                </a:lnTo>
                <a:lnTo>
                  <a:pt x="404622" y="233044"/>
                </a:lnTo>
                <a:lnTo>
                  <a:pt x="332104" y="233044"/>
                </a:lnTo>
                <a:lnTo>
                  <a:pt x="325754" y="232917"/>
                </a:lnTo>
                <a:close/>
              </a:path>
              <a:path w="572134" h="239395">
                <a:moveTo>
                  <a:pt x="377698" y="23494"/>
                </a:moveTo>
                <a:lnTo>
                  <a:pt x="338327" y="23494"/>
                </a:lnTo>
                <a:lnTo>
                  <a:pt x="341122" y="24256"/>
                </a:lnTo>
                <a:lnTo>
                  <a:pt x="345186" y="27050"/>
                </a:lnTo>
                <a:lnTo>
                  <a:pt x="346582" y="29082"/>
                </a:lnTo>
                <a:lnTo>
                  <a:pt x="347599" y="31876"/>
                </a:lnTo>
                <a:lnTo>
                  <a:pt x="348488" y="34670"/>
                </a:lnTo>
                <a:lnTo>
                  <a:pt x="348982" y="40979"/>
                </a:lnTo>
                <a:lnTo>
                  <a:pt x="348962" y="213487"/>
                </a:lnTo>
                <a:lnTo>
                  <a:pt x="348361" y="220344"/>
                </a:lnTo>
                <a:lnTo>
                  <a:pt x="347091" y="223138"/>
                </a:lnTo>
                <a:lnTo>
                  <a:pt x="345948" y="226059"/>
                </a:lnTo>
                <a:lnTo>
                  <a:pt x="344170" y="228091"/>
                </a:lnTo>
                <a:lnTo>
                  <a:pt x="342011" y="229362"/>
                </a:lnTo>
                <a:lnTo>
                  <a:pt x="337439" y="231901"/>
                </a:lnTo>
                <a:lnTo>
                  <a:pt x="332104" y="233044"/>
                </a:lnTo>
                <a:lnTo>
                  <a:pt x="404622" y="233044"/>
                </a:lnTo>
                <a:lnTo>
                  <a:pt x="395859" y="232917"/>
                </a:lnTo>
                <a:lnTo>
                  <a:pt x="389890" y="232155"/>
                </a:lnTo>
                <a:lnTo>
                  <a:pt x="386588" y="230377"/>
                </a:lnTo>
                <a:lnTo>
                  <a:pt x="383413" y="228600"/>
                </a:lnTo>
                <a:lnTo>
                  <a:pt x="381000" y="226313"/>
                </a:lnTo>
                <a:lnTo>
                  <a:pt x="379613" y="223138"/>
                </a:lnTo>
                <a:lnTo>
                  <a:pt x="378332" y="220344"/>
                </a:lnTo>
                <a:lnTo>
                  <a:pt x="377698" y="213487"/>
                </a:lnTo>
                <a:lnTo>
                  <a:pt x="377698" y="154304"/>
                </a:lnTo>
                <a:lnTo>
                  <a:pt x="396240" y="154304"/>
                </a:lnTo>
                <a:lnTo>
                  <a:pt x="384810" y="145161"/>
                </a:lnTo>
                <a:lnTo>
                  <a:pt x="380873" y="139318"/>
                </a:lnTo>
                <a:lnTo>
                  <a:pt x="378205" y="128524"/>
                </a:lnTo>
                <a:lnTo>
                  <a:pt x="377698" y="120141"/>
                </a:lnTo>
                <a:lnTo>
                  <a:pt x="377698" y="48005"/>
                </a:lnTo>
                <a:lnTo>
                  <a:pt x="384415" y="40979"/>
                </a:lnTo>
                <a:lnTo>
                  <a:pt x="387803" y="37718"/>
                </a:lnTo>
                <a:lnTo>
                  <a:pt x="377698" y="37718"/>
                </a:lnTo>
                <a:lnTo>
                  <a:pt x="377698" y="23494"/>
                </a:lnTo>
                <a:close/>
              </a:path>
              <a:path w="572134" h="239395">
                <a:moveTo>
                  <a:pt x="396240" y="154304"/>
                </a:moveTo>
                <a:lnTo>
                  <a:pt x="377698" y="154304"/>
                </a:lnTo>
                <a:lnTo>
                  <a:pt x="383540" y="159512"/>
                </a:lnTo>
                <a:lnTo>
                  <a:pt x="388747" y="162940"/>
                </a:lnTo>
                <a:lnTo>
                  <a:pt x="399542" y="167131"/>
                </a:lnTo>
                <a:lnTo>
                  <a:pt x="406907" y="168275"/>
                </a:lnTo>
                <a:lnTo>
                  <a:pt x="415544" y="168275"/>
                </a:lnTo>
                <a:lnTo>
                  <a:pt x="429613" y="166895"/>
                </a:lnTo>
                <a:lnTo>
                  <a:pt x="442468" y="162766"/>
                </a:lnTo>
                <a:lnTo>
                  <a:pt x="450765" y="157861"/>
                </a:lnTo>
                <a:lnTo>
                  <a:pt x="405384" y="157861"/>
                </a:lnTo>
                <a:lnTo>
                  <a:pt x="397510" y="155320"/>
                </a:lnTo>
                <a:lnTo>
                  <a:pt x="396240" y="154304"/>
                </a:lnTo>
                <a:close/>
              </a:path>
              <a:path w="572134" h="239395">
                <a:moveTo>
                  <a:pt x="472887" y="25145"/>
                </a:moveTo>
                <a:lnTo>
                  <a:pt x="414781" y="25145"/>
                </a:lnTo>
                <a:lnTo>
                  <a:pt x="422159" y="25981"/>
                </a:lnTo>
                <a:lnTo>
                  <a:pt x="429037" y="28495"/>
                </a:lnTo>
                <a:lnTo>
                  <a:pt x="453135" y="62420"/>
                </a:lnTo>
                <a:lnTo>
                  <a:pt x="457073" y="94614"/>
                </a:lnTo>
                <a:lnTo>
                  <a:pt x="456211" y="109733"/>
                </a:lnTo>
                <a:lnTo>
                  <a:pt x="437288" y="150306"/>
                </a:lnTo>
                <a:lnTo>
                  <a:pt x="415036" y="157861"/>
                </a:lnTo>
                <a:lnTo>
                  <a:pt x="450765" y="157861"/>
                </a:lnTo>
                <a:lnTo>
                  <a:pt x="482092" y="115855"/>
                </a:lnTo>
                <a:lnTo>
                  <a:pt x="487934" y="78358"/>
                </a:lnTo>
                <a:lnTo>
                  <a:pt x="486717" y="60834"/>
                </a:lnTo>
                <a:lnTo>
                  <a:pt x="483060" y="45037"/>
                </a:lnTo>
                <a:lnTo>
                  <a:pt x="476950" y="30978"/>
                </a:lnTo>
                <a:lnTo>
                  <a:pt x="472887" y="25145"/>
                </a:lnTo>
                <a:close/>
              </a:path>
              <a:path w="572134" h="239395">
                <a:moveTo>
                  <a:pt x="428498" y="0"/>
                </a:moveTo>
                <a:lnTo>
                  <a:pt x="390080" y="19907"/>
                </a:lnTo>
                <a:lnTo>
                  <a:pt x="377698" y="37718"/>
                </a:lnTo>
                <a:lnTo>
                  <a:pt x="387803" y="37718"/>
                </a:lnTo>
                <a:lnTo>
                  <a:pt x="390096" y="35512"/>
                </a:lnTo>
                <a:lnTo>
                  <a:pt x="394753" y="31593"/>
                </a:lnTo>
                <a:lnTo>
                  <a:pt x="398399" y="29209"/>
                </a:lnTo>
                <a:lnTo>
                  <a:pt x="403732" y="26415"/>
                </a:lnTo>
                <a:lnTo>
                  <a:pt x="409321" y="25145"/>
                </a:lnTo>
                <a:lnTo>
                  <a:pt x="472887" y="25145"/>
                </a:lnTo>
                <a:lnTo>
                  <a:pt x="468375" y="18668"/>
                </a:lnTo>
                <a:lnTo>
                  <a:pt x="459894" y="10501"/>
                </a:lnTo>
                <a:lnTo>
                  <a:pt x="450437" y="4667"/>
                </a:lnTo>
                <a:lnTo>
                  <a:pt x="439979" y="1166"/>
                </a:lnTo>
                <a:lnTo>
                  <a:pt x="428498" y="0"/>
                </a:lnTo>
                <a:close/>
              </a:path>
              <a:path w="572134" h="239395">
                <a:moveTo>
                  <a:pt x="377698" y="634"/>
                </a:moveTo>
                <a:lnTo>
                  <a:pt x="371094" y="634"/>
                </a:lnTo>
                <a:lnTo>
                  <a:pt x="322199" y="20446"/>
                </a:lnTo>
                <a:lnTo>
                  <a:pt x="324357" y="25907"/>
                </a:lnTo>
                <a:lnTo>
                  <a:pt x="328549" y="24383"/>
                </a:lnTo>
                <a:lnTo>
                  <a:pt x="332104" y="23494"/>
                </a:lnTo>
                <a:lnTo>
                  <a:pt x="377698" y="23494"/>
                </a:lnTo>
                <a:lnTo>
                  <a:pt x="377698" y="634"/>
                </a:lnTo>
                <a:close/>
              </a:path>
              <a:path w="572134" h="239395">
                <a:moveTo>
                  <a:pt x="571493" y="163321"/>
                </a:moveTo>
                <a:lnTo>
                  <a:pt x="554227" y="163321"/>
                </a:lnTo>
                <a:lnTo>
                  <a:pt x="554990" y="163829"/>
                </a:lnTo>
                <a:lnTo>
                  <a:pt x="555878" y="164845"/>
                </a:lnTo>
                <a:lnTo>
                  <a:pt x="556895" y="166369"/>
                </a:lnTo>
                <a:lnTo>
                  <a:pt x="557294" y="167766"/>
                </a:lnTo>
                <a:lnTo>
                  <a:pt x="557402" y="170433"/>
                </a:lnTo>
                <a:lnTo>
                  <a:pt x="556785" y="177218"/>
                </a:lnTo>
                <a:lnTo>
                  <a:pt x="528389" y="211597"/>
                </a:lnTo>
                <a:lnTo>
                  <a:pt x="519938" y="214883"/>
                </a:lnTo>
                <a:lnTo>
                  <a:pt x="519938" y="222630"/>
                </a:lnTo>
                <a:lnTo>
                  <a:pt x="559180" y="198374"/>
                </a:lnTo>
                <a:lnTo>
                  <a:pt x="571524" y="166369"/>
                </a:lnTo>
                <a:lnTo>
                  <a:pt x="571493" y="163321"/>
                </a:lnTo>
                <a:close/>
              </a:path>
              <a:path w="572134" h="239395">
                <a:moveTo>
                  <a:pt x="549910" y="128777"/>
                </a:moveTo>
                <a:lnTo>
                  <a:pt x="536067" y="128777"/>
                </a:lnTo>
                <a:lnTo>
                  <a:pt x="530860" y="130809"/>
                </a:lnTo>
                <a:lnTo>
                  <a:pt x="526415" y="134874"/>
                </a:lnTo>
                <a:lnTo>
                  <a:pt x="522097" y="138937"/>
                </a:lnTo>
                <a:lnTo>
                  <a:pt x="519938" y="143763"/>
                </a:lnTo>
                <a:lnTo>
                  <a:pt x="519938" y="155320"/>
                </a:lnTo>
                <a:lnTo>
                  <a:pt x="521589" y="159892"/>
                </a:lnTo>
                <a:lnTo>
                  <a:pt x="528320" y="166624"/>
                </a:lnTo>
                <a:lnTo>
                  <a:pt x="532892" y="168275"/>
                </a:lnTo>
                <a:lnTo>
                  <a:pt x="540766" y="168275"/>
                </a:lnTo>
                <a:lnTo>
                  <a:pt x="543051" y="167766"/>
                </a:lnTo>
                <a:lnTo>
                  <a:pt x="545084" y="166750"/>
                </a:lnTo>
                <a:lnTo>
                  <a:pt x="549401" y="164464"/>
                </a:lnTo>
                <a:lnTo>
                  <a:pt x="552196" y="163321"/>
                </a:lnTo>
                <a:lnTo>
                  <a:pt x="571493" y="163321"/>
                </a:lnTo>
                <a:lnTo>
                  <a:pt x="571077" y="157364"/>
                </a:lnTo>
                <a:lnTo>
                  <a:pt x="569420" y="150336"/>
                </a:lnTo>
                <a:lnTo>
                  <a:pt x="566644" y="144117"/>
                </a:lnTo>
                <a:lnTo>
                  <a:pt x="562737" y="138683"/>
                </a:lnTo>
                <a:lnTo>
                  <a:pt x="556768" y="132079"/>
                </a:lnTo>
                <a:lnTo>
                  <a:pt x="549910" y="128777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535414" y="3030854"/>
            <a:ext cx="1072895" cy="311023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10761091" y="3030854"/>
            <a:ext cx="576580" cy="240029"/>
          </a:xfrm>
          <a:custGeom>
            <a:avLst/>
            <a:gdLst/>
            <a:ahLst/>
            <a:cxnLst/>
            <a:rect l="l" t="t" r="r" b="b"/>
            <a:pathLst>
              <a:path w="576579" h="240029">
                <a:moveTo>
                  <a:pt x="267715" y="71374"/>
                </a:moveTo>
                <a:lnTo>
                  <a:pt x="226407" y="84232"/>
                </a:lnTo>
                <a:lnTo>
                  <a:pt x="199659" y="121459"/>
                </a:lnTo>
                <a:lnTo>
                  <a:pt x="194436" y="157734"/>
                </a:lnTo>
                <a:lnTo>
                  <a:pt x="195701" y="175619"/>
                </a:lnTo>
                <a:lnTo>
                  <a:pt x="214756" y="217678"/>
                </a:lnTo>
                <a:lnTo>
                  <a:pt x="249993" y="238519"/>
                </a:lnTo>
                <a:lnTo>
                  <a:pt x="263778" y="239903"/>
                </a:lnTo>
                <a:lnTo>
                  <a:pt x="276375" y="238688"/>
                </a:lnTo>
                <a:lnTo>
                  <a:pt x="287877" y="235045"/>
                </a:lnTo>
                <a:lnTo>
                  <a:pt x="298283" y="228973"/>
                </a:lnTo>
                <a:lnTo>
                  <a:pt x="307593" y="220472"/>
                </a:lnTo>
                <a:lnTo>
                  <a:pt x="314483" y="211709"/>
                </a:lnTo>
                <a:lnTo>
                  <a:pt x="276986" y="211709"/>
                </a:lnTo>
                <a:lnTo>
                  <a:pt x="265652" y="210446"/>
                </a:lnTo>
                <a:lnTo>
                  <a:pt x="228647" y="180540"/>
                </a:lnTo>
                <a:lnTo>
                  <a:pt x="219075" y="136017"/>
                </a:lnTo>
                <a:lnTo>
                  <a:pt x="328802" y="136017"/>
                </a:lnTo>
                <a:lnTo>
                  <a:pt x="328032" y="125984"/>
                </a:lnTo>
                <a:lnTo>
                  <a:pt x="219075" y="125984"/>
                </a:lnTo>
                <a:lnTo>
                  <a:pt x="220602" y="116603"/>
                </a:lnTo>
                <a:lnTo>
                  <a:pt x="244411" y="86471"/>
                </a:lnTo>
                <a:lnTo>
                  <a:pt x="258063" y="83693"/>
                </a:lnTo>
                <a:lnTo>
                  <a:pt x="305327" y="83693"/>
                </a:lnTo>
                <a:lnTo>
                  <a:pt x="302470" y="81285"/>
                </a:lnTo>
                <a:lnTo>
                  <a:pt x="292068" y="75771"/>
                </a:lnTo>
                <a:lnTo>
                  <a:pt x="280475" y="72471"/>
                </a:lnTo>
                <a:lnTo>
                  <a:pt x="267715" y="71374"/>
                </a:lnTo>
                <a:close/>
              </a:path>
              <a:path w="576579" h="240029">
                <a:moveTo>
                  <a:pt x="147700" y="228600"/>
                </a:moveTo>
                <a:lnTo>
                  <a:pt x="48005" y="228600"/>
                </a:lnTo>
                <a:lnTo>
                  <a:pt x="48005" y="235077"/>
                </a:lnTo>
                <a:lnTo>
                  <a:pt x="147700" y="235077"/>
                </a:lnTo>
                <a:lnTo>
                  <a:pt x="147700" y="228600"/>
                </a:lnTo>
                <a:close/>
              </a:path>
              <a:path w="576579" h="240029">
                <a:moveTo>
                  <a:pt x="114553" y="14732"/>
                </a:moveTo>
                <a:lnTo>
                  <a:pt x="81279" y="14732"/>
                </a:lnTo>
                <a:lnTo>
                  <a:pt x="81181" y="198024"/>
                </a:lnTo>
                <a:lnTo>
                  <a:pt x="81048" y="203073"/>
                </a:lnTo>
                <a:lnTo>
                  <a:pt x="66293" y="228600"/>
                </a:lnTo>
                <a:lnTo>
                  <a:pt x="130428" y="228600"/>
                </a:lnTo>
                <a:lnTo>
                  <a:pt x="114662" y="198024"/>
                </a:lnTo>
                <a:lnTo>
                  <a:pt x="114553" y="14732"/>
                </a:lnTo>
                <a:close/>
              </a:path>
              <a:path w="576579" h="240029">
                <a:moveTo>
                  <a:pt x="323341" y="173736"/>
                </a:moveTo>
                <a:lnTo>
                  <a:pt x="298061" y="206833"/>
                </a:lnTo>
                <a:lnTo>
                  <a:pt x="276986" y="211709"/>
                </a:lnTo>
                <a:lnTo>
                  <a:pt x="314483" y="211709"/>
                </a:lnTo>
                <a:lnTo>
                  <a:pt x="315497" y="210419"/>
                </a:lnTo>
                <a:lnTo>
                  <a:pt x="321675" y="199866"/>
                </a:lnTo>
                <a:lnTo>
                  <a:pt x="326114" y="188789"/>
                </a:lnTo>
                <a:lnTo>
                  <a:pt x="328802" y="177165"/>
                </a:lnTo>
                <a:lnTo>
                  <a:pt x="323341" y="173736"/>
                </a:lnTo>
                <a:close/>
              </a:path>
              <a:path w="576579" h="240029">
                <a:moveTo>
                  <a:pt x="305327" y="83693"/>
                </a:moveTo>
                <a:lnTo>
                  <a:pt x="264286" y="83693"/>
                </a:lnTo>
                <a:lnTo>
                  <a:pt x="270255" y="85598"/>
                </a:lnTo>
                <a:lnTo>
                  <a:pt x="281685" y="92964"/>
                </a:lnTo>
                <a:lnTo>
                  <a:pt x="292480" y="125984"/>
                </a:lnTo>
                <a:lnTo>
                  <a:pt x="328032" y="125984"/>
                </a:lnTo>
                <a:lnTo>
                  <a:pt x="327731" y="122066"/>
                </a:lnTo>
                <a:lnTo>
                  <a:pt x="324516" y="109569"/>
                </a:lnTo>
                <a:lnTo>
                  <a:pt x="319158" y="98548"/>
                </a:lnTo>
                <a:lnTo>
                  <a:pt x="311657" y="89027"/>
                </a:lnTo>
                <a:lnTo>
                  <a:pt x="305327" y="83693"/>
                </a:lnTo>
                <a:close/>
              </a:path>
              <a:path w="576579" h="240029">
                <a:moveTo>
                  <a:pt x="194690" y="0"/>
                </a:moveTo>
                <a:lnTo>
                  <a:pt x="2666" y="0"/>
                </a:lnTo>
                <a:lnTo>
                  <a:pt x="0" y="55118"/>
                </a:lnTo>
                <a:lnTo>
                  <a:pt x="6603" y="55118"/>
                </a:lnTo>
                <a:lnTo>
                  <a:pt x="7508" y="47543"/>
                </a:lnTo>
                <a:lnTo>
                  <a:pt x="9080" y="40814"/>
                </a:lnTo>
                <a:lnTo>
                  <a:pt x="42036" y="14732"/>
                </a:lnTo>
                <a:lnTo>
                  <a:pt x="195369" y="14732"/>
                </a:lnTo>
                <a:lnTo>
                  <a:pt x="194690" y="0"/>
                </a:lnTo>
                <a:close/>
              </a:path>
              <a:path w="576579" h="240029">
                <a:moveTo>
                  <a:pt x="195369" y="14732"/>
                </a:moveTo>
                <a:lnTo>
                  <a:pt x="157352" y="14732"/>
                </a:lnTo>
                <a:lnTo>
                  <a:pt x="165226" y="16256"/>
                </a:lnTo>
                <a:lnTo>
                  <a:pt x="177164" y="22606"/>
                </a:lnTo>
                <a:lnTo>
                  <a:pt x="181863" y="27559"/>
                </a:lnTo>
                <a:lnTo>
                  <a:pt x="185419" y="34290"/>
                </a:lnTo>
                <a:lnTo>
                  <a:pt x="187705" y="38481"/>
                </a:lnTo>
                <a:lnTo>
                  <a:pt x="189356" y="45339"/>
                </a:lnTo>
                <a:lnTo>
                  <a:pt x="190626" y="55118"/>
                </a:lnTo>
                <a:lnTo>
                  <a:pt x="197230" y="55118"/>
                </a:lnTo>
                <a:lnTo>
                  <a:pt x="195369" y="14732"/>
                </a:lnTo>
                <a:close/>
              </a:path>
              <a:path w="576579" h="240029">
                <a:moveTo>
                  <a:pt x="437843" y="233045"/>
                </a:moveTo>
                <a:lnTo>
                  <a:pt x="370585" y="233045"/>
                </a:lnTo>
                <a:lnTo>
                  <a:pt x="373760" y="233553"/>
                </a:lnTo>
                <a:lnTo>
                  <a:pt x="377570" y="234696"/>
                </a:lnTo>
                <a:lnTo>
                  <a:pt x="386663" y="237009"/>
                </a:lnTo>
                <a:lnTo>
                  <a:pt x="395255" y="238633"/>
                </a:lnTo>
                <a:lnTo>
                  <a:pt x="403324" y="239589"/>
                </a:lnTo>
                <a:lnTo>
                  <a:pt x="410844" y="239903"/>
                </a:lnTo>
                <a:lnTo>
                  <a:pt x="420776" y="239071"/>
                </a:lnTo>
                <a:lnTo>
                  <a:pt x="430196" y="236585"/>
                </a:lnTo>
                <a:lnTo>
                  <a:pt x="437843" y="233045"/>
                </a:lnTo>
                <a:close/>
              </a:path>
              <a:path w="576579" h="240029">
                <a:moveTo>
                  <a:pt x="361950" y="180848"/>
                </a:moveTo>
                <a:lnTo>
                  <a:pt x="356234" y="180848"/>
                </a:lnTo>
                <a:lnTo>
                  <a:pt x="356234" y="237490"/>
                </a:lnTo>
                <a:lnTo>
                  <a:pt x="361950" y="237490"/>
                </a:lnTo>
                <a:lnTo>
                  <a:pt x="363474" y="234442"/>
                </a:lnTo>
                <a:lnTo>
                  <a:pt x="365505" y="233045"/>
                </a:lnTo>
                <a:lnTo>
                  <a:pt x="437843" y="233045"/>
                </a:lnTo>
                <a:lnTo>
                  <a:pt x="439116" y="232455"/>
                </a:lnTo>
                <a:lnTo>
                  <a:pt x="443086" y="229743"/>
                </a:lnTo>
                <a:lnTo>
                  <a:pt x="411225" y="229743"/>
                </a:lnTo>
                <a:lnTo>
                  <a:pt x="402941" y="228961"/>
                </a:lnTo>
                <a:lnTo>
                  <a:pt x="369006" y="202031"/>
                </a:lnTo>
                <a:lnTo>
                  <a:pt x="364954" y="192206"/>
                </a:lnTo>
                <a:lnTo>
                  <a:pt x="361950" y="180848"/>
                </a:lnTo>
                <a:close/>
              </a:path>
              <a:path w="576579" h="240029">
                <a:moveTo>
                  <a:pt x="409955" y="71628"/>
                </a:moveTo>
                <a:lnTo>
                  <a:pt x="403732" y="71628"/>
                </a:lnTo>
                <a:lnTo>
                  <a:pt x="393563" y="72439"/>
                </a:lnTo>
                <a:lnTo>
                  <a:pt x="358933" y="99567"/>
                </a:lnTo>
                <a:lnTo>
                  <a:pt x="355600" y="117475"/>
                </a:lnTo>
                <a:lnTo>
                  <a:pt x="356078" y="124741"/>
                </a:lnTo>
                <a:lnTo>
                  <a:pt x="384760" y="158924"/>
                </a:lnTo>
                <a:lnTo>
                  <a:pt x="407767" y="170975"/>
                </a:lnTo>
                <a:lnTo>
                  <a:pt x="417210" y="176418"/>
                </a:lnTo>
                <a:lnTo>
                  <a:pt x="424582" y="181314"/>
                </a:lnTo>
                <a:lnTo>
                  <a:pt x="429894" y="185674"/>
                </a:lnTo>
                <a:lnTo>
                  <a:pt x="435482" y="191135"/>
                </a:lnTo>
                <a:lnTo>
                  <a:pt x="438276" y="197739"/>
                </a:lnTo>
                <a:lnTo>
                  <a:pt x="438276" y="212344"/>
                </a:lnTo>
                <a:lnTo>
                  <a:pt x="435736" y="218059"/>
                </a:lnTo>
                <a:lnTo>
                  <a:pt x="430656" y="222631"/>
                </a:lnTo>
                <a:lnTo>
                  <a:pt x="425703" y="227330"/>
                </a:lnTo>
                <a:lnTo>
                  <a:pt x="419226" y="229743"/>
                </a:lnTo>
                <a:lnTo>
                  <a:pt x="443086" y="229743"/>
                </a:lnTo>
                <a:lnTo>
                  <a:pt x="463887" y="192206"/>
                </a:lnTo>
                <a:lnTo>
                  <a:pt x="463826" y="191135"/>
                </a:lnTo>
                <a:lnTo>
                  <a:pt x="444107" y="155694"/>
                </a:lnTo>
                <a:lnTo>
                  <a:pt x="403351" y="134112"/>
                </a:lnTo>
                <a:lnTo>
                  <a:pt x="395849" y="130234"/>
                </a:lnTo>
                <a:lnTo>
                  <a:pt x="376047" y="108966"/>
                </a:lnTo>
                <a:lnTo>
                  <a:pt x="376047" y="97282"/>
                </a:lnTo>
                <a:lnTo>
                  <a:pt x="378459" y="92456"/>
                </a:lnTo>
                <a:lnTo>
                  <a:pt x="383412" y="88265"/>
                </a:lnTo>
                <a:lnTo>
                  <a:pt x="388365" y="83947"/>
                </a:lnTo>
                <a:lnTo>
                  <a:pt x="394969" y="81787"/>
                </a:lnTo>
                <a:lnTo>
                  <a:pt x="451992" y="81787"/>
                </a:lnTo>
                <a:lnTo>
                  <a:pt x="451992" y="78105"/>
                </a:lnTo>
                <a:lnTo>
                  <a:pt x="436244" y="78105"/>
                </a:lnTo>
                <a:lnTo>
                  <a:pt x="432307" y="77343"/>
                </a:lnTo>
                <a:lnTo>
                  <a:pt x="417575" y="72898"/>
                </a:lnTo>
                <a:lnTo>
                  <a:pt x="409955" y="71628"/>
                </a:lnTo>
                <a:close/>
              </a:path>
              <a:path w="576579" h="240029">
                <a:moveTo>
                  <a:pt x="451992" y="81787"/>
                </a:moveTo>
                <a:lnTo>
                  <a:pt x="403098" y="81787"/>
                </a:lnTo>
                <a:lnTo>
                  <a:pt x="410668" y="82359"/>
                </a:lnTo>
                <a:lnTo>
                  <a:pt x="417560" y="84074"/>
                </a:lnTo>
                <a:lnTo>
                  <a:pt x="442725" y="113988"/>
                </a:lnTo>
                <a:lnTo>
                  <a:pt x="446277" y="125730"/>
                </a:lnTo>
                <a:lnTo>
                  <a:pt x="451992" y="125730"/>
                </a:lnTo>
                <a:lnTo>
                  <a:pt x="451992" y="81787"/>
                </a:lnTo>
                <a:close/>
              </a:path>
              <a:path w="576579" h="240029">
                <a:moveTo>
                  <a:pt x="451992" y="71628"/>
                </a:moveTo>
                <a:lnTo>
                  <a:pt x="446277" y="71628"/>
                </a:lnTo>
                <a:lnTo>
                  <a:pt x="444880" y="74295"/>
                </a:lnTo>
                <a:lnTo>
                  <a:pt x="443610" y="76200"/>
                </a:lnTo>
                <a:lnTo>
                  <a:pt x="441578" y="77724"/>
                </a:lnTo>
                <a:lnTo>
                  <a:pt x="440054" y="78105"/>
                </a:lnTo>
                <a:lnTo>
                  <a:pt x="451992" y="78105"/>
                </a:lnTo>
                <a:lnTo>
                  <a:pt x="451992" y="71628"/>
                </a:lnTo>
                <a:close/>
              </a:path>
              <a:path w="576579" h="240029">
                <a:moveTo>
                  <a:pt x="534161" y="88392"/>
                </a:moveTo>
                <a:lnTo>
                  <a:pt x="505459" y="88392"/>
                </a:lnTo>
                <a:lnTo>
                  <a:pt x="505459" y="195199"/>
                </a:lnTo>
                <a:lnTo>
                  <a:pt x="520445" y="233299"/>
                </a:lnTo>
                <a:lnTo>
                  <a:pt x="530732" y="237617"/>
                </a:lnTo>
                <a:lnTo>
                  <a:pt x="543813" y="237617"/>
                </a:lnTo>
                <a:lnTo>
                  <a:pt x="569249" y="217550"/>
                </a:lnTo>
                <a:lnTo>
                  <a:pt x="545210" y="217550"/>
                </a:lnTo>
                <a:lnTo>
                  <a:pt x="541527" y="215773"/>
                </a:lnTo>
                <a:lnTo>
                  <a:pt x="538479" y="212217"/>
                </a:lnTo>
                <a:lnTo>
                  <a:pt x="535558" y="208661"/>
                </a:lnTo>
                <a:lnTo>
                  <a:pt x="534161" y="201675"/>
                </a:lnTo>
                <a:lnTo>
                  <a:pt x="534161" y="88392"/>
                </a:lnTo>
                <a:close/>
              </a:path>
              <a:path w="576579" h="240029">
                <a:moveTo>
                  <a:pt x="576072" y="203581"/>
                </a:moveTo>
                <a:lnTo>
                  <a:pt x="569340" y="203581"/>
                </a:lnTo>
                <a:lnTo>
                  <a:pt x="567308" y="208153"/>
                </a:lnTo>
                <a:lnTo>
                  <a:pt x="564514" y="211582"/>
                </a:lnTo>
                <a:lnTo>
                  <a:pt x="557402" y="216408"/>
                </a:lnTo>
                <a:lnTo>
                  <a:pt x="553719" y="217550"/>
                </a:lnTo>
                <a:lnTo>
                  <a:pt x="569249" y="217550"/>
                </a:lnTo>
                <a:lnTo>
                  <a:pt x="572714" y="211534"/>
                </a:lnTo>
                <a:lnTo>
                  <a:pt x="576072" y="203581"/>
                </a:lnTo>
                <a:close/>
              </a:path>
              <a:path w="576579" h="240029">
                <a:moveTo>
                  <a:pt x="534161" y="24130"/>
                </a:moveTo>
                <a:lnTo>
                  <a:pt x="528701" y="24130"/>
                </a:lnTo>
                <a:lnTo>
                  <a:pt x="525367" y="32148"/>
                </a:lnTo>
                <a:lnTo>
                  <a:pt x="522414" y="38846"/>
                </a:lnTo>
                <a:lnTo>
                  <a:pt x="499872" y="69723"/>
                </a:lnTo>
                <a:lnTo>
                  <a:pt x="480313" y="82677"/>
                </a:lnTo>
                <a:lnTo>
                  <a:pt x="480313" y="88392"/>
                </a:lnTo>
                <a:lnTo>
                  <a:pt x="571245" y="88392"/>
                </a:lnTo>
                <a:lnTo>
                  <a:pt x="571245" y="76200"/>
                </a:lnTo>
                <a:lnTo>
                  <a:pt x="534161" y="76200"/>
                </a:lnTo>
                <a:lnTo>
                  <a:pt x="534161" y="2413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94181" y="3635628"/>
            <a:ext cx="806779" cy="222884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2094959" y="3552825"/>
            <a:ext cx="829944" cy="322580"/>
          </a:xfrm>
          <a:custGeom>
            <a:avLst/>
            <a:gdLst/>
            <a:ahLst/>
            <a:cxnLst/>
            <a:rect l="l" t="t" r="r" b="b"/>
            <a:pathLst>
              <a:path w="829944" h="322579">
                <a:moveTo>
                  <a:pt x="8541" y="171195"/>
                </a:moveTo>
                <a:lnTo>
                  <a:pt x="2064" y="171195"/>
                </a:lnTo>
                <a:lnTo>
                  <a:pt x="2064" y="251841"/>
                </a:lnTo>
                <a:lnTo>
                  <a:pt x="8541" y="251841"/>
                </a:lnTo>
                <a:lnTo>
                  <a:pt x="9303" y="246506"/>
                </a:lnTo>
                <a:lnTo>
                  <a:pt x="10573" y="242824"/>
                </a:lnTo>
                <a:lnTo>
                  <a:pt x="14002" y="239394"/>
                </a:lnTo>
                <a:lnTo>
                  <a:pt x="16288" y="238506"/>
                </a:lnTo>
                <a:lnTo>
                  <a:pt x="127587" y="238506"/>
                </a:lnTo>
                <a:lnTo>
                  <a:pt x="127754" y="238379"/>
                </a:lnTo>
                <a:lnTo>
                  <a:pt x="78391" y="238379"/>
                </a:lnTo>
                <a:lnTo>
                  <a:pt x="69245" y="237855"/>
                </a:lnTo>
                <a:lnTo>
                  <a:pt x="30353" y="220678"/>
                </a:lnTo>
                <a:lnTo>
                  <a:pt x="11017" y="183076"/>
                </a:lnTo>
                <a:lnTo>
                  <a:pt x="8541" y="171195"/>
                </a:lnTo>
                <a:close/>
              </a:path>
              <a:path w="829944" h="322579">
                <a:moveTo>
                  <a:pt x="127587" y="238506"/>
                </a:moveTo>
                <a:lnTo>
                  <a:pt x="22130" y="238506"/>
                </a:lnTo>
                <a:lnTo>
                  <a:pt x="29242" y="240411"/>
                </a:lnTo>
                <a:lnTo>
                  <a:pt x="40545" y="243967"/>
                </a:lnTo>
                <a:lnTo>
                  <a:pt x="75216" y="251841"/>
                </a:lnTo>
                <a:lnTo>
                  <a:pt x="82074" y="251841"/>
                </a:lnTo>
                <a:lnTo>
                  <a:pt x="97623" y="250646"/>
                </a:lnTo>
                <a:lnTo>
                  <a:pt x="111697" y="247046"/>
                </a:lnTo>
                <a:lnTo>
                  <a:pt x="124293" y="241018"/>
                </a:lnTo>
                <a:lnTo>
                  <a:pt x="127587" y="238506"/>
                </a:lnTo>
                <a:close/>
              </a:path>
              <a:path w="829944" h="322579">
                <a:moveTo>
                  <a:pt x="68739" y="5969"/>
                </a:moveTo>
                <a:lnTo>
                  <a:pt x="29698" y="16256"/>
                </a:lnTo>
                <a:lnTo>
                  <a:pt x="1119" y="55707"/>
                </a:lnTo>
                <a:lnTo>
                  <a:pt x="0" y="69595"/>
                </a:lnTo>
                <a:lnTo>
                  <a:pt x="312" y="75041"/>
                </a:lnTo>
                <a:lnTo>
                  <a:pt x="19814" y="111670"/>
                </a:lnTo>
                <a:lnTo>
                  <a:pt x="54709" y="135735"/>
                </a:lnTo>
                <a:lnTo>
                  <a:pt x="82336" y="151503"/>
                </a:lnTo>
                <a:lnTo>
                  <a:pt x="93028" y="157765"/>
                </a:lnTo>
                <a:lnTo>
                  <a:pt x="120428" y="182372"/>
                </a:lnTo>
                <a:lnTo>
                  <a:pt x="123603" y="188213"/>
                </a:lnTo>
                <a:lnTo>
                  <a:pt x="125254" y="194056"/>
                </a:lnTo>
                <a:lnTo>
                  <a:pt x="125254" y="199898"/>
                </a:lnTo>
                <a:lnTo>
                  <a:pt x="97822" y="235521"/>
                </a:lnTo>
                <a:lnTo>
                  <a:pt x="78391" y="238379"/>
                </a:lnTo>
                <a:lnTo>
                  <a:pt x="127754" y="238379"/>
                </a:lnTo>
                <a:lnTo>
                  <a:pt x="154809" y="199443"/>
                </a:lnTo>
                <a:lnTo>
                  <a:pt x="156115" y="186562"/>
                </a:lnTo>
                <a:lnTo>
                  <a:pt x="155710" y="179587"/>
                </a:lnTo>
                <a:lnTo>
                  <a:pt x="136743" y="142315"/>
                </a:lnTo>
                <a:lnTo>
                  <a:pt x="101181" y="118572"/>
                </a:lnTo>
                <a:lnTo>
                  <a:pt x="86011" y="110236"/>
                </a:lnTo>
                <a:lnTo>
                  <a:pt x="67675" y="99925"/>
                </a:lnTo>
                <a:lnTo>
                  <a:pt x="34957" y="75564"/>
                </a:lnTo>
                <a:lnTo>
                  <a:pt x="27464" y="63118"/>
                </a:lnTo>
                <a:lnTo>
                  <a:pt x="27496" y="55707"/>
                </a:lnTo>
                <a:lnTo>
                  <a:pt x="52610" y="22685"/>
                </a:lnTo>
                <a:lnTo>
                  <a:pt x="68993" y="19938"/>
                </a:lnTo>
                <a:lnTo>
                  <a:pt x="140494" y="19938"/>
                </a:lnTo>
                <a:lnTo>
                  <a:pt x="140494" y="19558"/>
                </a:lnTo>
                <a:lnTo>
                  <a:pt x="119412" y="19558"/>
                </a:lnTo>
                <a:lnTo>
                  <a:pt x="114840" y="18161"/>
                </a:lnTo>
                <a:lnTo>
                  <a:pt x="108363" y="15239"/>
                </a:lnTo>
                <a:lnTo>
                  <a:pt x="98028" y="11219"/>
                </a:lnTo>
                <a:lnTo>
                  <a:pt x="87979" y="8318"/>
                </a:lnTo>
                <a:lnTo>
                  <a:pt x="78216" y="6560"/>
                </a:lnTo>
                <a:lnTo>
                  <a:pt x="68739" y="5969"/>
                </a:lnTo>
                <a:close/>
              </a:path>
              <a:path w="829944" h="322579">
                <a:moveTo>
                  <a:pt x="140494" y="19938"/>
                </a:moveTo>
                <a:lnTo>
                  <a:pt x="68993" y="19938"/>
                </a:lnTo>
                <a:lnTo>
                  <a:pt x="76922" y="20441"/>
                </a:lnTo>
                <a:lnTo>
                  <a:pt x="84709" y="21955"/>
                </a:lnTo>
                <a:lnTo>
                  <a:pt x="118410" y="43461"/>
                </a:lnTo>
                <a:lnTo>
                  <a:pt x="134017" y="87375"/>
                </a:lnTo>
                <a:lnTo>
                  <a:pt x="140494" y="87375"/>
                </a:lnTo>
                <a:lnTo>
                  <a:pt x="140494" y="19938"/>
                </a:lnTo>
                <a:close/>
              </a:path>
              <a:path w="829944" h="322579">
                <a:moveTo>
                  <a:pt x="140494" y="5969"/>
                </a:moveTo>
                <a:lnTo>
                  <a:pt x="134017" y="5969"/>
                </a:lnTo>
                <a:lnTo>
                  <a:pt x="132874" y="11429"/>
                </a:lnTo>
                <a:lnTo>
                  <a:pt x="131350" y="15112"/>
                </a:lnTo>
                <a:lnTo>
                  <a:pt x="127540" y="18669"/>
                </a:lnTo>
                <a:lnTo>
                  <a:pt x="125127" y="19558"/>
                </a:lnTo>
                <a:lnTo>
                  <a:pt x="140494" y="19558"/>
                </a:lnTo>
                <a:lnTo>
                  <a:pt x="140494" y="5969"/>
                </a:lnTo>
                <a:close/>
              </a:path>
              <a:path w="829944" h="322579">
                <a:moveTo>
                  <a:pt x="263684" y="83057"/>
                </a:moveTo>
                <a:lnTo>
                  <a:pt x="221911" y="96184"/>
                </a:lnTo>
                <a:lnTo>
                  <a:pt x="193532" y="133318"/>
                </a:lnTo>
                <a:lnTo>
                  <a:pt x="187992" y="167258"/>
                </a:lnTo>
                <a:lnTo>
                  <a:pt x="189234" y="185594"/>
                </a:lnTo>
                <a:lnTo>
                  <a:pt x="208058" y="228600"/>
                </a:lnTo>
                <a:lnTo>
                  <a:pt x="242098" y="249924"/>
                </a:lnTo>
                <a:lnTo>
                  <a:pt x="255175" y="251332"/>
                </a:lnTo>
                <a:lnTo>
                  <a:pt x="266325" y="250283"/>
                </a:lnTo>
                <a:lnTo>
                  <a:pt x="305276" y="225079"/>
                </a:lnTo>
                <a:lnTo>
                  <a:pt x="305781" y="224281"/>
                </a:lnTo>
                <a:lnTo>
                  <a:pt x="267748" y="224281"/>
                </a:lnTo>
                <a:lnTo>
                  <a:pt x="256461" y="222924"/>
                </a:lnTo>
                <a:lnTo>
                  <a:pt x="223881" y="191279"/>
                </a:lnTo>
                <a:lnTo>
                  <a:pt x="216059" y="152400"/>
                </a:lnTo>
                <a:lnTo>
                  <a:pt x="216938" y="139088"/>
                </a:lnTo>
                <a:lnTo>
                  <a:pt x="235770" y="101848"/>
                </a:lnTo>
                <a:lnTo>
                  <a:pt x="257969" y="94614"/>
                </a:lnTo>
                <a:lnTo>
                  <a:pt x="301031" y="94614"/>
                </a:lnTo>
                <a:lnTo>
                  <a:pt x="294116" y="89969"/>
                </a:lnTo>
                <a:lnTo>
                  <a:pt x="285020" y="86121"/>
                </a:lnTo>
                <a:lnTo>
                  <a:pt x="274876" y="83821"/>
                </a:lnTo>
                <a:lnTo>
                  <a:pt x="263684" y="83057"/>
                </a:lnTo>
                <a:close/>
              </a:path>
              <a:path w="829944" h="322579">
                <a:moveTo>
                  <a:pt x="316770" y="183769"/>
                </a:moveTo>
                <a:lnTo>
                  <a:pt x="291251" y="217799"/>
                </a:lnTo>
                <a:lnTo>
                  <a:pt x="267748" y="224281"/>
                </a:lnTo>
                <a:lnTo>
                  <a:pt x="305781" y="224281"/>
                </a:lnTo>
                <a:lnTo>
                  <a:pt x="312325" y="213931"/>
                </a:lnTo>
                <a:lnTo>
                  <a:pt x="317849" y="200973"/>
                </a:lnTo>
                <a:lnTo>
                  <a:pt x="321850" y="186181"/>
                </a:lnTo>
                <a:lnTo>
                  <a:pt x="316770" y="183769"/>
                </a:lnTo>
                <a:close/>
              </a:path>
              <a:path w="829944" h="322579">
                <a:moveTo>
                  <a:pt x="301031" y="94614"/>
                </a:moveTo>
                <a:lnTo>
                  <a:pt x="265208" y="94614"/>
                </a:lnTo>
                <a:lnTo>
                  <a:pt x="270796" y="96393"/>
                </a:lnTo>
                <a:lnTo>
                  <a:pt x="274860" y="99822"/>
                </a:lnTo>
                <a:lnTo>
                  <a:pt x="278797" y="103377"/>
                </a:lnTo>
                <a:lnTo>
                  <a:pt x="281210" y="108585"/>
                </a:lnTo>
                <a:lnTo>
                  <a:pt x="282480" y="122300"/>
                </a:lnTo>
                <a:lnTo>
                  <a:pt x="283750" y="126873"/>
                </a:lnTo>
                <a:lnTo>
                  <a:pt x="285782" y="129286"/>
                </a:lnTo>
                <a:lnTo>
                  <a:pt x="289211" y="133731"/>
                </a:lnTo>
                <a:lnTo>
                  <a:pt x="294291" y="135889"/>
                </a:lnTo>
                <a:lnTo>
                  <a:pt x="306229" y="135889"/>
                </a:lnTo>
                <a:lnTo>
                  <a:pt x="310166" y="134493"/>
                </a:lnTo>
                <a:lnTo>
                  <a:pt x="313087" y="131825"/>
                </a:lnTo>
                <a:lnTo>
                  <a:pt x="315881" y="129158"/>
                </a:lnTo>
                <a:lnTo>
                  <a:pt x="317278" y="125602"/>
                </a:lnTo>
                <a:lnTo>
                  <a:pt x="317278" y="121157"/>
                </a:lnTo>
                <a:lnTo>
                  <a:pt x="316327" y="114540"/>
                </a:lnTo>
                <a:lnTo>
                  <a:pt x="313484" y="108029"/>
                </a:lnTo>
                <a:lnTo>
                  <a:pt x="308759" y="101637"/>
                </a:lnTo>
                <a:lnTo>
                  <a:pt x="302165" y="95376"/>
                </a:lnTo>
                <a:lnTo>
                  <a:pt x="301031" y="94614"/>
                </a:lnTo>
                <a:close/>
              </a:path>
              <a:path w="829944" h="322579">
                <a:moveTo>
                  <a:pt x="418116" y="240283"/>
                </a:moveTo>
                <a:lnTo>
                  <a:pt x="336709" y="240283"/>
                </a:lnTo>
                <a:lnTo>
                  <a:pt x="336709" y="246506"/>
                </a:lnTo>
                <a:lnTo>
                  <a:pt x="418116" y="246506"/>
                </a:lnTo>
                <a:lnTo>
                  <a:pt x="418116" y="240283"/>
                </a:lnTo>
                <a:close/>
              </a:path>
              <a:path w="829944" h="322579">
                <a:moveTo>
                  <a:pt x="390303" y="106044"/>
                </a:moveTo>
                <a:lnTo>
                  <a:pt x="351949" y="106044"/>
                </a:lnTo>
                <a:lnTo>
                  <a:pt x="354362" y="106933"/>
                </a:lnTo>
                <a:lnTo>
                  <a:pt x="356394" y="108457"/>
                </a:lnTo>
                <a:lnTo>
                  <a:pt x="361728" y="220091"/>
                </a:lnTo>
                <a:lnTo>
                  <a:pt x="361474" y="225679"/>
                </a:lnTo>
                <a:lnTo>
                  <a:pt x="360839" y="227583"/>
                </a:lnTo>
                <a:lnTo>
                  <a:pt x="359696" y="231648"/>
                </a:lnTo>
                <a:lnTo>
                  <a:pt x="357664" y="234569"/>
                </a:lnTo>
                <a:lnTo>
                  <a:pt x="350806" y="239013"/>
                </a:lnTo>
                <a:lnTo>
                  <a:pt x="344837" y="240283"/>
                </a:lnTo>
                <a:lnTo>
                  <a:pt x="410877" y="240283"/>
                </a:lnTo>
                <a:lnTo>
                  <a:pt x="405416" y="239268"/>
                </a:lnTo>
                <a:lnTo>
                  <a:pt x="401606" y="237108"/>
                </a:lnTo>
                <a:lnTo>
                  <a:pt x="397796" y="235076"/>
                </a:lnTo>
                <a:lnTo>
                  <a:pt x="395129" y="232410"/>
                </a:lnTo>
                <a:lnTo>
                  <a:pt x="393605" y="229362"/>
                </a:lnTo>
                <a:lnTo>
                  <a:pt x="391446" y="224789"/>
                </a:lnTo>
                <a:lnTo>
                  <a:pt x="390303" y="218186"/>
                </a:lnTo>
                <a:lnTo>
                  <a:pt x="390303" y="133223"/>
                </a:lnTo>
                <a:lnTo>
                  <a:pt x="394448" y="125696"/>
                </a:lnTo>
                <a:lnTo>
                  <a:pt x="398510" y="119300"/>
                </a:lnTo>
                <a:lnTo>
                  <a:pt x="398930" y="118744"/>
                </a:lnTo>
                <a:lnTo>
                  <a:pt x="390303" y="118744"/>
                </a:lnTo>
                <a:lnTo>
                  <a:pt x="390303" y="106044"/>
                </a:lnTo>
                <a:close/>
              </a:path>
              <a:path w="829944" h="322579">
                <a:moveTo>
                  <a:pt x="437674" y="83057"/>
                </a:moveTo>
                <a:lnTo>
                  <a:pt x="431197" y="83057"/>
                </a:lnTo>
                <a:lnTo>
                  <a:pt x="420789" y="85276"/>
                </a:lnTo>
                <a:lnTo>
                  <a:pt x="410512" y="91947"/>
                </a:lnTo>
                <a:lnTo>
                  <a:pt x="400354" y="103096"/>
                </a:lnTo>
                <a:lnTo>
                  <a:pt x="390303" y="118744"/>
                </a:lnTo>
                <a:lnTo>
                  <a:pt x="398930" y="118744"/>
                </a:lnTo>
                <a:lnTo>
                  <a:pt x="402501" y="114024"/>
                </a:lnTo>
                <a:lnTo>
                  <a:pt x="406432" y="109855"/>
                </a:lnTo>
                <a:lnTo>
                  <a:pt x="408845" y="107568"/>
                </a:lnTo>
                <a:lnTo>
                  <a:pt x="411131" y="106425"/>
                </a:lnTo>
                <a:lnTo>
                  <a:pt x="453295" y="106425"/>
                </a:lnTo>
                <a:lnTo>
                  <a:pt x="453295" y="97155"/>
                </a:lnTo>
                <a:lnTo>
                  <a:pt x="451136" y="92710"/>
                </a:lnTo>
                <a:lnTo>
                  <a:pt x="447072" y="88773"/>
                </a:lnTo>
                <a:lnTo>
                  <a:pt x="442881" y="84962"/>
                </a:lnTo>
                <a:lnTo>
                  <a:pt x="437674" y="83057"/>
                </a:lnTo>
                <a:close/>
              </a:path>
              <a:path w="829944" h="322579">
                <a:moveTo>
                  <a:pt x="453295" y="106425"/>
                </a:moveTo>
                <a:lnTo>
                  <a:pt x="415703" y="106425"/>
                </a:lnTo>
                <a:lnTo>
                  <a:pt x="419386" y="108457"/>
                </a:lnTo>
                <a:lnTo>
                  <a:pt x="424466" y="112394"/>
                </a:lnTo>
                <a:lnTo>
                  <a:pt x="429419" y="116331"/>
                </a:lnTo>
                <a:lnTo>
                  <a:pt x="433991" y="118363"/>
                </a:lnTo>
                <a:lnTo>
                  <a:pt x="442119" y="118363"/>
                </a:lnTo>
                <a:lnTo>
                  <a:pt x="445802" y="116839"/>
                </a:lnTo>
                <a:lnTo>
                  <a:pt x="448723" y="113664"/>
                </a:lnTo>
                <a:lnTo>
                  <a:pt x="451771" y="110617"/>
                </a:lnTo>
                <a:lnTo>
                  <a:pt x="453244" y="106933"/>
                </a:lnTo>
                <a:lnTo>
                  <a:pt x="453295" y="106425"/>
                </a:lnTo>
                <a:close/>
              </a:path>
              <a:path w="829944" h="322579">
                <a:moveTo>
                  <a:pt x="390303" y="83057"/>
                </a:moveTo>
                <a:lnTo>
                  <a:pt x="383064" y="83057"/>
                </a:lnTo>
                <a:lnTo>
                  <a:pt x="335058" y="102362"/>
                </a:lnTo>
                <a:lnTo>
                  <a:pt x="336709" y="108712"/>
                </a:lnTo>
                <a:lnTo>
                  <a:pt x="341281" y="106933"/>
                </a:lnTo>
                <a:lnTo>
                  <a:pt x="345345" y="106044"/>
                </a:lnTo>
                <a:lnTo>
                  <a:pt x="390303" y="106044"/>
                </a:lnTo>
                <a:lnTo>
                  <a:pt x="390303" y="83057"/>
                </a:lnTo>
                <a:close/>
              </a:path>
              <a:path w="829944" h="322579">
                <a:moveTo>
                  <a:pt x="509556" y="0"/>
                </a:moveTo>
                <a:lnTo>
                  <a:pt x="499650" y="0"/>
                </a:lnTo>
                <a:lnTo>
                  <a:pt x="495459" y="1650"/>
                </a:lnTo>
                <a:lnTo>
                  <a:pt x="492030" y="5079"/>
                </a:lnTo>
                <a:lnTo>
                  <a:pt x="488728" y="8509"/>
                </a:lnTo>
                <a:lnTo>
                  <a:pt x="486950" y="12573"/>
                </a:lnTo>
                <a:lnTo>
                  <a:pt x="486950" y="22351"/>
                </a:lnTo>
                <a:lnTo>
                  <a:pt x="488728" y="26542"/>
                </a:lnTo>
                <a:lnTo>
                  <a:pt x="495586" y="33400"/>
                </a:lnTo>
                <a:lnTo>
                  <a:pt x="499777" y="35178"/>
                </a:lnTo>
                <a:lnTo>
                  <a:pt x="509556" y="35178"/>
                </a:lnTo>
                <a:lnTo>
                  <a:pt x="513620" y="33400"/>
                </a:lnTo>
                <a:lnTo>
                  <a:pt x="520478" y="26542"/>
                </a:lnTo>
                <a:lnTo>
                  <a:pt x="522129" y="22351"/>
                </a:lnTo>
                <a:lnTo>
                  <a:pt x="522129" y="12573"/>
                </a:lnTo>
                <a:lnTo>
                  <a:pt x="520478" y="8509"/>
                </a:lnTo>
                <a:lnTo>
                  <a:pt x="513620" y="1650"/>
                </a:lnTo>
                <a:lnTo>
                  <a:pt x="509556" y="0"/>
                </a:lnTo>
                <a:close/>
              </a:path>
              <a:path w="829944" h="322579">
                <a:moveTo>
                  <a:pt x="543211" y="240283"/>
                </a:moveTo>
                <a:lnTo>
                  <a:pt x="465995" y="240283"/>
                </a:lnTo>
                <a:lnTo>
                  <a:pt x="465995" y="246506"/>
                </a:lnTo>
                <a:lnTo>
                  <a:pt x="543211" y="246506"/>
                </a:lnTo>
                <a:lnTo>
                  <a:pt x="543211" y="240283"/>
                </a:lnTo>
                <a:close/>
              </a:path>
              <a:path w="829944" h="322579">
                <a:moveTo>
                  <a:pt x="519081" y="106044"/>
                </a:moveTo>
                <a:lnTo>
                  <a:pt x="480854" y="106044"/>
                </a:lnTo>
                <a:lnTo>
                  <a:pt x="483140" y="106806"/>
                </a:lnTo>
                <a:lnTo>
                  <a:pt x="484918" y="108204"/>
                </a:lnTo>
                <a:lnTo>
                  <a:pt x="490237" y="220599"/>
                </a:lnTo>
                <a:lnTo>
                  <a:pt x="489490" y="227075"/>
                </a:lnTo>
                <a:lnTo>
                  <a:pt x="473742" y="240283"/>
                </a:lnTo>
                <a:lnTo>
                  <a:pt x="535591" y="240283"/>
                </a:lnTo>
                <a:lnTo>
                  <a:pt x="521240" y="230505"/>
                </a:lnTo>
                <a:lnTo>
                  <a:pt x="519716" y="227202"/>
                </a:lnTo>
                <a:lnTo>
                  <a:pt x="519081" y="220599"/>
                </a:lnTo>
                <a:lnTo>
                  <a:pt x="519081" y="106044"/>
                </a:lnTo>
                <a:close/>
              </a:path>
              <a:path w="829944" h="322579">
                <a:moveTo>
                  <a:pt x="519081" y="83057"/>
                </a:moveTo>
                <a:lnTo>
                  <a:pt x="511461" y="83057"/>
                </a:lnTo>
                <a:lnTo>
                  <a:pt x="463582" y="102362"/>
                </a:lnTo>
                <a:lnTo>
                  <a:pt x="465995" y="108712"/>
                </a:lnTo>
                <a:lnTo>
                  <a:pt x="470567" y="106933"/>
                </a:lnTo>
                <a:lnTo>
                  <a:pt x="474504" y="106044"/>
                </a:lnTo>
                <a:lnTo>
                  <a:pt x="519081" y="106044"/>
                </a:lnTo>
                <a:lnTo>
                  <a:pt x="519081" y="83057"/>
                </a:lnTo>
                <a:close/>
              </a:path>
              <a:path w="829944" h="322579">
                <a:moveTo>
                  <a:pt x="555403" y="315975"/>
                </a:moveTo>
                <a:lnTo>
                  <a:pt x="550958" y="315975"/>
                </a:lnTo>
                <a:lnTo>
                  <a:pt x="550958" y="322452"/>
                </a:lnTo>
                <a:lnTo>
                  <a:pt x="634270" y="322452"/>
                </a:lnTo>
                <a:lnTo>
                  <a:pt x="634270" y="316102"/>
                </a:lnTo>
                <a:lnTo>
                  <a:pt x="561753" y="316102"/>
                </a:lnTo>
                <a:lnTo>
                  <a:pt x="555403" y="315975"/>
                </a:lnTo>
                <a:close/>
              </a:path>
              <a:path w="829944" h="322579">
                <a:moveTo>
                  <a:pt x="607346" y="106552"/>
                </a:moveTo>
                <a:lnTo>
                  <a:pt x="567976" y="106552"/>
                </a:lnTo>
                <a:lnTo>
                  <a:pt x="570770" y="107314"/>
                </a:lnTo>
                <a:lnTo>
                  <a:pt x="574834" y="110108"/>
                </a:lnTo>
                <a:lnTo>
                  <a:pt x="576231" y="112141"/>
                </a:lnTo>
                <a:lnTo>
                  <a:pt x="577247" y="114935"/>
                </a:lnTo>
                <a:lnTo>
                  <a:pt x="578136" y="117729"/>
                </a:lnTo>
                <a:lnTo>
                  <a:pt x="578631" y="124037"/>
                </a:lnTo>
                <a:lnTo>
                  <a:pt x="578610" y="296544"/>
                </a:lnTo>
                <a:lnTo>
                  <a:pt x="578009" y="303402"/>
                </a:lnTo>
                <a:lnTo>
                  <a:pt x="576739" y="306197"/>
                </a:lnTo>
                <a:lnTo>
                  <a:pt x="575596" y="309118"/>
                </a:lnTo>
                <a:lnTo>
                  <a:pt x="573818" y="311150"/>
                </a:lnTo>
                <a:lnTo>
                  <a:pt x="571659" y="312419"/>
                </a:lnTo>
                <a:lnTo>
                  <a:pt x="567087" y="314960"/>
                </a:lnTo>
                <a:lnTo>
                  <a:pt x="561753" y="316102"/>
                </a:lnTo>
                <a:lnTo>
                  <a:pt x="634270" y="316102"/>
                </a:lnTo>
                <a:lnTo>
                  <a:pt x="625507" y="315975"/>
                </a:lnTo>
                <a:lnTo>
                  <a:pt x="619538" y="315213"/>
                </a:lnTo>
                <a:lnTo>
                  <a:pt x="616236" y="313436"/>
                </a:lnTo>
                <a:lnTo>
                  <a:pt x="613061" y="311657"/>
                </a:lnTo>
                <a:lnTo>
                  <a:pt x="610648" y="309372"/>
                </a:lnTo>
                <a:lnTo>
                  <a:pt x="609261" y="306197"/>
                </a:lnTo>
                <a:lnTo>
                  <a:pt x="607981" y="303402"/>
                </a:lnTo>
                <a:lnTo>
                  <a:pt x="607346" y="296544"/>
                </a:lnTo>
                <a:lnTo>
                  <a:pt x="607346" y="237362"/>
                </a:lnTo>
                <a:lnTo>
                  <a:pt x="625888" y="237362"/>
                </a:lnTo>
                <a:lnTo>
                  <a:pt x="614458" y="228219"/>
                </a:lnTo>
                <a:lnTo>
                  <a:pt x="610521" y="222376"/>
                </a:lnTo>
                <a:lnTo>
                  <a:pt x="607854" y="211581"/>
                </a:lnTo>
                <a:lnTo>
                  <a:pt x="607346" y="203200"/>
                </a:lnTo>
                <a:lnTo>
                  <a:pt x="607346" y="131063"/>
                </a:lnTo>
                <a:lnTo>
                  <a:pt x="614063" y="124037"/>
                </a:lnTo>
                <a:lnTo>
                  <a:pt x="617451" y="120776"/>
                </a:lnTo>
                <a:lnTo>
                  <a:pt x="607346" y="120776"/>
                </a:lnTo>
                <a:lnTo>
                  <a:pt x="607346" y="106552"/>
                </a:lnTo>
                <a:close/>
              </a:path>
              <a:path w="829944" h="322579">
                <a:moveTo>
                  <a:pt x="625888" y="237362"/>
                </a:moveTo>
                <a:lnTo>
                  <a:pt x="607346" y="237362"/>
                </a:lnTo>
                <a:lnTo>
                  <a:pt x="613188" y="242569"/>
                </a:lnTo>
                <a:lnTo>
                  <a:pt x="618395" y="245999"/>
                </a:lnTo>
                <a:lnTo>
                  <a:pt x="629190" y="250189"/>
                </a:lnTo>
                <a:lnTo>
                  <a:pt x="636556" y="251332"/>
                </a:lnTo>
                <a:lnTo>
                  <a:pt x="645192" y="251332"/>
                </a:lnTo>
                <a:lnTo>
                  <a:pt x="659261" y="249953"/>
                </a:lnTo>
                <a:lnTo>
                  <a:pt x="672116" y="245824"/>
                </a:lnTo>
                <a:lnTo>
                  <a:pt x="680413" y="240919"/>
                </a:lnTo>
                <a:lnTo>
                  <a:pt x="635032" y="240919"/>
                </a:lnTo>
                <a:lnTo>
                  <a:pt x="627158" y="238379"/>
                </a:lnTo>
                <a:lnTo>
                  <a:pt x="625888" y="237362"/>
                </a:lnTo>
                <a:close/>
              </a:path>
              <a:path w="829944" h="322579">
                <a:moveTo>
                  <a:pt x="702536" y="108204"/>
                </a:moveTo>
                <a:lnTo>
                  <a:pt x="644430" y="108204"/>
                </a:lnTo>
                <a:lnTo>
                  <a:pt x="651808" y="109039"/>
                </a:lnTo>
                <a:lnTo>
                  <a:pt x="658686" y="111553"/>
                </a:lnTo>
                <a:lnTo>
                  <a:pt x="682784" y="145478"/>
                </a:lnTo>
                <a:lnTo>
                  <a:pt x="686721" y="177673"/>
                </a:lnTo>
                <a:lnTo>
                  <a:pt x="685860" y="192791"/>
                </a:lnTo>
                <a:lnTo>
                  <a:pt x="666937" y="233364"/>
                </a:lnTo>
                <a:lnTo>
                  <a:pt x="644684" y="240919"/>
                </a:lnTo>
                <a:lnTo>
                  <a:pt x="680413" y="240919"/>
                </a:lnTo>
                <a:lnTo>
                  <a:pt x="711740" y="198913"/>
                </a:lnTo>
                <a:lnTo>
                  <a:pt x="717582" y="161417"/>
                </a:lnTo>
                <a:lnTo>
                  <a:pt x="716365" y="143892"/>
                </a:lnTo>
                <a:lnTo>
                  <a:pt x="712708" y="128095"/>
                </a:lnTo>
                <a:lnTo>
                  <a:pt x="706598" y="114036"/>
                </a:lnTo>
                <a:lnTo>
                  <a:pt x="702536" y="108204"/>
                </a:lnTo>
                <a:close/>
              </a:path>
              <a:path w="829944" h="322579">
                <a:moveTo>
                  <a:pt x="658146" y="83057"/>
                </a:moveTo>
                <a:lnTo>
                  <a:pt x="619728" y="102965"/>
                </a:lnTo>
                <a:lnTo>
                  <a:pt x="607346" y="120776"/>
                </a:lnTo>
                <a:lnTo>
                  <a:pt x="617451" y="120776"/>
                </a:lnTo>
                <a:lnTo>
                  <a:pt x="619744" y="118570"/>
                </a:lnTo>
                <a:lnTo>
                  <a:pt x="624402" y="114651"/>
                </a:lnTo>
                <a:lnTo>
                  <a:pt x="628047" y="112268"/>
                </a:lnTo>
                <a:lnTo>
                  <a:pt x="633381" y="109474"/>
                </a:lnTo>
                <a:lnTo>
                  <a:pt x="638969" y="108204"/>
                </a:lnTo>
                <a:lnTo>
                  <a:pt x="702536" y="108204"/>
                </a:lnTo>
                <a:lnTo>
                  <a:pt x="698024" y="101726"/>
                </a:lnTo>
                <a:lnTo>
                  <a:pt x="689543" y="93559"/>
                </a:lnTo>
                <a:lnTo>
                  <a:pt x="680085" y="87725"/>
                </a:lnTo>
                <a:lnTo>
                  <a:pt x="669627" y="84224"/>
                </a:lnTo>
                <a:lnTo>
                  <a:pt x="658146" y="83057"/>
                </a:lnTo>
                <a:close/>
              </a:path>
              <a:path w="829944" h="322579">
                <a:moveTo>
                  <a:pt x="607346" y="83693"/>
                </a:moveTo>
                <a:lnTo>
                  <a:pt x="600742" y="83693"/>
                </a:lnTo>
                <a:lnTo>
                  <a:pt x="551847" y="103505"/>
                </a:lnTo>
                <a:lnTo>
                  <a:pt x="554006" y="108966"/>
                </a:lnTo>
                <a:lnTo>
                  <a:pt x="558197" y="107442"/>
                </a:lnTo>
                <a:lnTo>
                  <a:pt x="561753" y="106552"/>
                </a:lnTo>
                <a:lnTo>
                  <a:pt x="607346" y="106552"/>
                </a:lnTo>
                <a:lnTo>
                  <a:pt x="607346" y="83693"/>
                </a:lnTo>
                <a:close/>
              </a:path>
              <a:path w="829944" h="322579">
                <a:moveTo>
                  <a:pt x="787813" y="99822"/>
                </a:moveTo>
                <a:lnTo>
                  <a:pt x="759111" y="99822"/>
                </a:lnTo>
                <a:lnTo>
                  <a:pt x="759111" y="206629"/>
                </a:lnTo>
                <a:lnTo>
                  <a:pt x="774097" y="244729"/>
                </a:lnTo>
                <a:lnTo>
                  <a:pt x="784384" y="249047"/>
                </a:lnTo>
                <a:lnTo>
                  <a:pt x="797465" y="249047"/>
                </a:lnTo>
                <a:lnTo>
                  <a:pt x="822901" y="228981"/>
                </a:lnTo>
                <a:lnTo>
                  <a:pt x="798862" y="228981"/>
                </a:lnTo>
                <a:lnTo>
                  <a:pt x="795179" y="227202"/>
                </a:lnTo>
                <a:lnTo>
                  <a:pt x="792131" y="223647"/>
                </a:lnTo>
                <a:lnTo>
                  <a:pt x="789210" y="220091"/>
                </a:lnTo>
                <a:lnTo>
                  <a:pt x="787813" y="213106"/>
                </a:lnTo>
                <a:lnTo>
                  <a:pt x="787813" y="99822"/>
                </a:lnTo>
                <a:close/>
              </a:path>
              <a:path w="829944" h="322579">
                <a:moveTo>
                  <a:pt x="829723" y="215011"/>
                </a:moveTo>
                <a:lnTo>
                  <a:pt x="822992" y="215011"/>
                </a:lnTo>
                <a:lnTo>
                  <a:pt x="820960" y="219582"/>
                </a:lnTo>
                <a:lnTo>
                  <a:pt x="818166" y="223012"/>
                </a:lnTo>
                <a:lnTo>
                  <a:pt x="811054" y="227837"/>
                </a:lnTo>
                <a:lnTo>
                  <a:pt x="807371" y="228981"/>
                </a:lnTo>
                <a:lnTo>
                  <a:pt x="822901" y="228981"/>
                </a:lnTo>
                <a:lnTo>
                  <a:pt x="826365" y="222964"/>
                </a:lnTo>
                <a:lnTo>
                  <a:pt x="829723" y="215011"/>
                </a:lnTo>
                <a:close/>
              </a:path>
              <a:path w="829944" h="322579">
                <a:moveTo>
                  <a:pt x="787813" y="35560"/>
                </a:moveTo>
                <a:lnTo>
                  <a:pt x="782352" y="35560"/>
                </a:lnTo>
                <a:lnTo>
                  <a:pt x="779018" y="43578"/>
                </a:lnTo>
                <a:lnTo>
                  <a:pt x="776065" y="50276"/>
                </a:lnTo>
                <a:lnTo>
                  <a:pt x="753523" y="81152"/>
                </a:lnTo>
                <a:lnTo>
                  <a:pt x="733965" y="94106"/>
                </a:lnTo>
                <a:lnTo>
                  <a:pt x="733965" y="99822"/>
                </a:lnTo>
                <a:lnTo>
                  <a:pt x="824897" y="99822"/>
                </a:lnTo>
                <a:lnTo>
                  <a:pt x="824897" y="87630"/>
                </a:lnTo>
                <a:lnTo>
                  <a:pt x="787813" y="87630"/>
                </a:lnTo>
                <a:lnTo>
                  <a:pt x="787813" y="3556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088894" y="3552825"/>
            <a:ext cx="1881632" cy="251332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5139435" y="3552825"/>
            <a:ext cx="501015" cy="251460"/>
          </a:xfrm>
          <a:custGeom>
            <a:avLst/>
            <a:gdLst/>
            <a:ahLst/>
            <a:cxnLst/>
            <a:rect l="l" t="t" r="r" b="b"/>
            <a:pathLst>
              <a:path w="501014" h="251460">
                <a:moveTo>
                  <a:pt x="105419" y="93599"/>
                </a:moveTo>
                <a:lnTo>
                  <a:pt x="68452" y="93599"/>
                </a:lnTo>
                <a:lnTo>
                  <a:pt x="75818" y="96519"/>
                </a:lnTo>
                <a:lnTo>
                  <a:pt x="80899" y="102362"/>
                </a:lnTo>
                <a:lnTo>
                  <a:pt x="88391" y="141224"/>
                </a:lnTo>
                <a:lnTo>
                  <a:pt x="69385" y="148443"/>
                </a:lnTo>
                <a:lnTo>
                  <a:pt x="53308" y="155067"/>
                </a:lnTo>
                <a:lnTo>
                  <a:pt x="14906" y="177292"/>
                </a:lnTo>
                <a:lnTo>
                  <a:pt x="0" y="201168"/>
                </a:lnTo>
                <a:lnTo>
                  <a:pt x="58" y="209676"/>
                </a:lnTo>
                <a:lnTo>
                  <a:pt x="22764" y="246967"/>
                </a:lnTo>
                <a:lnTo>
                  <a:pt x="37718" y="249808"/>
                </a:lnTo>
                <a:lnTo>
                  <a:pt x="44830" y="249808"/>
                </a:lnTo>
                <a:lnTo>
                  <a:pt x="80387" y="229743"/>
                </a:lnTo>
                <a:lnTo>
                  <a:pt x="47243" y="229743"/>
                </a:lnTo>
                <a:lnTo>
                  <a:pt x="41528" y="226949"/>
                </a:lnTo>
                <a:lnTo>
                  <a:pt x="36575" y="221487"/>
                </a:lnTo>
                <a:lnTo>
                  <a:pt x="31623" y="215900"/>
                </a:lnTo>
                <a:lnTo>
                  <a:pt x="29083" y="209042"/>
                </a:lnTo>
                <a:lnTo>
                  <a:pt x="29083" y="194182"/>
                </a:lnTo>
                <a:lnTo>
                  <a:pt x="59566" y="164054"/>
                </a:lnTo>
                <a:lnTo>
                  <a:pt x="88391" y="151892"/>
                </a:lnTo>
                <a:lnTo>
                  <a:pt x="116966" y="151892"/>
                </a:lnTo>
                <a:lnTo>
                  <a:pt x="116872" y="132206"/>
                </a:lnTo>
                <a:lnTo>
                  <a:pt x="105663" y="93725"/>
                </a:lnTo>
                <a:lnTo>
                  <a:pt x="105419" y="93599"/>
                </a:lnTo>
                <a:close/>
              </a:path>
              <a:path w="501014" h="251460">
                <a:moveTo>
                  <a:pt x="118886" y="223647"/>
                </a:moveTo>
                <a:lnTo>
                  <a:pt x="88391" y="223647"/>
                </a:lnTo>
                <a:lnTo>
                  <a:pt x="88518" y="233044"/>
                </a:lnTo>
                <a:lnTo>
                  <a:pt x="90169" y="239775"/>
                </a:lnTo>
                <a:lnTo>
                  <a:pt x="93599" y="243712"/>
                </a:lnTo>
                <a:lnTo>
                  <a:pt x="96900" y="247650"/>
                </a:lnTo>
                <a:lnTo>
                  <a:pt x="101473" y="249681"/>
                </a:lnTo>
                <a:lnTo>
                  <a:pt x="107061" y="249681"/>
                </a:lnTo>
                <a:lnTo>
                  <a:pt x="116036" y="248042"/>
                </a:lnTo>
                <a:lnTo>
                  <a:pt x="125237" y="243141"/>
                </a:lnTo>
                <a:lnTo>
                  <a:pt x="134653" y="235001"/>
                </a:lnTo>
                <a:lnTo>
                  <a:pt x="140721" y="227837"/>
                </a:lnTo>
                <a:lnTo>
                  <a:pt x="123571" y="227837"/>
                </a:lnTo>
                <a:lnTo>
                  <a:pt x="122047" y="227202"/>
                </a:lnTo>
                <a:lnTo>
                  <a:pt x="120776" y="226060"/>
                </a:lnTo>
                <a:lnTo>
                  <a:pt x="119379" y="224917"/>
                </a:lnTo>
                <a:lnTo>
                  <a:pt x="118886" y="223647"/>
                </a:lnTo>
                <a:close/>
              </a:path>
              <a:path w="501014" h="251460">
                <a:moveTo>
                  <a:pt x="116966" y="151892"/>
                </a:moveTo>
                <a:lnTo>
                  <a:pt x="88391" y="151892"/>
                </a:lnTo>
                <a:lnTo>
                  <a:pt x="88391" y="212344"/>
                </a:lnTo>
                <a:lnTo>
                  <a:pt x="78152" y="219938"/>
                </a:lnTo>
                <a:lnTo>
                  <a:pt x="68961" y="225377"/>
                </a:lnTo>
                <a:lnTo>
                  <a:pt x="60817" y="228649"/>
                </a:lnTo>
                <a:lnTo>
                  <a:pt x="53721" y="229743"/>
                </a:lnTo>
                <a:lnTo>
                  <a:pt x="80387" y="229743"/>
                </a:lnTo>
                <a:lnTo>
                  <a:pt x="88391" y="223647"/>
                </a:lnTo>
                <a:lnTo>
                  <a:pt x="118886" y="223647"/>
                </a:lnTo>
                <a:lnTo>
                  <a:pt x="118490" y="222631"/>
                </a:lnTo>
                <a:lnTo>
                  <a:pt x="117855" y="219201"/>
                </a:lnTo>
                <a:lnTo>
                  <a:pt x="117489" y="215900"/>
                </a:lnTo>
                <a:lnTo>
                  <a:pt x="117173" y="209676"/>
                </a:lnTo>
                <a:lnTo>
                  <a:pt x="117016" y="201628"/>
                </a:lnTo>
                <a:lnTo>
                  <a:pt x="116966" y="151892"/>
                </a:lnTo>
                <a:close/>
              </a:path>
              <a:path w="501014" h="251460">
                <a:moveTo>
                  <a:pt x="144272" y="213868"/>
                </a:moveTo>
                <a:lnTo>
                  <a:pt x="127126" y="227837"/>
                </a:lnTo>
                <a:lnTo>
                  <a:pt x="140721" y="227837"/>
                </a:lnTo>
                <a:lnTo>
                  <a:pt x="144272" y="223647"/>
                </a:lnTo>
                <a:lnTo>
                  <a:pt x="144272" y="213868"/>
                </a:lnTo>
                <a:close/>
              </a:path>
              <a:path w="501014" h="251460">
                <a:moveTo>
                  <a:pt x="64135" y="83057"/>
                </a:moveTo>
                <a:lnTo>
                  <a:pt x="21336" y="95504"/>
                </a:lnTo>
                <a:lnTo>
                  <a:pt x="5968" y="122936"/>
                </a:lnTo>
                <a:lnTo>
                  <a:pt x="6056" y="128397"/>
                </a:lnTo>
                <a:lnTo>
                  <a:pt x="7365" y="132206"/>
                </a:lnTo>
                <a:lnTo>
                  <a:pt x="12826" y="138175"/>
                </a:lnTo>
                <a:lnTo>
                  <a:pt x="16255" y="139700"/>
                </a:lnTo>
                <a:lnTo>
                  <a:pt x="25018" y="139700"/>
                </a:lnTo>
                <a:lnTo>
                  <a:pt x="34998" y="114966"/>
                </a:lnTo>
                <a:lnTo>
                  <a:pt x="35026" y="107747"/>
                </a:lnTo>
                <a:lnTo>
                  <a:pt x="37211" y="103377"/>
                </a:lnTo>
                <a:lnTo>
                  <a:pt x="45847" y="95504"/>
                </a:lnTo>
                <a:lnTo>
                  <a:pt x="51688" y="93599"/>
                </a:lnTo>
                <a:lnTo>
                  <a:pt x="105419" y="93599"/>
                </a:lnTo>
                <a:lnTo>
                  <a:pt x="98805" y="90169"/>
                </a:lnTo>
                <a:lnTo>
                  <a:pt x="91566" y="87022"/>
                </a:lnTo>
                <a:lnTo>
                  <a:pt x="83375" y="84804"/>
                </a:lnTo>
                <a:lnTo>
                  <a:pt x="74231" y="83490"/>
                </a:lnTo>
                <a:lnTo>
                  <a:pt x="64135" y="83057"/>
                </a:lnTo>
                <a:close/>
              </a:path>
              <a:path w="501014" h="251460">
                <a:moveTo>
                  <a:pt x="227456" y="240283"/>
                </a:moveTo>
                <a:lnTo>
                  <a:pt x="148971" y="240283"/>
                </a:lnTo>
                <a:lnTo>
                  <a:pt x="148971" y="246506"/>
                </a:lnTo>
                <a:lnTo>
                  <a:pt x="227456" y="246506"/>
                </a:lnTo>
                <a:lnTo>
                  <a:pt x="227456" y="240283"/>
                </a:lnTo>
                <a:close/>
              </a:path>
              <a:path w="501014" h="251460">
                <a:moveTo>
                  <a:pt x="320293" y="240283"/>
                </a:moveTo>
                <a:lnTo>
                  <a:pt x="241680" y="240283"/>
                </a:lnTo>
                <a:lnTo>
                  <a:pt x="241680" y="246506"/>
                </a:lnTo>
                <a:lnTo>
                  <a:pt x="320293" y="246506"/>
                </a:lnTo>
                <a:lnTo>
                  <a:pt x="320293" y="240283"/>
                </a:lnTo>
                <a:close/>
              </a:path>
              <a:path w="501014" h="251460">
                <a:moveTo>
                  <a:pt x="201675" y="106044"/>
                </a:moveTo>
                <a:lnTo>
                  <a:pt x="163575" y="106044"/>
                </a:lnTo>
                <a:lnTo>
                  <a:pt x="165988" y="106806"/>
                </a:lnTo>
                <a:lnTo>
                  <a:pt x="169544" y="109855"/>
                </a:lnTo>
                <a:lnTo>
                  <a:pt x="173100" y="222123"/>
                </a:lnTo>
                <a:lnTo>
                  <a:pt x="171576" y="229997"/>
                </a:lnTo>
                <a:lnTo>
                  <a:pt x="168783" y="234061"/>
                </a:lnTo>
                <a:lnTo>
                  <a:pt x="165988" y="238251"/>
                </a:lnTo>
                <a:lnTo>
                  <a:pt x="160527" y="240283"/>
                </a:lnTo>
                <a:lnTo>
                  <a:pt x="218821" y="240283"/>
                </a:lnTo>
                <a:lnTo>
                  <a:pt x="213105" y="239522"/>
                </a:lnTo>
                <a:lnTo>
                  <a:pt x="210185" y="237870"/>
                </a:lnTo>
                <a:lnTo>
                  <a:pt x="207390" y="236347"/>
                </a:lnTo>
                <a:lnTo>
                  <a:pt x="205231" y="233933"/>
                </a:lnTo>
                <a:lnTo>
                  <a:pt x="203580" y="230505"/>
                </a:lnTo>
                <a:lnTo>
                  <a:pt x="202311" y="227964"/>
                </a:lnTo>
                <a:lnTo>
                  <a:pt x="201749" y="222123"/>
                </a:lnTo>
                <a:lnTo>
                  <a:pt x="201675" y="126873"/>
                </a:lnTo>
                <a:lnTo>
                  <a:pt x="211889" y="117038"/>
                </a:lnTo>
                <a:lnTo>
                  <a:pt x="212549" y="116586"/>
                </a:lnTo>
                <a:lnTo>
                  <a:pt x="201675" y="116586"/>
                </a:lnTo>
                <a:lnTo>
                  <a:pt x="201675" y="106044"/>
                </a:lnTo>
                <a:close/>
              </a:path>
              <a:path w="501014" h="251460">
                <a:moveTo>
                  <a:pt x="289343" y="104393"/>
                </a:moveTo>
                <a:lnTo>
                  <a:pt x="251713" y="104393"/>
                </a:lnTo>
                <a:lnTo>
                  <a:pt x="257937" y="107568"/>
                </a:lnTo>
                <a:lnTo>
                  <a:pt x="261747" y="114173"/>
                </a:lnTo>
                <a:lnTo>
                  <a:pt x="267222" y="222123"/>
                </a:lnTo>
                <a:lnTo>
                  <a:pt x="267080" y="225170"/>
                </a:lnTo>
                <a:lnTo>
                  <a:pt x="266700" y="226949"/>
                </a:lnTo>
                <a:lnTo>
                  <a:pt x="265556" y="231267"/>
                </a:lnTo>
                <a:lnTo>
                  <a:pt x="263525" y="234569"/>
                </a:lnTo>
                <a:lnTo>
                  <a:pt x="260476" y="236855"/>
                </a:lnTo>
                <a:lnTo>
                  <a:pt x="257555" y="239141"/>
                </a:lnTo>
                <a:lnTo>
                  <a:pt x="252349" y="240283"/>
                </a:lnTo>
                <a:lnTo>
                  <a:pt x="312674" y="240283"/>
                </a:lnTo>
                <a:lnTo>
                  <a:pt x="307339" y="239394"/>
                </a:lnTo>
                <a:lnTo>
                  <a:pt x="304546" y="237870"/>
                </a:lnTo>
                <a:lnTo>
                  <a:pt x="301751" y="236219"/>
                </a:lnTo>
                <a:lnTo>
                  <a:pt x="299719" y="233933"/>
                </a:lnTo>
                <a:lnTo>
                  <a:pt x="298450" y="231012"/>
                </a:lnTo>
                <a:lnTo>
                  <a:pt x="296799" y="227456"/>
                </a:lnTo>
                <a:lnTo>
                  <a:pt x="296108" y="221361"/>
                </a:lnTo>
                <a:lnTo>
                  <a:pt x="296037" y="142875"/>
                </a:lnTo>
                <a:lnTo>
                  <a:pt x="295798" y="132802"/>
                </a:lnTo>
                <a:lnTo>
                  <a:pt x="295084" y="124110"/>
                </a:lnTo>
                <a:lnTo>
                  <a:pt x="293932" y="117038"/>
                </a:lnTo>
                <a:lnTo>
                  <a:pt x="293833" y="116586"/>
                </a:lnTo>
                <a:lnTo>
                  <a:pt x="292226" y="110870"/>
                </a:lnTo>
                <a:lnTo>
                  <a:pt x="289343" y="104393"/>
                </a:lnTo>
                <a:close/>
              </a:path>
              <a:path w="501014" h="251460">
                <a:moveTo>
                  <a:pt x="263525" y="83057"/>
                </a:moveTo>
                <a:lnTo>
                  <a:pt x="254888" y="83057"/>
                </a:lnTo>
                <a:lnTo>
                  <a:pt x="242056" y="85153"/>
                </a:lnTo>
                <a:lnTo>
                  <a:pt x="228901" y="91439"/>
                </a:lnTo>
                <a:lnTo>
                  <a:pt x="215437" y="101917"/>
                </a:lnTo>
                <a:lnTo>
                  <a:pt x="201675" y="116586"/>
                </a:lnTo>
                <a:lnTo>
                  <a:pt x="212549" y="116586"/>
                </a:lnTo>
                <a:lnTo>
                  <a:pt x="222138" y="110013"/>
                </a:lnTo>
                <a:lnTo>
                  <a:pt x="232411" y="105798"/>
                </a:lnTo>
                <a:lnTo>
                  <a:pt x="242697" y="104393"/>
                </a:lnTo>
                <a:lnTo>
                  <a:pt x="289343" y="104393"/>
                </a:lnTo>
                <a:lnTo>
                  <a:pt x="289153" y="103965"/>
                </a:lnTo>
                <a:lnTo>
                  <a:pt x="285638" y="98107"/>
                </a:lnTo>
                <a:lnTo>
                  <a:pt x="281672" y="93297"/>
                </a:lnTo>
                <a:lnTo>
                  <a:pt x="277240" y="89535"/>
                </a:lnTo>
                <a:lnTo>
                  <a:pt x="271017" y="85217"/>
                </a:lnTo>
                <a:lnTo>
                  <a:pt x="263525" y="83057"/>
                </a:lnTo>
                <a:close/>
              </a:path>
              <a:path w="501014" h="251460">
                <a:moveTo>
                  <a:pt x="201675" y="83057"/>
                </a:moveTo>
                <a:lnTo>
                  <a:pt x="194183" y="83057"/>
                </a:lnTo>
                <a:lnTo>
                  <a:pt x="146303" y="102362"/>
                </a:lnTo>
                <a:lnTo>
                  <a:pt x="148971" y="108712"/>
                </a:lnTo>
                <a:lnTo>
                  <a:pt x="153415" y="106933"/>
                </a:lnTo>
                <a:lnTo>
                  <a:pt x="157352" y="106044"/>
                </a:lnTo>
                <a:lnTo>
                  <a:pt x="201675" y="106044"/>
                </a:lnTo>
                <a:lnTo>
                  <a:pt x="201675" y="83057"/>
                </a:lnTo>
                <a:close/>
              </a:path>
              <a:path w="501014" h="251460">
                <a:moveTo>
                  <a:pt x="411225" y="82804"/>
                </a:moveTo>
                <a:lnTo>
                  <a:pt x="367381" y="98770"/>
                </a:lnTo>
                <a:lnTo>
                  <a:pt x="339740" y="140954"/>
                </a:lnTo>
                <a:lnTo>
                  <a:pt x="334390" y="173736"/>
                </a:lnTo>
                <a:lnTo>
                  <a:pt x="335605" y="190021"/>
                </a:lnTo>
                <a:lnTo>
                  <a:pt x="353822" y="229616"/>
                </a:lnTo>
                <a:lnTo>
                  <a:pt x="386611" y="249975"/>
                </a:lnTo>
                <a:lnTo>
                  <a:pt x="399161" y="251332"/>
                </a:lnTo>
                <a:lnTo>
                  <a:pt x="407797" y="251332"/>
                </a:lnTo>
                <a:lnTo>
                  <a:pt x="442137" y="232282"/>
                </a:lnTo>
                <a:lnTo>
                  <a:pt x="415289" y="232282"/>
                </a:lnTo>
                <a:lnTo>
                  <a:pt x="406169" y="231116"/>
                </a:lnTo>
                <a:lnTo>
                  <a:pt x="374713" y="203275"/>
                </a:lnTo>
                <a:lnTo>
                  <a:pt x="366140" y="160019"/>
                </a:lnTo>
                <a:lnTo>
                  <a:pt x="367119" y="143712"/>
                </a:lnTo>
                <a:lnTo>
                  <a:pt x="381888" y="107314"/>
                </a:lnTo>
                <a:lnTo>
                  <a:pt x="409066" y="93599"/>
                </a:lnTo>
                <a:lnTo>
                  <a:pt x="442714" y="93599"/>
                </a:lnTo>
                <a:lnTo>
                  <a:pt x="438586" y="90304"/>
                </a:lnTo>
                <a:lnTo>
                  <a:pt x="430371" y="86137"/>
                </a:lnTo>
                <a:lnTo>
                  <a:pt x="421251" y="83637"/>
                </a:lnTo>
                <a:lnTo>
                  <a:pt x="411225" y="82804"/>
                </a:lnTo>
                <a:close/>
              </a:path>
              <a:path w="501014" h="251460">
                <a:moveTo>
                  <a:pt x="499110" y="225679"/>
                </a:moveTo>
                <a:lnTo>
                  <a:pt x="493902" y="227711"/>
                </a:lnTo>
                <a:lnTo>
                  <a:pt x="489712" y="228600"/>
                </a:lnTo>
                <a:lnTo>
                  <a:pt x="445897" y="228600"/>
                </a:lnTo>
                <a:lnTo>
                  <a:pt x="445897" y="251332"/>
                </a:lnTo>
                <a:lnTo>
                  <a:pt x="453771" y="251332"/>
                </a:lnTo>
                <a:lnTo>
                  <a:pt x="501014" y="231775"/>
                </a:lnTo>
                <a:lnTo>
                  <a:pt x="499110" y="225679"/>
                </a:lnTo>
                <a:close/>
              </a:path>
              <a:path w="501014" h="251460">
                <a:moveTo>
                  <a:pt x="442714" y="93599"/>
                </a:moveTo>
                <a:lnTo>
                  <a:pt x="414527" y="93599"/>
                </a:lnTo>
                <a:lnTo>
                  <a:pt x="420115" y="95250"/>
                </a:lnTo>
                <a:lnTo>
                  <a:pt x="431546" y="101854"/>
                </a:lnTo>
                <a:lnTo>
                  <a:pt x="445897" y="134619"/>
                </a:lnTo>
                <a:lnTo>
                  <a:pt x="445897" y="216535"/>
                </a:lnTo>
                <a:lnTo>
                  <a:pt x="438417" y="223442"/>
                </a:lnTo>
                <a:lnTo>
                  <a:pt x="430831" y="228361"/>
                </a:lnTo>
                <a:lnTo>
                  <a:pt x="423126" y="231304"/>
                </a:lnTo>
                <a:lnTo>
                  <a:pt x="415289" y="232282"/>
                </a:lnTo>
                <a:lnTo>
                  <a:pt x="442137" y="232282"/>
                </a:lnTo>
                <a:lnTo>
                  <a:pt x="445897" y="228600"/>
                </a:lnTo>
                <a:lnTo>
                  <a:pt x="483997" y="228600"/>
                </a:lnTo>
                <a:lnTo>
                  <a:pt x="481838" y="227837"/>
                </a:lnTo>
                <a:lnTo>
                  <a:pt x="479933" y="226187"/>
                </a:lnTo>
                <a:lnTo>
                  <a:pt x="478027" y="224662"/>
                </a:lnTo>
                <a:lnTo>
                  <a:pt x="476630" y="221742"/>
                </a:lnTo>
                <a:lnTo>
                  <a:pt x="474472" y="96138"/>
                </a:lnTo>
                <a:lnTo>
                  <a:pt x="445897" y="96138"/>
                </a:lnTo>
                <a:lnTo>
                  <a:pt x="442714" y="93599"/>
                </a:lnTo>
                <a:close/>
              </a:path>
              <a:path w="501014" h="251460">
                <a:moveTo>
                  <a:pt x="474472" y="22605"/>
                </a:moveTo>
                <a:lnTo>
                  <a:pt x="436372" y="22605"/>
                </a:lnTo>
                <a:lnTo>
                  <a:pt x="438658" y="23367"/>
                </a:lnTo>
                <a:lnTo>
                  <a:pt x="440436" y="24891"/>
                </a:lnTo>
                <a:lnTo>
                  <a:pt x="445897" y="96138"/>
                </a:lnTo>
                <a:lnTo>
                  <a:pt x="474472" y="96138"/>
                </a:lnTo>
                <a:lnTo>
                  <a:pt x="474472" y="22605"/>
                </a:lnTo>
                <a:close/>
              </a:path>
              <a:path w="501014" h="251460">
                <a:moveTo>
                  <a:pt x="474472" y="0"/>
                </a:moveTo>
                <a:lnTo>
                  <a:pt x="466725" y="0"/>
                </a:lnTo>
                <a:lnTo>
                  <a:pt x="419353" y="19430"/>
                </a:lnTo>
                <a:lnTo>
                  <a:pt x="421639" y="25400"/>
                </a:lnTo>
                <a:lnTo>
                  <a:pt x="426592" y="23622"/>
                </a:lnTo>
                <a:lnTo>
                  <a:pt x="430529" y="22605"/>
                </a:lnTo>
                <a:lnTo>
                  <a:pt x="474472" y="22605"/>
                </a:lnTo>
                <a:lnTo>
                  <a:pt x="474472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2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797169" y="3552825"/>
            <a:ext cx="1882799" cy="305688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7857490" y="3552825"/>
            <a:ext cx="1071880" cy="251460"/>
          </a:xfrm>
          <a:custGeom>
            <a:avLst/>
            <a:gdLst/>
            <a:ahLst/>
            <a:cxnLst/>
            <a:rect l="l" t="t" r="r" b="b"/>
            <a:pathLst>
              <a:path w="1071879" h="251460">
                <a:moveTo>
                  <a:pt x="81914" y="240030"/>
                </a:moveTo>
                <a:lnTo>
                  <a:pt x="0" y="240030"/>
                </a:lnTo>
                <a:lnTo>
                  <a:pt x="0" y="246506"/>
                </a:lnTo>
                <a:lnTo>
                  <a:pt x="81914" y="246506"/>
                </a:lnTo>
                <a:lnTo>
                  <a:pt x="81914" y="240030"/>
                </a:lnTo>
                <a:close/>
              </a:path>
              <a:path w="1071879" h="251460">
                <a:moveTo>
                  <a:pt x="83918" y="48640"/>
                </a:moveTo>
                <a:lnTo>
                  <a:pt x="48640" y="48640"/>
                </a:lnTo>
                <a:lnTo>
                  <a:pt x="139445" y="246506"/>
                </a:lnTo>
                <a:lnTo>
                  <a:pt x="145160" y="246506"/>
                </a:lnTo>
                <a:lnTo>
                  <a:pt x="168616" y="195325"/>
                </a:lnTo>
                <a:lnTo>
                  <a:pt x="151891" y="195325"/>
                </a:lnTo>
                <a:lnTo>
                  <a:pt x="83918" y="48640"/>
                </a:lnTo>
                <a:close/>
              </a:path>
              <a:path w="1071879" h="251460">
                <a:moveTo>
                  <a:pt x="302386" y="240030"/>
                </a:moveTo>
                <a:lnTo>
                  <a:pt x="202564" y="240030"/>
                </a:lnTo>
                <a:lnTo>
                  <a:pt x="202564" y="246506"/>
                </a:lnTo>
                <a:lnTo>
                  <a:pt x="302386" y="246506"/>
                </a:lnTo>
                <a:lnTo>
                  <a:pt x="302386" y="240030"/>
                </a:lnTo>
                <a:close/>
              </a:path>
              <a:path w="1071879" h="251460">
                <a:moveTo>
                  <a:pt x="66675" y="11429"/>
                </a:moveTo>
                <a:lnTo>
                  <a:pt x="0" y="11429"/>
                </a:lnTo>
                <a:lnTo>
                  <a:pt x="0" y="17779"/>
                </a:lnTo>
                <a:lnTo>
                  <a:pt x="9651" y="17779"/>
                </a:lnTo>
                <a:lnTo>
                  <a:pt x="16636" y="18923"/>
                </a:lnTo>
                <a:lnTo>
                  <a:pt x="25273" y="23495"/>
                </a:lnTo>
                <a:lnTo>
                  <a:pt x="28193" y="26288"/>
                </a:lnTo>
                <a:lnTo>
                  <a:pt x="32130" y="34162"/>
                </a:lnTo>
                <a:lnTo>
                  <a:pt x="33400" y="41783"/>
                </a:lnTo>
                <a:lnTo>
                  <a:pt x="33400" y="205739"/>
                </a:lnTo>
                <a:lnTo>
                  <a:pt x="18287" y="240030"/>
                </a:lnTo>
                <a:lnTo>
                  <a:pt x="64261" y="240030"/>
                </a:lnTo>
                <a:lnTo>
                  <a:pt x="48640" y="205739"/>
                </a:lnTo>
                <a:lnTo>
                  <a:pt x="48640" y="48640"/>
                </a:lnTo>
                <a:lnTo>
                  <a:pt x="83918" y="48640"/>
                </a:lnTo>
                <a:lnTo>
                  <a:pt x="66675" y="11429"/>
                </a:lnTo>
                <a:close/>
              </a:path>
              <a:path w="1071879" h="251460">
                <a:moveTo>
                  <a:pt x="269206" y="48640"/>
                </a:moveTo>
                <a:lnTo>
                  <a:pt x="235838" y="48640"/>
                </a:lnTo>
                <a:lnTo>
                  <a:pt x="235838" y="205739"/>
                </a:lnTo>
                <a:lnTo>
                  <a:pt x="235600" y="214743"/>
                </a:lnTo>
                <a:lnTo>
                  <a:pt x="220979" y="240030"/>
                </a:lnTo>
                <a:lnTo>
                  <a:pt x="284987" y="240030"/>
                </a:lnTo>
                <a:lnTo>
                  <a:pt x="269112" y="205739"/>
                </a:lnTo>
                <a:lnTo>
                  <a:pt x="269206" y="48640"/>
                </a:lnTo>
                <a:close/>
              </a:path>
              <a:path w="1071879" h="251460">
                <a:moveTo>
                  <a:pt x="302386" y="11429"/>
                </a:moveTo>
                <a:lnTo>
                  <a:pt x="235838" y="11429"/>
                </a:lnTo>
                <a:lnTo>
                  <a:pt x="151891" y="195325"/>
                </a:lnTo>
                <a:lnTo>
                  <a:pt x="168616" y="195325"/>
                </a:lnTo>
                <a:lnTo>
                  <a:pt x="235838" y="48640"/>
                </a:lnTo>
                <a:lnTo>
                  <a:pt x="269206" y="48640"/>
                </a:lnTo>
                <a:lnTo>
                  <a:pt x="284225" y="17779"/>
                </a:lnTo>
                <a:lnTo>
                  <a:pt x="302386" y="17779"/>
                </a:lnTo>
                <a:lnTo>
                  <a:pt x="302386" y="11429"/>
                </a:lnTo>
                <a:close/>
              </a:path>
              <a:path w="1071879" h="251460">
                <a:moveTo>
                  <a:pt x="427745" y="93599"/>
                </a:moveTo>
                <a:lnTo>
                  <a:pt x="390778" y="93599"/>
                </a:lnTo>
                <a:lnTo>
                  <a:pt x="398144" y="96519"/>
                </a:lnTo>
                <a:lnTo>
                  <a:pt x="403225" y="102362"/>
                </a:lnTo>
                <a:lnTo>
                  <a:pt x="410717" y="141224"/>
                </a:lnTo>
                <a:lnTo>
                  <a:pt x="391711" y="148443"/>
                </a:lnTo>
                <a:lnTo>
                  <a:pt x="375634" y="155067"/>
                </a:lnTo>
                <a:lnTo>
                  <a:pt x="337232" y="177292"/>
                </a:lnTo>
                <a:lnTo>
                  <a:pt x="322325" y="201168"/>
                </a:lnTo>
                <a:lnTo>
                  <a:pt x="322384" y="209676"/>
                </a:lnTo>
                <a:lnTo>
                  <a:pt x="345090" y="246967"/>
                </a:lnTo>
                <a:lnTo>
                  <a:pt x="360044" y="249808"/>
                </a:lnTo>
                <a:lnTo>
                  <a:pt x="367156" y="249808"/>
                </a:lnTo>
                <a:lnTo>
                  <a:pt x="402713" y="229743"/>
                </a:lnTo>
                <a:lnTo>
                  <a:pt x="369569" y="229743"/>
                </a:lnTo>
                <a:lnTo>
                  <a:pt x="363854" y="226949"/>
                </a:lnTo>
                <a:lnTo>
                  <a:pt x="358901" y="221487"/>
                </a:lnTo>
                <a:lnTo>
                  <a:pt x="353949" y="215900"/>
                </a:lnTo>
                <a:lnTo>
                  <a:pt x="351408" y="209042"/>
                </a:lnTo>
                <a:lnTo>
                  <a:pt x="351408" y="194182"/>
                </a:lnTo>
                <a:lnTo>
                  <a:pt x="381892" y="164054"/>
                </a:lnTo>
                <a:lnTo>
                  <a:pt x="410717" y="151892"/>
                </a:lnTo>
                <a:lnTo>
                  <a:pt x="439292" y="151892"/>
                </a:lnTo>
                <a:lnTo>
                  <a:pt x="439198" y="132206"/>
                </a:lnTo>
                <a:lnTo>
                  <a:pt x="427989" y="93725"/>
                </a:lnTo>
                <a:lnTo>
                  <a:pt x="427745" y="93599"/>
                </a:lnTo>
                <a:close/>
              </a:path>
              <a:path w="1071879" h="251460">
                <a:moveTo>
                  <a:pt x="441212" y="223647"/>
                </a:moveTo>
                <a:lnTo>
                  <a:pt x="410717" y="223647"/>
                </a:lnTo>
                <a:lnTo>
                  <a:pt x="410844" y="233044"/>
                </a:lnTo>
                <a:lnTo>
                  <a:pt x="412495" y="239775"/>
                </a:lnTo>
                <a:lnTo>
                  <a:pt x="415925" y="243712"/>
                </a:lnTo>
                <a:lnTo>
                  <a:pt x="419226" y="247650"/>
                </a:lnTo>
                <a:lnTo>
                  <a:pt x="423799" y="249681"/>
                </a:lnTo>
                <a:lnTo>
                  <a:pt x="429386" y="249681"/>
                </a:lnTo>
                <a:lnTo>
                  <a:pt x="438362" y="248042"/>
                </a:lnTo>
                <a:lnTo>
                  <a:pt x="447563" y="243141"/>
                </a:lnTo>
                <a:lnTo>
                  <a:pt x="456979" y="235001"/>
                </a:lnTo>
                <a:lnTo>
                  <a:pt x="463047" y="227837"/>
                </a:lnTo>
                <a:lnTo>
                  <a:pt x="445896" y="227837"/>
                </a:lnTo>
                <a:lnTo>
                  <a:pt x="444373" y="227202"/>
                </a:lnTo>
                <a:lnTo>
                  <a:pt x="443102" y="226060"/>
                </a:lnTo>
                <a:lnTo>
                  <a:pt x="441705" y="224917"/>
                </a:lnTo>
                <a:lnTo>
                  <a:pt x="441212" y="223647"/>
                </a:lnTo>
                <a:close/>
              </a:path>
              <a:path w="1071879" h="251460">
                <a:moveTo>
                  <a:pt x="439292" y="151892"/>
                </a:moveTo>
                <a:lnTo>
                  <a:pt x="410717" y="151892"/>
                </a:lnTo>
                <a:lnTo>
                  <a:pt x="410717" y="212344"/>
                </a:lnTo>
                <a:lnTo>
                  <a:pt x="400478" y="219938"/>
                </a:lnTo>
                <a:lnTo>
                  <a:pt x="391286" y="225377"/>
                </a:lnTo>
                <a:lnTo>
                  <a:pt x="383143" y="228649"/>
                </a:lnTo>
                <a:lnTo>
                  <a:pt x="376046" y="229743"/>
                </a:lnTo>
                <a:lnTo>
                  <a:pt x="402713" y="229743"/>
                </a:lnTo>
                <a:lnTo>
                  <a:pt x="410717" y="223647"/>
                </a:lnTo>
                <a:lnTo>
                  <a:pt x="441212" y="223647"/>
                </a:lnTo>
                <a:lnTo>
                  <a:pt x="440816" y="222631"/>
                </a:lnTo>
                <a:lnTo>
                  <a:pt x="440181" y="219201"/>
                </a:lnTo>
                <a:lnTo>
                  <a:pt x="439815" y="215900"/>
                </a:lnTo>
                <a:lnTo>
                  <a:pt x="439499" y="209676"/>
                </a:lnTo>
                <a:lnTo>
                  <a:pt x="439342" y="201628"/>
                </a:lnTo>
                <a:lnTo>
                  <a:pt x="439292" y="151892"/>
                </a:lnTo>
                <a:close/>
              </a:path>
              <a:path w="1071879" h="251460">
                <a:moveTo>
                  <a:pt x="466598" y="213868"/>
                </a:moveTo>
                <a:lnTo>
                  <a:pt x="449452" y="227837"/>
                </a:lnTo>
                <a:lnTo>
                  <a:pt x="463047" y="227837"/>
                </a:lnTo>
                <a:lnTo>
                  <a:pt x="466598" y="223647"/>
                </a:lnTo>
                <a:lnTo>
                  <a:pt x="466598" y="213868"/>
                </a:lnTo>
                <a:close/>
              </a:path>
              <a:path w="1071879" h="251460">
                <a:moveTo>
                  <a:pt x="386460" y="83057"/>
                </a:moveTo>
                <a:lnTo>
                  <a:pt x="343661" y="95504"/>
                </a:lnTo>
                <a:lnTo>
                  <a:pt x="328294" y="122936"/>
                </a:lnTo>
                <a:lnTo>
                  <a:pt x="328382" y="128397"/>
                </a:lnTo>
                <a:lnTo>
                  <a:pt x="329691" y="132206"/>
                </a:lnTo>
                <a:lnTo>
                  <a:pt x="335152" y="138175"/>
                </a:lnTo>
                <a:lnTo>
                  <a:pt x="338581" y="139700"/>
                </a:lnTo>
                <a:lnTo>
                  <a:pt x="347344" y="139700"/>
                </a:lnTo>
                <a:lnTo>
                  <a:pt x="357324" y="114966"/>
                </a:lnTo>
                <a:lnTo>
                  <a:pt x="357352" y="107747"/>
                </a:lnTo>
                <a:lnTo>
                  <a:pt x="359536" y="103377"/>
                </a:lnTo>
                <a:lnTo>
                  <a:pt x="368173" y="95504"/>
                </a:lnTo>
                <a:lnTo>
                  <a:pt x="373887" y="93599"/>
                </a:lnTo>
                <a:lnTo>
                  <a:pt x="427745" y="93599"/>
                </a:lnTo>
                <a:lnTo>
                  <a:pt x="421131" y="90169"/>
                </a:lnTo>
                <a:lnTo>
                  <a:pt x="413892" y="87022"/>
                </a:lnTo>
                <a:lnTo>
                  <a:pt x="405701" y="84804"/>
                </a:lnTo>
                <a:lnTo>
                  <a:pt x="396557" y="83490"/>
                </a:lnTo>
                <a:lnTo>
                  <a:pt x="386460" y="83057"/>
                </a:lnTo>
                <a:close/>
              </a:path>
              <a:path w="1071879" h="251460">
                <a:moveTo>
                  <a:pt x="549782" y="240283"/>
                </a:moveTo>
                <a:lnTo>
                  <a:pt x="471296" y="240283"/>
                </a:lnTo>
                <a:lnTo>
                  <a:pt x="471296" y="246506"/>
                </a:lnTo>
                <a:lnTo>
                  <a:pt x="549782" y="246506"/>
                </a:lnTo>
                <a:lnTo>
                  <a:pt x="549782" y="240283"/>
                </a:lnTo>
                <a:close/>
              </a:path>
              <a:path w="1071879" h="251460">
                <a:moveTo>
                  <a:pt x="642619" y="240283"/>
                </a:moveTo>
                <a:lnTo>
                  <a:pt x="564006" y="240283"/>
                </a:lnTo>
                <a:lnTo>
                  <a:pt x="564006" y="246506"/>
                </a:lnTo>
                <a:lnTo>
                  <a:pt x="642619" y="246506"/>
                </a:lnTo>
                <a:lnTo>
                  <a:pt x="642619" y="240283"/>
                </a:lnTo>
                <a:close/>
              </a:path>
              <a:path w="1071879" h="251460">
                <a:moveTo>
                  <a:pt x="524001" y="106044"/>
                </a:moveTo>
                <a:lnTo>
                  <a:pt x="485901" y="106044"/>
                </a:lnTo>
                <a:lnTo>
                  <a:pt x="488314" y="106806"/>
                </a:lnTo>
                <a:lnTo>
                  <a:pt x="491870" y="109855"/>
                </a:lnTo>
                <a:lnTo>
                  <a:pt x="495426" y="222123"/>
                </a:lnTo>
                <a:lnTo>
                  <a:pt x="493902" y="229997"/>
                </a:lnTo>
                <a:lnTo>
                  <a:pt x="491108" y="234061"/>
                </a:lnTo>
                <a:lnTo>
                  <a:pt x="488314" y="238251"/>
                </a:lnTo>
                <a:lnTo>
                  <a:pt x="482853" y="240283"/>
                </a:lnTo>
                <a:lnTo>
                  <a:pt x="541146" y="240283"/>
                </a:lnTo>
                <a:lnTo>
                  <a:pt x="535431" y="239522"/>
                </a:lnTo>
                <a:lnTo>
                  <a:pt x="532510" y="237870"/>
                </a:lnTo>
                <a:lnTo>
                  <a:pt x="529716" y="236347"/>
                </a:lnTo>
                <a:lnTo>
                  <a:pt x="527557" y="233933"/>
                </a:lnTo>
                <a:lnTo>
                  <a:pt x="525906" y="230505"/>
                </a:lnTo>
                <a:lnTo>
                  <a:pt x="524636" y="227964"/>
                </a:lnTo>
                <a:lnTo>
                  <a:pt x="524075" y="222123"/>
                </a:lnTo>
                <a:lnTo>
                  <a:pt x="524001" y="126873"/>
                </a:lnTo>
                <a:lnTo>
                  <a:pt x="534215" y="117038"/>
                </a:lnTo>
                <a:lnTo>
                  <a:pt x="534875" y="116586"/>
                </a:lnTo>
                <a:lnTo>
                  <a:pt x="524001" y="116586"/>
                </a:lnTo>
                <a:lnTo>
                  <a:pt x="524001" y="106044"/>
                </a:lnTo>
                <a:close/>
              </a:path>
              <a:path w="1071879" h="251460">
                <a:moveTo>
                  <a:pt x="611669" y="104393"/>
                </a:moveTo>
                <a:lnTo>
                  <a:pt x="574039" y="104393"/>
                </a:lnTo>
                <a:lnTo>
                  <a:pt x="580262" y="107568"/>
                </a:lnTo>
                <a:lnTo>
                  <a:pt x="584073" y="114173"/>
                </a:lnTo>
                <a:lnTo>
                  <a:pt x="589548" y="222123"/>
                </a:lnTo>
                <a:lnTo>
                  <a:pt x="589406" y="225170"/>
                </a:lnTo>
                <a:lnTo>
                  <a:pt x="589026" y="226949"/>
                </a:lnTo>
                <a:lnTo>
                  <a:pt x="587882" y="231267"/>
                </a:lnTo>
                <a:lnTo>
                  <a:pt x="585851" y="234569"/>
                </a:lnTo>
                <a:lnTo>
                  <a:pt x="582802" y="236855"/>
                </a:lnTo>
                <a:lnTo>
                  <a:pt x="579881" y="239141"/>
                </a:lnTo>
                <a:lnTo>
                  <a:pt x="574675" y="240283"/>
                </a:lnTo>
                <a:lnTo>
                  <a:pt x="635000" y="240283"/>
                </a:lnTo>
                <a:lnTo>
                  <a:pt x="629665" y="239394"/>
                </a:lnTo>
                <a:lnTo>
                  <a:pt x="626871" y="237870"/>
                </a:lnTo>
                <a:lnTo>
                  <a:pt x="624077" y="236219"/>
                </a:lnTo>
                <a:lnTo>
                  <a:pt x="622045" y="233933"/>
                </a:lnTo>
                <a:lnTo>
                  <a:pt x="620776" y="231012"/>
                </a:lnTo>
                <a:lnTo>
                  <a:pt x="619125" y="227456"/>
                </a:lnTo>
                <a:lnTo>
                  <a:pt x="618434" y="221361"/>
                </a:lnTo>
                <a:lnTo>
                  <a:pt x="618362" y="142875"/>
                </a:lnTo>
                <a:lnTo>
                  <a:pt x="618124" y="132802"/>
                </a:lnTo>
                <a:lnTo>
                  <a:pt x="617410" y="124110"/>
                </a:lnTo>
                <a:lnTo>
                  <a:pt x="616258" y="117038"/>
                </a:lnTo>
                <a:lnTo>
                  <a:pt x="616159" y="116586"/>
                </a:lnTo>
                <a:lnTo>
                  <a:pt x="614552" y="110870"/>
                </a:lnTo>
                <a:lnTo>
                  <a:pt x="611669" y="104393"/>
                </a:lnTo>
                <a:close/>
              </a:path>
              <a:path w="1071879" h="251460">
                <a:moveTo>
                  <a:pt x="585851" y="83057"/>
                </a:moveTo>
                <a:lnTo>
                  <a:pt x="577214" y="83057"/>
                </a:lnTo>
                <a:lnTo>
                  <a:pt x="564382" y="85153"/>
                </a:lnTo>
                <a:lnTo>
                  <a:pt x="551227" y="91439"/>
                </a:lnTo>
                <a:lnTo>
                  <a:pt x="537763" y="101917"/>
                </a:lnTo>
                <a:lnTo>
                  <a:pt x="524001" y="116586"/>
                </a:lnTo>
                <a:lnTo>
                  <a:pt x="534875" y="116586"/>
                </a:lnTo>
                <a:lnTo>
                  <a:pt x="544464" y="110013"/>
                </a:lnTo>
                <a:lnTo>
                  <a:pt x="554737" y="105798"/>
                </a:lnTo>
                <a:lnTo>
                  <a:pt x="565023" y="104393"/>
                </a:lnTo>
                <a:lnTo>
                  <a:pt x="611669" y="104393"/>
                </a:lnTo>
                <a:lnTo>
                  <a:pt x="611479" y="103965"/>
                </a:lnTo>
                <a:lnTo>
                  <a:pt x="607964" y="98107"/>
                </a:lnTo>
                <a:lnTo>
                  <a:pt x="603998" y="93297"/>
                </a:lnTo>
                <a:lnTo>
                  <a:pt x="599566" y="89535"/>
                </a:lnTo>
                <a:lnTo>
                  <a:pt x="593343" y="85217"/>
                </a:lnTo>
                <a:lnTo>
                  <a:pt x="585851" y="83057"/>
                </a:lnTo>
                <a:close/>
              </a:path>
              <a:path w="1071879" h="251460">
                <a:moveTo>
                  <a:pt x="524001" y="83057"/>
                </a:moveTo>
                <a:lnTo>
                  <a:pt x="516508" y="83057"/>
                </a:lnTo>
                <a:lnTo>
                  <a:pt x="468629" y="102362"/>
                </a:lnTo>
                <a:lnTo>
                  <a:pt x="471296" y="108712"/>
                </a:lnTo>
                <a:lnTo>
                  <a:pt x="475741" y="106933"/>
                </a:lnTo>
                <a:lnTo>
                  <a:pt x="479678" y="106044"/>
                </a:lnTo>
                <a:lnTo>
                  <a:pt x="524001" y="106044"/>
                </a:lnTo>
                <a:lnTo>
                  <a:pt x="524001" y="83057"/>
                </a:lnTo>
                <a:close/>
              </a:path>
              <a:path w="1071879" h="251460">
                <a:moveTo>
                  <a:pt x="700912" y="93980"/>
                </a:moveTo>
                <a:lnTo>
                  <a:pt x="653541" y="93980"/>
                </a:lnTo>
                <a:lnTo>
                  <a:pt x="659383" y="94742"/>
                </a:lnTo>
                <a:lnTo>
                  <a:pt x="665733" y="97789"/>
                </a:lnTo>
                <a:lnTo>
                  <a:pt x="668019" y="100075"/>
                </a:lnTo>
                <a:lnTo>
                  <a:pt x="669670" y="102997"/>
                </a:lnTo>
                <a:lnTo>
                  <a:pt x="671321" y="105791"/>
                </a:lnTo>
                <a:lnTo>
                  <a:pt x="672083" y="110998"/>
                </a:lnTo>
                <a:lnTo>
                  <a:pt x="672185" y="193929"/>
                </a:lnTo>
                <a:lnTo>
                  <a:pt x="672322" y="199913"/>
                </a:lnTo>
                <a:lnTo>
                  <a:pt x="683005" y="238506"/>
                </a:lnTo>
                <a:lnTo>
                  <a:pt x="689609" y="243586"/>
                </a:lnTo>
                <a:lnTo>
                  <a:pt x="696086" y="248793"/>
                </a:lnTo>
                <a:lnTo>
                  <a:pt x="703833" y="251332"/>
                </a:lnTo>
                <a:lnTo>
                  <a:pt x="720725" y="251332"/>
                </a:lnTo>
                <a:lnTo>
                  <a:pt x="754652" y="229997"/>
                </a:lnTo>
                <a:lnTo>
                  <a:pt x="719962" y="229997"/>
                </a:lnTo>
                <a:lnTo>
                  <a:pt x="713739" y="227711"/>
                </a:lnTo>
                <a:lnTo>
                  <a:pt x="701027" y="196353"/>
                </a:lnTo>
                <a:lnTo>
                  <a:pt x="700912" y="93980"/>
                </a:lnTo>
                <a:close/>
              </a:path>
              <a:path w="1071879" h="251460">
                <a:moveTo>
                  <a:pt x="796543" y="217677"/>
                </a:moveTo>
                <a:lnTo>
                  <a:pt x="766571" y="217677"/>
                </a:lnTo>
                <a:lnTo>
                  <a:pt x="766571" y="251332"/>
                </a:lnTo>
                <a:lnTo>
                  <a:pt x="774445" y="251332"/>
                </a:lnTo>
                <a:lnTo>
                  <a:pt x="821943" y="231775"/>
                </a:lnTo>
                <a:lnTo>
                  <a:pt x="820687" y="228600"/>
                </a:lnTo>
                <a:lnTo>
                  <a:pt x="804799" y="228600"/>
                </a:lnTo>
                <a:lnTo>
                  <a:pt x="802639" y="227837"/>
                </a:lnTo>
                <a:lnTo>
                  <a:pt x="800734" y="226187"/>
                </a:lnTo>
                <a:lnTo>
                  <a:pt x="798829" y="224662"/>
                </a:lnTo>
                <a:lnTo>
                  <a:pt x="797432" y="221742"/>
                </a:lnTo>
                <a:lnTo>
                  <a:pt x="796543" y="217677"/>
                </a:lnTo>
                <a:close/>
              </a:path>
              <a:path w="1071879" h="251460">
                <a:moveTo>
                  <a:pt x="795274" y="87630"/>
                </a:moveTo>
                <a:lnTo>
                  <a:pt x="741171" y="87630"/>
                </a:lnTo>
                <a:lnTo>
                  <a:pt x="741171" y="94106"/>
                </a:lnTo>
                <a:lnTo>
                  <a:pt x="751585" y="94361"/>
                </a:lnTo>
                <a:lnTo>
                  <a:pt x="758443" y="96012"/>
                </a:lnTo>
                <a:lnTo>
                  <a:pt x="761618" y="99187"/>
                </a:lnTo>
                <a:lnTo>
                  <a:pt x="764920" y="102362"/>
                </a:lnTo>
                <a:lnTo>
                  <a:pt x="766571" y="108457"/>
                </a:lnTo>
                <a:lnTo>
                  <a:pt x="766571" y="207518"/>
                </a:lnTo>
                <a:lnTo>
                  <a:pt x="760311" y="213564"/>
                </a:lnTo>
                <a:lnTo>
                  <a:pt x="732281" y="229997"/>
                </a:lnTo>
                <a:lnTo>
                  <a:pt x="754652" y="229997"/>
                </a:lnTo>
                <a:lnTo>
                  <a:pt x="757039" y="227711"/>
                </a:lnTo>
                <a:lnTo>
                  <a:pt x="766571" y="217677"/>
                </a:lnTo>
                <a:lnTo>
                  <a:pt x="796543" y="217677"/>
                </a:lnTo>
                <a:lnTo>
                  <a:pt x="795306" y="189483"/>
                </a:lnTo>
                <a:lnTo>
                  <a:pt x="795274" y="87630"/>
                </a:lnTo>
                <a:close/>
              </a:path>
              <a:path w="1071879" h="251460">
                <a:moveTo>
                  <a:pt x="819530" y="225679"/>
                </a:moveTo>
                <a:lnTo>
                  <a:pt x="814958" y="227711"/>
                </a:lnTo>
                <a:lnTo>
                  <a:pt x="810894" y="228600"/>
                </a:lnTo>
                <a:lnTo>
                  <a:pt x="820687" y="228600"/>
                </a:lnTo>
                <a:lnTo>
                  <a:pt x="819530" y="225679"/>
                </a:lnTo>
                <a:close/>
              </a:path>
              <a:path w="1071879" h="251460">
                <a:moveTo>
                  <a:pt x="700912" y="87630"/>
                </a:moveTo>
                <a:lnTo>
                  <a:pt x="645286" y="87630"/>
                </a:lnTo>
                <a:lnTo>
                  <a:pt x="645286" y="94106"/>
                </a:lnTo>
                <a:lnTo>
                  <a:pt x="653541" y="93980"/>
                </a:lnTo>
                <a:lnTo>
                  <a:pt x="700912" y="93980"/>
                </a:lnTo>
                <a:lnTo>
                  <a:pt x="700912" y="87630"/>
                </a:lnTo>
                <a:close/>
              </a:path>
              <a:path w="1071879" h="251460">
                <a:moveTo>
                  <a:pt x="941333" y="93599"/>
                </a:moveTo>
                <a:lnTo>
                  <a:pt x="904366" y="93599"/>
                </a:lnTo>
                <a:lnTo>
                  <a:pt x="911732" y="96519"/>
                </a:lnTo>
                <a:lnTo>
                  <a:pt x="916812" y="102362"/>
                </a:lnTo>
                <a:lnTo>
                  <a:pt x="924305" y="141224"/>
                </a:lnTo>
                <a:lnTo>
                  <a:pt x="905299" y="148443"/>
                </a:lnTo>
                <a:lnTo>
                  <a:pt x="889222" y="155067"/>
                </a:lnTo>
                <a:lnTo>
                  <a:pt x="850820" y="177292"/>
                </a:lnTo>
                <a:lnTo>
                  <a:pt x="835913" y="201168"/>
                </a:lnTo>
                <a:lnTo>
                  <a:pt x="835972" y="209676"/>
                </a:lnTo>
                <a:lnTo>
                  <a:pt x="858678" y="246967"/>
                </a:lnTo>
                <a:lnTo>
                  <a:pt x="873632" y="249808"/>
                </a:lnTo>
                <a:lnTo>
                  <a:pt x="880744" y="249808"/>
                </a:lnTo>
                <a:lnTo>
                  <a:pt x="916301" y="229743"/>
                </a:lnTo>
                <a:lnTo>
                  <a:pt x="883157" y="229743"/>
                </a:lnTo>
                <a:lnTo>
                  <a:pt x="877442" y="226949"/>
                </a:lnTo>
                <a:lnTo>
                  <a:pt x="872489" y="221487"/>
                </a:lnTo>
                <a:lnTo>
                  <a:pt x="867536" y="215900"/>
                </a:lnTo>
                <a:lnTo>
                  <a:pt x="864996" y="209042"/>
                </a:lnTo>
                <a:lnTo>
                  <a:pt x="864996" y="194182"/>
                </a:lnTo>
                <a:lnTo>
                  <a:pt x="895480" y="164054"/>
                </a:lnTo>
                <a:lnTo>
                  <a:pt x="924305" y="151892"/>
                </a:lnTo>
                <a:lnTo>
                  <a:pt x="952880" y="151892"/>
                </a:lnTo>
                <a:lnTo>
                  <a:pt x="952786" y="132206"/>
                </a:lnTo>
                <a:lnTo>
                  <a:pt x="941577" y="93725"/>
                </a:lnTo>
                <a:lnTo>
                  <a:pt x="941333" y="93599"/>
                </a:lnTo>
                <a:close/>
              </a:path>
              <a:path w="1071879" h="251460">
                <a:moveTo>
                  <a:pt x="954800" y="223647"/>
                </a:moveTo>
                <a:lnTo>
                  <a:pt x="924305" y="223647"/>
                </a:lnTo>
                <a:lnTo>
                  <a:pt x="924432" y="233044"/>
                </a:lnTo>
                <a:lnTo>
                  <a:pt x="926083" y="239775"/>
                </a:lnTo>
                <a:lnTo>
                  <a:pt x="929512" y="243712"/>
                </a:lnTo>
                <a:lnTo>
                  <a:pt x="932814" y="247650"/>
                </a:lnTo>
                <a:lnTo>
                  <a:pt x="937386" y="249681"/>
                </a:lnTo>
                <a:lnTo>
                  <a:pt x="942975" y="249681"/>
                </a:lnTo>
                <a:lnTo>
                  <a:pt x="951950" y="248042"/>
                </a:lnTo>
                <a:lnTo>
                  <a:pt x="961151" y="243141"/>
                </a:lnTo>
                <a:lnTo>
                  <a:pt x="970567" y="235001"/>
                </a:lnTo>
                <a:lnTo>
                  <a:pt x="976635" y="227837"/>
                </a:lnTo>
                <a:lnTo>
                  <a:pt x="959484" y="227837"/>
                </a:lnTo>
                <a:lnTo>
                  <a:pt x="957960" y="227202"/>
                </a:lnTo>
                <a:lnTo>
                  <a:pt x="956690" y="226060"/>
                </a:lnTo>
                <a:lnTo>
                  <a:pt x="955293" y="224917"/>
                </a:lnTo>
                <a:lnTo>
                  <a:pt x="954800" y="223647"/>
                </a:lnTo>
                <a:close/>
              </a:path>
              <a:path w="1071879" h="251460">
                <a:moveTo>
                  <a:pt x="952880" y="151892"/>
                </a:moveTo>
                <a:lnTo>
                  <a:pt x="924305" y="151892"/>
                </a:lnTo>
                <a:lnTo>
                  <a:pt x="924305" y="212344"/>
                </a:lnTo>
                <a:lnTo>
                  <a:pt x="914066" y="219938"/>
                </a:lnTo>
                <a:lnTo>
                  <a:pt x="904875" y="225377"/>
                </a:lnTo>
                <a:lnTo>
                  <a:pt x="896731" y="228649"/>
                </a:lnTo>
                <a:lnTo>
                  <a:pt x="889634" y="229743"/>
                </a:lnTo>
                <a:lnTo>
                  <a:pt x="916301" y="229743"/>
                </a:lnTo>
                <a:lnTo>
                  <a:pt x="924305" y="223647"/>
                </a:lnTo>
                <a:lnTo>
                  <a:pt x="954800" y="223647"/>
                </a:lnTo>
                <a:lnTo>
                  <a:pt x="954404" y="222631"/>
                </a:lnTo>
                <a:lnTo>
                  <a:pt x="953769" y="219201"/>
                </a:lnTo>
                <a:lnTo>
                  <a:pt x="953403" y="215900"/>
                </a:lnTo>
                <a:lnTo>
                  <a:pt x="953087" y="209676"/>
                </a:lnTo>
                <a:lnTo>
                  <a:pt x="952930" y="201628"/>
                </a:lnTo>
                <a:lnTo>
                  <a:pt x="952880" y="151892"/>
                </a:lnTo>
                <a:close/>
              </a:path>
              <a:path w="1071879" h="251460">
                <a:moveTo>
                  <a:pt x="980185" y="213868"/>
                </a:moveTo>
                <a:lnTo>
                  <a:pt x="963040" y="227837"/>
                </a:lnTo>
                <a:lnTo>
                  <a:pt x="976635" y="227837"/>
                </a:lnTo>
                <a:lnTo>
                  <a:pt x="980185" y="223647"/>
                </a:lnTo>
                <a:lnTo>
                  <a:pt x="980185" y="213868"/>
                </a:lnTo>
                <a:close/>
              </a:path>
              <a:path w="1071879" h="251460">
                <a:moveTo>
                  <a:pt x="900049" y="83057"/>
                </a:moveTo>
                <a:lnTo>
                  <a:pt x="857250" y="95504"/>
                </a:lnTo>
                <a:lnTo>
                  <a:pt x="841882" y="122936"/>
                </a:lnTo>
                <a:lnTo>
                  <a:pt x="841970" y="128397"/>
                </a:lnTo>
                <a:lnTo>
                  <a:pt x="843279" y="132206"/>
                </a:lnTo>
                <a:lnTo>
                  <a:pt x="848740" y="138175"/>
                </a:lnTo>
                <a:lnTo>
                  <a:pt x="852169" y="139700"/>
                </a:lnTo>
                <a:lnTo>
                  <a:pt x="860932" y="139700"/>
                </a:lnTo>
                <a:lnTo>
                  <a:pt x="870912" y="114966"/>
                </a:lnTo>
                <a:lnTo>
                  <a:pt x="870940" y="107747"/>
                </a:lnTo>
                <a:lnTo>
                  <a:pt x="873125" y="103377"/>
                </a:lnTo>
                <a:lnTo>
                  <a:pt x="881760" y="95504"/>
                </a:lnTo>
                <a:lnTo>
                  <a:pt x="887476" y="93599"/>
                </a:lnTo>
                <a:lnTo>
                  <a:pt x="941333" y="93599"/>
                </a:lnTo>
                <a:lnTo>
                  <a:pt x="934719" y="90169"/>
                </a:lnTo>
                <a:lnTo>
                  <a:pt x="927480" y="87022"/>
                </a:lnTo>
                <a:lnTo>
                  <a:pt x="919289" y="84804"/>
                </a:lnTo>
                <a:lnTo>
                  <a:pt x="910145" y="83490"/>
                </a:lnTo>
                <a:lnTo>
                  <a:pt x="900049" y="83057"/>
                </a:lnTo>
                <a:close/>
              </a:path>
              <a:path w="1071879" h="251460">
                <a:moveTo>
                  <a:pt x="1071499" y="240283"/>
                </a:moveTo>
                <a:lnTo>
                  <a:pt x="993648" y="240283"/>
                </a:lnTo>
                <a:lnTo>
                  <a:pt x="993648" y="246506"/>
                </a:lnTo>
                <a:lnTo>
                  <a:pt x="1071499" y="246506"/>
                </a:lnTo>
                <a:lnTo>
                  <a:pt x="1071499" y="240283"/>
                </a:lnTo>
                <a:close/>
              </a:path>
              <a:path w="1071879" h="251460">
                <a:moveTo>
                  <a:pt x="1045844" y="22605"/>
                </a:moveTo>
                <a:lnTo>
                  <a:pt x="1007871" y="22605"/>
                </a:lnTo>
                <a:lnTo>
                  <a:pt x="1010157" y="23367"/>
                </a:lnTo>
                <a:lnTo>
                  <a:pt x="1012062" y="24891"/>
                </a:lnTo>
                <a:lnTo>
                  <a:pt x="1017128" y="220599"/>
                </a:lnTo>
                <a:lnTo>
                  <a:pt x="1016380" y="227075"/>
                </a:lnTo>
                <a:lnTo>
                  <a:pt x="1014856" y="230505"/>
                </a:lnTo>
                <a:lnTo>
                  <a:pt x="1013332" y="234061"/>
                </a:lnTo>
                <a:lnTo>
                  <a:pt x="1011301" y="236474"/>
                </a:lnTo>
                <a:lnTo>
                  <a:pt x="1005966" y="239522"/>
                </a:lnTo>
                <a:lnTo>
                  <a:pt x="1001013" y="240283"/>
                </a:lnTo>
                <a:lnTo>
                  <a:pt x="1063370" y="240283"/>
                </a:lnTo>
                <a:lnTo>
                  <a:pt x="1045844" y="220599"/>
                </a:lnTo>
                <a:lnTo>
                  <a:pt x="1045844" y="22605"/>
                </a:lnTo>
                <a:close/>
              </a:path>
              <a:path w="1071879" h="251460">
                <a:moveTo>
                  <a:pt x="1045844" y="0"/>
                </a:moveTo>
                <a:lnTo>
                  <a:pt x="1038098" y="0"/>
                </a:lnTo>
                <a:lnTo>
                  <a:pt x="990726" y="19430"/>
                </a:lnTo>
                <a:lnTo>
                  <a:pt x="993648" y="25400"/>
                </a:lnTo>
                <a:lnTo>
                  <a:pt x="998346" y="23622"/>
                </a:lnTo>
                <a:lnTo>
                  <a:pt x="1002156" y="22605"/>
                </a:lnTo>
                <a:lnTo>
                  <a:pt x="1045844" y="22605"/>
                </a:lnTo>
                <a:lnTo>
                  <a:pt x="1045844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03359" y="3552825"/>
            <a:ext cx="501015" cy="251460"/>
          </a:xfrm>
          <a:custGeom>
            <a:avLst/>
            <a:gdLst/>
            <a:ahLst/>
            <a:cxnLst/>
            <a:rect l="l" t="t" r="r" b="b"/>
            <a:pathLst>
              <a:path w="501015" h="251460">
                <a:moveTo>
                  <a:pt x="105419" y="93599"/>
                </a:moveTo>
                <a:lnTo>
                  <a:pt x="68453" y="93599"/>
                </a:lnTo>
                <a:lnTo>
                  <a:pt x="75819" y="96519"/>
                </a:lnTo>
                <a:lnTo>
                  <a:pt x="80899" y="102362"/>
                </a:lnTo>
                <a:lnTo>
                  <a:pt x="88392" y="141224"/>
                </a:lnTo>
                <a:lnTo>
                  <a:pt x="69385" y="148443"/>
                </a:lnTo>
                <a:lnTo>
                  <a:pt x="53308" y="155067"/>
                </a:lnTo>
                <a:lnTo>
                  <a:pt x="14906" y="177292"/>
                </a:lnTo>
                <a:lnTo>
                  <a:pt x="0" y="201168"/>
                </a:lnTo>
                <a:lnTo>
                  <a:pt x="58" y="209676"/>
                </a:lnTo>
                <a:lnTo>
                  <a:pt x="22764" y="246967"/>
                </a:lnTo>
                <a:lnTo>
                  <a:pt x="37719" y="249808"/>
                </a:lnTo>
                <a:lnTo>
                  <a:pt x="44831" y="249808"/>
                </a:lnTo>
                <a:lnTo>
                  <a:pt x="80387" y="229743"/>
                </a:lnTo>
                <a:lnTo>
                  <a:pt x="47244" y="229743"/>
                </a:lnTo>
                <a:lnTo>
                  <a:pt x="41529" y="226949"/>
                </a:lnTo>
                <a:lnTo>
                  <a:pt x="36575" y="221487"/>
                </a:lnTo>
                <a:lnTo>
                  <a:pt x="31623" y="215900"/>
                </a:lnTo>
                <a:lnTo>
                  <a:pt x="29083" y="209042"/>
                </a:lnTo>
                <a:lnTo>
                  <a:pt x="29083" y="194182"/>
                </a:lnTo>
                <a:lnTo>
                  <a:pt x="59566" y="164054"/>
                </a:lnTo>
                <a:lnTo>
                  <a:pt x="88392" y="151892"/>
                </a:lnTo>
                <a:lnTo>
                  <a:pt x="116967" y="151892"/>
                </a:lnTo>
                <a:lnTo>
                  <a:pt x="116872" y="132206"/>
                </a:lnTo>
                <a:lnTo>
                  <a:pt x="105664" y="93725"/>
                </a:lnTo>
                <a:lnTo>
                  <a:pt x="105419" y="93599"/>
                </a:lnTo>
                <a:close/>
              </a:path>
              <a:path w="501015" h="251460">
                <a:moveTo>
                  <a:pt x="118886" y="223647"/>
                </a:moveTo>
                <a:lnTo>
                  <a:pt x="88392" y="223647"/>
                </a:lnTo>
                <a:lnTo>
                  <a:pt x="88519" y="233044"/>
                </a:lnTo>
                <a:lnTo>
                  <a:pt x="90170" y="239775"/>
                </a:lnTo>
                <a:lnTo>
                  <a:pt x="93599" y="243712"/>
                </a:lnTo>
                <a:lnTo>
                  <a:pt x="96900" y="247650"/>
                </a:lnTo>
                <a:lnTo>
                  <a:pt x="101473" y="249681"/>
                </a:lnTo>
                <a:lnTo>
                  <a:pt x="107061" y="249681"/>
                </a:lnTo>
                <a:lnTo>
                  <a:pt x="116036" y="248042"/>
                </a:lnTo>
                <a:lnTo>
                  <a:pt x="125237" y="243141"/>
                </a:lnTo>
                <a:lnTo>
                  <a:pt x="134653" y="235001"/>
                </a:lnTo>
                <a:lnTo>
                  <a:pt x="140721" y="227837"/>
                </a:lnTo>
                <a:lnTo>
                  <a:pt x="123571" y="227837"/>
                </a:lnTo>
                <a:lnTo>
                  <a:pt x="122047" y="227202"/>
                </a:lnTo>
                <a:lnTo>
                  <a:pt x="120776" y="226060"/>
                </a:lnTo>
                <a:lnTo>
                  <a:pt x="119380" y="224917"/>
                </a:lnTo>
                <a:lnTo>
                  <a:pt x="118886" y="223647"/>
                </a:lnTo>
                <a:close/>
              </a:path>
              <a:path w="501015" h="251460">
                <a:moveTo>
                  <a:pt x="116967" y="151892"/>
                </a:moveTo>
                <a:lnTo>
                  <a:pt x="88392" y="151892"/>
                </a:lnTo>
                <a:lnTo>
                  <a:pt x="88392" y="212344"/>
                </a:lnTo>
                <a:lnTo>
                  <a:pt x="78152" y="219938"/>
                </a:lnTo>
                <a:lnTo>
                  <a:pt x="68961" y="225377"/>
                </a:lnTo>
                <a:lnTo>
                  <a:pt x="60817" y="228649"/>
                </a:lnTo>
                <a:lnTo>
                  <a:pt x="53721" y="229743"/>
                </a:lnTo>
                <a:lnTo>
                  <a:pt x="80387" y="229743"/>
                </a:lnTo>
                <a:lnTo>
                  <a:pt x="88392" y="223647"/>
                </a:lnTo>
                <a:lnTo>
                  <a:pt x="118886" y="223647"/>
                </a:lnTo>
                <a:lnTo>
                  <a:pt x="118491" y="222631"/>
                </a:lnTo>
                <a:lnTo>
                  <a:pt x="117856" y="219201"/>
                </a:lnTo>
                <a:lnTo>
                  <a:pt x="117489" y="215900"/>
                </a:lnTo>
                <a:lnTo>
                  <a:pt x="117173" y="209676"/>
                </a:lnTo>
                <a:lnTo>
                  <a:pt x="117016" y="201628"/>
                </a:lnTo>
                <a:lnTo>
                  <a:pt x="116967" y="151892"/>
                </a:lnTo>
                <a:close/>
              </a:path>
              <a:path w="501015" h="251460">
                <a:moveTo>
                  <a:pt x="144272" y="213868"/>
                </a:moveTo>
                <a:lnTo>
                  <a:pt x="127126" y="227837"/>
                </a:lnTo>
                <a:lnTo>
                  <a:pt x="140721" y="227837"/>
                </a:lnTo>
                <a:lnTo>
                  <a:pt x="144272" y="223647"/>
                </a:lnTo>
                <a:lnTo>
                  <a:pt x="144272" y="213868"/>
                </a:lnTo>
                <a:close/>
              </a:path>
              <a:path w="501015" h="251460">
                <a:moveTo>
                  <a:pt x="64135" y="83057"/>
                </a:moveTo>
                <a:lnTo>
                  <a:pt x="21336" y="95504"/>
                </a:lnTo>
                <a:lnTo>
                  <a:pt x="5969" y="122936"/>
                </a:lnTo>
                <a:lnTo>
                  <a:pt x="6056" y="128397"/>
                </a:lnTo>
                <a:lnTo>
                  <a:pt x="7366" y="132206"/>
                </a:lnTo>
                <a:lnTo>
                  <a:pt x="12826" y="138175"/>
                </a:lnTo>
                <a:lnTo>
                  <a:pt x="16256" y="139700"/>
                </a:lnTo>
                <a:lnTo>
                  <a:pt x="25019" y="139700"/>
                </a:lnTo>
                <a:lnTo>
                  <a:pt x="34998" y="114966"/>
                </a:lnTo>
                <a:lnTo>
                  <a:pt x="35026" y="107747"/>
                </a:lnTo>
                <a:lnTo>
                  <a:pt x="37211" y="103377"/>
                </a:lnTo>
                <a:lnTo>
                  <a:pt x="45847" y="95504"/>
                </a:lnTo>
                <a:lnTo>
                  <a:pt x="51562" y="93599"/>
                </a:lnTo>
                <a:lnTo>
                  <a:pt x="105419" y="93599"/>
                </a:lnTo>
                <a:lnTo>
                  <a:pt x="98806" y="90169"/>
                </a:lnTo>
                <a:lnTo>
                  <a:pt x="91567" y="87022"/>
                </a:lnTo>
                <a:lnTo>
                  <a:pt x="83375" y="84804"/>
                </a:lnTo>
                <a:lnTo>
                  <a:pt x="74231" y="83490"/>
                </a:lnTo>
                <a:lnTo>
                  <a:pt x="64135" y="83057"/>
                </a:lnTo>
                <a:close/>
              </a:path>
              <a:path w="501015" h="251460">
                <a:moveTo>
                  <a:pt x="227457" y="240283"/>
                </a:moveTo>
                <a:lnTo>
                  <a:pt x="148971" y="240283"/>
                </a:lnTo>
                <a:lnTo>
                  <a:pt x="148971" y="246506"/>
                </a:lnTo>
                <a:lnTo>
                  <a:pt x="227457" y="246506"/>
                </a:lnTo>
                <a:lnTo>
                  <a:pt x="227457" y="240283"/>
                </a:lnTo>
                <a:close/>
              </a:path>
              <a:path w="501015" h="251460">
                <a:moveTo>
                  <a:pt x="320294" y="240283"/>
                </a:moveTo>
                <a:lnTo>
                  <a:pt x="241681" y="240283"/>
                </a:lnTo>
                <a:lnTo>
                  <a:pt x="241681" y="246506"/>
                </a:lnTo>
                <a:lnTo>
                  <a:pt x="320294" y="246506"/>
                </a:lnTo>
                <a:lnTo>
                  <a:pt x="320294" y="240283"/>
                </a:lnTo>
                <a:close/>
              </a:path>
              <a:path w="501015" h="251460">
                <a:moveTo>
                  <a:pt x="201675" y="106044"/>
                </a:moveTo>
                <a:lnTo>
                  <a:pt x="163575" y="106044"/>
                </a:lnTo>
                <a:lnTo>
                  <a:pt x="165989" y="106806"/>
                </a:lnTo>
                <a:lnTo>
                  <a:pt x="169545" y="109855"/>
                </a:lnTo>
                <a:lnTo>
                  <a:pt x="173100" y="222123"/>
                </a:lnTo>
                <a:lnTo>
                  <a:pt x="171576" y="229997"/>
                </a:lnTo>
                <a:lnTo>
                  <a:pt x="168783" y="234061"/>
                </a:lnTo>
                <a:lnTo>
                  <a:pt x="165989" y="238251"/>
                </a:lnTo>
                <a:lnTo>
                  <a:pt x="160528" y="240283"/>
                </a:lnTo>
                <a:lnTo>
                  <a:pt x="218821" y="240283"/>
                </a:lnTo>
                <a:lnTo>
                  <a:pt x="213106" y="239522"/>
                </a:lnTo>
                <a:lnTo>
                  <a:pt x="210185" y="237870"/>
                </a:lnTo>
                <a:lnTo>
                  <a:pt x="207391" y="236347"/>
                </a:lnTo>
                <a:lnTo>
                  <a:pt x="205232" y="233933"/>
                </a:lnTo>
                <a:lnTo>
                  <a:pt x="203581" y="230505"/>
                </a:lnTo>
                <a:lnTo>
                  <a:pt x="202311" y="227964"/>
                </a:lnTo>
                <a:lnTo>
                  <a:pt x="201749" y="222123"/>
                </a:lnTo>
                <a:lnTo>
                  <a:pt x="201675" y="126873"/>
                </a:lnTo>
                <a:lnTo>
                  <a:pt x="211889" y="117038"/>
                </a:lnTo>
                <a:lnTo>
                  <a:pt x="212549" y="116586"/>
                </a:lnTo>
                <a:lnTo>
                  <a:pt x="201675" y="116586"/>
                </a:lnTo>
                <a:lnTo>
                  <a:pt x="201675" y="106044"/>
                </a:lnTo>
                <a:close/>
              </a:path>
              <a:path w="501015" h="251460">
                <a:moveTo>
                  <a:pt x="289343" y="104393"/>
                </a:moveTo>
                <a:lnTo>
                  <a:pt x="251714" y="104393"/>
                </a:lnTo>
                <a:lnTo>
                  <a:pt x="257937" y="107568"/>
                </a:lnTo>
                <a:lnTo>
                  <a:pt x="261747" y="114173"/>
                </a:lnTo>
                <a:lnTo>
                  <a:pt x="267222" y="222123"/>
                </a:lnTo>
                <a:lnTo>
                  <a:pt x="267081" y="225170"/>
                </a:lnTo>
                <a:lnTo>
                  <a:pt x="266700" y="226949"/>
                </a:lnTo>
                <a:lnTo>
                  <a:pt x="265557" y="231267"/>
                </a:lnTo>
                <a:lnTo>
                  <a:pt x="263525" y="234569"/>
                </a:lnTo>
                <a:lnTo>
                  <a:pt x="260476" y="236855"/>
                </a:lnTo>
                <a:lnTo>
                  <a:pt x="257556" y="239141"/>
                </a:lnTo>
                <a:lnTo>
                  <a:pt x="252349" y="240283"/>
                </a:lnTo>
                <a:lnTo>
                  <a:pt x="312674" y="240283"/>
                </a:lnTo>
                <a:lnTo>
                  <a:pt x="307340" y="239394"/>
                </a:lnTo>
                <a:lnTo>
                  <a:pt x="304546" y="237870"/>
                </a:lnTo>
                <a:lnTo>
                  <a:pt x="301751" y="236219"/>
                </a:lnTo>
                <a:lnTo>
                  <a:pt x="299720" y="233933"/>
                </a:lnTo>
                <a:lnTo>
                  <a:pt x="298450" y="231012"/>
                </a:lnTo>
                <a:lnTo>
                  <a:pt x="296799" y="227456"/>
                </a:lnTo>
                <a:lnTo>
                  <a:pt x="296108" y="221361"/>
                </a:lnTo>
                <a:lnTo>
                  <a:pt x="296037" y="142875"/>
                </a:lnTo>
                <a:lnTo>
                  <a:pt x="295798" y="132802"/>
                </a:lnTo>
                <a:lnTo>
                  <a:pt x="295084" y="124110"/>
                </a:lnTo>
                <a:lnTo>
                  <a:pt x="293932" y="117038"/>
                </a:lnTo>
                <a:lnTo>
                  <a:pt x="293833" y="116586"/>
                </a:lnTo>
                <a:lnTo>
                  <a:pt x="292226" y="110870"/>
                </a:lnTo>
                <a:lnTo>
                  <a:pt x="289343" y="104393"/>
                </a:lnTo>
                <a:close/>
              </a:path>
              <a:path w="501015" h="251460">
                <a:moveTo>
                  <a:pt x="263525" y="83057"/>
                </a:moveTo>
                <a:lnTo>
                  <a:pt x="254889" y="83057"/>
                </a:lnTo>
                <a:lnTo>
                  <a:pt x="242056" y="85153"/>
                </a:lnTo>
                <a:lnTo>
                  <a:pt x="228901" y="91439"/>
                </a:lnTo>
                <a:lnTo>
                  <a:pt x="215437" y="101917"/>
                </a:lnTo>
                <a:lnTo>
                  <a:pt x="201675" y="116586"/>
                </a:lnTo>
                <a:lnTo>
                  <a:pt x="212549" y="116586"/>
                </a:lnTo>
                <a:lnTo>
                  <a:pt x="222138" y="110013"/>
                </a:lnTo>
                <a:lnTo>
                  <a:pt x="232411" y="105798"/>
                </a:lnTo>
                <a:lnTo>
                  <a:pt x="242697" y="104393"/>
                </a:lnTo>
                <a:lnTo>
                  <a:pt x="289343" y="104393"/>
                </a:lnTo>
                <a:lnTo>
                  <a:pt x="289153" y="103965"/>
                </a:lnTo>
                <a:lnTo>
                  <a:pt x="285638" y="98107"/>
                </a:lnTo>
                <a:lnTo>
                  <a:pt x="281672" y="93297"/>
                </a:lnTo>
                <a:lnTo>
                  <a:pt x="277241" y="89535"/>
                </a:lnTo>
                <a:lnTo>
                  <a:pt x="271018" y="85217"/>
                </a:lnTo>
                <a:lnTo>
                  <a:pt x="263525" y="83057"/>
                </a:lnTo>
                <a:close/>
              </a:path>
              <a:path w="501015" h="251460">
                <a:moveTo>
                  <a:pt x="201675" y="83057"/>
                </a:moveTo>
                <a:lnTo>
                  <a:pt x="194183" y="83057"/>
                </a:lnTo>
                <a:lnTo>
                  <a:pt x="146304" y="102362"/>
                </a:lnTo>
                <a:lnTo>
                  <a:pt x="148971" y="108712"/>
                </a:lnTo>
                <a:lnTo>
                  <a:pt x="153416" y="106933"/>
                </a:lnTo>
                <a:lnTo>
                  <a:pt x="157353" y="106044"/>
                </a:lnTo>
                <a:lnTo>
                  <a:pt x="201675" y="106044"/>
                </a:lnTo>
                <a:lnTo>
                  <a:pt x="201675" y="83057"/>
                </a:lnTo>
                <a:close/>
              </a:path>
              <a:path w="501015" h="251460">
                <a:moveTo>
                  <a:pt x="411225" y="82804"/>
                </a:moveTo>
                <a:lnTo>
                  <a:pt x="367381" y="98770"/>
                </a:lnTo>
                <a:lnTo>
                  <a:pt x="339740" y="140954"/>
                </a:lnTo>
                <a:lnTo>
                  <a:pt x="334391" y="173736"/>
                </a:lnTo>
                <a:lnTo>
                  <a:pt x="335605" y="190021"/>
                </a:lnTo>
                <a:lnTo>
                  <a:pt x="353822" y="229616"/>
                </a:lnTo>
                <a:lnTo>
                  <a:pt x="386611" y="249975"/>
                </a:lnTo>
                <a:lnTo>
                  <a:pt x="399161" y="251332"/>
                </a:lnTo>
                <a:lnTo>
                  <a:pt x="407797" y="251332"/>
                </a:lnTo>
                <a:lnTo>
                  <a:pt x="442137" y="232282"/>
                </a:lnTo>
                <a:lnTo>
                  <a:pt x="415290" y="232282"/>
                </a:lnTo>
                <a:lnTo>
                  <a:pt x="406169" y="231116"/>
                </a:lnTo>
                <a:lnTo>
                  <a:pt x="374713" y="203275"/>
                </a:lnTo>
                <a:lnTo>
                  <a:pt x="366141" y="160019"/>
                </a:lnTo>
                <a:lnTo>
                  <a:pt x="367119" y="143712"/>
                </a:lnTo>
                <a:lnTo>
                  <a:pt x="381889" y="107314"/>
                </a:lnTo>
                <a:lnTo>
                  <a:pt x="409067" y="93599"/>
                </a:lnTo>
                <a:lnTo>
                  <a:pt x="442714" y="93599"/>
                </a:lnTo>
                <a:lnTo>
                  <a:pt x="438586" y="90304"/>
                </a:lnTo>
                <a:lnTo>
                  <a:pt x="430371" y="86137"/>
                </a:lnTo>
                <a:lnTo>
                  <a:pt x="421251" y="83637"/>
                </a:lnTo>
                <a:lnTo>
                  <a:pt x="411225" y="82804"/>
                </a:lnTo>
                <a:close/>
              </a:path>
              <a:path w="501015" h="251460">
                <a:moveTo>
                  <a:pt x="499110" y="225679"/>
                </a:moveTo>
                <a:lnTo>
                  <a:pt x="493903" y="227711"/>
                </a:lnTo>
                <a:lnTo>
                  <a:pt x="489712" y="228600"/>
                </a:lnTo>
                <a:lnTo>
                  <a:pt x="445897" y="228600"/>
                </a:lnTo>
                <a:lnTo>
                  <a:pt x="445897" y="251332"/>
                </a:lnTo>
                <a:lnTo>
                  <a:pt x="453771" y="251332"/>
                </a:lnTo>
                <a:lnTo>
                  <a:pt x="501015" y="231775"/>
                </a:lnTo>
                <a:lnTo>
                  <a:pt x="499110" y="225679"/>
                </a:lnTo>
                <a:close/>
              </a:path>
              <a:path w="501015" h="251460">
                <a:moveTo>
                  <a:pt x="442714" y="93599"/>
                </a:moveTo>
                <a:lnTo>
                  <a:pt x="414528" y="93599"/>
                </a:lnTo>
                <a:lnTo>
                  <a:pt x="420116" y="95250"/>
                </a:lnTo>
                <a:lnTo>
                  <a:pt x="431546" y="101854"/>
                </a:lnTo>
                <a:lnTo>
                  <a:pt x="445897" y="134619"/>
                </a:lnTo>
                <a:lnTo>
                  <a:pt x="445897" y="216535"/>
                </a:lnTo>
                <a:lnTo>
                  <a:pt x="438417" y="223442"/>
                </a:lnTo>
                <a:lnTo>
                  <a:pt x="430831" y="228361"/>
                </a:lnTo>
                <a:lnTo>
                  <a:pt x="423126" y="231304"/>
                </a:lnTo>
                <a:lnTo>
                  <a:pt x="415290" y="232282"/>
                </a:lnTo>
                <a:lnTo>
                  <a:pt x="442137" y="232282"/>
                </a:lnTo>
                <a:lnTo>
                  <a:pt x="445897" y="228600"/>
                </a:lnTo>
                <a:lnTo>
                  <a:pt x="483997" y="228600"/>
                </a:lnTo>
                <a:lnTo>
                  <a:pt x="481838" y="227837"/>
                </a:lnTo>
                <a:lnTo>
                  <a:pt x="479933" y="226187"/>
                </a:lnTo>
                <a:lnTo>
                  <a:pt x="478028" y="224662"/>
                </a:lnTo>
                <a:lnTo>
                  <a:pt x="476631" y="221742"/>
                </a:lnTo>
                <a:lnTo>
                  <a:pt x="474472" y="96138"/>
                </a:lnTo>
                <a:lnTo>
                  <a:pt x="445897" y="96138"/>
                </a:lnTo>
                <a:lnTo>
                  <a:pt x="442714" y="93599"/>
                </a:lnTo>
                <a:close/>
              </a:path>
              <a:path w="501015" h="251460">
                <a:moveTo>
                  <a:pt x="474472" y="22605"/>
                </a:moveTo>
                <a:lnTo>
                  <a:pt x="436372" y="22605"/>
                </a:lnTo>
                <a:lnTo>
                  <a:pt x="438658" y="23367"/>
                </a:lnTo>
                <a:lnTo>
                  <a:pt x="440436" y="24891"/>
                </a:lnTo>
                <a:lnTo>
                  <a:pt x="445897" y="96138"/>
                </a:lnTo>
                <a:lnTo>
                  <a:pt x="474472" y="96138"/>
                </a:lnTo>
                <a:lnTo>
                  <a:pt x="474472" y="22605"/>
                </a:lnTo>
                <a:close/>
              </a:path>
              <a:path w="501015" h="251460">
                <a:moveTo>
                  <a:pt x="474472" y="0"/>
                </a:moveTo>
                <a:lnTo>
                  <a:pt x="466725" y="0"/>
                </a:lnTo>
                <a:lnTo>
                  <a:pt x="419354" y="19430"/>
                </a:lnTo>
                <a:lnTo>
                  <a:pt x="421640" y="25400"/>
                </a:lnTo>
                <a:lnTo>
                  <a:pt x="426593" y="23622"/>
                </a:lnTo>
                <a:lnTo>
                  <a:pt x="430530" y="22605"/>
                </a:lnTo>
                <a:lnTo>
                  <a:pt x="474472" y="22605"/>
                </a:lnTo>
                <a:lnTo>
                  <a:pt x="474472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2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85507" y="4086225"/>
            <a:ext cx="1015097" cy="323088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760966" y="3552825"/>
            <a:ext cx="1576197" cy="251332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228469" y="4086225"/>
            <a:ext cx="1298320" cy="323088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641216" y="4086225"/>
            <a:ext cx="1013611" cy="323088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786629" y="4086478"/>
            <a:ext cx="1798320" cy="251078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714870" y="4086225"/>
            <a:ext cx="1102257" cy="323088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965407" y="4086225"/>
            <a:ext cx="1160558" cy="323088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9249975" y="4092194"/>
            <a:ext cx="252418" cy="245872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633839" y="4086225"/>
            <a:ext cx="1692275" cy="322452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092784" y="4619625"/>
            <a:ext cx="1102308" cy="323088"/>
          </a:xfrm>
          <a:prstGeom prst="rect">
            <a:avLst/>
          </a:prstGeom>
        </p:spPr>
      </p:pic>
      <p:sp>
        <p:nvSpPr>
          <p:cNvPr id="33" name="object 33"/>
          <p:cNvSpPr/>
          <p:nvPr/>
        </p:nvSpPr>
        <p:spPr>
          <a:xfrm>
            <a:off x="2318004" y="4619625"/>
            <a:ext cx="989330" cy="251460"/>
          </a:xfrm>
          <a:custGeom>
            <a:avLst/>
            <a:gdLst/>
            <a:ahLst/>
            <a:cxnLst/>
            <a:rect l="l" t="t" r="r" b="b"/>
            <a:pathLst>
              <a:path w="989329" h="251460">
                <a:moveTo>
                  <a:pt x="95631" y="11430"/>
                </a:moveTo>
                <a:lnTo>
                  <a:pt x="0" y="11430"/>
                </a:lnTo>
                <a:lnTo>
                  <a:pt x="0" y="17780"/>
                </a:lnTo>
                <a:lnTo>
                  <a:pt x="17652" y="17780"/>
                </a:lnTo>
                <a:lnTo>
                  <a:pt x="24383" y="20319"/>
                </a:lnTo>
                <a:lnTo>
                  <a:pt x="33748" y="206120"/>
                </a:lnTo>
                <a:lnTo>
                  <a:pt x="33543" y="213949"/>
                </a:lnTo>
                <a:lnTo>
                  <a:pt x="18795" y="240030"/>
                </a:lnTo>
                <a:lnTo>
                  <a:pt x="0" y="240030"/>
                </a:lnTo>
                <a:lnTo>
                  <a:pt x="0" y="246506"/>
                </a:lnTo>
                <a:lnTo>
                  <a:pt x="105028" y="246506"/>
                </a:lnTo>
                <a:lnTo>
                  <a:pt x="137108" y="244219"/>
                </a:lnTo>
                <a:lnTo>
                  <a:pt x="164782" y="237347"/>
                </a:lnTo>
                <a:lnTo>
                  <a:pt x="170941" y="234314"/>
                </a:lnTo>
                <a:lnTo>
                  <a:pt x="104012" y="234314"/>
                </a:lnTo>
                <a:lnTo>
                  <a:pt x="96131" y="234025"/>
                </a:lnTo>
                <a:lnTo>
                  <a:pt x="87344" y="233140"/>
                </a:lnTo>
                <a:lnTo>
                  <a:pt x="77652" y="231636"/>
                </a:lnTo>
                <a:lnTo>
                  <a:pt x="67056" y="229488"/>
                </a:lnTo>
                <a:lnTo>
                  <a:pt x="67056" y="29591"/>
                </a:lnTo>
                <a:lnTo>
                  <a:pt x="76773" y="27404"/>
                </a:lnTo>
                <a:lnTo>
                  <a:pt x="85931" y="25812"/>
                </a:lnTo>
                <a:lnTo>
                  <a:pt x="94541" y="24840"/>
                </a:lnTo>
                <a:lnTo>
                  <a:pt x="102615" y="24511"/>
                </a:lnTo>
                <a:lnTo>
                  <a:pt x="178031" y="24511"/>
                </a:lnTo>
                <a:lnTo>
                  <a:pt x="175894" y="23368"/>
                </a:lnTo>
                <a:lnTo>
                  <a:pt x="160585" y="18127"/>
                </a:lnTo>
                <a:lnTo>
                  <a:pt x="142097" y="14398"/>
                </a:lnTo>
                <a:lnTo>
                  <a:pt x="120441" y="12170"/>
                </a:lnTo>
                <a:lnTo>
                  <a:pt x="95631" y="11430"/>
                </a:lnTo>
                <a:close/>
              </a:path>
              <a:path w="989329" h="251460">
                <a:moveTo>
                  <a:pt x="178031" y="24511"/>
                </a:moveTo>
                <a:lnTo>
                  <a:pt x="102615" y="24511"/>
                </a:lnTo>
                <a:lnTo>
                  <a:pt x="122451" y="26273"/>
                </a:lnTo>
                <a:lnTo>
                  <a:pt x="140430" y="31559"/>
                </a:lnTo>
                <a:lnTo>
                  <a:pt x="182389" y="68012"/>
                </a:lnTo>
                <a:lnTo>
                  <a:pt x="195585" y="106390"/>
                </a:lnTo>
                <a:lnTo>
                  <a:pt x="197231" y="129412"/>
                </a:lnTo>
                <a:lnTo>
                  <a:pt x="195585" y="152364"/>
                </a:lnTo>
                <a:lnTo>
                  <a:pt x="182389" y="190742"/>
                </a:lnTo>
                <a:lnTo>
                  <a:pt x="140795" y="227266"/>
                </a:lnTo>
                <a:lnTo>
                  <a:pt x="104012" y="234314"/>
                </a:lnTo>
                <a:lnTo>
                  <a:pt x="170941" y="234314"/>
                </a:lnTo>
                <a:lnTo>
                  <a:pt x="207009" y="209804"/>
                </a:lnTo>
                <a:lnTo>
                  <a:pt x="229362" y="172783"/>
                </a:lnTo>
                <a:lnTo>
                  <a:pt x="236854" y="127762"/>
                </a:lnTo>
                <a:lnTo>
                  <a:pt x="235807" y="110001"/>
                </a:lnTo>
                <a:lnTo>
                  <a:pt x="220090" y="63245"/>
                </a:lnTo>
                <a:lnTo>
                  <a:pt x="188944" y="30349"/>
                </a:lnTo>
                <a:lnTo>
                  <a:pt x="178031" y="24511"/>
                </a:lnTo>
                <a:close/>
              </a:path>
              <a:path w="989329" h="251460">
                <a:moveTo>
                  <a:pt x="336422" y="82804"/>
                </a:moveTo>
                <a:lnTo>
                  <a:pt x="295114" y="95662"/>
                </a:lnTo>
                <a:lnTo>
                  <a:pt x="268366" y="132889"/>
                </a:lnTo>
                <a:lnTo>
                  <a:pt x="263144" y="169163"/>
                </a:lnTo>
                <a:lnTo>
                  <a:pt x="264408" y="187049"/>
                </a:lnTo>
                <a:lnTo>
                  <a:pt x="283463" y="229107"/>
                </a:lnTo>
                <a:lnTo>
                  <a:pt x="318700" y="249949"/>
                </a:lnTo>
                <a:lnTo>
                  <a:pt x="332485" y="251332"/>
                </a:lnTo>
                <a:lnTo>
                  <a:pt x="345082" y="250118"/>
                </a:lnTo>
                <a:lnTo>
                  <a:pt x="356584" y="246475"/>
                </a:lnTo>
                <a:lnTo>
                  <a:pt x="366990" y="240403"/>
                </a:lnTo>
                <a:lnTo>
                  <a:pt x="376300" y="231901"/>
                </a:lnTo>
                <a:lnTo>
                  <a:pt x="383190" y="223138"/>
                </a:lnTo>
                <a:lnTo>
                  <a:pt x="345694" y="223138"/>
                </a:lnTo>
                <a:lnTo>
                  <a:pt x="334359" y="221876"/>
                </a:lnTo>
                <a:lnTo>
                  <a:pt x="297354" y="191970"/>
                </a:lnTo>
                <a:lnTo>
                  <a:pt x="287781" y="147447"/>
                </a:lnTo>
                <a:lnTo>
                  <a:pt x="397509" y="147447"/>
                </a:lnTo>
                <a:lnTo>
                  <a:pt x="396739" y="137413"/>
                </a:lnTo>
                <a:lnTo>
                  <a:pt x="287781" y="137413"/>
                </a:lnTo>
                <a:lnTo>
                  <a:pt x="289309" y="128033"/>
                </a:lnTo>
                <a:lnTo>
                  <a:pt x="313118" y="97901"/>
                </a:lnTo>
                <a:lnTo>
                  <a:pt x="326770" y="95123"/>
                </a:lnTo>
                <a:lnTo>
                  <a:pt x="374034" y="95123"/>
                </a:lnTo>
                <a:lnTo>
                  <a:pt x="371177" y="92715"/>
                </a:lnTo>
                <a:lnTo>
                  <a:pt x="360775" y="87201"/>
                </a:lnTo>
                <a:lnTo>
                  <a:pt x="349182" y="83901"/>
                </a:lnTo>
                <a:lnTo>
                  <a:pt x="336422" y="82804"/>
                </a:lnTo>
                <a:close/>
              </a:path>
              <a:path w="989329" h="251460">
                <a:moveTo>
                  <a:pt x="392048" y="185166"/>
                </a:moveTo>
                <a:lnTo>
                  <a:pt x="366768" y="218263"/>
                </a:lnTo>
                <a:lnTo>
                  <a:pt x="345694" y="223138"/>
                </a:lnTo>
                <a:lnTo>
                  <a:pt x="383190" y="223138"/>
                </a:lnTo>
                <a:lnTo>
                  <a:pt x="384204" y="221849"/>
                </a:lnTo>
                <a:lnTo>
                  <a:pt x="390382" y="211296"/>
                </a:lnTo>
                <a:lnTo>
                  <a:pt x="394821" y="200219"/>
                </a:lnTo>
                <a:lnTo>
                  <a:pt x="397509" y="188594"/>
                </a:lnTo>
                <a:lnTo>
                  <a:pt x="392048" y="185166"/>
                </a:lnTo>
                <a:close/>
              </a:path>
              <a:path w="989329" h="251460">
                <a:moveTo>
                  <a:pt x="374034" y="95123"/>
                </a:moveTo>
                <a:lnTo>
                  <a:pt x="332994" y="95123"/>
                </a:lnTo>
                <a:lnTo>
                  <a:pt x="338963" y="97027"/>
                </a:lnTo>
                <a:lnTo>
                  <a:pt x="350393" y="104393"/>
                </a:lnTo>
                <a:lnTo>
                  <a:pt x="361188" y="137413"/>
                </a:lnTo>
                <a:lnTo>
                  <a:pt x="396739" y="137413"/>
                </a:lnTo>
                <a:lnTo>
                  <a:pt x="396438" y="133496"/>
                </a:lnTo>
                <a:lnTo>
                  <a:pt x="393223" y="120999"/>
                </a:lnTo>
                <a:lnTo>
                  <a:pt x="387865" y="109978"/>
                </a:lnTo>
                <a:lnTo>
                  <a:pt x="380364" y="100456"/>
                </a:lnTo>
                <a:lnTo>
                  <a:pt x="374034" y="95123"/>
                </a:lnTo>
                <a:close/>
              </a:path>
              <a:path w="989329" h="251460">
                <a:moveTo>
                  <a:pt x="484631" y="87630"/>
                </a:moveTo>
                <a:lnTo>
                  <a:pt x="409828" y="87630"/>
                </a:lnTo>
                <a:lnTo>
                  <a:pt x="409828" y="94106"/>
                </a:lnTo>
                <a:lnTo>
                  <a:pt x="415670" y="94995"/>
                </a:lnTo>
                <a:lnTo>
                  <a:pt x="419481" y="96012"/>
                </a:lnTo>
                <a:lnTo>
                  <a:pt x="421513" y="97027"/>
                </a:lnTo>
                <a:lnTo>
                  <a:pt x="425069" y="98932"/>
                </a:lnTo>
                <a:lnTo>
                  <a:pt x="427989" y="101218"/>
                </a:lnTo>
                <a:lnTo>
                  <a:pt x="430275" y="103886"/>
                </a:lnTo>
                <a:lnTo>
                  <a:pt x="432688" y="106552"/>
                </a:lnTo>
                <a:lnTo>
                  <a:pt x="435101" y="111125"/>
                </a:lnTo>
                <a:lnTo>
                  <a:pt x="437641" y="117348"/>
                </a:lnTo>
                <a:lnTo>
                  <a:pt x="494283" y="251332"/>
                </a:lnTo>
                <a:lnTo>
                  <a:pt x="501395" y="251332"/>
                </a:lnTo>
                <a:lnTo>
                  <a:pt x="519158" y="208406"/>
                </a:lnTo>
                <a:lnTo>
                  <a:pt x="506475" y="208406"/>
                </a:lnTo>
                <a:lnTo>
                  <a:pt x="469519" y="120650"/>
                </a:lnTo>
                <a:lnTo>
                  <a:pt x="467106" y="115062"/>
                </a:lnTo>
                <a:lnTo>
                  <a:pt x="465835" y="110236"/>
                </a:lnTo>
                <a:lnTo>
                  <a:pt x="465835" y="102488"/>
                </a:lnTo>
                <a:lnTo>
                  <a:pt x="467106" y="99568"/>
                </a:lnTo>
                <a:lnTo>
                  <a:pt x="469391" y="97408"/>
                </a:lnTo>
                <a:lnTo>
                  <a:pt x="471804" y="95250"/>
                </a:lnTo>
                <a:lnTo>
                  <a:pt x="475233" y="94106"/>
                </a:lnTo>
                <a:lnTo>
                  <a:pt x="484631" y="94106"/>
                </a:lnTo>
                <a:lnTo>
                  <a:pt x="484631" y="87630"/>
                </a:lnTo>
                <a:close/>
              </a:path>
              <a:path w="989329" h="251460">
                <a:moveTo>
                  <a:pt x="581151" y="87630"/>
                </a:moveTo>
                <a:lnTo>
                  <a:pt x="529335" y="87630"/>
                </a:lnTo>
                <a:lnTo>
                  <a:pt x="529335" y="94106"/>
                </a:lnTo>
                <a:lnTo>
                  <a:pt x="535304" y="94106"/>
                </a:lnTo>
                <a:lnTo>
                  <a:pt x="539369" y="94361"/>
                </a:lnTo>
                <a:lnTo>
                  <a:pt x="541273" y="94995"/>
                </a:lnTo>
                <a:lnTo>
                  <a:pt x="543306" y="95631"/>
                </a:lnTo>
                <a:lnTo>
                  <a:pt x="544829" y="96900"/>
                </a:lnTo>
                <a:lnTo>
                  <a:pt x="546100" y="98551"/>
                </a:lnTo>
                <a:lnTo>
                  <a:pt x="547115" y="99694"/>
                </a:lnTo>
                <a:lnTo>
                  <a:pt x="547496" y="100964"/>
                </a:lnTo>
                <a:lnTo>
                  <a:pt x="547496" y="105918"/>
                </a:lnTo>
                <a:lnTo>
                  <a:pt x="546226" y="110870"/>
                </a:lnTo>
                <a:lnTo>
                  <a:pt x="543559" y="117348"/>
                </a:lnTo>
                <a:lnTo>
                  <a:pt x="506475" y="208406"/>
                </a:lnTo>
                <a:lnTo>
                  <a:pt x="519158" y="208406"/>
                </a:lnTo>
                <a:lnTo>
                  <a:pt x="557783" y="115062"/>
                </a:lnTo>
                <a:lnTo>
                  <a:pt x="560958" y="106933"/>
                </a:lnTo>
                <a:lnTo>
                  <a:pt x="564641" y="101218"/>
                </a:lnTo>
                <a:lnTo>
                  <a:pt x="568706" y="97789"/>
                </a:lnTo>
                <a:lnTo>
                  <a:pt x="570991" y="95757"/>
                </a:lnTo>
                <a:lnTo>
                  <a:pt x="575182" y="94614"/>
                </a:lnTo>
                <a:lnTo>
                  <a:pt x="581151" y="94106"/>
                </a:lnTo>
                <a:lnTo>
                  <a:pt x="581151" y="87630"/>
                </a:lnTo>
                <a:close/>
              </a:path>
              <a:path w="989329" h="251460">
                <a:moveTo>
                  <a:pt x="641603" y="0"/>
                </a:moveTo>
                <a:lnTo>
                  <a:pt x="631697" y="0"/>
                </a:lnTo>
                <a:lnTo>
                  <a:pt x="627507" y="1650"/>
                </a:lnTo>
                <a:lnTo>
                  <a:pt x="624077" y="5080"/>
                </a:lnTo>
                <a:lnTo>
                  <a:pt x="620776" y="8508"/>
                </a:lnTo>
                <a:lnTo>
                  <a:pt x="618997" y="12573"/>
                </a:lnTo>
                <a:lnTo>
                  <a:pt x="618997" y="22351"/>
                </a:lnTo>
                <a:lnTo>
                  <a:pt x="620776" y="26543"/>
                </a:lnTo>
                <a:lnTo>
                  <a:pt x="627633" y="33400"/>
                </a:lnTo>
                <a:lnTo>
                  <a:pt x="631825" y="35179"/>
                </a:lnTo>
                <a:lnTo>
                  <a:pt x="641603" y="35179"/>
                </a:lnTo>
                <a:lnTo>
                  <a:pt x="645668" y="33400"/>
                </a:lnTo>
                <a:lnTo>
                  <a:pt x="652526" y="26543"/>
                </a:lnTo>
                <a:lnTo>
                  <a:pt x="654176" y="22351"/>
                </a:lnTo>
                <a:lnTo>
                  <a:pt x="654176" y="12573"/>
                </a:lnTo>
                <a:lnTo>
                  <a:pt x="652526" y="8508"/>
                </a:lnTo>
                <a:lnTo>
                  <a:pt x="645668" y="1650"/>
                </a:lnTo>
                <a:lnTo>
                  <a:pt x="641603" y="0"/>
                </a:lnTo>
                <a:close/>
              </a:path>
              <a:path w="989329" h="251460">
                <a:moveTo>
                  <a:pt x="675258" y="240283"/>
                </a:moveTo>
                <a:lnTo>
                  <a:pt x="598043" y="240283"/>
                </a:lnTo>
                <a:lnTo>
                  <a:pt x="598043" y="246506"/>
                </a:lnTo>
                <a:lnTo>
                  <a:pt x="675258" y="246506"/>
                </a:lnTo>
                <a:lnTo>
                  <a:pt x="675258" y="240283"/>
                </a:lnTo>
                <a:close/>
              </a:path>
              <a:path w="989329" h="251460">
                <a:moveTo>
                  <a:pt x="651128" y="106044"/>
                </a:moveTo>
                <a:lnTo>
                  <a:pt x="612901" y="106044"/>
                </a:lnTo>
                <a:lnTo>
                  <a:pt x="615188" y="106806"/>
                </a:lnTo>
                <a:lnTo>
                  <a:pt x="616965" y="108204"/>
                </a:lnTo>
                <a:lnTo>
                  <a:pt x="622285" y="220599"/>
                </a:lnTo>
                <a:lnTo>
                  <a:pt x="621538" y="227075"/>
                </a:lnTo>
                <a:lnTo>
                  <a:pt x="605789" y="240283"/>
                </a:lnTo>
                <a:lnTo>
                  <a:pt x="667638" y="240283"/>
                </a:lnTo>
                <a:lnTo>
                  <a:pt x="653288" y="230505"/>
                </a:lnTo>
                <a:lnTo>
                  <a:pt x="651763" y="227202"/>
                </a:lnTo>
                <a:lnTo>
                  <a:pt x="651128" y="220599"/>
                </a:lnTo>
                <a:lnTo>
                  <a:pt x="651128" y="106044"/>
                </a:lnTo>
                <a:close/>
              </a:path>
              <a:path w="989329" h="251460">
                <a:moveTo>
                  <a:pt x="651128" y="83057"/>
                </a:moveTo>
                <a:lnTo>
                  <a:pt x="643508" y="83057"/>
                </a:lnTo>
                <a:lnTo>
                  <a:pt x="595629" y="102362"/>
                </a:lnTo>
                <a:lnTo>
                  <a:pt x="598043" y="108712"/>
                </a:lnTo>
                <a:lnTo>
                  <a:pt x="602614" y="106933"/>
                </a:lnTo>
                <a:lnTo>
                  <a:pt x="606551" y="106044"/>
                </a:lnTo>
                <a:lnTo>
                  <a:pt x="651128" y="106044"/>
                </a:lnTo>
                <a:lnTo>
                  <a:pt x="651128" y="83057"/>
                </a:lnTo>
                <a:close/>
              </a:path>
              <a:path w="989329" h="251460">
                <a:moveTo>
                  <a:pt x="772159" y="83057"/>
                </a:moveTo>
                <a:lnTo>
                  <a:pt x="730386" y="96184"/>
                </a:lnTo>
                <a:lnTo>
                  <a:pt x="702008" y="133318"/>
                </a:lnTo>
                <a:lnTo>
                  <a:pt x="696468" y="167258"/>
                </a:lnTo>
                <a:lnTo>
                  <a:pt x="697710" y="185594"/>
                </a:lnTo>
                <a:lnTo>
                  <a:pt x="716533" y="228600"/>
                </a:lnTo>
                <a:lnTo>
                  <a:pt x="750573" y="249924"/>
                </a:lnTo>
                <a:lnTo>
                  <a:pt x="763651" y="251332"/>
                </a:lnTo>
                <a:lnTo>
                  <a:pt x="774801" y="250283"/>
                </a:lnTo>
                <a:lnTo>
                  <a:pt x="813752" y="225079"/>
                </a:lnTo>
                <a:lnTo>
                  <a:pt x="814256" y="224281"/>
                </a:lnTo>
                <a:lnTo>
                  <a:pt x="776223" y="224281"/>
                </a:lnTo>
                <a:lnTo>
                  <a:pt x="764936" y="222924"/>
                </a:lnTo>
                <a:lnTo>
                  <a:pt x="732357" y="191279"/>
                </a:lnTo>
                <a:lnTo>
                  <a:pt x="724534" y="152400"/>
                </a:lnTo>
                <a:lnTo>
                  <a:pt x="725414" y="139088"/>
                </a:lnTo>
                <a:lnTo>
                  <a:pt x="744245" y="101848"/>
                </a:lnTo>
                <a:lnTo>
                  <a:pt x="766444" y="94614"/>
                </a:lnTo>
                <a:lnTo>
                  <a:pt x="809506" y="94614"/>
                </a:lnTo>
                <a:lnTo>
                  <a:pt x="802592" y="89969"/>
                </a:lnTo>
                <a:lnTo>
                  <a:pt x="793496" y="86121"/>
                </a:lnTo>
                <a:lnTo>
                  <a:pt x="783351" y="83821"/>
                </a:lnTo>
                <a:lnTo>
                  <a:pt x="772159" y="83057"/>
                </a:lnTo>
                <a:close/>
              </a:path>
              <a:path w="989329" h="251460">
                <a:moveTo>
                  <a:pt x="825245" y="183769"/>
                </a:moveTo>
                <a:lnTo>
                  <a:pt x="799726" y="217799"/>
                </a:lnTo>
                <a:lnTo>
                  <a:pt x="776223" y="224281"/>
                </a:lnTo>
                <a:lnTo>
                  <a:pt x="814256" y="224281"/>
                </a:lnTo>
                <a:lnTo>
                  <a:pt x="820801" y="213931"/>
                </a:lnTo>
                <a:lnTo>
                  <a:pt x="826325" y="200973"/>
                </a:lnTo>
                <a:lnTo>
                  <a:pt x="830326" y="186181"/>
                </a:lnTo>
                <a:lnTo>
                  <a:pt x="825245" y="183769"/>
                </a:lnTo>
                <a:close/>
              </a:path>
              <a:path w="989329" h="251460">
                <a:moveTo>
                  <a:pt x="809506" y="94614"/>
                </a:moveTo>
                <a:lnTo>
                  <a:pt x="773683" y="94614"/>
                </a:lnTo>
                <a:lnTo>
                  <a:pt x="779271" y="96393"/>
                </a:lnTo>
                <a:lnTo>
                  <a:pt x="783335" y="99822"/>
                </a:lnTo>
                <a:lnTo>
                  <a:pt x="787272" y="103377"/>
                </a:lnTo>
                <a:lnTo>
                  <a:pt x="789685" y="108585"/>
                </a:lnTo>
                <a:lnTo>
                  <a:pt x="790956" y="122300"/>
                </a:lnTo>
                <a:lnTo>
                  <a:pt x="792226" y="126873"/>
                </a:lnTo>
                <a:lnTo>
                  <a:pt x="794257" y="129286"/>
                </a:lnTo>
                <a:lnTo>
                  <a:pt x="797687" y="133731"/>
                </a:lnTo>
                <a:lnTo>
                  <a:pt x="802766" y="135889"/>
                </a:lnTo>
                <a:lnTo>
                  <a:pt x="814704" y="135889"/>
                </a:lnTo>
                <a:lnTo>
                  <a:pt x="818641" y="134493"/>
                </a:lnTo>
                <a:lnTo>
                  <a:pt x="821563" y="131825"/>
                </a:lnTo>
                <a:lnTo>
                  <a:pt x="824357" y="129158"/>
                </a:lnTo>
                <a:lnTo>
                  <a:pt x="825753" y="125602"/>
                </a:lnTo>
                <a:lnTo>
                  <a:pt x="825753" y="121157"/>
                </a:lnTo>
                <a:lnTo>
                  <a:pt x="824803" y="114540"/>
                </a:lnTo>
                <a:lnTo>
                  <a:pt x="821959" y="108029"/>
                </a:lnTo>
                <a:lnTo>
                  <a:pt x="817235" y="101637"/>
                </a:lnTo>
                <a:lnTo>
                  <a:pt x="810640" y="95376"/>
                </a:lnTo>
                <a:lnTo>
                  <a:pt x="809506" y="94614"/>
                </a:lnTo>
                <a:close/>
              </a:path>
              <a:path w="989329" h="251460">
                <a:moveTo>
                  <a:pt x="927734" y="82804"/>
                </a:moveTo>
                <a:lnTo>
                  <a:pt x="886426" y="95662"/>
                </a:lnTo>
                <a:lnTo>
                  <a:pt x="859678" y="132889"/>
                </a:lnTo>
                <a:lnTo>
                  <a:pt x="854456" y="169163"/>
                </a:lnTo>
                <a:lnTo>
                  <a:pt x="855720" y="187049"/>
                </a:lnTo>
                <a:lnTo>
                  <a:pt x="874776" y="229107"/>
                </a:lnTo>
                <a:lnTo>
                  <a:pt x="910012" y="249949"/>
                </a:lnTo>
                <a:lnTo>
                  <a:pt x="923797" y="251332"/>
                </a:lnTo>
                <a:lnTo>
                  <a:pt x="936394" y="250118"/>
                </a:lnTo>
                <a:lnTo>
                  <a:pt x="947896" y="246475"/>
                </a:lnTo>
                <a:lnTo>
                  <a:pt x="958302" y="240403"/>
                </a:lnTo>
                <a:lnTo>
                  <a:pt x="967612" y="231901"/>
                </a:lnTo>
                <a:lnTo>
                  <a:pt x="974502" y="223138"/>
                </a:lnTo>
                <a:lnTo>
                  <a:pt x="937006" y="223138"/>
                </a:lnTo>
                <a:lnTo>
                  <a:pt x="925671" y="221876"/>
                </a:lnTo>
                <a:lnTo>
                  <a:pt x="888666" y="191970"/>
                </a:lnTo>
                <a:lnTo>
                  <a:pt x="879094" y="147447"/>
                </a:lnTo>
                <a:lnTo>
                  <a:pt x="988821" y="147447"/>
                </a:lnTo>
                <a:lnTo>
                  <a:pt x="988051" y="137413"/>
                </a:lnTo>
                <a:lnTo>
                  <a:pt x="879094" y="137413"/>
                </a:lnTo>
                <a:lnTo>
                  <a:pt x="880621" y="128033"/>
                </a:lnTo>
                <a:lnTo>
                  <a:pt x="904430" y="97901"/>
                </a:lnTo>
                <a:lnTo>
                  <a:pt x="918082" y="95123"/>
                </a:lnTo>
                <a:lnTo>
                  <a:pt x="965346" y="95123"/>
                </a:lnTo>
                <a:lnTo>
                  <a:pt x="962489" y="92715"/>
                </a:lnTo>
                <a:lnTo>
                  <a:pt x="952087" y="87201"/>
                </a:lnTo>
                <a:lnTo>
                  <a:pt x="940494" y="83901"/>
                </a:lnTo>
                <a:lnTo>
                  <a:pt x="927734" y="82804"/>
                </a:lnTo>
                <a:close/>
              </a:path>
              <a:path w="989329" h="251460">
                <a:moveTo>
                  <a:pt x="983360" y="185166"/>
                </a:moveTo>
                <a:lnTo>
                  <a:pt x="958080" y="218263"/>
                </a:lnTo>
                <a:lnTo>
                  <a:pt x="937006" y="223138"/>
                </a:lnTo>
                <a:lnTo>
                  <a:pt x="974502" y="223138"/>
                </a:lnTo>
                <a:lnTo>
                  <a:pt x="975516" y="221849"/>
                </a:lnTo>
                <a:lnTo>
                  <a:pt x="981694" y="211296"/>
                </a:lnTo>
                <a:lnTo>
                  <a:pt x="986133" y="200219"/>
                </a:lnTo>
                <a:lnTo>
                  <a:pt x="988821" y="188594"/>
                </a:lnTo>
                <a:lnTo>
                  <a:pt x="983360" y="185166"/>
                </a:lnTo>
                <a:close/>
              </a:path>
              <a:path w="989329" h="251460">
                <a:moveTo>
                  <a:pt x="965346" y="95123"/>
                </a:moveTo>
                <a:lnTo>
                  <a:pt x="924306" y="95123"/>
                </a:lnTo>
                <a:lnTo>
                  <a:pt x="930275" y="97027"/>
                </a:lnTo>
                <a:lnTo>
                  <a:pt x="941705" y="104393"/>
                </a:lnTo>
                <a:lnTo>
                  <a:pt x="952499" y="137413"/>
                </a:lnTo>
                <a:lnTo>
                  <a:pt x="988051" y="137413"/>
                </a:lnTo>
                <a:lnTo>
                  <a:pt x="987750" y="133496"/>
                </a:lnTo>
                <a:lnTo>
                  <a:pt x="984535" y="120999"/>
                </a:lnTo>
                <a:lnTo>
                  <a:pt x="979177" y="109978"/>
                </a:lnTo>
                <a:lnTo>
                  <a:pt x="971676" y="100456"/>
                </a:lnTo>
                <a:lnTo>
                  <a:pt x="965346" y="95123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object 34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3426078" y="4619625"/>
            <a:ext cx="1100733" cy="323088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4649470" y="4619625"/>
            <a:ext cx="1273555" cy="249808"/>
          </a:xfrm>
          <a:prstGeom prst="rect">
            <a:avLst/>
          </a:prstGeom>
        </p:spPr>
      </p:pic>
      <p:sp>
        <p:nvSpPr>
          <p:cNvPr id="36" name="object 36"/>
          <p:cNvSpPr/>
          <p:nvPr/>
        </p:nvSpPr>
        <p:spPr>
          <a:xfrm>
            <a:off x="6027801" y="4619625"/>
            <a:ext cx="421640" cy="251460"/>
          </a:xfrm>
          <a:custGeom>
            <a:avLst/>
            <a:gdLst/>
            <a:ahLst/>
            <a:cxnLst/>
            <a:rect l="l" t="t" r="r" b="b"/>
            <a:pathLst>
              <a:path w="421639" h="251460">
                <a:moveTo>
                  <a:pt x="53848" y="99822"/>
                </a:moveTo>
                <a:lnTo>
                  <a:pt x="25146" y="99822"/>
                </a:lnTo>
                <a:lnTo>
                  <a:pt x="25146" y="206629"/>
                </a:lnTo>
                <a:lnTo>
                  <a:pt x="40132" y="244729"/>
                </a:lnTo>
                <a:lnTo>
                  <a:pt x="50419" y="249047"/>
                </a:lnTo>
                <a:lnTo>
                  <a:pt x="63500" y="249047"/>
                </a:lnTo>
                <a:lnTo>
                  <a:pt x="88935" y="228981"/>
                </a:lnTo>
                <a:lnTo>
                  <a:pt x="64897" y="228981"/>
                </a:lnTo>
                <a:lnTo>
                  <a:pt x="61213" y="227202"/>
                </a:lnTo>
                <a:lnTo>
                  <a:pt x="58165" y="223647"/>
                </a:lnTo>
                <a:lnTo>
                  <a:pt x="55245" y="220091"/>
                </a:lnTo>
                <a:lnTo>
                  <a:pt x="53848" y="213106"/>
                </a:lnTo>
                <a:lnTo>
                  <a:pt x="53848" y="99822"/>
                </a:lnTo>
                <a:close/>
              </a:path>
              <a:path w="421639" h="251460">
                <a:moveTo>
                  <a:pt x="95758" y="215011"/>
                </a:moveTo>
                <a:lnTo>
                  <a:pt x="89026" y="215011"/>
                </a:lnTo>
                <a:lnTo>
                  <a:pt x="86995" y="219582"/>
                </a:lnTo>
                <a:lnTo>
                  <a:pt x="84200" y="223012"/>
                </a:lnTo>
                <a:lnTo>
                  <a:pt x="77088" y="227837"/>
                </a:lnTo>
                <a:lnTo>
                  <a:pt x="73406" y="228981"/>
                </a:lnTo>
                <a:lnTo>
                  <a:pt x="88935" y="228981"/>
                </a:lnTo>
                <a:lnTo>
                  <a:pt x="92400" y="222964"/>
                </a:lnTo>
                <a:lnTo>
                  <a:pt x="95758" y="215011"/>
                </a:lnTo>
                <a:close/>
              </a:path>
              <a:path w="421639" h="251460">
                <a:moveTo>
                  <a:pt x="53848" y="35560"/>
                </a:moveTo>
                <a:lnTo>
                  <a:pt x="48387" y="35560"/>
                </a:lnTo>
                <a:lnTo>
                  <a:pt x="45053" y="43578"/>
                </a:lnTo>
                <a:lnTo>
                  <a:pt x="42100" y="50276"/>
                </a:lnTo>
                <a:lnTo>
                  <a:pt x="19558" y="81152"/>
                </a:lnTo>
                <a:lnTo>
                  <a:pt x="0" y="94106"/>
                </a:lnTo>
                <a:lnTo>
                  <a:pt x="0" y="99822"/>
                </a:lnTo>
                <a:lnTo>
                  <a:pt x="90932" y="99822"/>
                </a:lnTo>
                <a:lnTo>
                  <a:pt x="90932" y="87630"/>
                </a:lnTo>
                <a:lnTo>
                  <a:pt x="53848" y="87630"/>
                </a:lnTo>
                <a:lnTo>
                  <a:pt x="53848" y="35560"/>
                </a:lnTo>
                <a:close/>
              </a:path>
              <a:path w="421639" h="251460">
                <a:moveTo>
                  <a:pt x="179070" y="240283"/>
                </a:moveTo>
                <a:lnTo>
                  <a:pt x="100329" y="240283"/>
                </a:lnTo>
                <a:lnTo>
                  <a:pt x="100329" y="246506"/>
                </a:lnTo>
                <a:lnTo>
                  <a:pt x="179070" y="246506"/>
                </a:lnTo>
                <a:lnTo>
                  <a:pt x="179070" y="240283"/>
                </a:lnTo>
                <a:close/>
              </a:path>
              <a:path w="421639" h="251460">
                <a:moveTo>
                  <a:pt x="270890" y="240283"/>
                </a:moveTo>
                <a:lnTo>
                  <a:pt x="192912" y="240283"/>
                </a:lnTo>
                <a:lnTo>
                  <a:pt x="192912" y="246506"/>
                </a:lnTo>
                <a:lnTo>
                  <a:pt x="270890" y="246506"/>
                </a:lnTo>
                <a:lnTo>
                  <a:pt x="270890" y="240283"/>
                </a:lnTo>
                <a:close/>
              </a:path>
              <a:path w="421639" h="251460">
                <a:moveTo>
                  <a:pt x="153415" y="22606"/>
                </a:moveTo>
                <a:lnTo>
                  <a:pt x="115062" y="22606"/>
                </a:lnTo>
                <a:lnTo>
                  <a:pt x="117475" y="23368"/>
                </a:lnTo>
                <a:lnTo>
                  <a:pt x="121031" y="26416"/>
                </a:lnTo>
                <a:lnTo>
                  <a:pt x="124513" y="54617"/>
                </a:lnTo>
                <a:lnTo>
                  <a:pt x="124501" y="221487"/>
                </a:lnTo>
                <a:lnTo>
                  <a:pt x="123951" y="227202"/>
                </a:lnTo>
                <a:lnTo>
                  <a:pt x="122554" y="230377"/>
                </a:lnTo>
                <a:lnTo>
                  <a:pt x="121158" y="233680"/>
                </a:lnTo>
                <a:lnTo>
                  <a:pt x="119252" y="235838"/>
                </a:lnTo>
                <a:lnTo>
                  <a:pt x="116966" y="236981"/>
                </a:lnTo>
                <a:lnTo>
                  <a:pt x="112902" y="239141"/>
                </a:lnTo>
                <a:lnTo>
                  <a:pt x="107314" y="240283"/>
                </a:lnTo>
                <a:lnTo>
                  <a:pt x="170941" y="240283"/>
                </a:lnTo>
                <a:lnTo>
                  <a:pt x="165226" y="239394"/>
                </a:lnTo>
                <a:lnTo>
                  <a:pt x="158623" y="235838"/>
                </a:lnTo>
                <a:lnTo>
                  <a:pt x="156463" y="233552"/>
                </a:lnTo>
                <a:lnTo>
                  <a:pt x="153924" y="228219"/>
                </a:lnTo>
                <a:lnTo>
                  <a:pt x="153415" y="221487"/>
                </a:lnTo>
                <a:lnTo>
                  <a:pt x="153415" y="126745"/>
                </a:lnTo>
                <a:lnTo>
                  <a:pt x="159581" y="120459"/>
                </a:lnTo>
                <a:lnTo>
                  <a:pt x="164458" y="116077"/>
                </a:lnTo>
                <a:lnTo>
                  <a:pt x="153415" y="116077"/>
                </a:lnTo>
                <a:lnTo>
                  <a:pt x="153415" y="22606"/>
                </a:lnTo>
                <a:close/>
              </a:path>
              <a:path w="421639" h="251460">
                <a:moveTo>
                  <a:pt x="240149" y="104012"/>
                </a:moveTo>
                <a:lnTo>
                  <a:pt x="198627" y="104012"/>
                </a:lnTo>
                <a:lnTo>
                  <a:pt x="203326" y="105282"/>
                </a:lnTo>
                <a:lnTo>
                  <a:pt x="207263" y="108076"/>
                </a:lnTo>
                <a:lnTo>
                  <a:pt x="218439" y="225044"/>
                </a:lnTo>
                <a:lnTo>
                  <a:pt x="218059" y="226949"/>
                </a:lnTo>
                <a:lnTo>
                  <a:pt x="216915" y="231267"/>
                </a:lnTo>
                <a:lnTo>
                  <a:pt x="214884" y="234569"/>
                </a:lnTo>
                <a:lnTo>
                  <a:pt x="209041" y="239141"/>
                </a:lnTo>
                <a:lnTo>
                  <a:pt x="203962" y="240283"/>
                </a:lnTo>
                <a:lnTo>
                  <a:pt x="263525" y="240283"/>
                </a:lnTo>
                <a:lnTo>
                  <a:pt x="249809" y="231267"/>
                </a:lnTo>
                <a:lnTo>
                  <a:pt x="248158" y="227583"/>
                </a:lnTo>
                <a:lnTo>
                  <a:pt x="247480" y="221487"/>
                </a:lnTo>
                <a:lnTo>
                  <a:pt x="247396" y="154431"/>
                </a:lnTo>
                <a:lnTo>
                  <a:pt x="247183" y="140833"/>
                </a:lnTo>
                <a:lnTo>
                  <a:pt x="246554" y="129555"/>
                </a:lnTo>
                <a:lnTo>
                  <a:pt x="245520" y="120588"/>
                </a:lnTo>
                <a:lnTo>
                  <a:pt x="244094" y="113918"/>
                </a:lnTo>
                <a:lnTo>
                  <a:pt x="241403" y="106443"/>
                </a:lnTo>
                <a:lnTo>
                  <a:pt x="240149" y="104012"/>
                </a:lnTo>
                <a:close/>
              </a:path>
              <a:path w="421639" h="251460">
                <a:moveTo>
                  <a:pt x="215391" y="83057"/>
                </a:moveTo>
                <a:lnTo>
                  <a:pt x="198882" y="83057"/>
                </a:lnTo>
                <a:lnTo>
                  <a:pt x="191388" y="84962"/>
                </a:lnTo>
                <a:lnTo>
                  <a:pt x="153415" y="116077"/>
                </a:lnTo>
                <a:lnTo>
                  <a:pt x="164458" y="116077"/>
                </a:lnTo>
                <a:lnTo>
                  <a:pt x="165306" y="115315"/>
                </a:lnTo>
                <a:lnTo>
                  <a:pt x="170578" y="111315"/>
                </a:lnTo>
                <a:lnTo>
                  <a:pt x="175387" y="108457"/>
                </a:lnTo>
                <a:lnTo>
                  <a:pt x="181483" y="105537"/>
                </a:lnTo>
                <a:lnTo>
                  <a:pt x="187451" y="104012"/>
                </a:lnTo>
                <a:lnTo>
                  <a:pt x="240149" y="104012"/>
                </a:lnTo>
                <a:lnTo>
                  <a:pt x="238093" y="100028"/>
                </a:lnTo>
                <a:lnTo>
                  <a:pt x="234164" y="94684"/>
                </a:lnTo>
                <a:lnTo>
                  <a:pt x="229615" y="90424"/>
                </a:lnTo>
                <a:lnTo>
                  <a:pt x="223138" y="85470"/>
                </a:lnTo>
                <a:lnTo>
                  <a:pt x="215391" y="83057"/>
                </a:lnTo>
                <a:close/>
              </a:path>
              <a:path w="421639" h="251460">
                <a:moveTo>
                  <a:pt x="153415" y="0"/>
                </a:moveTo>
                <a:lnTo>
                  <a:pt x="145414" y="0"/>
                </a:lnTo>
                <a:lnTo>
                  <a:pt x="97916" y="19431"/>
                </a:lnTo>
                <a:lnTo>
                  <a:pt x="100329" y="25400"/>
                </a:lnTo>
                <a:lnTo>
                  <a:pt x="105790" y="23622"/>
                </a:lnTo>
                <a:lnTo>
                  <a:pt x="109727" y="22606"/>
                </a:lnTo>
                <a:lnTo>
                  <a:pt x="153415" y="22606"/>
                </a:lnTo>
                <a:lnTo>
                  <a:pt x="153415" y="0"/>
                </a:lnTo>
                <a:close/>
              </a:path>
              <a:path w="421639" h="251460">
                <a:moveTo>
                  <a:pt x="360425" y="82804"/>
                </a:moveTo>
                <a:lnTo>
                  <a:pt x="319117" y="95662"/>
                </a:lnTo>
                <a:lnTo>
                  <a:pt x="292369" y="132889"/>
                </a:lnTo>
                <a:lnTo>
                  <a:pt x="287147" y="169163"/>
                </a:lnTo>
                <a:lnTo>
                  <a:pt x="288411" y="187049"/>
                </a:lnTo>
                <a:lnTo>
                  <a:pt x="307466" y="229107"/>
                </a:lnTo>
                <a:lnTo>
                  <a:pt x="342703" y="249949"/>
                </a:lnTo>
                <a:lnTo>
                  <a:pt x="356488" y="251332"/>
                </a:lnTo>
                <a:lnTo>
                  <a:pt x="369085" y="250118"/>
                </a:lnTo>
                <a:lnTo>
                  <a:pt x="380587" y="246475"/>
                </a:lnTo>
                <a:lnTo>
                  <a:pt x="390993" y="240403"/>
                </a:lnTo>
                <a:lnTo>
                  <a:pt x="400303" y="231901"/>
                </a:lnTo>
                <a:lnTo>
                  <a:pt x="407193" y="223138"/>
                </a:lnTo>
                <a:lnTo>
                  <a:pt x="369697" y="223138"/>
                </a:lnTo>
                <a:lnTo>
                  <a:pt x="358362" y="221876"/>
                </a:lnTo>
                <a:lnTo>
                  <a:pt x="321357" y="191970"/>
                </a:lnTo>
                <a:lnTo>
                  <a:pt x="311785" y="147447"/>
                </a:lnTo>
                <a:lnTo>
                  <a:pt x="421513" y="147447"/>
                </a:lnTo>
                <a:lnTo>
                  <a:pt x="420742" y="137413"/>
                </a:lnTo>
                <a:lnTo>
                  <a:pt x="311785" y="137413"/>
                </a:lnTo>
                <a:lnTo>
                  <a:pt x="313312" y="128033"/>
                </a:lnTo>
                <a:lnTo>
                  <a:pt x="337121" y="97901"/>
                </a:lnTo>
                <a:lnTo>
                  <a:pt x="350774" y="95123"/>
                </a:lnTo>
                <a:lnTo>
                  <a:pt x="398037" y="95123"/>
                </a:lnTo>
                <a:lnTo>
                  <a:pt x="395180" y="92715"/>
                </a:lnTo>
                <a:lnTo>
                  <a:pt x="384778" y="87201"/>
                </a:lnTo>
                <a:lnTo>
                  <a:pt x="373185" y="83901"/>
                </a:lnTo>
                <a:lnTo>
                  <a:pt x="360425" y="82804"/>
                </a:lnTo>
                <a:close/>
              </a:path>
              <a:path w="421639" h="251460">
                <a:moveTo>
                  <a:pt x="416051" y="185166"/>
                </a:moveTo>
                <a:lnTo>
                  <a:pt x="390771" y="218263"/>
                </a:lnTo>
                <a:lnTo>
                  <a:pt x="369697" y="223138"/>
                </a:lnTo>
                <a:lnTo>
                  <a:pt x="407193" y="223138"/>
                </a:lnTo>
                <a:lnTo>
                  <a:pt x="408207" y="221849"/>
                </a:lnTo>
                <a:lnTo>
                  <a:pt x="414385" y="211296"/>
                </a:lnTo>
                <a:lnTo>
                  <a:pt x="418824" y="200219"/>
                </a:lnTo>
                <a:lnTo>
                  <a:pt x="421513" y="188594"/>
                </a:lnTo>
                <a:lnTo>
                  <a:pt x="416051" y="185166"/>
                </a:lnTo>
                <a:close/>
              </a:path>
              <a:path w="421639" h="251460">
                <a:moveTo>
                  <a:pt x="398037" y="95123"/>
                </a:moveTo>
                <a:lnTo>
                  <a:pt x="356997" y="95123"/>
                </a:lnTo>
                <a:lnTo>
                  <a:pt x="362965" y="97027"/>
                </a:lnTo>
                <a:lnTo>
                  <a:pt x="374396" y="104393"/>
                </a:lnTo>
                <a:lnTo>
                  <a:pt x="385190" y="137413"/>
                </a:lnTo>
                <a:lnTo>
                  <a:pt x="420742" y="137413"/>
                </a:lnTo>
                <a:lnTo>
                  <a:pt x="420441" y="133496"/>
                </a:lnTo>
                <a:lnTo>
                  <a:pt x="417226" y="120999"/>
                </a:lnTo>
                <a:lnTo>
                  <a:pt x="411868" y="109978"/>
                </a:lnTo>
                <a:lnTo>
                  <a:pt x="404368" y="100456"/>
                </a:lnTo>
                <a:lnTo>
                  <a:pt x="398037" y="95123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568567" y="4631054"/>
            <a:ext cx="574675" cy="240029"/>
          </a:xfrm>
          <a:custGeom>
            <a:avLst/>
            <a:gdLst/>
            <a:ahLst/>
            <a:cxnLst/>
            <a:rect l="l" t="t" r="r" b="b"/>
            <a:pathLst>
              <a:path w="574675" h="240029">
                <a:moveTo>
                  <a:pt x="267715" y="71374"/>
                </a:moveTo>
                <a:lnTo>
                  <a:pt x="226407" y="84232"/>
                </a:lnTo>
                <a:lnTo>
                  <a:pt x="199659" y="121459"/>
                </a:lnTo>
                <a:lnTo>
                  <a:pt x="194436" y="157734"/>
                </a:lnTo>
                <a:lnTo>
                  <a:pt x="195701" y="175619"/>
                </a:lnTo>
                <a:lnTo>
                  <a:pt x="214756" y="217678"/>
                </a:lnTo>
                <a:lnTo>
                  <a:pt x="249993" y="238519"/>
                </a:lnTo>
                <a:lnTo>
                  <a:pt x="263778" y="239903"/>
                </a:lnTo>
                <a:lnTo>
                  <a:pt x="276375" y="238688"/>
                </a:lnTo>
                <a:lnTo>
                  <a:pt x="287877" y="235045"/>
                </a:lnTo>
                <a:lnTo>
                  <a:pt x="298283" y="228973"/>
                </a:lnTo>
                <a:lnTo>
                  <a:pt x="307593" y="220472"/>
                </a:lnTo>
                <a:lnTo>
                  <a:pt x="314483" y="211709"/>
                </a:lnTo>
                <a:lnTo>
                  <a:pt x="276986" y="211709"/>
                </a:lnTo>
                <a:lnTo>
                  <a:pt x="265652" y="210446"/>
                </a:lnTo>
                <a:lnTo>
                  <a:pt x="228647" y="180540"/>
                </a:lnTo>
                <a:lnTo>
                  <a:pt x="219075" y="136017"/>
                </a:lnTo>
                <a:lnTo>
                  <a:pt x="328802" y="136017"/>
                </a:lnTo>
                <a:lnTo>
                  <a:pt x="328032" y="125984"/>
                </a:lnTo>
                <a:lnTo>
                  <a:pt x="219075" y="125984"/>
                </a:lnTo>
                <a:lnTo>
                  <a:pt x="220602" y="116603"/>
                </a:lnTo>
                <a:lnTo>
                  <a:pt x="244411" y="86471"/>
                </a:lnTo>
                <a:lnTo>
                  <a:pt x="258063" y="83693"/>
                </a:lnTo>
                <a:lnTo>
                  <a:pt x="305327" y="83693"/>
                </a:lnTo>
                <a:lnTo>
                  <a:pt x="302470" y="81285"/>
                </a:lnTo>
                <a:lnTo>
                  <a:pt x="292068" y="75771"/>
                </a:lnTo>
                <a:lnTo>
                  <a:pt x="280475" y="72471"/>
                </a:lnTo>
                <a:lnTo>
                  <a:pt x="267715" y="71374"/>
                </a:lnTo>
                <a:close/>
              </a:path>
              <a:path w="574675" h="240029">
                <a:moveTo>
                  <a:pt x="147700" y="228600"/>
                </a:moveTo>
                <a:lnTo>
                  <a:pt x="48005" y="228600"/>
                </a:lnTo>
                <a:lnTo>
                  <a:pt x="48005" y="235077"/>
                </a:lnTo>
                <a:lnTo>
                  <a:pt x="147700" y="235077"/>
                </a:lnTo>
                <a:lnTo>
                  <a:pt x="147700" y="228600"/>
                </a:lnTo>
                <a:close/>
              </a:path>
              <a:path w="574675" h="240029">
                <a:moveTo>
                  <a:pt x="114553" y="14732"/>
                </a:moveTo>
                <a:lnTo>
                  <a:pt x="81279" y="14732"/>
                </a:lnTo>
                <a:lnTo>
                  <a:pt x="81181" y="198024"/>
                </a:lnTo>
                <a:lnTo>
                  <a:pt x="81048" y="203073"/>
                </a:lnTo>
                <a:lnTo>
                  <a:pt x="66293" y="228600"/>
                </a:lnTo>
                <a:lnTo>
                  <a:pt x="130428" y="228600"/>
                </a:lnTo>
                <a:lnTo>
                  <a:pt x="114662" y="198024"/>
                </a:lnTo>
                <a:lnTo>
                  <a:pt x="114553" y="14732"/>
                </a:lnTo>
                <a:close/>
              </a:path>
              <a:path w="574675" h="240029">
                <a:moveTo>
                  <a:pt x="323341" y="173736"/>
                </a:moveTo>
                <a:lnTo>
                  <a:pt x="298061" y="206833"/>
                </a:lnTo>
                <a:lnTo>
                  <a:pt x="276986" y="211709"/>
                </a:lnTo>
                <a:lnTo>
                  <a:pt x="314483" y="211709"/>
                </a:lnTo>
                <a:lnTo>
                  <a:pt x="315497" y="210419"/>
                </a:lnTo>
                <a:lnTo>
                  <a:pt x="321675" y="199866"/>
                </a:lnTo>
                <a:lnTo>
                  <a:pt x="326114" y="188789"/>
                </a:lnTo>
                <a:lnTo>
                  <a:pt x="328802" y="177165"/>
                </a:lnTo>
                <a:lnTo>
                  <a:pt x="323341" y="173736"/>
                </a:lnTo>
                <a:close/>
              </a:path>
              <a:path w="574675" h="240029">
                <a:moveTo>
                  <a:pt x="305327" y="83693"/>
                </a:moveTo>
                <a:lnTo>
                  <a:pt x="264286" y="83693"/>
                </a:lnTo>
                <a:lnTo>
                  <a:pt x="270255" y="85598"/>
                </a:lnTo>
                <a:lnTo>
                  <a:pt x="281685" y="92964"/>
                </a:lnTo>
                <a:lnTo>
                  <a:pt x="292480" y="125984"/>
                </a:lnTo>
                <a:lnTo>
                  <a:pt x="328032" y="125984"/>
                </a:lnTo>
                <a:lnTo>
                  <a:pt x="327731" y="122066"/>
                </a:lnTo>
                <a:lnTo>
                  <a:pt x="324516" y="109569"/>
                </a:lnTo>
                <a:lnTo>
                  <a:pt x="319158" y="98548"/>
                </a:lnTo>
                <a:lnTo>
                  <a:pt x="311657" y="89027"/>
                </a:lnTo>
                <a:lnTo>
                  <a:pt x="305327" y="83693"/>
                </a:lnTo>
                <a:close/>
              </a:path>
              <a:path w="574675" h="240029">
                <a:moveTo>
                  <a:pt x="194690" y="0"/>
                </a:moveTo>
                <a:lnTo>
                  <a:pt x="2666" y="0"/>
                </a:lnTo>
                <a:lnTo>
                  <a:pt x="0" y="55118"/>
                </a:lnTo>
                <a:lnTo>
                  <a:pt x="6603" y="55118"/>
                </a:lnTo>
                <a:lnTo>
                  <a:pt x="7508" y="47543"/>
                </a:lnTo>
                <a:lnTo>
                  <a:pt x="9080" y="40814"/>
                </a:lnTo>
                <a:lnTo>
                  <a:pt x="42036" y="14732"/>
                </a:lnTo>
                <a:lnTo>
                  <a:pt x="195369" y="14732"/>
                </a:lnTo>
                <a:lnTo>
                  <a:pt x="194690" y="0"/>
                </a:lnTo>
                <a:close/>
              </a:path>
              <a:path w="574675" h="240029">
                <a:moveTo>
                  <a:pt x="195369" y="14732"/>
                </a:moveTo>
                <a:lnTo>
                  <a:pt x="157352" y="14732"/>
                </a:lnTo>
                <a:lnTo>
                  <a:pt x="165226" y="16256"/>
                </a:lnTo>
                <a:lnTo>
                  <a:pt x="177164" y="22606"/>
                </a:lnTo>
                <a:lnTo>
                  <a:pt x="181863" y="27559"/>
                </a:lnTo>
                <a:lnTo>
                  <a:pt x="185419" y="34290"/>
                </a:lnTo>
                <a:lnTo>
                  <a:pt x="187705" y="38481"/>
                </a:lnTo>
                <a:lnTo>
                  <a:pt x="189356" y="45339"/>
                </a:lnTo>
                <a:lnTo>
                  <a:pt x="190626" y="55118"/>
                </a:lnTo>
                <a:lnTo>
                  <a:pt x="197230" y="55118"/>
                </a:lnTo>
                <a:lnTo>
                  <a:pt x="195369" y="14732"/>
                </a:lnTo>
                <a:close/>
              </a:path>
              <a:path w="574675" h="240029">
                <a:moveTo>
                  <a:pt x="437843" y="233045"/>
                </a:moveTo>
                <a:lnTo>
                  <a:pt x="370585" y="233045"/>
                </a:lnTo>
                <a:lnTo>
                  <a:pt x="373760" y="233553"/>
                </a:lnTo>
                <a:lnTo>
                  <a:pt x="377571" y="234696"/>
                </a:lnTo>
                <a:lnTo>
                  <a:pt x="386663" y="237009"/>
                </a:lnTo>
                <a:lnTo>
                  <a:pt x="395255" y="238633"/>
                </a:lnTo>
                <a:lnTo>
                  <a:pt x="403324" y="239589"/>
                </a:lnTo>
                <a:lnTo>
                  <a:pt x="410844" y="239903"/>
                </a:lnTo>
                <a:lnTo>
                  <a:pt x="420776" y="239071"/>
                </a:lnTo>
                <a:lnTo>
                  <a:pt x="430196" y="236585"/>
                </a:lnTo>
                <a:lnTo>
                  <a:pt x="437843" y="233045"/>
                </a:lnTo>
                <a:close/>
              </a:path>
              <a:path w="574675" h="240029">
                <a:moveTo>
                  <a:pt x="361950" y="180848"/>
                </a:moveTo>
                <a:lnTo>
                  <a:pt x="356234" y="180848"/>
                </a:lnTo>
                <a:lnTo>
                  <a:pt x="356234" y="237490"/>
                </a:lnTo>
                <a:lnTo>
                  <a:pt x="361950" y="237490"/>
                </a:lnTo>
                <a:lnTo>
                  <a:pt x="363474" y="234442"/>
                </a:lnTo>
                <a:lnTo>
                  <a:pt x="365505" y="233045"/>
                </a:lnTo>
                <a:lnTo>
                  <a:pt x="437843" y="233045"/>
                </a:lnTo>
                <a:lnTo>
                  <a:pt x="439116" y="232455"/>
                </a:lnTo>
                <a:lnTo>
                  <a:pt x="443086" y="229743"/>
                </a:lnTo>
                <a:lnTo>
                  <a:pt x="411225" y="229743"/>
                </a:lnTo>
                <a:lnTo>
                  <a:pt x="402941" y="228961"/>
                </a:lnTo>
                <a:lnTo>
                  <a:pt x="369006" y="202031"/>
                </a:lnTo>
                <a:lnTo>
                  <a:pt x="364954" y="192206"/>
                </a:lnTo>
                <a:lnTo>
                  <a:pt x="361950" y="180848"/>
                </a:lnTo>
                <a:close/>
              </a:path>
              <a:path w="574675" h="240029">
                <a:moveTo>
                  <a:pt x="409955" y="71628"/>
                </a:moveTo>
                <a:lnTo>
                  <a:pt x="403732" y="71628"/>
                </a:lnTo>
                <a:lnTo>
                  <a:pt x="393563" y="72439"/>
                </a:lnTo>
                <a:lnTo>
                  <a:pt x="358933" y="99568"/>
                </a:lnTo>
                <a:lnTo>
                  <a:pt x="355600" y="117475"/>
                </a:lnTo>
                <a:lnTo>
                  <a:pt x="356078" y="124741"/>
                </a:lnTo>
                <a:lnTo>
                  <a:pt x="384760" y="158924"/>
                </a:lnTo>
                <a:lnTo>
                  <a:pt x="407767" y="170975"/>
                </a:lnTo>
                <a:lnTo>
                  <a:pt x="417210" y="176418"/>
                </a:lnTo>
                <a:lnTo>
                  <a:pt x="424582" y="181314"/>
                </a:lnTo>
                <a:lnTo>
                  <a:pt x="429894" y="185674"/>
                </a:lnTo>
                <a:lnTo>
                  <a:pt x="435482" y="191135"/>
                </a:lnTo>
                <a:lnTo>
                  <a:pt x="438276" y="197739"/>
                </a:lnTo>
                <a:lnTo>
                  <a:pt x="438276" y="212344"/>
                </a:lnTo>
                <a:lnTo>
                  <a:pt x="435736" y="218059"/>
                </a:lnTo>
                <a:lnTo>
                  <a:pt x="430656" y="222631"/>
                </a:lnTo>
                <a:lnTo>
                  <a:pt x="425703" y="227330"/>
                </a:lnTo>
                <a:lnTo>
                  <a:pt x="419226" y="229743"/>
                </a:lnTo>
                <a:lnTo>
                  <a:pt x="443086" y="229743"/>
                </a:lnTo>
                <a:lnTo>
                  <a:pt x="463887" y="192206"/>
                </a:lnTo>
                <a:lnTo>
                  <a:pt x="463826" y="191135"/>
                </a:lnTo>
                <a:lnTo>
                  <a:pt x="444107" y="155694"/>
                </a:lnTo>
                <a:lnTo>
                  <a:pt x="403351" y="134112"/>
                </a:lnTo>
                <a:lnTo>
                  <a:pt x="395849" y="130234"/>
                </a:lnTo>
                <a:lnTo>
                  <a:pt x="376047" y="108966"/>
                </a:lnTo>
                <a:lnTo>
                  <a:pt x="376047" y="97282"/>
                </a:lnTo>
                <a:lnTo>
                  <a:pt x="378459" y="92456"/>
                </a:lnTo>
                <a:lnTo>
                  <a:pt x="383412" y="88265"/>
                </a:lnTo>
                <a:lnTo>
                  <a:pt x="388365" y="83947"/>
                </a:lnTo>
                <a:lnTo>
                  <a:pt x="394969" y="81788"/>
                </a:lnTo>
                <a:lnTo>
                  <a:pt x="451992" y="81788"/>
                </a:lnTo>
                <a:lnTo>
                  <a:pt x="451992" y="78105"/>
                </a:lnTo>
                <a:lnTo>
                  <a:pt x="436244" y="78105"/>
                </a:lnTo>
                <a:lnTo>
                  <a:pt x="432307" y="77343"/>
                </a:lnTo>
                <a:lnTo>
                  <a:pt x="417575" y="72898"/>
                </a:lnTo>
                <a:lnTo>
                  <a:pt x="409955" y="71628"/>
                </a:lnTo>
                <a:close/>
              </a:path>
              <a:path w="574675" h="240029">
                <a:moveTo>
                  <a:pt x="451992" y="81788"/>
                </a:moveTo>
                <a:lnTo>
                  <a:pt x="403098" y="81788"/>
                </a:lnTo>
                <a:lnTo>
                  <a:pt x="410668" y="82359"/>
                </a:lnTo>
                <a:lnTo>
                  <a:pt x="417560" y="84074"/>
                </a:lnTo>
                <a:lnTo>
                  <a:pt x="442725" y="113988"/>
                </a:lnTo>
                <a:lnTo>
                  <a:pt x="446277" y="125730"/>
                </a:lnTo>
                <a:lnTo>
                  <a:pt x="451992" y="125730"/>
                </a:lnTo>
                <a:lnTo>
                  <a:pt x="451992" y="81788"/>
                </a:lnTo>
                <a:close/>
              </a:path>
              <a:path w="574675" h="240029">
                <a:moveTo>
                  <a:pt x="451992" y="71628"/>
                </a:moveTo>
                <a:lnTo>
                  <a:pt x="446277" y="71628"/>
                </a:lnTo>
                <a:lnTo>
                  <a:pt x="444880" y="74295"/>
                </a:lnTo>
                <a:lnTo>
                  <a:pt x="443610" y="76200"/>
                </a:lnTo>
                <a:lnTo>
                  <a:pt x="441578" y="77724"/>
                </a:lnTo>
                <a:lnTo>
                  <a:pt x="440054" y="78105"/>
                </a:lnTo>
                <a:lnTo>
                  <a:pt x="451992" y="78105"/>
                </a:lnTo>
                <a:lnTo>
                  <a:pt x="451992" y="71628"/>
                </a:lnTo>
                <a:close/>
              </a:path>
              <a:path w="574675" h="240029">
                <a:moveTo>
                  <a:pt x="532637" y="88392"/>
                </a:moveTo>
                <a:lnTo>
                  <a:pt x="503935" y="88392"/>
                </a:lnTo>
                <a:lnTo>
                  <a:pt x="503935" y="195199"/>
                </a:lnTo>
                <a:lnTo>
                  <a:pt x="518922" y="233299"/>
                </a:lnTo>
                <a:lnTo>
                  <a:pt x="529208" y="237617"/>
                </a:lnTo>
                <a:lnTo>
                  <a:pt x="542289" y="237617"/>
                </a:lnTo>
                <a:lnTo>
                  <a:pt x="567725" y="217551"/>
                </a:lnTo>
                <a:lnTo>
                  <a:pt x="543686" y="217551"/>
                </a:lnTo>
                <a:lnTo>
                  <a:pt x="540003" y="215773"/>
                </a:lnTo>
                <a:lnTo>
                  <a:pt x="536955" y="212217"/>
                </a:lnTo>
                <a:lnTo>
                  <a:pt x="534034" y="208661"/>
                </a:lnTo>
                <a:lnTo>
                  <a:pt x="532637" y="201676"/>
                </a:lnTo>
                <a:lnTo>
                  <a:pt x="532637" y="88392"/>
                </a:lnTo>
                <a:close/>
              </a:path>
              <a:path w="574675" h="240029">
                <a:moveTo>
                  <a:pt x="574548" y="203581"/>
                </a:moveTo>
                <a:lnTo>
                  <a:pt x="567816" y="203581"/>
                </a:lnTo>
                <a:lnTo>
                  <a:pt x="565784" y="208153"/>
                </a:lnTo>
                <a:lnTo>
                  <a:pt x="562990" y="211582"/>
                </a:lnTo>
                <a:lnTo>
                  <a:pt x="555878" y="216408"/>
                </a:lnTo>
                <a:lnTo>
                  <a:pt x="552196" y="217551"/>
                </a:lnTo>
                <a:lnTo>
                  <a:pt x="567725" y="217551"/>
                </a:lnTo>
                <a:lnTo>
                  <a:pt x="571190" y="211534"/>
                </a:lnTo>
                <a:lnTo>
                  <a:pt x="574548" y="203581"/>
                </a:lnTo>
                <a:close/>
              </a:path>
              <a:path w="574675" h="240029">
                <a:moveTo>
                  <a:pt x="532637" y="24130"/>
                </a:moveTo>
                <a:lnTo>
                  <a:pt x="527176" y="24130"/>
                </a:lnTo>
                <a:lnTo>
                  <a:pt x="523843" y="32148"/>
                </a:lnTo>
                <a:lnTo>
                  <a:pt x="520890" y="38846"/>
                </a:lnTo>
                <a:lnTo>
                  <a:pt x="498348" y="69723"/>
                </a:lnTo>
                <a:lnTo>
                  <a:pt x="478789" y="82677"/>
                </a:lnTo>
                <a:lnTo>
                  <a:pt x="478789" y="88392"/>
                </a:lnTo>
                <a:lnTo>
                  <a:pt x="569722" y="88392"/>
                </a:lnTo>
                <a:lnTo>
                  <a:pt x="569722" y="76200"/>
                </a:lnTo>
                <a:lnTo>
                  <a:pt x="532637" y="76200"/>
                </a:lnTo>
                <a:lnTo>
                  <a:pt x="532637" y="2413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252716" y="4702428"/>
            <a:ext cx="588010" cy="168910"/>
          </a:xfrm>
          <a:custGeom>
            <a:avLst/>
            <a:gdLst/>
            <a:ahLst/>
            <a:cxnLst/>
            <a:rect l="l" t="t" r="r" b="b"/>
            <a:pathLst>
              <a:path w="588009" h="168910">
                <a:moveTo>
                  <a:pt x="75691" y="254"/>
                </a:moveTo>
                <a:lnTo>
                  <a:pt x="33918" y="13380"/>
                </a:lnTo>
                <a:lnTo>
                  <a:pt x="5540" y="50514"/>
                </a:lnTo>
                <a:lnTo>
                  <a:pt x="0" y="84455"/>
                </a:lnTo>
                <a:lnTo>
                  <a:pt x="1242" y="102790"/>
                </a:lnTo>
                <a:lnTo>
                  <a:pt x="20065" y="145796"/>
                </a:lnTo>
                <a:lnTo>
                  <a:pt x="54105" y="167120"/>
                </a:lnTo>
                <a:lnTo>
                  <a:pt x="67182" y="168529"/>
                </a:lnTo>
                <a:lnTo>
                  <a:pt x="78333" y="167479"/>
                </a:lnTo>
                <a:lnTo>
                  <a:pt x="117284" y="142275"/>
                </a:lnTo>
                <a:lnTo>
                  <a:pt x="117788" y="141478"/>
                </a:lnTo>
                <a:lnTo>
                  <a:pt x="79755" y="141478"/>
                </a:lnTo>
                <a:lnTo>
                  <a:pt x="68468" y="140120"/>
                </a:lnTo>
                <a:lnTo>
                  <a:pt x="35889" y="108475"/>
                </a:lnTo>
                <a:lnTo>
                  <a:pt x="28066" y="69596"/>
                </a:lnTo>
                <a:lnTo>
                  <a:pt x="28946" y="56284"/>
                </a:lnTo>
                <a:lnTo>
                  <a:pt x="47777" y="19044"/>
                </a:lnTo>
                <a:lnTo>
                  <a:pt x="69976" y="11811"/>
                </a:lnTo>
                <a:lnTo>
                  <a:pt x="113038" y="11811"/>
                </a:lnTo>
                <a:lnTo>
                  <a:pt x="106124" y="7165"/>
                </a:lnTo>
                <a:lnTo>
                  <a:pt x="97027" y="3317"/>
                </a:lnTo>
                <a:lnTo>
                  <a:pt x="86883" y="1017"/>
                </a:lnTo>
                <a:lnTo>
                  <a:pt x="75691" y="254"/>
                </a:lnTo>
                <a:close/>
              </a:path>
              <a:path w="588009" h="168910">
                <a:moveTo>
                  <a:pt x="128777" y="100965"/>
                </a:moveTo>
                <a:lnTo>
                  <a:pt x="103258" y="134995"/>
                </a:lnTo>
                <a:lnTo>
                  <a:pt x="79755" y="141478"/>
                </a:lnTo>
                <a:lnTo>
                  <a:pt x="117788" y="141478"/>
                </a:lnTo>
                <a:lnTo>
                  <a:pt x="124332" y="131127"/>
                </a:lnTo>
                <a:lnTo>
                  <a:pt x="129857" y="118169"/>
                </a:lnTo>
                <a:lnTo>
                  <a:pt x="133857" y="103378"/>
                </a:lnTo>
                <a:lnTo>
                  <a:pt x="128777" y="100965"/>
                </a:lnTo>
                <a:close/>
              </a:path>
              <a:path w="588009" h="168910">
                <a:moveTo>
                  <a:pt x="113038" y="11811"/>
                </a:moveTo>
                <a:lnTo>
                  <a:pt x="77215" y="11811"/>
                </a:lnTo>
                <a:lnTo>
                  <a:pt x="82803" y="13589"/>
                </a:lnTo>
                <a:lnTo>
                  <a:pt x="86867" y="17018"/>
                </a:lnTo>
                <a:lnTo>
                  <a:pt x="90804" y="20574"/>
                </a:lnTo>
                <a:lnTo>
                  <a:pt x="93217" y="25781"/>
                </a:lnTo>
                <a:lnTo>
                  <a:pt x="94487" y="39497"/>
                </a:lnTo>
                <a:lnTo>
                  <a:pt x="95757" y="44069"/>
                </a:lnTo>
                <a:lnTo>
                  <a:pt x="97789" y="46482"/>
                </a:lnTo>
                <a:lnTo>
                  <a:pt x="101218" y="50927"/>
                </a:lnTo>
                <a:lnTo>
                  <a:pt x="106299" y="53086"/>
                </a:lnTo>
                <a:lnTo>
                  <a:pt x="118236" y="53086"/>
                </a:lnTo>
                <a:lnTo>
                  <a:pt x="122174" y="51689"/>
                </a:lnTo>
                <a:lnTo>
                  <a:pt x="125094" y="49022"/>
                </a:lnTo>
                <a:lnTo>
                  <a:pt x="127888" y="46355"/>
                </a:lnTo>
                <a:lnTo>
                  <a:pt x="129285" y="42799"/>
                </a:lnTo>
                <a:lnTo>
                  <a:pt x="129285" y="38354"/>
                </a:lnTo>
                <a:lnTo>
                  <a:pt x="128335" y="31736"/>
                </a:lnTo>
                <a:lnTo>
                  <a:pt x="125491" y="25225"/>
                </a:lnTo>
                <a:lnTo>
                  <a:pt x="120767" y="18833"/>
                </a:lnTo>
                <a:lnTo>
                  <a:pt x="114173" y="12573"/>
                </a:lnTo>
                <a:lnTo>
                  <a:pt x="113038" y="11811"/>
                </a:lnTo>
                <a:close/>
              </a:path>
              <a:path w="588009" h="168910">
                <a:moveTo>
                  <a:pt x="262899" y="10795"/>
                </a:moveTo>
                <a:lnTo>
                  <a:pt x="225932" y="10795"/>
                </a:lnTo>
                <a:lnTo>
                  <a:pt x="233299" y="13716"/>
                </a:lnTo>
                <a:lnTo>
                  <a:pt x="238378" y="19558"/>
                </a:lnTo>
                <a:lnTo>
                  <a:pt x="245872" y="58420"/>
                </a:lnTo>
                <a:lnTo>
                  <a:pt x="226865" y="65639"/>
                </a:lnTo>
                <a:lnTo>
                  <a:pt x="210788" y="72263"/>
                </a:lnTo>
                <a:lnTo>
                  <a:pt x="172386" y="94488"/>
                </a:lnTo>
                <a:lnTo>
                  <a:pt x="157479" y="118364"/>
                </a:lnTo>
                <a:lnTo>
                  <a:pt x="157538" y="126873"/>
                </a:lnTo>
                <a:lnTo>
                  <a:pt x="180244" y="164163"/>
                </a:lnTo>
                <a:lnTo>
                  <a:pt x="195199" y="167005"/>
                </a:lnTo>
                <a:lnTo>
                  <a:pt x="202310" y="167005"/>
                </a:lnTo>
                <a:lnTo>
                  <a:pt x="237867" y="146939"/>
                </a:lnTo>
                <a:lnTo>
                  <a:pt x="204724" y="146939"/>
                </a:lnTo>
                <a:lnTo>
                  <a:pt x="199008" y="144145"/>
                </a:lnTo>
                <a:lnTo>
                  <a:pt x="194055" y="138684"/>
                </a:lnTo>
                <a:lnTo>
                  <a:pt x="189102" y="133096"/>
                </a:lnTo>
                <a:lnTo>
                  <a:pt x="186562" y="126238"/>
                </a:lnTo>
                <a:lnTo>
                  <a:pt x="186562" y="111379"/>
                </a:lnTo>
                <a:lnTo>
                  <a:pt x="217046" y="81250"/>
                </a:lnTo>
                <a:lnTo>
                  <a:pt x="245872" y="69088"/>
                </a:lnTo>
                <a:lnTo>
                  <a:pt x="274447" y="69088"/>
                </a:lnTo>
                <a:lnTo>
                  <a:pt x="274352" y="49403"/>
                </a:lnTo>
                <a:lnTo>
                  <a:pt x="263143" y="10922"/>
                </a:lnTo>
                <a:lnTo>
                  <a:pt x="262899" y="10795"/>
                </a:lnTo>
                <a:close/>
              </a:path>
              <a:path w="588009" h="168910">
                <a:moveTo>
                  <a:pt x="276366" y="140843"/>
                </a:moveTo>
                <a:lnTo>
                  <a:pt x="245872" y="140843"/>
                </a:lnTo>
                <a:lnTo>
                  <a:pt x="245999" y="150241"/>
                </a:lnTo>
                <a:lnTo>
                  <a:pt x="247650" y="156972"/>
                </a:lnTo>
                <a:lnTo>
                  <a:pt x="251078" y="160909"/>
                </a:lnTo>
                <a:lnTo>
                  <a:pt x="254380" y="164846"/>
                </a:lnTo>
                <a:lnTo>
                  <a:pt x="258952" y="166878"/>
                </a:lnTo>
                <a:lnTo>
                  <a:pt x="264540" y="166878"/>
                </a:lnTo>
                <a:lnTo>
                  <a:pt x="273516" y="165238"/>
                </a:lnTo>
                <a:lnTo>
                  <a:pt x="282717" y="160337"/>
                </a:lnTo>
                <a:lnTo>
                  <a:pt x="292133" y="152197"/>
                </a:lnTo>
                <a:lnTo>
                  <a:pt x="298201" y="145034"/>
                </a:lnTo>
                <a:lnTo>
                  <a:pt x="281050" y="145034"/>
                </a:lnTo>
                <a:lnTo>
                  <a:pt x="279526" y="144399"/>
                </a:lnTo>
                <a:lnTo>
                  <a:pt x="278256" y="143256"/>
                </a:lnTo>
                <a:lnTo>
                  <a:pt x="276859" y="142113"/>
                </a:lnTo>
                <a:lnTo>
                  <a:pt x="276366" y="140843"/>
                </a:lnTo>
                <a:close/>
              </a:path>
              <a:path w="588009" h="168910">
                <a:moveTo>
                  <a:pt x="274447" y="69088"/>
                </a:moveTo>
                <a:lnTo>
                  <a:pt x="245872" y="69088"/>
                </a:lnTo>
                <a:lnTo>
                  <a:pt x="245872" y="129540"/>
                </a:lnTo>
                <a:lnTo>
                  <a:pt x="235632" y="137134"/>
                </a:lnTo>
                <a:lnTo>
                  <a:pt x="226440" y="142573"/>
                </a:lnTo>
                <a:lnTo>
                  <a:pt x="218297" y="145845"/>
                </a:lnTo>
                <a:lnTo>
                  <a:pt x="211200" y="146939"/>
                </a:lnTo>
                <a:lnTo>
                  <a:pt x="237867" y="146939"/>
                </a:lnTo>
                <a:lnTo>
                  <a:pt x="245872" y="140843"/>
                </a:lnTo>
                <a:lnTo>
                  <a:pt x="276366" y="140843"/>
                </a:lnTo>
                <a:lnTo>
                  <a:pt x="275970" y="139827"/>
                </a:lnTo>
                <a:lnTo>
                  <a:pt x="275335" y="136398"/>
                </a:lnTo>
                <a:lnTo>
                  <a:pt x="274969" y="133096"/>
                </a:lnTo>
                <a:lnTo>
                  <a:pt x="274653" y="126873"/>
                </a:lnTo>
                <a:lnTo>
                  <a:pt x="274496" y="118824"/>
                </a:lnTo>
                <a:lnTo>
                  <a:pt x="274447" y="69088"/>
                </a:lnTo>
                <a:close/>
              </a:path>
              <a:path w="588009" h="168910">
                <a:moveTo>
                  <a:pt x="301751" y="131064"/>
                </a:moveTo>
                <a:lnTo>
                  <a:pt x="284606" y="145034"/>
                </a:lnTo>
                <a:lnTo>
                  <a:pt x="298201" y="145034"/>
                </a:lnTo>
                <a:lnTo>
                  <a:pt x="301751" y="140843"/>
                </a:lnTo>
                <a:lnTo>
                  <a:pt x="301751" y="131064"/>
                </a:lnTo>
                <a:close/>
              </a:path>
              <a:path w="588009" h="168910">
                <a:moveTo>
                  <a:pt x="221614" y="254"/>
                </a:moveTo>
                <a:lnTo>
                  <a:pt x="178815" y="12700"/>
                </a:lnTo>
                <a:lnTo>
                  <a:pt x="163449" y="40132"/>
                </a:lnTo>
                <a:lnTo>
                  <a:pt x="163536" y="45593"/>
                </a:lnTo>
                <a:lnTo>
                  <a:pt x="164845" y="49403"/>
                </a:lnTo>
                <a:lnTo>
                  <a:pt x="170306" y="55372"/>
                </a:lnTo>
                <a:lnTo>
                  <a:pt x="173735" y="56896"/>
                </a:lnTo>
                <a:lnTo>
                  <a:pt x="182499" y="56896"/>
                </a:lnTo>
                <a:lnTo>
                  <a:pt x="192478" y="32162"/>
                </a:lnTo>
                <a:lnTo>
                  <a:pt x="192506" y="24943"/>
                </a:lnTo>
                <a:lnTo>
                  <a:pt x="194690" y="20574"/>
                </a:lnTo>
                <a:lnTo>
                  <a:pt x="203326" y="12700"/>
                </a:lnTo>
                <a:lnTo>
                  <a:pt x="209041" y="10795"/>
                </a:lnTo>
                <a:lnTo>
                  <a:pt x="262899" y="10795"/>
                </a:lnTo>
                <a:lnTo>
                  <a:pt x="256285" y="7366"/>
                </a:lnTo>
                <a:lnTo>
                  <a:pt x="249046" y="4218"/>
                </a:lnTo>
                <a:lnTo>
                  <a:pt x="240855" y="2000"/>
                </a:lnTo>
                <a:lnTo>
                  <a:pt x="231711" y="686"/>
                </a:lnTo>
                <a:lnTo>
                  <a:pt x="221614" y="254"/>
                </a:lnTo>
                <a:close/>
              </a:path>
              <a:path w="588009" h="168910">
                <a:moveTo>
                  <a:pt x="401394" y="161671"/>
                </a:moveTo>
                <a:lnTo>
                  <a:pt x="334136" y="161671"/>
                </a:lnTo>
                <a:lnTo>
                  <a:pt x="337311" y="162179"/>
                </a:lnTo>
                <a:lnTo>
                  <a:pt x="341122" y="163322"/>
                </a:lnTo>
                <a:lnTo>
                  <a:pt x="350214" y="165635"/>
                </a:lnTo>
                <a:lnTo>
                  <a:pt x="358806" y="167259"/>
                </a:lnTo>
                <a:lnTo>
                  <a:pt x="366875" y="168215"/>
                </a:lnTo>
                <a:lnTo>
                  <a:pt x="374395" y="168529"/>
                </a:lnTo>
                <a:lnTo>
                  <a:pt x="384327" y="167697"/>
                </a:lnTo>
                <a:lnTo>
                  <a:pt x="393747" y="165211"/>
                </a:lnTo>
                <a:lnTo>
                  <a:pt x="401394" y="161671"/>
                </a:lnTo>
                <a:close/>
              </a:path>
              <a:path w="588009" h="168910">
                <a:moveTo>
                  <a:pt x="325500" y="109474"/>
                </a:moveTo>
                <a:lnTo>
                  <a:pt x="319785" y="109474"/>
                </a:lnTo>
                <a:lnTo>
                  <a:pt x="319785" y="166116"/>
                </a:lnTo>
                <a:lnTo>
                  <a:pt x="325500" y="166116"/>
                </a:lnTo>
                <a:lnTo>
                  <a:pt x="327025" y="163068"/>
                </a:lnTo>
                <a:lnTo>
                  <a:pt x="329056" y="161671"/>
                </a:lnTo>
                <a:lnTo>
                  <a:pt x="401394" y="161671"/>
                </a:lnTo>
                <a:lnTo>
                  <a:pt x="402667" y="161081"/>
                </a:lnTo>
                <a:lnTo>
                  <a:pt x="406637" y="158369"/>
                </a:lnTo>
                <a:lnTo>
                  <a:pt x="374776" y="158369"/>
                </a:lnTo>
                <a:lnTo>
                  <a:pt x="366492" y="157587"/>
                </a:lnTo>
                <a:lnTo>
                  <a:pt x="332557" y="130657"/>
                </a:lnTo>
                <a:lnTo>
                  <a:pt x="328505" y="120832"/>
                </a:lnTo>
                <a:lnTo>
                  <a:pt x="325500" y="109474"/>
                </a:lnTo>
                <a:close/>
              </a:path>
              <a:path w="588009" h="168910">
                <a:moveTo>
                  <a:pt x="373506" y="254"/>
                </a:moveTo>
                <a:lnTo>
                  <a:pt x="367283" y="254"/>
                </a:lnTo>
                <a:lnTo>
                  <a:pt x="357114" y="1065"/>
                </a:lnTo>
                <a:lnTo>
                  <a:pt x="322484" y="28193"/>
                </a:lnTo>
                <a:lnTo>
                  <a:pt x="319150" y="46101"/>
                </a:lnTo>
                <a:lnTo>
                  <a:pt x="319629" y="53367"/>
                </a:lnTo>
                <a:lnTo>
                  <a:pt x="348311" y="87550"/>
                </a:lnTo>
                <a:lnTo>
                  <a:pt x="371318" y="99601"/>
                </a:lnTo>
                <a:lnTo>
                  <a:pt x="380761" y="105044"/>
                </a:lnTo>
                <a:lnTo>
                  <a:pt x="388133" y="109940"/>
                </a:lnTo>
                <a:lnTo>
                  <a:pt x="393445" y="114300"/>
                </a:lnTo>
                <a:lnTo>
                  <a:pt x="399033" y="119761"/>
                </a:lnTo>
                <a:lnTo>
                  <a:pt x="401827" y="126365"/>
                </a:lnTo>
                <a:lnTo>
                  <a:pt x="401827" y="140970"/>
                </a:lnTo>
                <a:lnTo>
                  <a:pt x="399287" y="146685"/>
                </a:lnTo>
                <a:lnTo>
                  <a:pt x="394207" y="151257"/>
                </a:lnTo>
                <a:lnTo>
                  <a:pt x="389254" y="155956"/>
                </a:lnTo>
                <a:lnTo>
                  <a:pt x="382777" y="158369"/>
                </a:lnTo>
                <a:lnTo>
                  <a:pt x="406637" y="158369"/>
                </a:lnTo>
                <a:lnTo>
                  <a:pt x="427438" y="120832"/>
                </a:lnTo>
                <a:lnTo>
                  <a:pt x="427377" y="119761"/>
                </a:lnTo>
                <a:lnTo>
                  <a:pt x="407658" y="84320"/>
                </a:lnTo>
                <a:lnTo>
                  <a:pt x="366902" y="62738"/>
                </a:lnTo>
                <a:lnTo>
                  <a:pt x="359400" y="58860"/>
                </a:lnTo>
                <a:lnTo>
                  <a:pt x="339598" y="37592"/>
                </a:lnTo>
                <a:lnTo>
                  <a:pt x="339598" y="25908"/>
                </a:lnTo>
                <a:lnTo>
                  <a:pt x="342010" y="21082"/>
                </a:lnTo>
                <a:lnTo>
                  <a:pt x="346963" y="16891"/>
                </a:lnTo>
                <a:lnTo>
                  <a:pt x="351916" y="12573"/>
                </a:lnTo>
                <a:lnTo>
                  <a:pt x="358520" y="10414"/>
                </a:lnTo>
                <a:lnTo>
                  <a:pt x="415543" y="10414"/>
                </a:lnTo>
                <a:lnTo>
                  <a:pt x="415543" y="6731"/>
                </a:lnTo>
                <a:lnTo>
                  <a:pt x="399795" y="6731"/>
                </a:lnTo>
                <a:lnTo>
                  <a:pt x="395858" y="5969"/>
                </a:lnTo>
                <a:lnTo>
                  <a:pt x="381126" y="1524"/>
                </a:lnTo>
                <a:lnTo>
                  <a:pt x="373506" y="254"/>
                </a:lnTo>
                <a:close/>
              </a:path>
              <a:path w="588009" h="168910">
                <a:moveTo>
                  <a:pt x="415543" y="10414"/>
                </a:moveTo>
                <a:lnTo>
                  <a:pt x="366649" y="10414"/>
                </a:lnTo>
                <a:lnTo>
                  <a:pt x="374219" y="10985"/>
                </a:lnTo>
                <a:lnTo>
                  <a:pt x="381111" y="12700"/>
                </a:lnTo>
                <a:lnTo>
                  <a:pt x="406276" y="42614"/>
                </a:lnTo>
                <a:lnTo>
                  <a:pt x="409828" y="54356"/>
                </a:lnTo>
                <a:lnTo>
                  <a:pt x="415543" y="54356"/>
                </a:lnTo>
                <a:lnTo>
                  <a:pt x="415543" y="10414"/>
                </a:lnTo>
                <a:close/>
              </a:path>
              <a:path w="588009" h="168910">
                <a:moveTo>
                  <a:pt x="415543" y="254"/>
                </a:moveTo>
                <a:lnTo>
                  <a:pt x="409828" y="254"/>
                </a:lnTo>
                <a:lnTo>
                  <a:pt x="408431" y="2921"/>
                </a:lnTo>
                <a:lnTo>
                  <a:pt x="407161" y="4826"/>
                </a:lnTo>
                <a:lnTo>
                  <a:pt x="405129" y="6350"/>
                </a:lnTo>
                <a:lnTo>
                  <a:pt x="403605" y="6731"/>
                </a:lnTo>
                <a:lnTo>
                  <a:pt x="415543" y="6731"/>
                </a:lnTo>
                <a:lnTo>
                  <a:pt x="415543" y="254"/>
                </a:lnTo>
                <a:close/>
              </a:path>
              <a:path w="588009" h="168910">
                <a:moveTo>
                  <a:pt x="526923" y="0"/>
                </a:moveTo>
                <a:lnTo>
                  <a:pt x="485614" y="12858"/>
                </a:lnTo>
                <a:lnTo>
                  <a:pt x="458866" y="50085"/>
                </a:lnTo>
                <a:lnTo>
                  <a:pt x="453643" y="86360"/>
                </a:lnTo>
                <a:lnTo>
                  <a:pt x="454908" y="104245"/>
                </a:lnTo>
                <a:lnTo>
                  <a:pt x="473963" y="146304"/>
                </a:lnTo>
                <a:lnTo>
                  <a:pt x="509200" y="167145"/>
                </a:lnTo>
                <a:lnTo>
                  <a:pt x="522985" y="168529"/>
                </a:lnTo>
                <a:lnTo>
                  <a:pt x="535582" y="167314"/>
                </a:lnTo>
                <a:lnTo>
                  <a:pt x="547084" y="163671"/>
                </a:lnTo>
                <a:lnTo>
                  <a:pt x="557490" y="157599"/>
                </a:lnTo>
                <a:lnTo>
                  <a:pt x="566801" y="149098"/>
                </a:lnTo>
                <a:lnTo>
                  <a:pt x="573690" y="140335"/>
                </a:lnTo>
                <a:lnTo>
                  <a:pt x="536193" y="140335"/>
                </a:lnTo>
                <a:lnTo>
                  <a:pt x="524859" y="139072"/>
                </a:lnTo>
                <a:lnTo>
                  <a:pt x="487854" y="109166"/>
                </a:lnTo>
                <a:lnTo>
                  <a:pt x="478281" y="64643"/>
                </a:lnTo>
                <a:lnTo>
                  <a:pt x="588009" y="64643"/>
                </a:lnTo>
                <a:lnTo>
                  <a:pt x="587239" y="54610"/>
                </a:lnTo>
                <a:lnTo>
                  <a:pt x="478281" y="54610"/>
                </a:lnTo>
                <a:lnTo>
                  <a:pt x="479809" y="45229"/>
                </a:lnTo>
                <a:lnTo>
                  <a:pt x="503618" y="15097"/>
                </a:lnTo>
                <a:lnTo>
                  <a:pt x="517270" y="12319"/>
                </a:lnTo>
                <a:lnTo>
                  <a:pt x="564534" y="12319"/>
                </a:lnTo>
                <a:lnTo>
                  <a:pt x="561677" y="9911"/>
                </a:lnTo>
                <a:lnTo>
                  <a:pt x="551275" y="4397"/>
                </a:lnTo>
                <a:lnTo>
                  <a:pt x="539682" y="1097"/>
                </a:lnTo>
                <a:lnTo>
                  <a:pt x="526923" y="0"/>
                </a:lnTo>
                <a:close/>
              </a:path>
              <a:path w="588009" h="168910">
                <a:moveTo>
                  <a:pt x="582549" y="102362"/>
                </a:moveTo>
                <a:lnTo>
                  <a:pt x="557268" y="135459"/>
                </a:lnTo>
                <a:lnTo>
                  <a:pt x="536193" y="140335"/>
                </a:lnTo>
                <a:lnTo>
                  <a:pt x="573690" y="140335"/>
                </a:lnTo>
                <a:lnTo>
                  <a:pt x="574704" y="139045"/>
                </a:lnTo>
                <a:lnTo>
                  <a:pt x="580882" y="128492"/>
                </a:lnTo>
                <a:lnTo>
                  <a:pt x="585321" y="117415"/>
                </a:lnTo>
                <a:lnTo>
                  <a:pt x="588009" y="105791"/>
                </a:lnTo>
                <a:lnTo>
                  <a:pt x="582549" y="102362"/>
                </a:lnTo>
                <a:close/>
              </a:path>
              <a:path w="588009" h="168910">
                <a:moveTo>
                  <a:pt x="564534" y="12319"/>
                </a:moveTo>
                <a:lnTo>
                  <a:pt x="523493" y="12319"/>
                </a:lnTo>
                <a:lnTo>
                  <a:pt x="529462" y="14224"/>
                </a:lnTo>
                <a:lnTo>
                  <a:pt x="540892" y="21590"/>
                </a:lnTo>
                <a:lnTo>
                  <a:pt x="551687" y="54610"/>
                </a:lnTo>
                <a:lnTo>
                  <a:pt x="587239" y="54610"/>
                </a:lnTo>
                <a:lnTo>
                  <a:pt x="586938" y="50692"/>
                </a:lnTo>
                <a:lnTo>
                  <a:pt x="583723" y="38195"/>
                </a:lnTo>
                <a:lnTo>
                  <a:pt x="578365" y="27174"/>
                </a:lnTo>
                <a:lnTo>
                  <a:pt x="570864" y="17653"/>
                </a:lnTo>
                <a:lnTo>
                  <a:pt x="564534" y="12319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971503" y="4619625"/>
            <a:ext cx="767715" cy="252095"/>
          </a:xfrm>
          <a:custGeom>
            <a:avLst/>
            <a:gdLst/>
            <a:ahLst/>
            <a:cxnLst/>
            <a:rect l="l" t="t" r="r" b="b"/>
            <a:pathLst>
              <a:path w="767715" h="252095">
                <a:moveTo>
                  <a:pt x="8541" y="171195"/>
                </a:moveTo>
                <a:lnTo>
                  <a:pt x="2064" y="171195"/>
                </a:lnTo>
                <a:lnTo>
                  <a:pt x="2064" y="251841"/>
                </a:lnTo>
                <a:lnTo>
                  <a:pt x="8541" y="251841"/>
                </a:lnTo>
                <a:lnTo>
                  <a:pt x="9303" y="246506"/>
                </a:lnTo>
                <a:lnTo>
                  <a:pt x="10573" y="242824"/>
                </a:lnTo>
                <a:lnTo>
                  <a:pt x="14002" y="239394"/>
                </a:lnTo>
                <a:lnTo>
                  <a:pt x="16288" y="238506"/>
                </a:lnTo>
                <a:lnTo>
                  <a:pt x="127587" y="238506"/>
                </a:lnTo>
                <a:lnTo>
                  <a:pt x="127754" y="238379"/>
                </a:lnTo>
                <a:lnTo>
                  <a:pt x="78391" y="238379"/>
                </a:lnTo>
                <a:lnTo>
                  <a:pt x="69245" y="237855"/>
                </a:lnTo>
                <a:lnTo>
                  <a:pt x="30353" y="220678"/>
                </a:lnTo>
                <a:lnTo>
                  <a:pt x="11017" y="183076"/>
                </a:lnTo>
                <a:lnTo>
                  <a:pt x="8541" y="171195"/>
                </a:lnTo>
                <a:close/>
              </a:path>
              <a:path w="767715" h="252095">
                <a:moveTo>
                  <a:pt x="127587" y="238506"/>
                </a:moveTo>
                <a:lnTo>
                  <a:pt x="22130" y="238506"/>
                </a:lnTo>
                <a:lnTo>
                  <a:pt x="29242" y="240411"/>
                </a:lnTo>
                <a:lnTo>
                  <a:pt x="40545" y="243967"/>
                </a:lnTo>
                <a:lnTo>
                  <a:pt x="75216" y="251841"/>
                </a:lnTo>
                <a:lnTo>
                  <a:pt x="82074" y="251841"/>
                </a:lnTo>
                <a:lnTo>
                  <a:pt x="97623" y="250646"/>
                </a:lnTo>
                <a:lnTo>
                  <a:pt x="111697" y="247046"/>
                </a:lnTo>
                <a:lnTo>
                  <a:pt x="124293" y="241018"/>
                </a:lnTo>
                <a:lnTo>
                  <a:pt x="127587" y="238506"/>
                </a:lnTo>
                <a:close/>
              </a:path>
              <a:path w="767715" h="252095">
                <a:moveTo>
                  <a:pt x="68739" y="5968"/>
                </a:moveTo>
                <a:lnTo>
                  <a:pt x="29698" y="16256"/>
                </a:lnTo>
                <a:lnTo>
                  <a:pt x="1119" y="55707"/>
                </a:lnTo>
                <a:lnTo>
                  <a:pt x="0" y="69595"/>
                </a:lnTo>
                <a:lnTo>
                  <a:pt x="312" y="75041"/>
                </a:lnTo>
                <a:lnTo>
                  <a:pt x="19814" y="111670"/>
                </a:lnTo>
                <a:lnTo>
                  <a:pt x="54709" y="135735"/>
                </a:lnTo>
                <a:lnTo>
                  <a:pt x="82336" y="151503"/>
                </a:lnTo>
                <a:lnTo>
                  <a:pt x="93028" y="157765"/>
                </a:lnTo>
                <a:lnTo>
                  <a:pt x="120428" y="182372"/>
                </a:lnTo>
                <a:lnTo>
                  <a:pt x="123603" y="188213"/>
                </a:lnTo>
                <a:lnTo>
                  <a:pt x="125254" y="194056"/>
                </a:lnTo>
                <a:lnTo>
                  <a:pt x="125254" y="199898"/>
                </a:lnTo>
                <a:lnTo>
                  <a:pt x="97822" y="235521"/>
                </a:lnTo>
                <a:lnTo>
                  <a:pt x="78391" y="238379"/>
                </a:lnTo>
                <a:lnTo>
                  <a:pt x="127754" y="238379"/>
                </a:lnTo>
                <a:lnTo>
                  <a:pt x="154809" y="199443"/>
                </a:lnTo>
                <a:lnTo>
                  <a:pt x="156115" y="186562"/>
                </a:lnTo>
                <a:lnTo>
                  <a:pt x="155710" y="179587"/>
                </a:lnTo>
                <a:lnTo>
                  <a:pt x="136743" y="142315"/>
                </a:lnTo>
                <a:lnTo>
                  <a:pt x="101181" y="118572"/>
                </a:lnTo>
                <a:lnTo>
                  <a:pt x="86011" y="110236"/>
                </a:lnTo>
                <a:lnTo>
                  <a:pt x="67675" y="99925"/>
                </a:lnTo>
                <a:lnTo>
                  <a:pt x="34957" y="75564"/>
                </a:lnTo>
                <a:lnTo>
                  <a:pt x="27464" y="63118"/>
                </a:lnTo>
                <a:lnTo>
                  <a:pt x="27496" y="55707"/>
                </a:lnTo>
                <a:lnTo>
                  <a:pt x="52610" y="22685"/>
                </a:lnTo>
                <a:lnTo>
                  <a:pt x="68993" y="19938"/>
                </a:lnTo>
                <a:lnTo>
                  <a:pt x="140494" y="19938"/>
                </a:lnTo>
                <a:lnTo>
                  <a:pt x="140494" y="19557"/>
                </a:lnTo>
                <a:lnTo>
                  <a:pt x="119412" y="19557"/>
                </a:lnTo>
                <a:lnTo>
                  <a:pt x="114840" y="18161"/>
                </a:lnTo>
                <a:lnTo>
                  <a:pt x="108363" y="15239"/>
                </a:lnTo>
                <a:lnTo>
                  <a:pt x="98028" y="11219"/>
                </a:lnTo>
                <a:lnTo>
                  <a:pt x="87979" y="8318"/>
                </a:lnTo>
                <a:lnTo>
                  <a:pt x="78216" y="6560"/>
                </a:lnTo>
                <a:lnTo>
                  <a:pt x="68739" y="5968"/>
                </a:lnTo>
                <a:close/>
              </a:path>
              <a:path w="767715" h="252095">
                <a:moveTo>
                  <a:pt x="140494" y="19938"/>
                </a:moveTo>
                <a:lnTo>
                  <a:pt x="68993" y="19938"/>
                </a:lnTo>
                <a:lnTo>
                  <a:pt x="76922" y="20441"/>
                </a:lnTo>
                <a:lnTo>
                  <a:pt x="84709" y="21955"/>
                </a:lnTo>
                <a:lnTo>
                  <a:pt x="118410" y="43461"/>
                </a:lnTo>
                <a:lnTo>
                  <a:pt x="134017" y="87375"/>
                </a:lnTo>
                <a:lnTo>
                  <a:pt x="140494" y="87375"/>
                </a:lnTo>
                <a:lnTo>
                  <a:pt x="140494" y="19938"/>
                </a:lnTo>
                <a:close/>
              </a:path>
              <a:path w="767715" h="252095">
                <a:moveTo>
                  <a:pt x="140494" y="5968"/>
                </a:moveTo>
                <a:lnTo>
                  <a:pt x="134017" y="5968"/>
                </a:lnTo>
                <a:lnTo>
                  <a:pt x="132874" y="11430"/>
                </a:lnTo>
                <a:lnTo>
                  <a:pt x="131350" y="15112"/>
                </a:lnTo>
                <a:lnTo>
                  <a:pt x="127540" y="18668"/>
                </a:lnTo>
                <a:lnTo>
                  <a:pt x="125127" y="19557"/>
                </a:lnTo>
                <a:lnTo>
                  <a:pt x="140494" y="19557"/>
                </a:lnTo>
                <a:lnTo>
                  <a:pt x="140494" y="5968"/>
                </a:lnTo>
                <a:close/>
              </a:path>
              <a:path w="767715" h="252095">
                <a:moveTo>
                  <a:pt x="259239" y="240283"/>
                </a:moveTo>
                <a:lnTo>
                  <a:pt x="180499" y="240283"/>
                </a:lnTo>
                <a:lnTo>
                  <a:pt x="180499" y="246506"/>
                </a:lnTo>
                <a:lnTo>
                  <a:pt x="259239" y="246506"/>
                </a:lnTo>
                <a:lnTo>
                  <a:pt x="259239" y="240283"/>
                </a:lnTo>
                <a:close/>
              </a:path>
              <a:path w="767715" h="252095">
                <a:moveTo>
                  <a:pt x="351060" y="240283"/>
                </a:moveTo>
                <a:lnTo>
                  <a:pt x="273082" y="240283"/>
                </a:lnTo>
                <a:lnTo>
                  <a:pt x="273082" y="246506"/>
                </a:lnTo>
                <a:lnTo>
                  <a:pt x="351060" y="246506"/>
                </a:lnTo>
                <a:lnTo>
                  <a:pt x="351060" y="240283"/>
                </a:lnTo>
                <a:close/>
              </a:path>
              <a:path w="767715" h="252095">
                <a:moveTo>
                  <a:pt x="233585" y="22606"/>
                </a:moveTo>
                <a:lnTo>
                  <a:pt x="195231" y="22606"/>
                </a:lnTo>
                <a:lnTo>
                  <a:pt x="197644" y="23368"/>
                </a:lnTo>
                <a:lnTo>
                  <a:pt x="201200" y="26416"/>
                </a:lnTo>
                <a:lnTo>
                  <a:pt x="204682" y="54617"/>
                </a:lnTo>
                <a:lnTo>
                  <a:pt x="204670" y="221487"/>
                </a:lnTo>
                <a:lnTo>
                  <a:pt x="204121" y="227202"/>
                </a:lnTo>
                <a:lnTo>
                  <a:pt x="202724" y="230377"/>
                </a:lnTo>
                <a:lnTo>
                  <a:pt x="201327" y="233680"/>
                </a:lnTo>
                <a:lnTo>
                  <a:pt x="199422" y="235838"/>
                </a:lnTo>
                <a:lnTo>
                  <a:pt x="197136" y="236981"/>
                </a:lnTo>
                <a:lnTo>
                  <a:pt x="193072" y="239141"/>
                </a:lnTo>
                <a:lnTo>
                  <a:pt x="187484" y="240283"/>
                </a:lnTo>
                <a:lnTo>
                  <a:pt x="251111" y="240283"/>
                </a:lnTo>
                <a:lnTo>
                  <a:pt x="245396" y="239394"/>
                </a:lnTo>
                <a:lnTo>
                  <a:pt x="238792" y="235838"/>
                </a:lnTo>
                <a:lnTo>
                  <a:pt x="236633" y="233552"/>
                </a:lnTo>
                <a:lnTo>
                  <a:pt x="234093" y="228219"/>
                </a:lnTo>
                <a:lnTo>
                  <a:pt x="233585" y="221487"/>
                </a:lnTo>
                <a:lnTo>
                  <a:pt x="233585" y="126745"/>
                </a:lnTo>
                <a:lnTo>
                  <a:pt x="239750" y="120459"/>
                </a:lnTo>
                <a:lnTo>
                  <a:pt x="244627" y="116077"/>
                </a:lnTo>
                <a:lnTo>
                  <a:pt x="233585" y="116077"/>
                </a:lnTo>
                <a:lnTo>
                  <a:pt x="233585" y="22606"/>
                </a:lnTo>
                <a:close/>
              </a:path>
              <a:path w="767715" h="252095">
                <a:moveTo>
                  <a:pt x="320318" y="104012"/>
                </a:moveTo>
                <a:lnTo>
                  <a:pt x="278797" y="104012"/>
                </a:lnTo>
                <a:lnTo>
                  <a:pt x="283496" y="105282"/>
                </a:lnTo>
                <a:lnTo>
                  <a:pt x="287433" y="108076"/>
                </a:lnTo>
                <a:lnTo>
                  <a:pt x="298609" y="225044"/>
                </a:lnTo>
                <a:lnTo>
                  <a:pt x="298228" y="226949"/>
                </a:lnTo>
                <a:lnTo>
                  <a:pt x="297085" y="231267"/>
                </a:lnTo>
                <a:lnTo>
                  <a:pt x="295053" y="234569"/>
                </a:lnTo>
                <a:lnTo>
                  <a:pt x="289211" y="239141"/>
                </a:lnTo>
                <a:lnTo>
                  <a:pt x="284131" y="240283"/>
                </a:lnTo>
                <a:lnTo>
                  <a:pt x="343694" y="240283"/>
                </a:lnTo>
                <a:lnTo>
                  <a:pt x="329978" y="231267"/>
                </a:lnTo>
                <a:lnTo>
                  <a:pt x="328327" y="227583"/>
                </a:lnTo>
                <a:lnTo>
                  <a:pt x="327650" y="221487"/>
                </a:lnTo>
                <a:lnTo>
                  <a:pt x="327565" y="154431"/>
                </a:lnTo>
                <a:lnTo>
                  <a:pt x="327353" y="140833"/>
                </a:lnTo>
                <a:lnTo>
                  <a:pt x="326723" y="129555"/>
                </a:lnTo>
                <a:lnTo>
                  <a:pt x="325690" y="120588"/>
                </a:lnTo>
                <a:lnTo>
                  <a:pt x="324263" y="113918"/>
                </a:lnTo>
                <a:lnTo>
                  <a:pt x="321572" y="106443"/>
                </a:lnTo>
                <a:lnTo>
                  <a:pt x="320318" y="104012"/>
                </a:lnTo>
                <a:close/>
              </a:path>
              <a:path w="767715" h="252095">
                <a:moveTo>
                  <a:pt x="295561" y="83057"/>
                </a:moveTo>
                <a:lnTo>
                  <a:pt x="279051" y="83057"/>
                </a:lnTo>
                <a:lnTo>
                  <a:pt x="271558" y="84962"/>
                </a:lnTo>
                <a:lnTo>
                  <a:pt x="233585" y="116077"/>
                </a:lnTo>
                <a:lnTo>
                  <a:pt x="244627" y="116077"/>
                </a:lnTo>
                <a:lnTo>
                  <a:pt x="245475" y="115315"/>
                </a:lnTo>
                <a:lnTo>
                  <a:pt x="250748" y="111315"/>
                </a:lnTo>
                <a:lnTo>
                  <a:pt x="255556" y="108457"/>
                </a:lnTo>
                <a:lnTo>
                  <a:pt x="261652" y="105537"/>
                </a:lnTo>
                <a:lnTo>
                  <a:pt x="267621" y="104012"/>
                </a:lnTo>
                <a:lnTo>
                  <a:pt x="320318" y="104012"/>
                </a:lnTo>
                <a:lnTo>
                  <a:pt x="318262" y="100028"/>
                </a:lnTo>
                <a:lnTo>
                  <a:pt x="314333" y="94684"/>
                </a:lnTo>
                <a:lnTo>
                  <a:pt x="309785" y="90424"/>
                </a:lnTo>
                <a:lnTo>
                  <a:pt x="303308" y="85470"/>
                </a:lnTo>
                <a:lnTo>
                  <a:pt x="295561" y="83057"/>
                </a:lnTo>
                <a:close/>
              </a:path>
              <a:path w="767715" h="252095">
                <a:moveTo>
                  <a:pt x="233585" y="0"/>
                </a:moveTo>
                <a:lnTo>
                  <a:pt x="225584" y="0"/>
                </a:lnTo>
                <a:lnTo>
                  <a:pt x="178086" y="19431"/>
                </a:lnTo>
                <a:lnTo>
                  <a:pt x="180499" y="25400"/>
                </a:lnTo>
                <a:lnTo>
                  <a:pt x="185960" y="23622"/>
                </a:lnTo>
                <a:lnTo>
                  <a:pt x="189897" y="22606"/>
                </a:lnTo>
                <a:lnTo>
                  <a:pt x="233585" y="22606"/>
                </a:lnTo>
                <a:lnTo>
                  <a:pt x="233585" y="0"/>
                </a:lnTo>
                <a:close/>
              </a:path>
              <a:path w="767715" h="252095">
                <a:moveTo>
                  <a:pt x="440595" y="82804"/>
                </a:moveTo>
                <a:lnTo>
                  <a:pt x="399286" y="95662"/>
                </a:lnTo>
                <a:lnTo>
                  <a:pt x="372539" y="132889"/>
                </a:lnTo>
                <a:lnTo>
                  <a:pt x="367316" y="169163"/>
                </a:lnTo>
                <a:lnTo>
                  <a:pt x="368580" y="187049"/>
                </a:lnTo>
                <a:lnTo>
                  <a:pt x="387636" y="229107"/>
                </a:lnTo>
                <a:lnTo>
                  <a:pt x="422872" y="249949"/>
                </a:lnTo>
                <a:lnTo>
                  <a:pt x="436658" y="251332"/>
                </a:lnTo>
                <a:lnTo>
                  <a:pt x="449255" y="250118"/>
                </a:lnTo>
                <a:lnTo>
                  <a:pt x="460756" y="246475"/>
                </a:lnTo>
                <a:lnTo>
                  <a:pt x="471162" y="240403"/>
                </a:lnTo>
                <a:lnTo>
                  <a:pt x="480473" y="231901"/>
                </a:lnTo>
                <a:lnTo>
                  <a:pt x="487363" y="223138"/>
                </a:lnTo>
                <a:lnTo>
                  <a:pt x="449866" y="223138"/>
                </a:lnTo>
                <a:lnTo>
                  <a:pt x="438531" y="221876"/>
                </a:lnTo>
                <a:lnTo>
                  <a:pt x="401526" y="191970"/>
                </a:lnTo>
                <a:lnTo>
                  <a:pt x="391954" y="147447"/>
                </a:lnTo>
                <a:lnTo>
                  <a:pt x="501682" y="147447"/>
                </a:lnTo>
                <a:lnTo>
                  <a:pt x="500911" y="137413"/>
                </a:lnTo>
                <a:lnTo>
                  <a:pt x="391954" y="137413"/>
                </a:lnTo>
                <a:lnTo>
                  <a:pt x="393482" y="128033"/>
                </a:lnTo>
                <a:lnTo>
                  <a:pt x="417290" y="97901"/>
                </a:lnTo>
                <a:lnTo>
                  <a:pt x="430943" y="95123"/>
                </a:lnTo>
                <a:lnTo>
                  <a:pt x="478206" y="95123"/>
                </a:lnTo>
                <a:lnTo>
                  <a:pt x="475349" y="92715"/>
                </a:lnTo>
                <a:lnTo>
                  <a:pt x="464947" y="87201"/>
                </a:lnTo>
                <a:lnTo>
                  <a:pt x="453354" y="83901"/>
                </a:lnTo>
                <a:lnTo>
                  <a:pt x="440595" y="82804"/>
                </a:lnTo>
                <a:close/>
              </a:path>
              <a:path w="767715" h="252095">
                <a:moveTo>
                  <a:pt x="496221" y="185166"/>
                </a:moveTo>
                <a:lnTo>
                  <a:pt x="470940" y="218263"/>
                </a:lnTo>
                <a:lnTo>
                  <a:pt x="449866" y="223138"/>
                </a:lnTo>
                <a:lnTo>
                  <a:pt x="487363" y="223138"/>
                </a:lnTo>
                <a:lnTo>
                  <a:pt x="488377" y="221849"/>
                </a:lnTo>
                <a:lnTo>
                  <a:pt x="494554" y="211296"/>
                </a:lnTo>
                <a:lnTo>
                  <a:pt x="498993" y="200219"/>
                </a:lnTo>
                <a:lnTo>
                  <a:pt x="501682" y="188594"/>
                </a:lnTo>
                <a:lnTo>
                  <a:pt x="496221" y="185166"/>
                </a:lnTo>
                <a:close/>
              </a:path>
              <a:path w="767715" h="252095">
                <a:moveTo>
                  <a:pt x="478206" y="95123"/>
                </a:moveTo>
                <a:lnTo>
                  <a:pt x="437166" y="95123"/>
                </a:lnTo>
                <a:lnTo>
                  <a:pt x="443135" y="97027"/>
                </a:lnTo>
                <a:lnTo>
                  <a:pt x="454565" y="104393"/>
                </a:lnTo>
                <a:lnTo>
                  <a:pt x="465360" y="137413"/>
                </a:lnTo>
                <a:lnTo>
                  <a:pt x="500911" y="137413"/>
                </a:lnTo>
                <a:lnTo>
                  <a:pt x="500610" y="133496"/>
                </a:lnTo>
                <a:lnTo>
                  <a:pt x="497396" y="120999"/>
                </a:lnTo>
                <a:lnTo>
                  <a:pt x="492038" y="109978"/>
                </a:lnTo>
                <a:lnTo>
                  <a:pt x="484537" y="100456"/>
                </a:lnTo>
                <a:lnTo>
                  <a:pt x="478206" y="95123"/>
                </a:lnTo>
                <a:close/>
              </a:path>
              <a:path w="767715" h="252095">
                <a:moveTo>
                  <a:pt x="597567" y="82804"/>
                </a:moveTo>
                <a:lnTo>
                  <a:pt x="556258" y="95662"/>
                </a:lnTo>
                <a:lnTo>
                  <a:pt x="529511" y="132889"/>
                </a:lnTo>
                <a:lnTo>
                  <a:pt x="524288" y="169163"/>
                </a:lnTo>
                <a:lnTo>
                  <a:pt x="525552" y="187049"/>
                </a:lnTo>
                <a:lnTo>
                  <a:pt x="544608" y="229107"/>
                </a:lnTo>
                <a:lnTo>
                  <a:pt x="579844" y="249949"/>
                </a:lnTo>
                <a:lnTo>
                  <a:pt x="593630" y="251332"/>
                </a:lnTo>
                <a:lnTo>
                  <a:pt x="606227" y="250118"/>
                </a:lnTo>
                <a:lnTo>
                  <a:pt x="617728" y="246475"/>
                </a:lnTo>
                <a:lnTo>
                  <a:pt x="628134" y="240403"/>
                </a:lnTo>
                <a:lnTo>
                  <a:pt x="637445" y="231901"/>
                </a:lnTo>
                <a:lnTo>
                  <a:pt x="644335" y="223138"/>
                </a:lnTo>
                <a:lnTo>
                  <a:pt x="606838" y="223138"/>
                </a:lnTo>
                <a:lnTo>
                  <a:pt x="595503" y="221876"/>
                </a:lnTo>
                <a:lnTo>
                  <a:pt x="558498" y="191970"/>
                </a:lnTo>
                <a:lnTo>
                  <a:pt x="548926" y="147447"/>
                </a:lnTo>
                <a:lnTo>
                  <a:pt x="658654" y="147447"/>
                </a:lnTo>
                <a:lnTo>
                  <a:pt x="657883" y="137413"/>
                </a:lnTo>
                <a:lnTo>
                  <a:pt x="548926" y="137413"/>
                </a:lnTo>
                <a:lnTo>
                  <a:pt x="550454" y="128033"/>
                </a:lnTo>
                <a:lnTo>
                  <a:pt x="574262" y="97901"/>
                </a:lnTo>
                <a:lnTo>
                  <a:pt x="587915" y="95123"/>
                </a:lnTo>
                <a:lnTo>
                  <a:pt x="635178" y="95123"/>
                </a:lnTo>
                <a:lnTo>
                  <a:pt x="632321" y="92715"/>
                </a:lnTo>
                <a:lnTo>
                  <a:pt x="621919" y="87201"/>
                </a:lnTo>
                <a:lnTo>
                  <a:pt x="610326" y="83901"/>
                </a:lnTo>
                <a:lnTo>
                  <a:pt x="597567" y="82804"/>
                </a:lnTo>
                <a:close/>
              </a:path>
              <a:path w="767715" h="252095">
                <a:moveTo>
                  <a:pt x="653193" y="185166"/>
                </a:moveTo>
                <a:lnTo>
                  <a:pt x="627912" y="218263"/>
                </a:lnTo>
                <a:lnTo>
                  <a:pt x="606838" y="223138"/>
                </a:lnTo>
                <a:lnTo>
                  <a:pt x="644335" y="223138"/>
                </a:lnTo>
                <a:lnTo>
                  <a:pt x="645349" y="221849"/>
                </a:lnTo>
                <a:lnTo>
                  <a:pt x="651526" y="211296"/>
                </a:lnTo>
                <a:lnTo>
                  <a:pt x="655965" y="200219"/>
                </a:lnTo>
                <a:lnTo>
                  <a:pt x="658654" y="188594"/>
                </a:lnTo>
                <a:lnTo>
                  <a:pt x="653193" y="185166"/>
                </a:lnTo>
                <a:close/>
              </a:path>
              <a:path w="767715" h="252095">
                <a:moveTo>
                  <a:pt x="635178" y="95123"/>
                </a:moveTo>
                <a:lnTo>
                  <a:pt x="594138" y="95123"/>
                </a:lnTo>
                <a:lnTo>
                  <a:pt x="600107" y="97027"/>
                </a:lnTo>
                <a:lnTo>
                  <a:pt x="611537" y="104393"/>
                </a:lnTo>
                <a:lnTo>
                  <a:pt x="622332" y="137413"/>
                </a:lnTo>
                <a:lnTo>
                  <a:pt x="657883" y="137413"/>
                </a:lnTo>
                <a:lnTo>
                  <a:pt x="657582" y="133496"/>
                </a:lnTo>
                <a:lnTo>
                  <a:pt x="654368" y="120999"/>
                </a:lnTo>
                <a:lnTo>
                  <a:pt x="649010" y="109978"/>
                </a:lnTo>
                <a:lnTo>
                  <a:pt x="641509" y="100456"/>
                </a:lnTo>
                <a:lnTo>
                  <a:pt x="635178" y="95123"/>
                </a:lnTo>
                <a:close/>
              </a:path>
              <a:path w="767715" h="252095">
                <a:moveTo>
                  <a:pt x="725329" y="99822"/>
                </a:moveTo>
                <a:lnTo>
                  <a:pt x="696627" y="99822"/>
                </a:lnTo>
                <a:lnTo>
                  <a:pt x="696627" y="206629"/>
                </a:lnTo>
                <a:lnTo>
                  <a:pt x="711613" y="244729"/>
                </a:lnTo>
                <a:lnTo>
                  <a:pt x="721900" y="249047"/>
                </a:lnTo>
                <a:lnTo>
                  <a:pt x="734981" y="249047"/>
                </a:lnTo>
                <a:lnTo>
                  <a:pt x="760417" y="228981"/>
                </a:lnTo>
                <a:lnTo>
                  <a:pt x="736378" y="228981"/>
                </a:lnTo>
                <a:lnTo>
                  <a:pt x="732695" y="227202"/>
                </a:lnTo>
                <a:lnTo>
                  <a:pt x="729647" y="223647"/>
                </a:lnTo>
                <a:lnTo>
                  <a:pt x="726726" y="220091"/>
                </a:lnTo>
                <a:lnTo>
                  <a:pt x="725329" y="213106"/>
                </a:lnTo>
                <a:lnTo>
                  <a:pt x="725329" y="99822"/>
                </a:lnTo>
                <a:close/>
              </a:path>
              <a:path w="767715" h="252095">
                <a:moveTo>
                  <a:pt x="767239" y="215011"/>
                </a:moveTo>
                <a:lnTo>
                  <a:pt x="760508" y="215011"/>
                </a:lnTo>
                <a:lnTo>
                  <a:pt x="758476" y="219582"/>
                </a:lnTo>
                <a:lnTo>
                  <a:pt x="755682" y="223012"/>
                </a:lnTo>
                <a:lnTo>
                  <a:pt x="748570" y="227837"/>
                </a:lnTo>
                <a:lnTo>
                  <a:pt x="744887" y="228981"/>
                </a:lnTo>
                <a:lnTo>
                  <a:pt x="760417" y="228981"/>
                </a:lnTo>
                <a:lnTo>
                  <a:pt x="763881" y="222964"/>
                </a:lnTo>
                <a:lnTo>
                  <a:pt x="767239" y="215011"/>
                </a:lnTo>
                <a:close/>
              </a:path>
              <a:path w="767715" h="252095">
                <a:moveTo>
                  <a:pt x="725329" y="35560"/>
                </a:moveTo>
                <a:lnTo>
                  <a:pt x="719868" y="35560"/>
                </a:lnTo>
                <a:lnTo>
                  <a:pt x="716534" y="43578"/>
                </a:lnTo>
                <a:lnTo>
                  <a:pt x="713581" y="50276"/>
                </a:lnTo>
                <a:lnTo>
                  <a:pt x="691039" y="81152"/>
                </a:lnTo>
                <a:lnTo>
                  <a:pt x="671481" y="94106"/>
                </a:lnTo>
                <a:lnTo>
                  <a:pt x="671481" y="99822"/>
                </a:lnTo>
                <a:lnTo>
                  <a:pt x="762413" y="99822"/>
                </a:lnTo>
                <a:lnTo>
                  <a:pt x="762413" y="87630"/>
                </a:lnTo>
                <a:lnTo>
                  <a:pt x="725329" y="87630"/>
                </a:lnTo>
                <a:lnTo>
                  <a:pt x="725329" y="3556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850376" y="4619625"/>
            <a:ext cx="501015" cy="251460"/>
          </a:xfrm>
          <a:custGeom>
            <a:avLst/>
            <a:gdLst/>
            <a:ahLst/>
            <a:cxnLst/>
            <a:rect l="l" t="t" r="r" b="b"/>
            <a:pathLst>
              <a:path w="501015" h="251460">
                <a:moveTo>
                  <a:pt x="105419" y="93599"/>
                </a:moveTo>
                <a:lnTo>
                  <a:pt x="68452" y="93599"/>
                </a:lnTo>
                <a:lnTo>
                  <a:pt x="75819" y="96519"/>
                </a:lnTo>
                <a:lnTo>
                  <a:pt x="80899" y="102362"/>
                </a:lnTo>
                <a:lnTo>
                  <a:pt x="88392" y="141224"/>
                </a:lnTo>
                <a:lnTo>
                  <a:pt x="69385" y="148443"/>
                </a:lnTo>
                <a:lnTo>
                  <a:pt x="53308" y="155067"/>
                </a:lnTo>
                <a:lnTo>
                  <a:pt x="14906" y="177292"/>
                </a:lnTo>
                <a:lnTo>
                  <a:pt x="0" y="201168"/>
                </a:lnTo>
                <a:lnTo>
                  <a:pt x="58" y="209676"/>
                </a:lnTo>
                <a:lnTo>
                  <a:pt x="22764" y="246967"/>
                </a:lnTo>
                <a:lnTo>
                  <a:pt x="37719" y="249808"/>
                </a:lnTo>
                <a:lnTo>
                  <a:pt x="44830" y="249808"/>
                </a:lnTo>
                <a:lnTo>
                  <a:pt x="80387" y="229743"/>
                </a:lnTo>
                <a:lnTo>
                  <a:pt x="47244" y="229743"/>
                </a:lnTo>
                <a:lnTo>
                  <a:pt x="41528" y="226949"/>
                </a:lnTo>
                <a:lnTo>
                  <a:pt x="36575" y="221487"/>
                </a:lnTo>
                <a:lnTo>
                  <a:pt x="31623" y="215900"/>
                </a:lnTo>
                <a:lnTo>
                  <a:pt x="29082" y="209042"/>
                </a:lnTo>
                <a:lnTo>
                  <a:pt x="29082" y="194182"/>
                </a:lnTo>
                <a:lnTo>
                  <a:pt x="59566" y="164054"/>
                </a:lnTo>
                <a:lnTo>
                  <a:pt x="88392" y="151892"/>
                </a:lnTo>
                <a:lnTo>
                  <a:pt x="116967" y="151892"/>
                </a:lnTo>
                <a:lnTo>
                  <a:pt x="116872" y="132206"/>
                </a:lnTo>
                <a:lnTo>
                  <a:pt x="105664" y="93725"/>
                </a:lnTo>
                <a:lnTo>
                  <a:pt x="105419" y="93599"/>
                </a:lnTo>
                <a:close/>
              </a:path>
              <a:path w="501015" h="251460">
                <a:moveTo>
                  <a:pt x="118886" y="223647"/>
                </a:moveTo>
                <a:lnTo>
                  <a:pt x="88392" y="223647"/>
                </a:lnTo>
                <a:lnTo>
                  <a:pt x="88519" y="233044"/>
                </a:lnTo>
                <a:lnTo>
                  <a:pt x="90170" y="239775"/>
                </a:lnTo>
                <a:lnTo>
                  <a:pt x="93599" y="243712"/>
                </a:lnTo>
                <a:lnTo>
                  <a:pt x="96900" y="247650"/>
                </a:lnTo>
                <a:lnTo>
                  <a:pt x="101473" y="249681"/>
                </a:lnTo>
                <a:lnTo>
                  <a:pt x="107060" y="249681"/>
                </a:lnTo>
                <a:lnTo>
                  <a:pt x="116036" y="248042"/>
                </a:lnTo>
                <a:lnTo>
                  <a:pt x="125237" y="243141"/>
                </a:lnTo>
                <a:lnTo>
                  <a:pt x="134653" y="235001"/>
                </a:lnTo>
                <a:lnTo>
                  <a:pt x="140721" y="227837"/>
                </a:lnTo>
                <a:lnTo>
                  <a:pt x="123571" y="227837"/>
                </a:lnTo>
                <a:lnTo>
                  <a:pt x="122047" y="227202"/>
                </a:lnTo>
                <a:lnTo>
                  <a:pt x="120776" y="226060"/>
                </a:lnTo>
                <a:lnTo>
                  <a:pt x="119379" y="224917"/>
                </a:lnTo>
                <a:lnTo>
                  <a:pt x="118886" y="223647"/>
                </a:lnTo>
                <a:close/>
              </a:path>
              <a:path w="501015" h="251460">
                <a:moveTo>
                  <a:pt x="116967" y="151892"/>
                </a:moveTo>
                <a:lnTo>
                  <a:pt x="88392" y="151892"/>
                </a:lnTo>
                <a:lnTo>
                  <a:pt x="88392" y="212344"/>
                </a:lnTo>
                <a:lnTo>
                  <a:pt x="78152" y="219938"/>
                </a:lnTo>
                <a:lnTo>
                  <a:pt x="68961" y="225377"/>
                </a:lnTo>
                <a:lnTo>
                  <a:pt x="60817" y="228649"/>
                </a:lnTo>
                <a:lnTo>
                  <a:pt x="53721" y="229743"/>
                </a:lnTo>
                <a:lnTo>
                  <a:pt x="80387" y="229743"/>
                </a:lnTo>
                <a:lnTo>
                  <a:pt x="88392" y="223647"/>
                </a:lnTo>
                <a:lnTo>
                  <a:pt x="118886" y="223647"/>
                </a:lnTo>
                <a:lnTo>
                  <a:pt x="118491" y="222631"/>
                </a:lnTo>
                <a:lnTo>
                  <a:pt x="117855" y="219201"/>
                </a:lnTo>
                <a:lnTo>
                  <a:pt x="117489" y="215900"/>
                </a:lnTo>
                <a:lnTo>
                  <a:pt x="117173" y="209676"/>
                </a:lnTo>
                <a:lnTo>
                  <a:pt x="117016" y="201628"/>
                </a:lnTo>
                <a:lnTo>
                  <a:pt x="116967" y="151892"/>
                </a:lnTo>
                <a:close/>
              </a:path>
              <a:path w="501015" h="251460">
                <a:moveTo>
                  <a:pt x="144272" y="213868"/>
                </a:moveTo>
                <a:lnTo>
                  <a:pt x="127126" y="227837"/>
                </a:lnTo>
                <a:lnTo>
                  <a:pt x="140721" y="227837"/>
                </a:lnTo>
                <a:lnTo>
                  <a:pt x="144272" y="223647"/>
                </a:lnTo>
                <a:lnTo>
                  <a:pt x="144272" y="213868"/>
                </a:lnTo>
                <a:close/>
              </a:path>
              <a:path w="501015" h="251460">
                <a:moveTo>
                  <a:pt x="64134" y="83057"/>
                </a:moveTo>
                <a:lnTo>
                  <a:pt x="21335" y="95504"/>
                </a:lnTo>
                <a:lnTo>
                  <a:pt x="5969" y="122936"/>
                </a:lnTo>
                <a:lnTo>
                  <a:pt x="6056" y="128397"/>
                </a:lnTo>
                <a:lnTo>
                  <a:pt x="7366" y="132206"/>
                </a:lnTo>
                <a:lnTo>
                  <a:pt x="12826" y="138175"/>
                </a:lnTo>
                <a:lnTo>
                  <a:pt x="16255" y="139700"/>
                </a:lnTo>
                <a:lnTo>
                  <a:pt x="25019" y="139700"/>
                </a:lnTo>
                <a:lnTo>
                  <a:pt x="34998" y="114966"/>
                </a:lnTo>
                <a:lnTo>
                  <a:pt x="35026" y="107747"/>
                </a:lnTo>
                <a:lnTo>
                  <a:pt x="37210" y="103377"/>
                </a:lnTo>
                <a:lnTo>
                  <a:pt x="45847" y="95504"/>
                </a:lnTo>
                <a:lnTo>
                  <a:pt x="51562" y="93599"/>
                </a:lnTo>
                <a:lnTo>
                  <a:pt x="105419" y="93599"/>
                </a:lnTo>
                <a:lnTo>
                  <a:pt x="98805" y="90169"/>
                </a:lnTo>
                <a:lnTo>
                  <a:pt x="91567" y="87022"/>
                </a:lnTo>
                <a:lnTo>
                  <a:pt x="83375" y="84804"/>
                </a:lnTo>
                <a:lnTo>
                  <a:pt x="74231" y="83490"/>
                </a:lnTo>
                <a:lnTo>
                  <a:pt x="64134" y="83057"/>
                </a:lnTo>
                <a:close/>
              </a:path>
              <a:path w="501015" h="251460">
                <a:moveTo>
                  <a:pt x="227456" y="240283"/>
                </a:moveTo>
                <a:lnTo>
                  <a:pt x="148971" y="240283"/>
                </a:lnTo>
                <a:lnTo>
                  <a:pt x="148971" y="246506"/>
                </a:lnTo>
                <a:lnTo>
                  <a:pt x="227456" y="246506"/>
                </a:lnTo>
                <a:lnTo>
                  <a:pt x="227456" y="240283"/>
                </a:lnTo>
                <a:close/>
              </a:path>
              <a:path w="501015" h="251460">
                <a:moveTo>
                  <a:pt x="320294" y="240283"/>
                </a:moveTo>
                <a:lnTo>
                  <a:pt x="241680" y="240283"/>
                </a:lnTo>
                <a:lnTo>
                  <a:pt x="241680" y="246506"/>
                </a:lnTo>
                <a:lnTo>
                  <a:pt x="320294" y="246506"/>
                </a:lnTo>
                <a:lnTo>
                  <a:pt x="320294" y="240283"/>
                </a:lnTo>
                <a:close/>
              </a:path>
              <a:path w="501015" h="251460">
                <a:moveTo>
                  <a:pt x="201675" y="106044"/>
                </a:moveTo>
                <a:lnTo>
                  <a:pt x="163575" y="106044"/>
                </a:lnTo>
                <a:lnTo>
                  <a:pt x="165989" y="106806"/>
                </a:lnTo>
                <a:lnTo>
                  <a:pt x="169545" y="109855"/>
                </a:lnTo>
                <a:lnTo>
                  <a:pt x="173100" y="222123"/>
                </a:lnTo>
                <a:lnTo>
                  <a:pt x="171576" y="229997"/>
                </a:lnTo>
                <a:lnTo>
                  <a:pt x="168782" y="234061"/>
                </a:lnTo>
                <a:lnTo>
                  <a:pt x="165989" y="238251"/>
                </a:lnTo>
                <a:lnTo>
                  <a:pt x="160527" y="240283"/>
                </a:lnTo>
                <a:lnTo>
                  <a:pt x="218821" y="240283"/>
                </a:lnTo>
                <a:lnTo>
                  <a:pt x="213105" y="239522"/>
                </a:lnTo>
                <a:lnTo>
                  <a:pt x="210184" y="237870"/>
                </a:lnTo>
                <a:lnTo>
                  <a:pt x="207391" y="236347"/>
                </a:lnTo>
                <a:lnTo>
                  <a:pt x="205231" y="233933"/>
                </a:lnTo>
                <a:lnTo>
                  <a:pt x="203580" y="230505"/>
                </a:lnTo>
                <a:lnTo>
                  <a:pt x="202310" y="227964"/>
                </a:lnTo>
                <a:lnTo>
                  <a:pt x="201749" y="222123"/>
                </a:lnTo>
                <a:lnTo>
                  <a:pt x="201675" y="126873"/>
                </a:lnTo>
                <a:lnTo>
                  <a:pt x="211889" y="117038"/>
                </a:lnTo>
                <a:lnTo>
                  <a:pt x="212549" y="116586"/>
                </a:lnTo>
                <a:lnTo>
                  <a:pt x="201675" y="116586"/>
                </a:lnTo>
                <a:lnTo>
                  <a:pt x="201675" y="106044"/>
                </a:lnTo>
                <a:close/>
              </a:path>
              <a:path w="501015" h="251460">
                <a:moveTo>
                  <a:pt x="289343" y="104393"/>
                </a:moveTo>
                <a:lnTo>
                  <a:pt x="251714" y="104393"/>
                </a:lnTo>
                <a:lnTo>
                  <a:pt x="257937" y="107568"/>
                </a:lnTo>
                <a:lnTo>
                  <a:pt x="261747" y="114173"/>
                </a:lnTo>
                <a:lnTo>
                  <a:pt x="267222" y="222123"/>
                </a:lnTo>
                <a:lnTo>
                  <a:pt x="267080" y="225170"/>
                </a:lnTo>
                <a:lnTo>
                  <a:pt x="266700" y="226949"/>
                </a:lnTo>
                <a:lnTo>
                  <a:pt x="265556" y="231267"/>
                </a:lnTo>
                <a:lnTo>
                  <a:pt x="263525" y="234569"/>
                </a:lnTo>
                <a:lnTo>
                  <a:pt x="260476" y="236855"/>
                </a:lnTo>
                <a:lnTo>
                  <a:pt x="257555" y="239141"/>
                </a:lnTo>
                <a:lnTo>
                  <a:pt x="252349" y="240283"/>
                </a:lnTo>
                <a:lnTo>
                  <a:pt x="312674" y="240283"/>
                </a:lnTo>
                <a:lnTo>
                  <a:pt x="307340" y="239394"/>
                </a:lnTo>
                <a:lnTo>
                  <a:pt x="304546" y="237870"/>
                </a:lnTo>
                <a:lnTo>
                  <a:pt x="301751" y="236219"/>
                </a:lnTo>
                <a:lnTo>
                  <a:pt x="299720" y="233933"/>
                </a:lnTo>
                <a:lnTo>
                  <a:pt x="298450" y="231012"/>
                </a:lnTo>
                <a:lnTo>
                  <a:pt x="296799" y="227456"/>
                </a:lnTo>
                <a:lnTo>
                  <a:pt x="296108" y="221361"/>
                </a:lnTo>
                <a:lnTo>
                  <a:pt x="296037" y="142875"/>
                </a:lnTo>
                <a:lnTo>
                  <a:pt x="295798" y="132802"/>
                </a:lnTo>
                <a:lnTo>
                  <a:pt x="295084" y="124110"/>
                </a:lnTo>
                <a:lnTo>
                  <a:pt x="293932" y="117038"/>
                </a:lnTo>
                <a:lnTo>
                  <a:pt x="293833" y="116586"/>
                </a:lnTo>
                <a:lnTo>
                  <a:pt x="292226" y="110870"/>
                </a:lnTo>
                <a:lnTo>
                  <a:pt x="289343" y="104393"/>
                </a:lnTo>
                <a:close/>
              </a:path>
              <a:path w="501015" h="251460">
                <a:moveTo>
                  <a:pt x="263525" y="83057"/>
                </a:moveTo>
                <a:lnTo>
                  <a:pt x="254889" y="83057"/>
                </a:lnTo>
                <a:lnTo>
                  <a:pt x="242056" y="85153"/>
                </a:lnTo>
                <a:lnTo>
                  <a:pt x="228901" y="91439"/>
                </a:lnTo>
                <a:lnTo>
                  <a:pt x="215437" y="101917"/>
                </a:lnTo>
                <a:lnTo>
                  <a:pt x="201675" y="116586"/>
                </a:lnTo>
                <a:lnTo>
                  <a:pt x="212549" y="116586"/>
                </a:lnTo>
                <a:lnTo>
                  <a:pt x="222138" y="110013"/>
                </a:lnTo>
                <a:lnTo>
                  <a:pt x="232411" y="105798"/>
                </a:lnTo>
                <a:lnTo>
                  <a:pt x="242697" y="104393"/>
                </a:lnTo>
                <a:lnTo>
                  <a:pt x="289343" y="104393"/>
                </a:lnTo>
                <a:lnTo>
                  <a:pt x="289153" y="103965"/>
                </a:lnTo>
                <a:lnTo>
                  <a:pt x="285638" y="98107"/>
                </a:lnTo>
                <a:lnTo>
                  <a:pt x="281672" y="93297"/>
                </a:lnTo>
                <a:lnTo>
                  <a:pt x="277241" y="89535"/>
                </a:lnTo>
                <a:lnTo>
                  <a:pt x="271018" y="85217"/>
                </a:lnTo>
                <a:lnTo>
                  <a:pt x="263525" y="83057"/>
                </a:lnTo>
                <a:close/>
              </a:path>
              <a:path w="501015" h="251460">
                <a:moveTo>
                  <a:pt x="201675" y="83057"/>
                </a:moveTo>
                <a:lnTo>
                  <a:pt x="194182" y="83057"/>
                </a:lnTo>
                <a:lnTo>
                  <a:pt x="146303" y="102362"/>
                </a:lnTo>
                <a:lnTo>
                  <a:pt x="148971" y="108712"/>
                </a:lnTo>
                <a:lnTo>
                  <a:pt x="153416" y="106933"/>
                </a:lnTo>
                <a:lnTo>
                  <a:pt x="157352" y="106044"/>
                </a:lnTo>
                <a:lnTo>
                  <a:pt x="201675" y="106044"/>
                </a:lnTo>
                <a:lnTo>
                  <a:pt x="201675" y="83057"/>
                </a:lnTo>
                <a:close/>
              </a:path>
              <a:path w="501015" h="251460">
                <a:moveTo>
                  <a:pt x="411225" y="82804"/>
                </a:moveTo>
                <a:lnTo>
                  <a:pt x="367381" y="98770"/>
                </a:lnTo>
                <a:lnTo>
                  <a:pt x="339740" y="140954"/>
                </a:lnTo>
                <a:lnTo>
                  <a:pt x="334391" y="173736"/>
                </a:lnTo>
                <a:lnTo>
                  <a:pt x="335605" y="190021"/>
                </a:lnTo>
                <a:lnTo>
                  <a:pt x="353822" y="229616"/>
                </a:lnTo>
                <a:lnTo>
                  <a:pt x="386611" y="249975"/>
                </a:lnTo>
                <a:lnTo>
                  <a:pt x="399160" y="251332"/>
                </a:lnTo>
                <a:lnTo>
                  <a:pt x="407797" y="251332"/>
                </a:lnTo>
                <a:lnTo>
                  <a:pt x="442137" y="232282"/>
                </a:lnTo>
                <a:lnTo>
                  <a:pt x="415290" y="232282"/>
                </a:lnTo>
                <a:lnTo>
                  <a:pt x="406169" y="231116"/>
                </a:lnTo>
                <a:lnTo>
                  <a:pt x="374713" y="203275"/>
                </a:lnTo>
                <a:lnTo>
                  <a:pt x="366141" y="160019"/>
                </a:lnTo>
                <a:lnTo>
                  <a:pt x="367119" y="143712"/>
                </a:lnTo>
                <a:lnTo>
                  <a:pt x="381889" y="107314"/>
                </a:lnTo>
                <a:lnTo>
                  <a:pt x="409067" y="93599"/>
                </a:lnTo>
                <a:lnTo>
                  <a:pt x="442714" y="93599"/>
                </a:lnTo>
                <a:lnTo>
                  <a:pt x="438586" y="90304"/>
                </a:lnTo>
                <a:lnTo>
                  <a:pt x="430371" y="86137"/>
                </a:lnTo>
                <a:lnTo>
                  <a:pt x="421251" y="83637"/>
                </a:lnTo>
                <a:lnTo>
                  <a:pt x="411225" y="82804"/>
                </a:lnTo>
                <a:close/>
              </a:path>
              <a:path w="501015" h="251460">
                <a:moveTo>
                  <a:pt x="499109" y="225679"/>
                </a:moveTo>
                <a:lnTo>
                  <a:pt x="493902" y="227711"/>
                </a:lnTo>
                <a:lnTo>
                  <a:pt x="489712" y="228600"/>
                </a:lnTo>
                <a:lnTo>
                  <a:pt x="445897" y="228600"/>
                </a:lnTo>
                <a:lnTo>
                  <a:pt x="445897" y="251332"/>
                </a:lnTo>
                <a:lnTo>
                  <a:pt x="453771" y="251332"/>
                </a:lnTo>
                <a:lnTo>
                  <a:pt x="501015" y="231775"/>
                </a:lnTo>
                <a:lnTo>
                  <a:pt x="499109" y="225679"/>
                </a:lnTo>
                <a:close/>
              </a:path>
              <a:path w="501015" h="251460">
                <a:moveTo>
                  <a:pt x="442714" y="93599"/>
                </a:moveTo>
                <a:lnTo>
                  <a:pt x="414527" y="93599"/>
                </a:lnTo>
                <a:lnTo>
                  <a:pt x="420116" y="95250"/>
                </a:lnTo>
                <a:lnTo>
                  <a:pt x="431546" y="101854"/>
                </a:lnTo>
                <a:lnTo>
                  <a:pt x="445897" y="134619"/>
                </a:lnTo>
                <a:lnTo>
                  <a:pt x="445897" y="216535"/>
                </a:lnTo>
                <a:lnTo>
                  <a:pt x="438417" y="223442"/>
                </a:lnTo>
                <a:lnTo>
                  <a:pt x="430831" y="228361"/>
                </a:lnTo>
                <a:lnTo>
                  <a:pt x="423126" y="231304"/>
                </a:lnTo>
                <a:lnTo>
                  <a:pt x="415290" y="232282"/>
                </a:lnTo>
                <a:lnTo>
                  <a:pt x="442137" y="232282"/>
                </a:lnTo>
                <a:lnTo>
                  <a:pt x="445897" y="228600"/>
                </a:lnTo>
                <a:lnTo>
                  <a:pt x="483997" y="228600"/>
                </a:lnTo>
                <a:lnTo>
                  <a:pt x="481838" y="227837"/>
                </a:lnTo>
                <a:lnTo>
                  <a:pt x="479932" y="226187"/>
                </a:lnTo>
                <a:lnTo>
                  <a:pt x="478027" y="224662"/>
                </a:lnTo>
                <a:lnTo>
                  <a:pt x="476630" y="221742"/>
                </a:lnTo>
                <a:lnTo>
                  <a:pt x="474472" y="96138"/>
                </a:lnTo>
                <a:lnTo>
                  <a:pt x="445897" y="96138"/>
                </a:lnTo>
                <a:lnTo>
                  <a:pt x="442714" y="93599"/>
                </a:lnTo>
                <a:close/>
              </a:path>
              <a:path w="501015" h="251460">
                <a:moveTo>
                  <a:pt x="474472" y="22606"/>
                </a:moveTo>
                <a:lnTo>
                  <a:pt x="436372" y="22606"/>
                </a:lnTo>
                <a:lnTo>
                  <a:pt x="438657" y="23368"/>
                </a:lnTo>
                <a:lnTo>
                  <a:pt x="440435" y="24892"/>
                </a:lnTo>
                <a:lnTo>
                  <a:pt x="445897" y="96138"/>
                </a:lnTo>
                <a:lnTo>
                  <a:pt x="474472" y="96138"/>
                </a:lnTo>
                <a:lnTo>
                  <a:pt x="474472" y="22606"/>
                </a:lnTo>
                <a:close/>
              </a:path>
              <a:path w="501015" h="251460">
                <a:moveTo>
                  <a:pt x="474472" y="0"/>
                </a:moveTo>
                <a:lnTo>
                  <a:pt x="466725" y="0"/>
                </a:lnTo>
                <a:lnTo>
                  <a:pt x="419353" y="19431"/>
                </a:lnTo>
                <a:lnTo>
                  <a:pt x="421640" y="25400"/>
                </a:lnTo>
                <a:lnTo>
                  <a:pt x="426593" y="23622"/>
                </a:lnTo>
                <a:lnTo>
                  <a:pt x="430529" y="22606"/>
                </a:lnTo>
                <a:lnTo>
                  <a:pt x="474472" y="22606"/>
                </a:lnTo>
                <a:lnTo>
                  <a:pt x="474472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object 41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9460865" y="4655184"/>
            <a:ext cx="1180973" cy="287527"/>
          </a:xfrm>
          <a:prstGeom prst="rect">
            <a:avLst/>
          </a:prstGeom>
        </p:spPr>
      </p:pic>
      <p:sp>
        <p:nvSpPr>
          <p:cNvPr id="42" name="object 42"/>
          <p:cNvSpPr/>
          <p:nvPr/>
        </p:nvSpPr>
        <p:spPr>
          <a:xfrm>
            <a:off x="10761091" y="4631054"/>
            <a:ext cx="576580" cy="240029"/>
          </a:xfrm>
          <a:custGeom>
            <a:avLst/>
            <a:gdLst/>
            <a:ahLst/>
            <a:cxnLst/>
            <a:rect l="l" t="t" r="r" b="b"/>
            <a:pathLst>
              <a:path w="576579" h="240029">
                <a:moveTo>
                  <a:pt x="267715" y="71374"/>
                </a:moveTo>
                <a:lnTo>
                  <a:pt x="226407" y="84232"/>
                </a:lnTo>
                <a:lnTo>
                  <a:pt x="199659" y="121459"/>
                </a:lnTo>
                <a:lnTo>
                  <a:pt x="194436" y="157734"/>
                </a:lnTo>
                <a:lnTo>
                  <a:pt x="195701" y="175619"/>
                </a:lnTo>
                <a:lnTo>
                  <a:pt x="214756" y="217678"/>
                </a:lnTo>
                <a:lnTo>
                  <a:pt x="249993" y="238519"/>
                </a:lnTo>
                <a:lnTo>
                  <a:pt x="263778" y="239903"/>
                </a:lnTo>
                <a:lnTo>
                  <a:pt x="276375" y="238688"/>
                </a:lnTo>
                <a:lnTo>
                  <a:pt x="287877" y="235045"/>
                </a:lnTo>
                <a:lnTo>
                  <a:pt x="298283" y="228973"/>
                </a:lnTo>
                <a:lnTo>
                  <a:pt x="307593" y="220472"/>
                </a:lnTo>
                <a:lnTo>
                  <a:pt x="314483" y="211709"/>
                </a:lnTo>
                <a:lnTo>
                  <a:pt x="276986" y="211709"/>
                </a:lnTo>
                <a:lnTo>
                  <a:pt x="265652" y="210446"/>
                </a:lnTo>
                <a:lnTo>
                  <a:pt x="228647" y="180540"/>
                </a:lnTo>
                <a:lnTo>
                  <a:pt x="219075" y="136017"/>
                </a:lnTo>
                <a:lnTo>
                  <a:pt x="328802" y="136017"/>
                </a:lnTo>
                <a:lnTo>
                  <a:pt x="328032" y="125984"/>
                </a:lnTo>
                <a:lnTo>
                  <a:pt x="219075" y="125984"/>
                </a:lnTo>
                <a:lnTo>
                  <a:pt x="220602" y="116603"/>
                </a:lnTo>
                <a:lnTo>
                  <a:pt x="244411" y="86471"/>
                </a:lnTo>
                <a:lnTo>
                  <a:pt x="258063" y="83693"/>
                </a:lnTo>
                <a:lnTo>
                  <a:pt x="305327" y="83693"/>
                </a:lnTo>
                <a:lnTo>
                  <a:pt x="302470" y="81285"/>
                </a:lnTo>
                <a:lnTo>
                  <a:pt x="292068" y="75771"/>
                </a:lnTo>
                <a:lnTo>
                  <a:pt x="280475" y="72471"/>
                </a:lnTo>
                <a:lnTo>
                  <a:pt x="267715" y="71374"/>
                </a:lnTo>
                <a:close/>
              </a:path>
              <a:path w="576579" h="240029">
                <a:moveTo>
                  <a:pt x="147700" y="228600"/>
                </a:moveTo>
                <a:lnTo>
                  <a:pt x="48005" y="228600"/>
                </a:lnTo>
                <a:lnTo>
                  <a:pt x="48005" y="235077"/>
                </a:lnTo>
                <a:lnTo>
                  <a:pt x="147700" y="235077"/>
                </a:lnTo>
                <a:lnTo>
                  <a:pt x="147700" y="228600"/>
                </a:lnTo>
                <a:close/>
              </a:path>
              <a:path w="576579" h="240029">
                <a:moveTo>
                  <a:pt x="114553" y="14732"/>
                </a:moveTo>
                <a:lnTo>
                  <a:pt x="81279" y="14732"/>
                </a:lnTo>
                <a:lnTo>
                  <a:pt x="81181" y="198024"/>
                </a:lnTo>
                <a:lnTo>
                  <a:pt x="81048" y="203073"/>
                </a:lnTo>
                <a:lnTo>
                  <a:pt x="66293" y="228600"/>
                </a:lnTo>
                <a:lnTo>
                  <a:pt x="130428" y="228600"/>
                </a:lnTo>
                <a:lnTo>
                  <a:pt x="114662" y="198024"/>
                </a:lnTo>
                <a:lnTo>
                  <a:pt x="114553" y="14732"/>
                </a:lnTo>
                <a:close/>
              </a:path>
              <a:path w="576579" h="240029">
                <a:moveTo>
                  <a:pt x="323341" y="173736"/>
                </a:moveTo>
                <a:lnTo>
                  <a:pt x="298061" y="206833"/>
                </a:lnTo>
                <a:lnTo>
                  <a:pt x="276986" y="211709"/>
                </a:lnTo>
                <a:lnTo>
                  <a:pt x="314483" y="211709"/>
                </a:lnTo>
                <a:lnTo>
                  <a:pt x="315497" y="210419"/>
                </a:lnTo>
                <a:lnTo>
                  <a:pt x="321675" y="199866"/>
                </a:lnTo>
                <a:lnTo>
                  <a:pt x="326114" y="188789"/>
                </a:lnTo>
                <a:lnTo>
                  <a:pt x="328802" y="177165"/>
                </a:lnTo>
                <a:lnTo>
                  <a:pt x="323341" y="173736"/>
                </a:lnTo>
                <a:close/>
              </a:path>
              <a:path w="576579" h="240029">
                <a:moveTo>
                  <a:pt x="305327" y="83693"/>
                </a:moveTo>
                <a:lnTo>
                  <a:pt x="264286" y="83693"/>
                </a:lnTo>
                <a:lnTo>
                  <a:pt x="270255" y="85598"/>
                </a:lnTo>
                <a:lnTo>
                  <a:pt x="281685" y="92964"/>
                </a:lnTo>
                <a:lnTo>
                  <a:pt x="292480" y="125984"/>
                </a:lnTo>
                <a:lnTo>
                  <a:pt x="328032" y="125984"/>
                </a:lnTo>
                <a:lnTo>
                  <a:pt x="327731" y="122066"/>
                </a:lnTo>
                <a:lnTo>
                  <a:pt x="324516" y="109569"/>
                </a:lnTo>
                <a:lnTo>
                  <a:pt x="319158" y="98548"/>
                </a:lnTo>
                <a:lnTo>
                  <a:pt x="311657" y="89027"/>
                </a:lnTo>
                <a:lnTo>
                  <a:pt x="305327" y="83693"/>
                </a:lnTo>
                <a:close/>
              </a:path>
              <a:path w="576579" h="240029">
                <a:moveTo>
                  <a:pt x="194690" y="0"/>
                </a:moveTo>
                <a:lnTo>
                  <a:pt x="2666" y="0"/>
                </a:lnTo>
                <a:lnTo>
                  <a:pt x="0" y="55118"/>
                </a:lnTo>
                <a:lnTo>
                  <a:pt x="6603" y="55118"/>
                </a:lnTo>
                <a:lnTo>
                  <a:pt x="7508" y="47543"/>
                </a:lnTo>
                <a:lnTo>
                  <a:pt x="9080" y="40814"/>
                </a:lnTo>
                <a:lnTo>
                  <a:pt x="42036" y="14732"/>
                </a:lnTo>
                <a:lnTo>
                  <a:pt x="195369" y="14732"/>
                </a:lnTo>
                <a:lnTo>
                  <a:pt x="194690" y="0"/>
                </a:lnTo>
                <a:close/>
              </a:path>
              <a:path w="576579" h="240029">
                <a:moveTo>
                  <a:pt x="195369" y="14732"/>
                </a:moveTo>
                <a:lnTo>
                  <a:pt x="157352" y="14732"/>
                </a:lnTo>
                <a:lnTo>
                  <a:pt x="165226" y="16256"/>
                </a:lnTo>
                <a:lnTo>
                  <a:pt x="177164" y="22606"/>
                </a:lnTo>
                <a:lnTo>
                  <a:pt x="181863" y="27559"/>
                </a:lnTo>
                <a:lnTo>
                  <a:pt x="185419" y="34290"/>
                </a:lnTo>
                <a:lnTo>
                  <a:pt x="187705" y="38481"/>
                </a:lnTo>
                <a:lnTo>
                  <a:pt x="189356" y="45339"/>
                </a:lnTo>
                <a:lnTo>
                  <a:pt x="190626" y="55118"/>
                </a:lnTo>
                <a:lnTo>
                  <a:pt x="197230" y="55118"/>
                </a:lnTo>
                <a:lnTo>
                  <a:pt x="195369" y="14732"/>
                </a:lnTo>
                <a:close/>
              </a:path>
              <a:path w="576579" h="240029">
                <a:moveTo>
                  <a:pt x="437843" y="233045"/>
                </a:moveTo>
                <a:lnTo>
                  <a:pt x="370585" y="233045"/>
                </a:lnTo>
                <a:lnTo>
                  <a:pt x="373760" y="233553"/>
                </a:lnTo>
                <a:lnTo>
                  <a:pt x="377570" y="234696"/>
                </a:lnTo>
                <a:lnTo>
                  <a:pt x="386663" y="237009"/>
                </a:lnTo>
                <a:lnTo>
                  <a:pt x="395255" y="238633"/>
                </a:lnTo>
                <a:lnTo>
                  <a:pt x="403324" y="239589"/>
                </a:lnTo>
                <a:lnTo>
                  <a:pt x="410844" y="239903"/>
                </a:lnTo>
                <a:lnTo>
                  <a:pt x="420776" y="239071"/>
                </a:lnTo>
                <a:lnTo>
                  <a:pt x="430196" y="236585"/>
                </a:lnTo>
                <a:lnTo>
                  <a:pt x="437843" y="233045"/>
                </a:lnTo>
                <a:close/>
              </a:path>
              <a:path w="576579" h="240029">
                <a:moveTo>
                  <a:pt x="361950" y="180848"/>
                </a:moveTo>
                <a:lnTo>
                  <a:pt x="356234" y="180848"/>
                </a:lnTo>
                <a:lnTo>
                  <a:pt x="356234" y="237490"/>
                </a:lnTo>
                <a:lnTo>
                  <a:pt x="361950" y="237490"/>
                </a:lnTo>
                <a:lnTo>
                  <a:pt x="363474" y="234442"/>
                </a:lnTo>
                <a:lnTo>
                  <a:pt x="365505" y="233045"/>
                </a:lnTo>
                <a:lnTo>
                  <a:pt x="437843" y="233045"/>
                </a:lnTo>
                <a:lnTo>
                  <a:pt x="439116" y="232455"/>
                </a:lnTo>
                <a:lnTo>
                  <a:pt x="443086" y="229743"/>
                </a:lnTo>
                <a:lnTo>
                  <a:pt x="411225" y="229743"/>
                </a:lnTo>
                <a:lnTo>
                  <a:pt x="402941" y="228961"/>
                </a:lnTo>
                <a:lnTo>
                  <a:pt x="369006" y="202031"/>
                </a:lnTo>
                <a:lnTo>
                  <a:pt x="364954" y="192206"/>
                </a:lnTo>
                <a:lnTo>
                  <a:pt x="361950" y="180848"/>
                </a:lnTo>
                <a:close/>
              </a:path>
              <a:path w="576579" h="240029">
                <a:moveTo>
                  <a:pt x="409955" y="71628"/>
                </a:moveTo>
                <a:lnTo>
                  <a:pt x="403732" y="71628"/>
                </a:lnTo>
                <a:lnTo>
                  <a:pt x="393563" y="72439"/>
                </a:lnTo>
                <a:lnTo>
                  <a:pt x="358933" y="99568"/>
                </a:lnTo>
                <a:lnTo>
                  <a:pt x="355600" y="117475"/>
                </a:lnTo>
                <a:lnTo>
                  <a:pt x="356078" y="124741"/>
                </a:lnTo>
                <a:lnTo>
                  <a:pt x="384760" y="158924"/>
                </a:lnTo>
                <a:lnTo>
                  <a:pt x="407767" y="170975"/>
                </a:lnTo>
                <a:lnTo>
                  <a:pt x="417210" y="176418"/>
                </a:lnTo>
                <a:lnTo>
                  <a:pt x="424582" y="181314"/>
                </a:lnTo>
                <a:lnTo>
                  <a:pt x="429894" y="185674"/>
                </a:lnTo>
                <a:lnTo>
                  <a:pt x="435482" y="191135"/>
                </a:lnTo>
                <a:lnTo>
                  <a:pt x="438276" y="197739"/>
                </a:lnTo>
                <a:lnTo>
                  <a:pt x="438276" y="212344"/>
                </a:lnTo>
                <a:lnTo>
                  <a:pt x="435736" y="218059"/>
                </a:lnTo>
                <a:lnTo>
                  <a:pt x="430656" y="222631"/>
                </a:lnTo>
                <a:lnTo>
                  <a:pt x="425703" y="227330"/>
                </a:lnTo>
                <a:lnTo>
                  <a:pt x="419226" y="229743"/>
                </a:lnTo>
                <a:lnTo>
                  <a:pt x="443086" y="229743"/>
                </a:lnTo>
                <a:lnTo>
                  <a:pt x="463887" y="192206"/>
                </a:lnTo>
                <a:lnTo>
                  <a:pt x="463826" y="191135"/>
                </a:lnTo>
                <a:lnTo>
                  <a:pt x="444107" y="155694"/>
                </a:lnTo>
                <a:lnTo>
                  <a:pt x="403351" y="134112"/>
                </a:lnTo>
                <a:lnTo>
                  <a:pt x="395849" y="130234"/>
                </a:lnTo>
                <a:lnTo>
                  <a:pt x="376047" y="108966"/>
                </a:lnTo>
                <a:lnTo>
                  <a:pt x="376047" y="97282"/>
                </a:lnTo>
                <a:lnTo>
                  <a:pt x="378459" y="92456"/>
                </a:lnTo>
                <a:lnTo>
                  <a:pt x="383412" y="88265"/>
                </a:lnTo>
                <a:lnTo>
                  <a:pt x="388365" y="83947"/>
                </a:lnTo>
                <a:lnTo>
                  <a:pt x="394969" y="81788"/>
                </a:lnTo>
                <a:lnTo>
                  <a:pt x="451992" y="81788"/>
                </a:lnTo>
                <a:lnTo>
                  <a:pt x="451992" y="78105"/>
                </a:lnTo>
                <a:lnTo>
                  <a:pt x="436244" y="78105"/>
                </a:lnTo>
                <a:lnTo>
                  <a:pt x="432307" y="77343"/>
                </a:lnTo>
                <a:lnTo>
                  <a:pt x="417575" y="72898"/>
                </a:lnTo>
                <a:lnTo>
                  <a:pt x="409955" y="71628"/>
                </a:lnTo>
                <a:close/>
              </a:path>
              <a:path w="576579" h="240029">
                <a:moveTo>
                  <a:pt x="451992" y="81788"/>
                </a:moveTo>
                <a:lnTo>
                  <a:pt x="403098" y="81788"/>
                </a:lnTo>
                <a:lnTo>
                  <a:pt x="410668" y="82359"/>
                </a:lnTo>
                <a:lnTo>
                  <a:pt x="417560" y="84074"/>
                </a:lnTo>
                <a:lnTo>
                  <a:pt x="442725" y="113988"/>
                </a:lnTo>
                <a:lnTo>
                  <a:pt x="446277" y="125730"/>
                </a:lnTo>
                <a:lnTo>
                  <a:pt x="451992" y="125730"/>
                </a:lnTo>
                <a:lnTo>
                  <a:pt x="451992" y="81788"/>
                </a:lnTo>
                <a:close/>
              </a:path>
              <a:path w="576579" h="240029">
                <a:moveTo>
                  <a:pt x="451992" y="71628"/>
                </a:moveTo>
                <a:lnTo>
                  <a:pt x="446277" y="71628"/>
                </a:lnTo>
                <a:lnTo>
                  <a:pt x="444880" y="74295"/>
                </a:lnTo>
                <a:lnTo>
                  <a:pt x="443610" y="76200"/>
                </a:lnTo>
                <a:lnTo>
                  <a:pt x="441578" y="77724"/>
                </a:lnTo>
                <a:lnTo>
                  <a:pt x="440054" y="78105"/>
                </a:lnTo>
                <a:lnTo>
                  <a:pt x="451992" y="78105"/>
                </a:lnTo>
                <a:lnTo>
                  <a:pt x="451992" y="71628"/>
                </a:lnTo>
                <a:close/>
              </a:path>
              <a:path w="576579" h="240029">
                <a:moveTo>
                  <a:pt x="534161" y="88392"/>
                </a:moveTo>
                <a:lnTo>
                  <a:pt x="505459" y="88392"/>
                </a:lnTo>
                <a:lnTo>
                  <a:pt x="505459" y="195199"/>
                </a:lnTo>
                <a:lnTo>
                  <a:pt x="520445" y="233299"/>
                </a:lnTo>
                <a:lnTo>
                  <a:pt x="530732" y="237617"/>
                </a:lnTo>
                <a:lnTo>
                  <a:pt x="543813" y="237617"/>
                </a:lnTo>
                <a:lnTo>
                  <a:pt x="569249" y="217551"/>
                </a:lnTo>
                <a:lnTo>
                  <a:pt x="545210" y="217551"/>
                </a:lnTo>
                <a:lnTo>
                  <a:pt x="541527" y="215773"/>
                </a:lnTo>
                <a:lnTo>
                  <a:pt x="538479" y="212217"/>
                </a:lnTo>
                <a:lnTo>
                  <a:pt x="535558" y="208661"/>
                </a:lnTo>
                <a:lnTo>
                  <a:pt x="534161" y="201676"/>
                </a:lnTo>
                <a:lnTo>
                  <a:pt x="534161" y="88392"/>
                </a:lnTo>
                <a:close/>
              </a:path>
              <a:path w="576579" h="240029">
                <a:moveTo>
                  <a:pt x="576072" y="203581"/>
                </a:moveTo>
                <a:lnTo>
                  <a:pt x="569340" y="203581"/>
                </a:lnTo>
                <a:lnTo>
                  <a:pt x="567308" y="208153"/>
                </a:lnTo>
                <a:lnTo>
                  <a:pt x="564514" y="211582"/>
                </a:lnTo>
                <a:lnTo>
                  <a:pt x="557402" y="216408"/>
                </a:lnTo>
                <a:lnTo>
                  <a:pt x="553719" y="217551"/>
                </a:lnTo>
                <a:lnTo>
                  <a:pt x="569249" y="217551"/>
                </a:lnTo>
                <a:lnTo>
                  <a:pt x="572714" y="211534"/>
                </a:lnTo>
                <a:lnTo>
                  <a:pt x="576072" y="203581"/>
                </a:lnTo>
                <a:close/>
              </a:path>
              <a:path w="576579" h="240029">
                <a:moveTo>
                  <a:pt x="534161" y="24130"/>
                </a:moveTo>
                <a:lnTo>
                  <a:pt x="528701" y="24130"/>
                </a:lnTo>
                <a:lnTo>
                  <a:pt x="525367" y="32148"/>
                </a:lnTo>
                <a:lnTo>
                  <a:pt x="522414" y="38846"/>
                </a:lnTo>
                <a:lnTo>
                  <a:pt x="499872" y="69723"/>
                </a:lnTo>
                <a:lnTo>
                  <a:pt x="480313" y="82677"/>
                </a:lnTo>
                <a:lnTo>
                  <a:pt x="480313" y="88392"/>
                </a:lnTo>
                <a:lnTo>
                  <a:pt x="571245" y="88392"/>
                </a:lnTo>
                <a:lnTo>
                  <a:pt x="571245" y="76200"/>
                </a:lnTo>
                <a:lnTo>
                  <a:pt x="534161" y="76200"/>
                </a:lnTo>
                <a:lnTo>
                  <a:pt x="534161" y="2413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" name="object 43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099375" y="5236083"/>
            <a:ext cx="1299654" cy="240029"/>
          </a:xfrm>
          <a:prstGeom prst="rect">
            <a:avLst/>
          </a:prstGeom>
        </p:spPr>
      </p:pic>
      <p:sp>
        <p:nvSpPr>
          <p:cNvPr id="44" name="object 44"/>
          <p:cNvSpPr/>
          <p:nvPr/>
        </p:nvSpPr>
        <p:spPr>
          <a:xfrm>
            <a:off x="2499360" y="5164454"/>
            <a:ext cx="1025525" cy="311150"/>
          </a:xfrm>
          <a:custGeom>
            <a:avLst/>
            <a:gdLst/>
            <a:ahLst/>
            <a:cxnLst/>
            <a:rect l="l" t="t" r="r" b="b"/>
            <a:pathLst>
              <a:path w="1025525" h="311150">
                <a:moveTo>
                  <a:pt x="233807" y="228600"/>
                </a:moveTo>
                <a:lnTo>
                  <a:pt x="196392" y="214172"/>
                </a:lnTo>
                <a:lnTo>
                  <a:pt x="128663" y="125095"/>
                </a:lnTo>
                <a:lnTo>
                  <a:pt x="125476" y="120650"/>
                </a:lnTo>
                <a:lnTo>
                  <a:pt x="139357" y="116751"/>
                </a:lnTo>
                <a:lnTo>
                  <a:pt x="144805" y="114427"/>
                </a:lnTo>
                <a:lnTo>
                  <a:pt x="175450" y="89763"/>
                </a:lnTo>
                <a:lnTo>
                  <a:pt x="183388" y="60452"/>
                </a:lnTo>
                <a:lnTo>
                  <a:pt x="182613" y="50698"/>
                </a:lnTo>
                <a:lnTo>
                  <a:pt x="157276" y="13169"/>
                </a:lnTo>
                <a:lnTo>
                  <a:pt x="144399" y="6832"/>
                </a:lnTo>
                <a:lnTo>
                  <a:pt x="144399" y="62738"/>
                </a:lnTo>
                <a:lnTo>
                  <a:pt x="143319" y="73507"/>
                </a:lnTo>
                <a:lnTo>
                  <a:pt x="117779" y="106235"/>
                </a:lnTo>
                <a:lnTo>
                  <a:pt x="76581" y="114427"/>
                </a:lnTo>
                <a:lnTo>
                  <a:pt x="74295" y="114427"/>
                </a:lnTo>
                <a:lnTo>
                  <a:pt x="72644" y="114300"/>
                </a:lnTo>
                <a:lnTo>
                  <a:pt x="70993" y="114300"/>
                </a:lnTo>
                <a:lnTo>
                  <a:pt x="69088" y="114173"/>
                </a:lnTo>
                <a:lnTo>
                  <a:pt x="66929" y="114173"/>
                </a:lnTo>
                <a:lnTo>
                  <a:pt x="66929" y="16383"/>
                </a:lnTo>
                <a:lnTo>
                  <a:pt x="75044" y="14960"/>
                </a:lnTo>
                <a:lnTo>
                  <a:pt x="82270" y="13931"/>
                </a:lnTo>
                <a:lnTo>
                  <a:pt x="88620" y="13296"/>
                </a:lnTo>
                <a:lnTo>
                  <a:pt x="94107" y="13081"/>
                </a:lnTo>
                <a:lnTo>
                  <a:pt x="104927" y="13970"/>
                </a:lnTo>
                <a:lnTo>
                  <a:pt x="140944" y="42748"/>
                </a:lnTo>
                <a:lnTo>
                  <a:pt x="144399" y="62738"/>
                </a:lnTo>
                <a:lnTo>
                  <a:pt x="144399" y="6832"/>
                </a:lnTo>
                <a:lnTo>
                  <a:pt x="103124" y="342"/>
                </a:lnTo>
                <a:lnTo>
                  <a:pt x="85598" y="0"/>
                </a:lnTo>
                <a:lnTo>
                  <a:pt x="0" y="0"/>
                </a:lnTo>
                <a:lnTo>
                  <a:pt x="0" y="6350"/>
                </a:lnTo>
                <a:lnTo>
                  <a:pt x="17653" y="6350"/>
                </a:lnTo>
                <a:lnTo>
                  <a:pt x="24384" y="8890"/>
                </a:lnTo>
                <a:lnTo>
                  <a:pt x="33782" y="41529"/>
                </a:lnTo>
                <a:lnTo>
                  <a:pt x="33782" y="193421"/>
                </a:lnTo>
                <a:lnTo>
                  <a:pt x="18796" y="228600"/>
                </a:lnTo>
                <a:lnTo>
                  <a:pt x="0" y="228600"/>
                </a:lnTo>
                <a:lnTo>
                  <a:pt x="0" y="235077"/>
                </a:lnTo>
                <a:lnTo>
                  <a:pt x="100711" y="235077"/>
                </a:lnTo>
                <a:lnTo>
                  <a:pt x="100711" y="228600"/>
                </a:lnTo>
                <a:lnTo>
                  <a:pt x="82677" y="228600"/>
                </a:lnTo>
                <a:lnTo>
                  <a:pt x="76200" y="226060"/>
                </a:lnTo>
                <a:lnTo>
                  <a:pt x="66929" y="193421"/>
                </a:lnTo>
                <a:lnTo>
                  <a:pt x="66929" y="125095"/>
                </a:lnTo>
                <a:lnTo>
                  <a:pt x="70485" y="125349"/>
                </a:lnTo>
                <a:lnTo>
                  <a:pt x="72263" y="125349"/>
                </a:lnTo>
                <a:lnTo>
                  <a:pt x="74041" y="125476"/>
                </a:lnTo>
                <a:lnTo>
                  <a:pt x="80772" y="125476"/>
                </a:lnTo>
                <a:lnTo>
                  <a:pt x="85598" y="125349"/>
                </a:lnTo>
                <a:lnTo>
                  <a:pt x="91567" y="125095"/>
                </a:lnTo>
                <a:lnTo>
                  <a:pt x="171069" y="235077"/>
                </a:lnTo>
                <a:lnTo>
                  <a:pt x="233807" y="235077"/>
                </a:lnTo>
                <a:lnTo>
                  <a:pt x="233807" y="228600"/>
                </a:lnTo>
                <a:close/>
              </a:path>
              <a:path w="1025525" h="311150">
                <a:moveTo>
                  <a:pt x="377698" y="136017"/>
                </a:moveTo>
                <a:lnTo>
                  <a:pt x="368046" y="98552"/>
                </a:lnTo>
                <a:lnTo>
                  <a:pt x="341376" y="76009"/>
                </a:lnTo>
                <a:lnTo>
                  <a:pt x="341376" y="125984"/>
                </a:lnTo>
                <a:lnTo>
                  <a:pt x="267970" y="125984"/>
                </a:lnTo>
                <a:lnTo>
                  <a:pt x="287058" y="90017"/>
                </a:lnTo>
                <a:lnTo>
                  <a:pt x="306959" y="83693"/>
                </a:lnTo>
                <a:lnTo>
                  <a:pt x="313182" y="83693"/>
                </a:lnTo>
                <a:lnTo>
                  <a:pt x="340868" y="115824"/>
                </a:lnTo>
                <a:lnTo>
                  <a:pt x="341376" y="125984"/>
                </a:lnTo>
                <a:lnTo>
                  <a:pt x="341376" y="76009"/>
                </a:lnTo>
                <a:lnTo>
                  <a:pt x="340956" y="75780"/>
                </a:lnTo>
                <a:lnTo>
                  <a:pt x="329361" y="72478"/>
                </a:lnTo>
                <a:lnTo>
                  <a:pt x="316611" y="71374"/>
                </a:lnTo>
                <a:lnTo>
                  <a:pt x="301536" y="72809"/>
                </a:lnTo>
                <a:lnTo>
                  <a:pt x="264160" y="94234"/>
                </a:lnTo>
                <a:lnTo>
                  <a:pt x="244627" y="138480"/>
                </a:lnTo>
                <a:lnTo>
                  <a:pt x="243332" y="157734"/>
                </a:lnTo>
                <a:lnTo>
                  <a:pt x="244589" y="175628"/>
                </a:lnTo>
                <a:lnTo>
                  <a:pt x="263652" y="217678"/>
                </a:lnTo>
                <a:lnTo>
                  <a:pt x="298881" y="238531"/>
                </a:lnTo>
                <a:lnTo>
                  <a:pt x="312674" y="239903"/>
                </a:lnTo>
                <a:lnTo>
                  <a:pt x="325259" y="238696"/>
                </a:lnTo>
                <a:lnTo>
                  <a:pt x="336765" y="235051"/>
                </a:lnTo>
                <a:lnTo>
                  <a:pt x="347167" y="228981"/>
                </a:lnTo>
                <a:lnTo>
                  <a:pt x="356489" y="220472"/>
                </a:lnTo>
                <a:lnTo>
                  <a:pt x="363372" y="211709"/>
                </a:lnTo>
                <a:lnTo>
                  <a:pt x="364388" y="210426"/>
                </a:lnTo>
                <a:lnTo>
                  <a:pt x="370560" y="199872"/>
                </a:lnTo>
                <a:lnTo>
                  <a:pt x="375005" y="188798"/>
                </a:lnTo>
                <a:lnTo>
                  <a:pt x="377698" y="177165"/>
                </a:lnTo>
                <a:lnTo>
                  <a:pt x="372237" y="173736"/>
                </a:lnTo>
                <a:lnTo>
                  <a:pt x="368160" y="183362"/>
                </a:lnTo>
                <a:lnTo>
                  <a:pt x="363575" y="191452"/>
                </a:lnTo>
                <a:lnTo>
                  <a:pt x="325882" y="211709"/>
                </a:lnTo>
                <a:lnTo>
                  <a:pt x="314540" y="210451"/>
                </a:lnTo>
                <a:lnTo>
                  <a:pt x="277533" y="180543"/>
                </a:lnTo>
                <a:lnTo>
                  <a:pt x="267970" y="136017"/>
                </a:lnTo>
                <a:lnTo>
                  <a:pt x="377698" y="136017"/>
                </a:lnTo>
                <a:close/>
              </a:path>
              <a:path w="1025525" h="311150">
                <a:moveTo>
                  <a:pt x="552450" y="149987"/>
                </a:moveTo>
                <a:lnTo>
                  <a:pt x="541464" y="102616"/>
                </a:lnTo>
                <a:lnTo>
                  <a:pt x="521589" y="80403"/>
                </a:lnTo>
                <a:lnTo>
                  <a:pt x="521589" y="166243"/>
                </a:lnTo>
                <a:lnTo>
                  <a:pt x="520725" y="181368"/>
                </a:lnTo>
                <a:lnTo>
                  <a:pt x="501802" y="221945"/>
                </a:lnTo>
                <a:lnTo>
                  <a:pt x="479552" y="229489"/>
                </a:lnTo>
                <a:lnTo>
                  <a:pt x="469900" y="229489"/>
                </a:lnTo>
                <a:lnTo>
                  <a:pt x="462026" y="226949"/>
                </a:lnTo>
                <a:lnTo>
                  <a:pt x="460756" y="225933"/>
                </a:lnTo>
                <a:lnTo>
                  <a:pt x="449326" y="216789"/>
                </a:lnTo>
                <a:lnTo>
                  <a:pt x="445389" y="210947"/>
                </a:lnTo>
                <a:lnTo>
                  <a:pt x="442722" y="200152"/>
                </a:lnTo>
                <a:lnTo>
                  <a:pt x="442214" y="191770"/>
                </a:lnTo>
                <a:lnTo>
                  <a:pt x="442214" y="119634"/>
                </a:lnTo>
                <a:lnTo>
                  <a:pt x="473837" y="96774"/>
                </a:lnTo>
                <a:lnTo>
                  <a:pt x="479298" y="96774"/>
                </a:lnTo>
                <a:lnTo>
                  <a:pt x="512686" y="121094"/>
                </a:lnTo>
                <a:lnTo>
                  <a:pt x="521589" y="166243"/>
                </a:lnTo>
                <a:lnTo>
                  <a:pt x="521589" y="80403"/>
                </a:lnTo>
                <a:lnTo>
                  <a:pt x="514946" y="76301"/>
                </a:lnTo>
                <a:lnTo>
                  <a:pt x="504494" y="72796"/>
                </a:lnTo>
                <a:lnTo>
                  <a:pt x="493014" y="71628"/>
                </a:lnTo>
                <a:lnTo>
                  <a:pt x="486244" y="72161"/>
                </a:lnTo>
                <a:lnTo>
                  <a:pt x="448398" y="99656"/>
                </a:lnTo>
                <a:lnTo>
                  <a:pt x="442214" y="109347"/>
                </a:lnTo>
                <a:lnTo>
                  <a:pt x="442214" y="95123"/>
                </a:lnTo>
                <a:lnTo>
                  <a:pt x="442214" y="72263"/>
                </a:lnTo>
                <a:lnTo>
                  <a:pt x="435610" y="72263"/>
                </a:lnTo>
                <a:lnTo>
                  <a:pt x="386715" y="92075"/>
                </a:lnTo>
                <a:lnTo>
                  <a:pt x="388874" y="97536"/>
                </a:lnTo>
                <a:lnTo>
                  <a:pt x="393065" y="96012"/>
                </a:lnTo>
                <a:lnTo>
                  <a:pt x="396621" y="95123"/>
                </a:lnTo>
                <a:lnTo>
                  <a:pt x="402844" y="95123"/>
                </a:lnTo>
                <a:lnTo>
                  <a:pt x="405638" y="95885"/>
                </a:lnTo>
                <a:lnTo>
                  <a:pt x="413486" y="112610"/>
                </a:lnTo>
                <a:lnTo>
                  <a:pt x="413473" y="285115"/>
                </a:lnTo>
                <a:lnTo>
                  <a:pt x="412877" y="291973"/>
                </a:lnTo>
                <a:lnTo>
                  <a:pt x="411607" y="294767"/>
                </a:lnTo>
                <a:lnTo>
                  <a:pt x="410464" y="297688"/>
                </a:lnTo>
                <a:lnTo>
                  <a:pt x="408686" y="299720"/>
                </a:lnTo>
                <a:lnTo>
                  <a:pt x="406527" y="300990"/>
                </a:lnTo>
                <a:lnTo>
                  <a:pt x="401955" y="303530"/>
                </a:lnTo>
                <a:lnTo>
                  <a:pt x="396621" y="304673"/>
                </a:lnTo>
                <a:lnTo>
                  <a:pt x="390271" y="304546"/>
                </a:lnTo>
                <a:lnTo>
                  <a:pt x="385826" y="304546"/>
                </a:lnTo>
                <a:lnTo>
                  <a:pt x="385826" y="311023"/>
                </a:lnTo>
                <a:lnTo>
                  <a:pt x="469138" y="311023"/>
                </a:lnTo>
                <a:lnTo>
                  <a:pt x="469138" y="304673"/>
                </a:lnTo>
                <a:lnTo>
                  <a:pt x="469138" y="304546"/>
                </a:lnTo>
                <a:lnTo>
                  <a:pt x="460375" y="304546"/>
                </a:lnTo>
                <a:lnTo>
                  <a:pt x="454406" y="303784"/>
                </a:lnTo>
                <a:lnTo>
                  <a:pt x="451104" y="302006"/>
                </a:lnTo>
                <a:lnTo>
                  <a:pt x="447929" y="300228"/>
                </a:lnTo>
                <a:lnTo>
                  <a:pt x="445516" y="297942"/>
                </a:lnTo>
                <a:lnTo>
                  <a:pt x="444119" y="294767"/>
                </a:lnTo>
                <a:lnTo>
                  <a:pt x="442849" y="291973"/>
                </a:lnTo>
                <a:lnTo>
                  <a:pt x="442214" y="285115"/>
                </a:lnTo>
                <a:lnTo>
                  <a:pt x="442214" y="225933"/>
                </a:lnTo>
                <a:lnTo>
                  <a:pt x="448056" y="231140"/>
                </a:lnTo>
                <a:lnTo>
                  <a:pt x="453263" y="234569"/>
                </a:lnTo>
                <a:lnTo>
                  <a:pt x="464058" y="238760"/>
                </a:lnTo>
                <a:lnTo>
                  <a:pt x="471424" y="239903"/>
                </a:lnTo>
                <a:lnTo>
                  <a:pt x="480060" y="239903"/>
                </a:lnTo>
                <a:lnTo>
                  <a:pt x="494118" y="238531"/>
                </a:lnTo>
                <a:lnTo>
                  <a:pt x="506971" y="234403"/>
                </a:lnTo>
                <a:lnTo>
                  <a:pt x="515277" y="229489"/>
                </a:lnTo>
                <a:lnTo>
                  <a:pt x="518591" y="227533"/>
                </a:lnTo>
                <a:lnTo>
                  <a:pt x="528955" y="217932"/>
                </a:lnTo>
                <a:lnTo>
                  <a:pt x="539267" y="203606"/>
                </a:lnTo>
                <a:lnTo>
                  <a:pt x="546608" y="187490"/>
                </a:lnTo>
                <a:lnTo>
                  <a:pt x="550989" y="169608"/>
                </a:lnTo>
                <a:lnTo>
                  <a:pt x="552450" y="149987"/>
                </a:lnTo>
                <a:close/>
              </a:path>
              <a:path w="1025525" h="311150">
                <a:moveTo>
                  <a:pt x="730631" y="152781"/>
                </a:moveTo>
                <a:lnTo>
                  <a:pt x="720178" y="111086"/>
                </a:lnTo>
                <a:lnTo>
                  <a:pt x="698373" y="85788"/>
                </a:lnTo>
                <a:lnTo>
                  <a:pt x="698373" y="166116"/>
                </a:lnTo>
                <a:lnTo>
                  <a:pt x="697674" y="181749"/>
                </a:lnTo>
                <a:lnTo>
                  <a:pt x="681634" y="219824"/>
                </a:lnTo>
                <a:lnTo>
                  <a:pt x="659765" y="227584"/>
                </a:lnTo>
                <a:lnTo>
                  <a:pt x="648995" y="226021"/>
                </a:lnTo>
                <a:lnTo>
                  <a:pt x="617359" y="189280"/>
                </a:lnTo>
                <a:lnTo>
                  <a:pt x="609600" y="142621"/>
                </a:lnTo>
                <a:lnTo>
                  <a:pt x="609955" y="132359"/>
                </a:lnTo>
                <a:lnTo>
                  <a:pt x="624205" y="91948"/>
                </a:lnTo>
                <a:lnTo>
                  <a:pt x="642620" y="82804"/>
                </a:lnTo>
                <a:lnTo>
                  <a:pt x="648843" y="82804"/>
                </a:lnTo>
                <a:lnTo>
                  <a:pt x="688136" y="112763"/>
                </a:lnTo>
                <a:lnTo>
                  <a:pt x="698373" y="166116"/>
                </a:lnTo>
                <a:lnTo>
                  <a:pt x="698373" y="85788"/>
                </a:lnTo>
                <a:lnTo>
                  <a:pt x="693635" y="82804"/>
                </a:lnTo>
                <a:lnTo>
                  <a:pt x="686650" y="78422"/>
                </a:lnTo>
                <a:lnTo>
                  <a:pt x="671296" y="73329"/>
                </a:lnTo>
                <a:lnTo>
                  <a:pt x="654177" y="71628"/>
                </a:lnTo>
                <a:lnTo>
                  <a:pt x="644410" y="72275"/>
                </a:lnTo>
                <a:lnTo>
                  <a:pt x="608279" y="87782"/>
                </a:lnTo>
                <a:lnTo>
                  <a:pt x="583501" y="124587"/>
                </a:lnTo>
                <a:lnTo>
                  <a:pt x="577342" y="157226"/>
                </a:lnTo>
                <a:lnTo>
                  <a:pt x="578459" y="171831"/>
                </a:lnTo>
                <a:lnTo>
                  <a:pt x="595249" y="211328"/>
                </a:lnTo>
                <a:lnTo>
                  <a:pt x="635266" y="238125"/>
                </a:lnTo>
                <a:lnTo>
                  <a:pt x="652272" y="239903"/>
                </a:lnTo>
                <a:lnTo>
                  <a:pt x="663028" y="239217"/>
                </a:lnTo>
                <a:lnTo>
                  <a:pt x="673265" y="237147"/>
                </a:lnTo>
                <a:lnTo>
                  <a:pt x="683006" y="233692"/>
                </a:lnTo>
                <a:lnTo>
                  <a:pt x="692277" y="228854"/>
                </a:lnTo>
                <a:lnTo>
                  <a:pt x="694004" y="227584"/>
                </a:lnTo>
                <a:lnTo>
                  <a:pt x="700747" y="222643"/>
                </a:lnTo>
                <a:lnTo>
                  <a:pt x="724890" y="184988"/>
                </a:lnTo>
                <a:lnTo>
                  <a:pt x="729983" y="163423"/>
                </a:lnTo>
                <a:lnTo>
                  <a:pt x="730631" y="152781"/>
                </a:lnTo>
                <a:close/>
              </a:path>
              <a:path w="1025525" h="311150">
                <a:moveTo>
                  <a:pt x="864235" y="85725"/>
                </a:moveTo>
                <a:lnTo>
                  <a:pt x="862076" y="81280"/>
                </a:lnTo>
                <a:lnTo>
                  <a:pt x="858012" y="77343"/>
                </a:lnTo>
                <a:lnTo>
                  <a:pt x="853821" y="73533"/>
                </a:lnTo>
                <a:lnTo>
                  <a:pt x="848614" y="71628"/>
                </a:lnTo>
                <a:lnTo>
                  <a:pt x="842137" y="71628"/>
                </a:lnTo>
                <a:lnTo>
                  <a:pt x="831723" y="73850"/>
                </a:lnTo>
                <a:lnTo>
                  <a:pt x="821448" y="80530"/>
                </a:lnTo>
                <a:lnTo>
                  <a:pt x="811288" y="91668"/>
                </a:lnTo>
                <a:lnTo>
                  <a:pt x="801243" y="107315"/>
                </a:lnTo>
                <a:lnTo>
                  <a:pt x="801243" y="94615"/>
                </a:lnTo>
                <a:lnTo>
                  <a:pt x="801243" y="71628"/>
                </a:lnTo>
                <a:lnTo>
                  <a:pt x="794004" y="71628"/>
                </a:lnTo>
                <a:lnTo>
                  <a:pt x="745998" y="90932"/>
                </a:lnTo>
                <a:lnTo>
                  <a:pt x="747649" y="97282"/>
                </a:lnTo>
                <a:lnTo>
                  <a:pt x="752208" y="95504"/>
                </a:lnTo>
                <a:lnTo>
                  <a:pt x="756285" y="94615"/>
                </a:lnTo>
                <a:lnTo>
                  <a:pt x="762889" y="94615"/>
                </a:lnTo>
                <a:lnTo>
                  <a:pt x="765302" y="95504"/>
                </a:lnTo>
                <a:lnTo>
                  <a:pt x="772668" y="208661"/>
                </a:lnTo>
                <a:lnTo>
                  <a:pt x="772414" y="214249"/>
                </a:lnTo>
                <a:lnTo>
                  <a:pt x="771779" y="216154"/>
                </a:lnTo>
                <a:lnTo>
                  <a:pt x="770636" y="220218"/>
                </a:lnTo>
                <a:lnTo>
                  <a:pt x="768604" y="223139"/>
                </a:lnTo>
                <a:lnTo>
                  <a:pt x="761733" y="227584"/>
                </a:lnTo>
                <a:lnTo>
                  <a:pt x="755777" y="228854"/>
                </a:lnTo>
                <a:lnTo>
                  <a:pt x="747649" y="228854"/>
                </a:lnTo>
                <a:lnTo>
                  <a:pt x="747649" y="235077"/>
                </a:lnTo>
                <a:lnTo>
                  <a:pt x="829043" y="235077"/>
                </a:lnTo>
                <a:lnTo>
                  <a:pt x="829043" y="228854"/>
                </a:lnTo>
                <a:lnTo>
                  <a:pt x="821817" y="228854"/>
                </a:lnTo>
                <a:lnTo>
                  <a:pt x="816343" y="227838"/>
                </a:lnTo>
                <a:lnTo>
                  <a:pt x="812533" y="225679"/>
                </a:lnTo>
                <a:lnTo>
                  <a:pt x="808736" y="223647"/>
                </a:lnTo>
                <a:lnTo>
                  <a:pt x="806056" y="220980"/>
                </a:lnTo>
                <a:lnTo>
                  <a:pt x="804532" y="217932"/>
                </a:lnTo>
                <a:lnTo>
                  <a:pt x="802386" y="213360"/>
                </a:lnTo>
                <a:lnTo>
                  <a:pt x="801243" y="206756"/>
                </a:lnTo>
                <a:lnTo>
                  <a:pt x="801243" y="121793"/>
                </a:lnTo>
                <a:lnTo>
                  <a:pt x="822058" y="94996"/>
                </a:lnTo>
                <a:lnTo>
                  <a:pt x="826643" y="94996"/>
                </a:lnTo>
                <a:lnTo>
                  <a:pt x="830326" y="97028"/>
                </a:lnTo>
                <a:lnTo>
                  <a:pt x="835406" y="100965"/>
                </a:lnTo>
                <a:lnTo>
                  <a:pt x="840359" y="104902"/>
                </a:lnTo>
                <a:lnTo>
                  <a:pt x="844931" y="106934"/>
                </a:lnTo>
                <a:lnTo>
                  <a:pt x="853059" y="106934"/>
                </a:lnTo>
                <a:lnTo>
                  <a:pt x="856742" y="105410"/>
                </a:lnTo>
                <a:lnTo>
                  <a:pt x="859663" y="102235"/>
                </a:lnTo>
                <a:lnTo>
                  <a:pt x="862711" y="99187"/>
                </a:lnTo>
                <a:lnTo>
                  <a:pt x="864184" y="95504"/>
                </a:lnTo>
                <a:lnTo>
                  <a:pt x="864235" y="94996"/>
                </a:lnTo>
                <a:lnTo>
                  <a:pt x="864235" y="85725"/>
                </a:lnTo>
                <a:close/>
              </a:path>
              <a:path w="1025525" h="311150">
                <a:moveTo>
                  <a:pt x="961771" y="203581"/>
                </a:moveTo>
                <a:lnTo>
                  <a:pt x="955040" y="203581"/>
                </a:lnTo>
                <a:lnTo>
                  <a:pt x="953008" y="208153"/>
                </a:lnTo>
                <a:lnTo>
                  <a:pt x="950214" y="211582"/>
                </a:lnTo>
                <a:lnTo>
                  <a:pt x="943102" y="216408"/>
                </a:lnTo>
                <a:lnTo>
                  <a:pt x="939419" y="217551"/>
                </a:lnTo>
                <a:lnTo>
                  <a:pt x="930910" y="217551"/>
                </a:lnTo>
                <a:lnTo>
                  <a:pt x="927227" y="215773"/>
                </a:lnTo>
                <a:lnTo>
                  <a:pt x="924179" y="212217"/>
                </a:lnTo>
                <a:lnTo>
                  <a:pt x="921258" y="208661"/>
                </a:lnTo>
                <a:lnTo>
                  <a:pt x="919861" y="201676"/>
                </a:lnTo>
                <a:lnTo>
                  <a:pt x="919861" y="88392"/>
                </a:lnTo>
                <a:lnTo>
                  <a:pt x="956945" y="88392"/>
                </a:lnTo>
                <a:lnTo>
                  <a:pt x="956945" y="76200"/>
                </a:lnTo>
                <a:lnTo>
                  <a:pt x="919861" y="76200"/>
                </a:lnTo>
                <a:lnTo>
                  <a:pt x="919861" y="24130"/>
                </a:lnTo>
                <a:lnTo>
                  <a:pt x="914400" y="24130"/>
                </a:lnTo>
                <a:lnTo>
                  <a:pt x="894981" y="59791"/>
                </a:lnTo>
                <a:lnTo>
                  <a:pt x="866013" y="82677"/>
                </a:lnTo>
                <a:lnTo>
                  <a:pt x="866013" y="88392"/>
                </a:lnTo>
                <a:lnTo>
                  <a:pt x="891159" y="88392"/>
                </a:lnTo>
                <a:lnTo>
                  <a:pt x="891159" y="195199"/>
                </a:lnTo>
                <a:lnTo>
                  <a:pt x="891349" y="201676"/>
                </a:lnTo>
                <a:lnTo>
                  <a:pt x="911225" y="236220"/>
                </a:lnTo>
                <a:lnTo>
                  <a:pt x="916432" y="237617"/>
                </a:lnTo>
                <a:lnTo>
                  <a:pt x="929513" y="237617"/>
                </a:lnTo>
                <a:lnTo>
                  <a:pt x="954938" y="217551"/>
                </a:lnTo>
                <a:lnTo>
                  <a:pt x="958405" y="211543"/>
                </a:lnTo>
                <a:lnTo>
                  <a:pt x="961771" y="203581"/>
                </a:lnTo>
                <a:close/>
              </a:path>
              <a:path w="1025525" h="311150">
                <a:moveTo>
                  <a:pt x="1025271" y="215392"/>
                </a:moveTo>
                <a:lnTo>
                  <a:pt x="1023366" y="210820"/>
                </a:lnTo>
                <a:lnTo>
                  <a:pt x="1019683" y="207137"/>
                </a:lnTo>
                <a:lnTo>
                  <a:pt x="1016000" y="203327"/>
                </a:lnTo>
                <a:lnTo>
                  <a:pt x="1011428" y="201422"/>
                </a:lnTo>
                <a:lnTo>
                  <a:pt x="1005967" y="201422"/>
                </a:lnTo>
                <a:lnTo>
                  <a:pt x="1000760" y="201422"/>
                </a:lnTo>
                <a:lnTo>
                  <a:pt x="996188" y="203327"/>
                </a:lnTo>
                <a:lnTo>
                  <a:pt x="992378" y="207010"/>
                </a:lnTo>
                <a:lnTo>
                  <a:pt x="988695" y="210693"/>
                </a:lnTo>
                <a:lnTo>
                  <a:pt x="986790" y="215265"/>
                </a:lnTo>
                <a:lnTo>
                  <a:pt x="986790" y="226060"/>
                </a:lnTo>
                <a:lnTo>
                  <a:pt x="988695" y="230505"/>
                </a:lnTo>
                <a:lnTo>
                  <a:pt x="992378" y="234315"/>
                </a:lnTo>
                <a:lnTo>
                  <a:pt x="996188" y="237998"/>
                </a:lnTo>
                <a:lnTo>
                  <a:pt x="1000760" y="239903"/>
                </a:lnTo>
                <a:lnTo>
                  <a:pt x="1011301" y="239903"/>
                </a:lnTo>
                <a:lnTo>
                  <a:pt x="1015873" y="237998"/>
                </a:lnTo>
                <a:lnTo>
                  <a:pt x="1019683" y="234315"/>
                </a:lnTo>
                <a:lnTo>
                  <a:pt x="1023366" y="230505"/>
                </a:lnTo>
                <a:lnTo>
                  <a:pt x="1025271" y="226060"/>
                </a:lnTo>
                <a:lnTo>
                  <a:pt x="1025271" y="215392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1122933"/>
            <a:ext cx="26936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References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2200" y="2420620"/>
            <a:ext cx="186613" cy="228091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376807" y="2425192"/>
            <a:ext cx="412115" cy="222250"/>
          </a:xfrm>
          <a:custGeom>
            <a:avLst/>
            <a:gdLst/>
            <a:ahLst/>
            <a:cxnLst/>
            <a:rect l="l" t="t" r="r" b="b"/>
            <a:pathLst>
              <a:path w="412114" h="222250">
                <a:moveTo>
                  <a:pt x="93853" y="212979"/>
                </a:moveTo>
                <a:lnTo>
                  <a:pt x="0" y="212979"/>
                </a:lnTo>
                <a:lnTo>
                  <a:pt x="0" y="218948"/>
                </a:lnTo>
                <a:lnTo>
                  <a:pt x="93853" y="218948"/>
                </a:lnTo>
                <a:lnTo>
                  <a:pt x="93853" y="212979"/>
                </a:lnTo>
                <a:close/>
              </a:path>
              <a:path w="412114" h="222250">
                <a:moveTo>
                  <a:pt x="76962" y="5969"/>
                </a:moveTo>
                <a:lnTo>
                  <a:pt x="12954" y="5969"/>
                </a:lnTo>
                <a:lnTo>
                  <a:pt x="17906" y="7238"/>
                </a:lnTo>
                <a:lnTo>
                  <a:pt x="22606" y="9779"/>
                </a:lnTo>
                <a:lnTo>
                  <a:pt x="25908" y="11811"/>
                </a:lnTo>
                <a:lnTo>
                  <a:pt x="28193" y="14097"/>
                </a:lnTo>
                <a:lnTo>
                  <a:pt x="29209" y="16763"/>
                </a:lnTo>
                <a:lnTo>
                  <a:pt x="30606" y="20320"/>
                </a:lnTo>
                <a:lnTo>
                  <a:pt x="31368" y="27686"/>
                </a:lnTo>
                <a:lnTo>
                  <a:pt x="31368" y="193294"/>
                </a:lnTo>
                <a:lnTo>
                  <a:pt x="29971" y="201675"/>
                </a:lnTo>
                <a:lnTo>
                  <a:pt x="27431" y="205105"/>
                </a:lnTo>
                <a:lnTo>
                  <a:pt x="23368" y="210312"/>
                </a:lnTo>
                <a:lnTo>
                  <a:pt x="16764" y="212979"/>
                </a:lnTo>
                <a:lnTo>
                  <a:pt x="80772" y="212979"/>
                </a:lnTo>
                <a:lnTo>
                  <a:pt x="75818" y="211709"/>
                </a:lnTo>
                <a:lnTo>
                  <a:pt x="71247" y="209042"/>
                </a:lnTo>
                <a:lnTo>
                  <a:pt x="67690" y="207137"/>
                </a:lnTo>
                <a:lnTo>
                  <a:pt x="65531" y="204850"/>
                </a:lnTo>
                <a:lnTo>
                  <a:pt x="64389" y="202184"/>
                </a:lnTo>
                <a:lnTo>
                  <a:pt x="62992" y="198628"/>
                </a:lnTo>
                <a:lnTo>
                  <a:pt x="62356" y="191262"/>
                </a:lnTo>
                <a:lnTo>
                  <a:pt x="62356" y="25654"/>
                </a:lnTo>
                <a:lnTo>
                  <a:pt x="63627" y="17272"/>
                </a:lnTo>
                <a:lnTo>
                  <a:pt x="66293" y="13843"/>
                </a:lnTo>
                <a:lnTo>
                  <a:pt x="70484" y="8636"/>
                </a:lnTo>
                <a:lnTo>
                  <a:pt x="76962" y="5969"/>
                </a:lnTo>
                <a:close/>
              </a:path>
              <a:path w="412114" h="222250">
                <a:moveTo>
                  <a:pt x="93853" y="0"/>
                </a:moveTo>
                <a:lnTo>
                  <a:pt x="0" y="0"/>
                </a:lnTo>
                <a:lnTo>
                  <a:pt x="0" y="5969"/>
                </a:lnTo>
                <a:lnTo>
                  <a:pt x="93853" y="5969"/>
                </a:lnTo>
                <a:lnTo>
                  <a:pt x="93853" y="0"/>
                </a:lnTo>
                <a:close/>
              </a:path>
              <a:path w="412114" h="222250">
                <a:moveTo>
                  <a:pt x="211709" y="76581"/>
                </a:moveTo>
                <a:lnTo>
                  <a:pt x="177037" y="76581"/>
                </a:lnTo>
                <a:lnTo>
                  <a:pt x="183896" y="79248"/>
                </a:lnTo>
                <a:lnTo>
                  <a:pt x="188595" y="84709"/>
                </a:lnTo>
                <a:lnTo>
                  <a:pt x="195580" y="120904"/>
                </a:lnTo>
                <a:lnTo>
                  <a:pt x="177887" y="127595"/>
                </a:lnTo>
                <a:lnTo>
                  <a:pt x="162909" y="133762"/>
                </a:lnTo>
                <a:lnTo>
                  <a:pt x="127174" y="154543"/>
                </a:lnTo>
                <a:lnTo>
                  <a:pt x="113284" y="176657"/>
                </a:lnTo>
                <a:lnTo>
                  <a:pt x="113344" y="184689"/>
                </a:lnTo>
                <a:lnTo>
                  <a:pt x="134445" y="219408"/>
                </a:lnTo>
                <a:lnTo>
                  <a:pt x="148462" y="221996"/>
                </a:lnTo>
                <a:lnTo>
                  <a:pt x="155067" y="221996"/>
                </a:lnTo>
                <a:lnTo>
                  <a:pt x="188145" y="203327"/>
                </a:lnTo>
                <a:lnTo>
                  <a:pt x="157353" y="203327"/>
                </a:lnTo>
                <a:lnTo>
                  <a:pt x="152019" y="200787"/>
                </a:lnTo>
                <a:lnTo>
                  <a:pt x="142748" y="190500"/>
                </a:lnTo>
                <a:lnTo>
                  <a:pt x="140334" y="184023"/>
                </a:lnTo>
                <a:lnTo>
                  <a:pt x="140334" y="170180"/>
                </a:lnTo>
                <a:lnTo>
                  <a:pt x="142240" y="164592"/>
                </a:lnTo>
                <a:lnTo>
                  <a:pt x="145923" y="159385"/>
                </a:lnTo>
                <a:lnTo>
                  <a:pt x="149479" y="154178"/>
                </a:lnTo>
                <a:lnTo>
                  <a:pt x="184479" y="135310"/>
                </a:lnTo>
                <a:lnTo>
                  <a:pt x="195580" y="130810"/>
                </a:lnTo>
                <a:lnTo>
                  <a:pt x="222250" y="130810"/>
                </a:lnTo>
                <a:lnTo>
                  <a:pt x="222157" y="112522"/>
                </a:lnTo>
                <a:lnTo>
                  <a:pt x="216281" y="81915"/>
                </a:lnTo>
                <a:lnTo>
                  <a:pt x="211709" y="76581"/>
                </a:lnTo>
                <a:close/>
              </a:path>
              <a:path w="412114" h="222250">
                <a:moveTo>
                  <a:pt x="224035" y="197612"/>
                </a:moveTo>
                <a:lnTo>
                  <a:pt x="195580" y="197612"/>
                </a:lnTo>
                <a:lnTo>
                  <a:pt x="195706" y="206502"/>
                </a:lnTo>
                <a:lnTo>
                  <a:pt x="197358" y="212725"/>
                </a:lnTo>
                <a:lnTo>
                  <a:pt x="200406" y="216408"/>
                </a:lnTo>
                <a:lnTo>
                  <a:pt x="203581" y="219963"/>
                </a:lnTo>
                <a:lnTo>
                  <a:pt x="207772" y="221869"/>
                </a:lnTo>
                <a:lnTo>
                  <a:pt x="213106" y="221869"/>
                </a:lnTo>
                <a:lnTo>
                  <a:pt x="221414" y="220346"/>
                </a:lnTo>
                <a:lnTo>
                  <a:pt x="229949" y="215788"/>
                </a:lnTo>
                <a:lnTo>
                  <a:pt x="238698" y="208206"/>
                </a:lnTo>
                <a:lnTo>
                  <a:pt x="244323" y="201549"/>
                </a:lnTo>
                <a:lnTo>
                  <a:pt x="228346" y="201549"/>
                </a:lnTo>
                <a:lnTo>
                  <a:pt x="226949" y="200913"/>
                </a:lnTo>
                <a:lnTo>
                  <a:pt x="225679" y="199898"/>
                </a:lnTo>
                <a:lnTo>
                  <a:pt x="224536" y="198755"/>
                </a:lnTo>
                <a:lnTo>
                  <a:pt x="224035" y="197612"/>
                </a:lnTo>
                <a:close/>
              </a:path>
              <a:path w="412114" h="222250">
                <a:moveTo>
                  <a:pt x="222250" y="130810"/>
                </a:moveTo>
                <a:lnTo>
                  <a:pt x="195580" y="130810"/>
                </a:lnTo>
                <a:lnTo>
                  <a:pt x="195580" y="187198"/>
                </a:lnTo>
                <a:lnTo>
                  <a:pt x="186056" y="194218"/>
                </a:lnTo>
                <a:lnTo>
                  <a:pt x="177498" y="199263"/>
                </a:lnTo>
                <a:lnTo>
                  <a:pt x="169916" y="202307"/>
                </a:lnTo>
                <a:lnTo>
                  <a:pt x="163322" y="203327"/>
                </a:lnTo>
                <a:lnTo>
                  <a:pt x="188145" y="203327"/>
                </a:lnTo>
                <a:lnTo>
                  <a:pt x="195580" y="197612"/>
                </a:lnTo>
                <a:lnTo>
                  <a:pt x="224035" y="197612"/>
                </a:lnTo>
                <a:lnTo>
                  <a:pt x="223647" y="196723"/>
                </a:lnTo>
                <a:lnTo>
                  <a:pt x="222297" y="177188"/>
                </a:lnTo>
                <a:lnTo>
                  <a:pt x="222250" y="130810"/>
                </a:lnTo>
                <a:close/>
              </a:path>
              <a:path w="412114" h="222250">
                <a:moveTo>
                  <a:pt x="247650" y="188595"/>
                </a:moveTo>
                <a:lnTo>
                  <a:pt x="241173" y="195072"/>
                </a:lnTo>
                <a:lnTo>
                  <a:pt x="236855" y="199009"/>
                </a:lnTo>
                <a:lnTo>
                  <a:pt x="233299" y="201168"/>
                </a:lnTo>
                <a:lnTo>
                  <a:pt x="231775" y="201549"/>
                </a:lnTo>
                <a:lnTo>
                  <a:pt x="244323" y="201549"/>
                </a:lnTo>
                <a:lnTo>
                  <a:pt x="247650" y="197612"/>
                </a:lnTo>
                <a:lnTo>
                  <a:pt x="247650" y="188595"/>
                </a:lnTo>
                <a:close/>
              </a:path>
              <a:path w="412114" h="222250">
                <a:moveTo>
                  <a:pt x="172974" y="66675"/>
                </a:moveTo>
                <a:lnTo>
                  <a:pt x="133096" y="78359"/>
                </a:lnTo>
                <a:lnTo>
                  <a:pt x="118872" y="103759"/>
                </a:lnTo>
                <a:lnTo>
                  <a:pt x="118956" y="108966"/>
                </a:lnTo>
                <a:lnTo>
                  <a:pt x="120142" y="112522"/>
                </a:lnTo>
                <a:lnTo>
                  <a:pt x="125222" y="118110"/>
                </a:lnTo>
                <a:lnTo>
                  <a:pt x="128524" y="119507"/>
                </a:lnTo>
                <a:lnTo>
                  <a:pt x="136525" y="119507"/>
                </a:lnTo>
                <a:lnTo>
                  <a:pt x="145972" y="96456"/>
                </a:lnTo>
                <a:lnTo>
                  <a:pt x="146009" y="89737"/>
                </a:lnTo>
                <a:lnTo>
                  <a:pt x="147955" y="85725"/>
                </a:lnTo>
                <a:lnTo>
                  <a:pt x="152019" y="82042"/>
                </a:lnTo>
                <a:lnTo>
                  <a:pt x="155956" y="78359"/>
                </a:lnTo>
                <a:lnTo>
                  <a:pt x="161417" y="76581"/>
                </a:lnTo>
                <a:lnTo>
                  <a:pt x="211709" y="76581"/>
                </a:lnTo>
                <a:lnTo>
                  <a:pt x="205326" y="73265"/>
                </a:lnTo>
                <a:lnTo>
                  <a:pt x="198566" y="70371"/>
                </a:lnTo>
                <a:lnTo>
                  <a:pt x="190928" y="68310"/>
                </a:lnTo>
                <a:lnTo>
                  <a:pt x="182409" y="67081"/>
                </a:lnTo>
                <a:lnTo>
                  <a:pt x="172974" y="66675"/>
                </a:lnTo>
                <a:close/>
              </a:path>
              <a:path w="412114" h="222250">
                <a:moveTo>
                  <a:pt x="325247" y="213106"/>
                </a:moveTo>
                <a:lnTo>
                  <a:pt x="252094" y="213106"/>
                </a:lnTo>
                <a:lnTo>
                  <a:pt x="252094" y="218948"/>
                </a:lnTo>
                <a:lnTo>
                  <a:pt x="325247" y="218948"/>
                </a:lnTo>
                <a:lnTo>
                  <a:pt x="325247" y="213106"/>
                </a:lnTo>
                <a:close/>
              </a:path>
              <a:path w="412114" h="222250">
                <a:moveTo>
                  <a:pt x="411734" y="213106"/>
                </a:moveTo>
                <a:lnTo>
                  <a:pt x="338581" y="213106"/>
                </a:lnTo>
                <a:lnTo>
                  <a:pt x="338581" y="218948"/>
                </a:lnTo>
                <a:lnTo>
                  <a:pt x="411734" y="218948"/>
                </a:lnTo>
                <a:lnTo>
                  <a:pt x="411734" y="213106"/>
                </a:lnTo>
                <a:close/>
              </a:path>
              <a:path w="412114" h="222250">
                <a:moveTo>
                  <a:pt x="301244" y="88137"/>
                </a:moveTo>
                <a:lnTo>
                  <a:pt x="265811" y="88137"/>
                </a:lnTo>
                <a:lnTo>
                  <a:pt x="267969" y="88900"/>
                </a:lnTo>
                <a:lnTo>
                  <a:pt x="271272" y="91694"/>
                </a:lnTo>
                <a:lnTo>
                  <a:pt x="274574" y="196342"/>
                </a:lnTo>
                <a:lnTo>
                  <a:pt x="273304" y="203581"/>
                </a:lnTo>
                <a:lnTo>
                  <a:pt x="267969" y="211200"/>
                </a:lnTo>
                <a:lnTo>
                  <a:pt x="262890" y="213106"/>
                </a:lnTo>
                <a:lnTo>
                  <a:pt x="317245" y="213106"/>
                </a:lnTo>
                <a:lnTo>
                  <a:pt x="311912" y="212471"/>
                </a:lnTo>
                <a:lnTo>
                  <a:pt x="309244" y="210947"/>
                </a:lnTo>
                <a:lnTo>
                  <a:pt x="306578" y="209550"/>
                </a:lnTo>
                <a:lnTo>
                  <a:pt x="304545" y="207263"/>
                </a:lnTo>
                <a:lnTo>
                  <a:pt x="301879" y="201675"/>
                </a:lnTo>
                <a:lnTo>
                  <a:pt x="301323" y="196342"/>
                </a:lnTo>
                <a:lnTo>
                  <a:pt x="301276" y="107537"/>
                </a:lnTo>
                <a:lnTo>
                  <a:pt x="310770" y="98327"/>
                </a:lnTo>
                <a:lnTo>
                  <a:pt x="311181" y="98044"/>
                </a:lnTo>
                <a:lnTo>
                  <a:pt x="301244" y="98044"/>
                </a:lnTo>
                <a:lnTo>
                  <a:pt x="301244" y="88137"/>
                </a:lnTo>
                <a:close/>
              </a:path>
              <a:path w="412114" h="222250">
                <a:moveTo>
                  <a:pt x="383185" y="86487"/>
                </a:moveTo>
                <a:lnTo>
                  <a:pt x="347725" y="86487"/>
                </a:lnTo>
                <a:lnTo>
                  <a:pt x="353694" y="89535"/>
                </a:lnTo>
                <a:lnTo>
                  <a:pt x="357124" y="95631"/>
                </a:lnTo>
                <a:lnTo>
                  <a:pt x="362343" y="196342"/>
                </a:lnTo>
                <a:lnTo>
                  <a:pt x="362204" y="199136"/>
                </a:lnTo>
                <a:lnTo>
                  <a:pt x="348488" y="213106"/>
                </a:lnTo>
                <a:lnTo>
                  <a:pt x="404622" y="213106"/>
                </a:lnTo>
                <a:lnTo>
                  <a:pt x="399669" y="212344"/>
                </a:lnTo>
                <a:lnTo>
                  <a:pt x="397001" y="210820"/>
                </a:lnTo>
                <a:lnTo>
                  <a:pt x="394462" y="209423"/>
                </a:lnTo>
                <a:lnTo>
                  <a:pt x="389128" y="122428"/>
                </a:lnTo>
                <a:lnTo>
                  <a:pt x="388893" y="113069"/>
                </a:lnTo>
                <a:lnTo>
                  <a:pt x="388207" y="104997"/>
                </a:lnTo>
                <a:lnTo>
                  <a:pt x="387111" y="98327"/>
                </a:lnTo>
                <a:lnTo>
                  <a:pt x="385572" y="92710"/>
                </a:lnTo>
                <a:lnTo>
                  <a:pt x="383185" y="86487"/>
                </a:lnTo>
                <a:close/>
              </a:path>
              <a:path w="412114" h="222250">
                <a:moveTo>
                  <a:pt x="358901" y="66675"/>
                </a:moveTo>
                <a:lnTo>
                  <a:pt x="350774" y="66675"/>
                </a:lnTo>
                <a:lnTo>
                  <a:pt x="338820" y="68629"/>
                </a:lnTo>
                <a:lnTo>
                  <a:pt x="326580" y="74501"/>
                </a:lnTo>
                <a:lnTo>
                  <a:pt x="314055" y="84302"/>
                </a:lnTo>
                <a:lnTo>
                  <a:pt x="301244" y="98044"/>
                </a:lnTo>
                <a:lnTo>
                  <a:pt x="311181" y="98044"/>
                </a:lnTo>
                <a:lnTo>
                  <a:pt x="320309" y="91741"/>
                </a:lnTo>
                <a:lnTo>
                  <a:pt x="329872" y="87798"/>
                </a:lnTo>
                <a:lnTo>
                  <a:pt x="339470" y="86487"/>
                </a:lnTo>
                <a:lnTo>
                  <a:pt x="383185" y="86487"/>
                </a:lnTo>
                <a:lnTo>
                  <a:pt x="382016" y="83438"/>
                </a:lnTo>
                <a:lnTo>
                  <a:pt x="377444" y="76708"/>
                </a:lnTo>
                <a:lnTo>
                  <a:pt x="371601" y="72771"/>
                </a:lnTo>
                <a:lnTo>
                  <a:pt x="365760" y="68707"/>
                </a:lnTo>
                <a:lnTo>
                  <a:pt x="358901" y="66675"/>
                </a:lnTo>
                <a:close/>
              </a:path>
              <a:path w="412114" h="222250">
                <a:moveTo>
                  <a:pt x="301244" y="66675"/>
                </a:moveTo>
                <a:lnTo>
                  <a:pt x="294259" y="66675"/>
                </a:lnTo>
                <a:lnTo>
                  <a:pt x="249681" y="84709"/>
                </a:lnTo>
                <a:lnTo>
                  <a:pt x="252094" y="90550"/>
                </a:lnTo>
                <a:lnTo>
                  <a:pt x="256286" y="88900"/>
                </a:lnTo>
                <a:lnTo>
                  <a:pt x="259969" y="88137"/>
                </a:lnTo>
                <a:lnTo>
                  <a:pt x="301244" y="88137"/>
                </a:lnTo>
                <a:lnTo>
                  <a:pt x="301244" y="66675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1411" y="2414523"/>
            <a:ext cx="1748858" cy="28473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77455" y="2414777"/>
            <a:ext cx="1163607" cy="23431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45075" y="2414523"/>
            <a:ext cx="1600453" cy="300989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6754241" y="2414523"/>
            <a:ext cx="89535" cy="300355"/>
          </a:xfrm>
          <a:custGeom>
            <a:avLst/>
            <a:gdLst/>
            <a:ahLst/>
            <a:cxnLst/>
            <a:rect l="l" t="t" r="r" b="b"/>
            <a:pathLst>
              <a:path w="89534" h="300355">
                <a:moveTo>
                  <a:pt x="89153" y="0"/>
                </a:moveTo>
                <a:lnTo>
                  <a:pt x="53133" y="23622"/>
                </a:lnTo>
                <a:lnTo>
                  <a:pt x="24637" y="59054"/>
                </a:lnTo>
                <a:lnTo>
                  <a:pt x="6175" y="102473"/>
                </a:lnTo>
                <a:lnTo>
                  <a:pt x="0" y="150367"/>
                </a:lnTo>
                <a:lnTo>
                  <a:pt x="785" y="167294"/>
                </a:lnTo>
                <a:lnTo>
                  <a:pt x="12573" y="216408"/>
                </a:lnTo>
                <a:lnTo>
                  <a:pt x="37433" y="259413"/>
                </a:lnTo>
                <a:lnTo>
                  <a:pt x="66770" y="287004"/>
                </a:lnTo>
                <a:lnTo>
                  <a:pt x="89153" y="300354"/>
                </a:lnTo>
                <a:lnTo>
                  <a:pt x="89153" y="294386"/>
                </a:lnTo>
                <a:lnTo>
                  <a:pt x="81365" y="288674"/>
                </a:lnTo>
                <a:lnTo>
                  <a:pt x="74374" y="282797"/>
                </a:lnTo>
                <a:lnTo>
                  <a:pt x="49897" y="251420"/>
                </a:lnTo>
                <a:lnTo>
                  <a:pt x="36449" y="208914"/>
                </a:lnTo>
                <a:lnTo>
                  <a:pt x="31448" y="163034"/>
                </a:lnTo>
                <a:lnTo>
                  <a:pt x="31114" y="146176"/>
                </a:lnTo>
                <a:lnTo>
                  <a:pt x="31517" y="130417"/>
                </a:lnTo>
                <a:lnTo>
                  <a:pt x="37464" y="85089"/>
                </a:lnTo>
                <a:lnTo>
                  <a:pt x="50538" y="46995"/>
                </a:lnTo>
                <a:lnTo>
                  <a:pt x="79625" y="12755"/>
                </a:lnTo>
                <a:lnTo>
                  <a:pt x="89153" y="6730"/>
                </a:lnTo>
                <a:lnTo>
                  <a:pt x="89153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6889115" y="2414523"/>
            <a:ext cx="545465" cy="233679"/>
            <a:chOff x="6889115" y="2414523"/>
            <a:chExt cx="545465" cy="233679"/>
          </a:xfrm>
        </p:grpSpPr>
        <p:sp>
          <p:nvSpPr>
            <p:cNvPr id="10" name="object 10"/>
            <p:cNvSpPr/>
            <p:nvPr/>
          </p:nvSpPr>
          <p:spPr>
            <a:xfrm>
              <a:off x="6889115" y="2420619"/>
              <a:ext cx="279400" cy="227965"/>
            </a:xfrm>
            <a:custGeom>
              <a:avLst/>
              <a:gdLst/>
              <a:ahLst/>
              <a:cxnLst/>
              <a:rect l="l" t="t" r="r" b="b"/>
              <a:pathLst>
                <a:path w="279400" h="227964">
                  <a:moveTo>
                    <a:pt x="58674" y="26034"/>
                  </a:moveTo>
                  <a:lnTo>
                    <a:pt x="21843" y="26034"/>
                  </a:lnTo>
                  <a:lnTo>
                    <a:pt x="24256" y="26796"/>
                  </a:lnTo>
                  <a:lnTo>
                    <a:pt x="26288" y="28447"/>
                  </a:lnTo>
                  <a:lnTo>
                    <a:pt x="32003" y="198119"/>
                  </a:lnTo>
                  <a:lnTo>
                    <a:pt x="31368" y="205993"/>
                  </a:lnTo>
                  <a:lnTo>
                    <a:pt x="30225" y="208533"/>
                  </a:lnTo>
                  <a:lnTo>
                    <a:pt x="29082" y="211200"/>
                  </a:lnTo>
                  <a:lnTo>
                    <a:pt x="26924" y="213359"/>
                  </a:lnTo>
                  <a:lnTo>
                    <a:pt x="23875" y="214883"/>
                  </a:lnTo>
                  <a:lnTo>
                    <a:pt x="20954" y="216407"/>
                  </a:lnTo>
                  <a:lnTo>
                    <a:pt x="14224" y="217296"/>
                  </a:lnTo>
                  <a:lnTo>
                    <a:pt x="3936" y="217550"/>
                  </a:lnTo>
                  <a:lnTo>
                    <a:pt x="3936" y="223519"/>
                  </a:lnTo>
                  <a:lnTo>
                    <a:pt x="86232" y="223519"/>
                  </a:lnTo>
                  <a:lnTo>
                    <a:pt x="86232" y="217550"/>
                  </a:lnTo>
                  <a:lnTo>
                    <a:pt x="76326" y="217296"/>
                  </a:lnTo>
                  <a:lnTo>
                    <a:pt x="69723" y="216407"/>
                  </a:lnTo>
                  <a:lnTo>
                    <a:pt x="66548" y="214756"/>
                  </a:lnTo>
                  <a:lnTo>
                    <a:pt x="63373" y="213232"/>
                  </a:lnTo>
                  <a:lnTo>
                    <a:pt x="61213" y="210819"/>
                  </a:lnTo>
                  <a:lnTo>
                    <a:pt x="60198" y="207899"/>
                  </a:lnTo>
                  <a:lnTo>
                    <a:pt x="59181" y="204850"/>
                  </a:lnTo>
                  <a:lnTo>
                    <a:pt x="58733" y="198119"/>
                  </a:lnTo>
                  <a:lnTo>
                    <a:pt x="58674" y="26034"/>
                  </a:lnTo>
                  <a:close/>
                </a:path>
                <a:path w="279400" h="227964">
                  <a:moveTo>
                    <a:pt x="58674" y="0"/>
                  </a:moveTo>
                  <a:lnTo>
                    <a:pt x="53339" y="0"/>
                  </a:lnTo>
                  <a:lnTo>
                    <a:pt x="0" y="26034"/>
                  </a:lnTo>
                  <a:lnTo>
                    <a:pt x="2412" y="30987"/>
                  </a:lnTo>
                  <a:lnTo>
                    <a:pt x="9525" y="27685"/>
                  </a:lnTo>
                  <a:lnTo>
                    <a:pt x="15112" y="26034"/>
                  </a:lnTo>
                  <a:lnTo>
                    <a:pt x="58674" y="26034"/>
                  </a:lnTo>
                  <a:lnTo>
                    <a:pt x="58674" y="0"/>
                  </a:lnTo>
                  <a:close/>
                </a:path>
                <a:path w="279400" h="227964">
                  <a:moveTo>
                    <a:pt x="209168" y="0"/>
                  </a:moveTo>
                  <a:lnTo>
                    <a:pt x="170243" y="17992"/>
                  </a:lnTo>
                  <a:lnTo>
                    <a:pt x="149098" y="50800"/>
                  </a:lnTo>
                  <a:lnTo>
                    <a:pt x="138507" y="97216"/>
                  </a:lnTo>
                  <a:lnTo>
                    <a:pt x="137794" y="115315"/>
                  </a:lnTo>
                  <a:lnTo>
                    <a:pt x="138892" y="136509"/>
                  </a:lnTo>
                  <a:lnTo>
                    <a:pt x="147706" y="174037"/>
                  </a:lnTo>
                  <a:lnTo>
                    <a:pt x="178863" y="218154"/>
                  </a:lnTo>
                  <a:lnTo>
                    <a:pt x="207517" y="227456"/>
                  </a:lnTo>
                  <a:lnTo>
                    <a:pt x="215515" y="226696"/>
                  </a:lnTo>
                  <a:lnTo>
                    <a:pt x="223678" y="224424"/>
                  </a:lnTo>
                  <a:lnTo>
                    <a:pt x="231985" y="220652"/>
                  </a:lnTo>
                  <a:lnTo>
                    <a:pt x="237563" y="217169"/>
                  </a:lnTo>
                  <a:lnTo>
                    <a:pt x="208025" y="217169"/>
                  </a:lnTo>
                  <a:lnTo>
                    <a:pt x="199453" y="215669"/>
                  </a:lnTo>
                  <a:lnTo>
                    <a:pt x="175740" y="177833"/>
                  </a:lnTo>
                  <a:lnTo>
                    <a:pt x="169417" y="119379"/>
                  </a:lnTo>
                  <a:lnTo>
                    <a:pt x="169679" y="105332"/>
                  </a:lnTo>
                  <a:lnTo>
                    <a:pt x="173608" y="62737"/>
                  </a:lnTo>
                  <a:lnTo>
                    <a:pt x="189483" y="20574"/>
                  </a:lnTo>
                  <a:lnTo>
                    <a:pt x="201675" y="10667"/>
                  </a:lnTo>
                  <a:lnTo>
                    <a:pt x="238845" y="10667"/>
                  </a:lnTo>
                  <a:lnTo>
                    <a:pt x="233060" y="6445"/>
                  </a:lnTo>
                  <a:lnTo>
                    <a:pt x="221430" y="1615"/>
                  </a:lnTo>
                  <a:lnTo>
                    <a:pt x="209168" y="0"/>
                  </a:lnTo>
                  <a:close/>
                </a:path>
                <a:path w="279400" h="227964">
                  <a:moveTo>
                    <a:pt x="238845" y="10667"/>
                  </a:moveTo>
                  <a:lnTo>
                    <a:pt x="215264" y="10667"/>
                  </a:lnTo>
                  <a:lnTo>
                    <a:pt x="220599" y="12445"/>
                  </a:lnTo>
                  <a:lnTo>
                    <a:pt x="225043" y="16001"/>
                  </a:lnTo>
                  <a:lnTo>
                    <a:pt x="243437" y="55625"/>
                  </a:lnTo>
                  <a:lnTo>
                    <a:pt x="247776" y="104775"/>
                  </a:lnTo>
                  <a:lnTo>
                    <a:pt x="247302" y="128662"/>
                  </a:lnTo>
                  <a:lnTo>
                    <a:pt x="243544" y="167818"/>
                  </a:lnTo>
                  <a:lnTo>
                    <a:pt x="230568" y="204850"/>
                  </a:lnTo>
                  <a:lnTo>
                    <a:pt x="213867" y="217169"/>
                  </a:lnTo>
                  <a:lnTo>
                    <a:pt x="237563" y="217169"/>
                  </a:lnTo>
                  <a:lnTo>
                    <a:pt x="268477" y="176656"/>
                  </a:lnTo>
                  <a:lnTo>
                    <a:pt x="278711" y="130222"/>
                  </a:lnTo>
                  <a:lnTo>
                    <a:pt x="279400" y="111887"/>
                  </a:lnTo>
                  <a:lnTo>
                    <a:pt x="277830" y="86125"/>
                  </a:lnTo>
                  <a:lnTo>
                    <a:pt x="273129" y="63150"/>
                  </a:lnTo>
                  <a:lnTo>
                    <a:pt x="265308" y="42985"/>
                  </a:lnTo>
                  <a:lnTo>
                    <a:pt x="254380" y="25653"/>
                  </a:lnTo>
                  <a:lnTo>
                    <a:pt x="244048" y="14466"/>
                  </a:lnTo>
                  <a:lnTo>
                    <a:pt x="238845" y="10667"/>
                  </a:lnTo>
                  <a:close/>
                </a:path>
              </a:pathLst>
            </a:custGeom>
            <a:solidFill>
              <a:srgbClr val="FFFFFF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84263" y="2414523"/>
              <a:ext cx="249935" cy="232028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533767" y="2414523"/>
            <a:ext cx="1142654" cy="30035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923398" y="2414523"/>
            <a:ext cx="1397162" cy="28473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786748" y="2425192"/>
            <a:ext cx="1037844" cy="223520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1375664" y="2836671"/>
            <a:ext cx="723265" cy="278765"/>
          </a:xfrm>
          <a:custGeom>
            <a:avLst/>
            <a:gdLst/>
            <a:ahLst/>
            <a:cxnLst/>
            <a:rect l="l" t="t" r="r" b="b"/>
            <a:pathLst>
              <a:path w="723264" h="278764">
                <a:moveTo>
                  <a:pt x="144526" y="181356"/>
                </a:moveTo>
                <a:lnTo>
                  <a:pt x="138557" y="181356"/>
                </a:lnTo>
                <a:lnTo>
                  <a:pt x="135763" y="186182"/>
                </a:lnTo>
                <a:lnTo>
                  <a:pt x="132461" y="189992"/>
                </a:lnTo>
                <a:lnTo>
                  <a:pt x="103124" y="199136"/>
                </a:lnTo>
                <a:lnTo>
                  <a:pt x="34417" y="199136"/>
                </a:lnTo>
                <a:lnTo>
                  <a:pt x="41262" y="192468"/>
                </a:lnTo>
                <a:lnTo>
                  <a:pt x="51981" y="181356"/>
                </a:lnTo>
                <a:lnTo>
                  <a:pt x="84582" y="146177"/>
                </a:lnTo>
                <a:lnTo>
                  <a:pt x="116459" y="104076"/>
                </a:lnTo>
                <a:lnTo>
                  <a:pt x="130581" y="65849"/>
                </a:lnTo>
                <a:lnTo>
                  <a:pt x="131064" y="57531"/>
                </a:lnTo>
                <a:lnTo>
                  <a:pt x="129959" y="46291"/>
                </a:lnTo>
                <a:lnTo>
                  <a:pt x="126644" y="35814"/>
                </a:lnTo>
                <a:lnTo>
                  <a:pt x="121094" y="26098"/>
                </a:lnTo>
                <a:lnTo>
                  <a:pt x="119926" y="24765"/>
                </a:lnTo>
                <a:lnTo>
                  <a:pt x="113284" y="17145"/>
                </a:lnTo>
                <a:lnTo>
                  <a:pt x="103784" y="9652"/>
                </a:lnTo>
                <a:lnTo>
                  <a:pt x="93192" y="4292"/>
                </a:lnTo>
                <a:lnTo>
                  <a:pt x="81546" y="1079"/>
                </a:lnTo>
                <a:lnTo>
                  <a:pt x="68834" y="0"/>
                </a:lnTo>
                <a:lnTo>
                  <a:pt x="56794" y="1003"/>
                </a:lnTo>
                <a:lnTo>
                  <a:pt x="19469" y="24866"/>
                </a:lnTo>
                <a:lnTo>
                  <a:pt x="6350" y="61849"/>
                </a:lnTo>
                <a:lnTo>
                  <a:pt x="12319" y="61849"/>
                </a:lnTo>
                <a:lnTo>
                  <a:pt x="15786" y="53276"/>
                </a:lnTo>
                <a:lnTo>
                  <a:pt x="20104" y="45821"/>
                </a:lnTo>
                <a:lnTo>
                  <a:pt x="52311" y="25361"/>
                </a:lnTo>
                <a:lnTo>
                  <a:pt x="60198" y="24765"/>
                </a:lnTo>
                <a:lnTo>
                  <a:pt x="68757" y="25603"/>
                </a:lnTo>
                <a:lnTo>
                  <a:pt x="100291" y="53441"/>
                </a:lnTo>
                <a:lnTo>
                  <a:pt x="103505" y="72390"/>
                </a:lnTo>
                <a:lnTo>
                  <a:pt x="102044" y="86372"/>
                </a:lnTo>
                <a:lnTo>
                  <a:pt x="80264" y="132588"/>
                </a:lnTo>
                <a:lnTo>
                  <a:pt x="48552" y="170307"/>
                </a:lnTo>
                <a:lnTo>
                  <a:pt x="0" y="217551"/>
                </a:lnTo>
                <a:lnTo>
                  <a:pt x="0" y="223520"/>
                </a:lnTo>
                <a:lnTo>
                  <a:pt x="129159" y="223520"/>
                </a:lnTo>
                <a:lnTo>
                  <a:pt x="138036" y="199136"/>
                </a:lnTo>
                <a:lnTo>
                  <a:pt x="144526" y="181356"/>
                </a:lnTo>
                <a:close/>
              </a:path>
              <a:path w="723264" h="278764">
                <a:moveTo>
                  <a:pt x="312547" y="111887"/>
                </a:moveTo>
                <a:lnTo>
                  <a:pt x="306273" y="63157"/>
                </a:lnTo>
                <a:lnTo>
                  <a:pt x="287528" y="25654"/>
                </a:lnTo>
                <a:lnTo>
                  <a:pt x="280924" y="18516"/>
                </a:lnTo>
                <a:lnTo>
                  <a:pt x="280924" y="104775"/>
                </a:lnTo>
                <a:lnTo>
                  <a:pt x="280441" y="128663"/>
                </a:lnTo>
                <a:lnTo>
                  <a:pt x="276682" y="167830"/>
                </a:lnTo>
                <a:lnTo>
                  <a:pt x="263715" y="204851"/>
                </a:lnTo>
                <a:lnTo>
                  <a:pt x="247015" y="217170"/>
                </a:lnTo>
                <a:lnTo>
                  <a:pt x="241173" y="217170"/>
                </a:lnTo>
                <a:lnTo>
                  <a:pt x="208876" y="177838"/>
                </a:lnTo>
                <a:lnTo>
                  <a:pt x="202565" y="119380"/>
                </a:lnTo>
                <a:lnTo>
                  <a:pt x="202819" y="105333"/>
                </a:lnTo>
                <a:lnTo>
                  <a:pt x="206756" y="62738"/>
                </a:lnTo>
                <a:lnTo>
                  <a:pt x="222631" y="20574"/>
                </a:lnTo>
                <a:lnTo>
                  <a:pt x="234823" y="10668"/>
                </a:lnTo>
                <a:lnTo>
                  <a:pt x="248412" y="10668"/>
                </a:lnTo>
                <a:lnTo>
                  <a:pt x="273177" y="42291"/>
                </a:lnTo>
                <a:lnTo>
                  <a:pt x="280441" y="86868"/>
                </a:lnTo>
                <a:lnTo>
                  <a:pt x="280924" y="104775"/>
                </a:lnTo>
                <a:lnTo>
                  <a:pt x="280924" y="18516"/>
                </a:lnTo>
                <a:lnTo>
                  <a:pt x="242316" y="0"/>
                </a:lnTo>
                <a:lnTo>
                  <a:pt x="234645" y="673"/>
                </a:lnTo>
                <a:lnTo>
                  <a:pt x="195389" y="27203"/>
                </a:lnTo>
                <a:lnTo>
                  <a:pt x="177317" y="64973"/>
                </a:lnTo>
                <a:lnTo>
                  <a:pt x="170942" y="115316"/>
                </a:lnTo>
                <a:lnTo>
                  <a:pt x="172034" y="136512"/>
                </a:lnTo>
                <a:lnTo>
                  <a:pt x="180848" y="174040"/>
                </a:lnTo>
                <a:lnTo>
                  <a:pt x="212001" y="218160"/>
                </a:lnTo>
                <a:lnTo>
                  <a:pt x="240665" y="227457"/>
                </a:lnTo>
                <a:lnTo>
                  <a:pt x="248653" y="226707"/>
                </a:lnTo>
                <a:lnTo>
                  <a:pt x="256819" y="224434"/>
                </a:lnTo>
                <a:lnTo>
                  <a:pt x="265125" y="220662"/>
                </a:lnTo>
                <a:lnTo>
                  <a:pt x="270700" y="217170"/>
                </a:lnTo>
                <a:lnTo>
                  <a:pt x="273558" y="215392"/>
                </a:lnTo>
                <a:lnTo>
                  <a:pt x="301625" y="176657"/>
                </a:lnTo>
                <a:lnTo>
                  <a:pt x="311848" y="130225"/>
                </a:lnTo>
                <a:lnTo>
                  <a:pt x="312547" y="111887"/>
                </a:lnTo>
                <a:close/>
              </a:path>
              <a:path w="723264" h="278764">
                <a:moveTo>
                  <a:pt x="450088" y="217551"/>
                </a:moveTo>
                <a:lnTo>
                  <a:pt x="440182" y="217297"/>
                </a:lnTo>
                <a:lnTo>
                  <a:pt x="433578" y="216408"/>
                </a:lnTo>
                <a:lnTo>
                  <a:pt x="430403" y="214757"/>
                </a:lnTo>
                <a:lnTo>
                  <a:pt x="427228" y="213233"/>
                </a:lnTo>
                <a:lnTo>
                  <a:pt x="422529" y="26035"/>
                </a:lnTo>
                <a:lnTo>
                  <a:pt x="422529" y="0"/>
                </a:lnTo>
                <a:lnTo>
                  <a:pt x="417195" y="0"/>
                </a:lnTo>
                <a:lnTo>
                  <a:pt x="363855" y="26035"/>
                </a:lnTo>
                <a:lnTo>
                  <a:pt x="366268" y="30988"/>
                </a:lnTo>
                <a:lnTo>
                  <a:pt x="373380" y="27686"/>
                </a:lnTo>
                <a:lnTo>
                  <a:pt x="378968" y="26035"/>
                </a:lnTo>
                <a:lnTo>
                  <a:pt x="385699" y="26035"/>
                </a:lnTo>
                <a:lnTo>
                  <a:pt x="388112" y="26797"/>
                </a:lnTo>
                <a:lnTo>
                  <a:pt x="395859" y="198120"/>
                </a:lnTo>
                <a:lnTo>
                  <a:pt x="395224" y="205994"/>
                </a:lnTo>
                <a:lnTo>
                  <a:pt x="394081" y="208534"/>
                </a:lnTo>
                <a:lnTo>
                  <a:pt x="392938" y="211201"/>
                </a:lnTo>
                <a:lnTo>
                  <a:pt x="390779" y="213360"/>
                </a:lnTo>
                <a:lnTo>
                  <a:pt x="387731" y="214884"/>
                </a:lnTo>
                <a:lnTo>
                  <a:pt x="384810" y="216408"/>
                </a:lnTo>
                <a:lnTo>
                  <a:pt x="378079" y="217297"/>
                </a:lnTo>
                <a:lnTo>
                  <a:pt x="367792" y="217551"/>
                </a:lnTo>
                <a:lnTo>
                  <a:pt x="367792" y="223520"/>
                </a:lnTo>
                <a:lnTo>
                  <a:pt x="450088" y="223520"/>
                </a:lnTo>
                <a:lnTo>
                  <a:pt x="450088" y="217551"/>
                </a:lnTo>
                <a:close/>
              </a:path>
              <a:path w="723264" h="278764">
                <a:moveTo>
                  <a:pt x="641858" y="4572"/>
                </a:moveTo>
                <a:lnTo>
                  <a:pt x="524510" y="4572"/>
                </a:lnTo>
                <a:lnTo>
                  <a:pt x="503555" y="56388"/>
                </a:lnTo>
                <a:lnTo>
                  <a:pt x="508254" y="58166"/>
                </a:lnTo>
                <a:lnTo>
                  <a:pt x="512673" y="50939"/>
                </a:lnTo>
                <a:lnTo>
                  <a:pt x="517779" y="44678"/>
                </a:lnTo>
                <a:lnTo>
                  <a:pt x="556006" y="30861"/>
                </a:lnTo>
                <a:lnTo>
                  <a:pt x="616204" y="30861"/>
                </a:lnTo>
                <a:lnTo>
                  <a:pt x="550799" y="228092"/>
                </a:lnTo>
                <a:lnTo>
                  <a:pt x="568960" y="228092"/>
                </a:lnTo>
                <a:lnTo>
                  <a:pt x="635076" y="30861"/>
                </a:lnTo>
                <a:lnTo>
                  <a:pt x="641858" y="10668"/>
                </a:lnTo>
                <a:lnTo>
                  <a:pt x="641858" y="4572"/>
                </a:lnTo>
                <a:close/>
              </a:path>
              <a:path w="723264" h="278764">
                <a:moveTo>
                  <a:pt x="723265" y="225171"/>
                </a:moveTo>
                <a:lnTo>
                  <a:pt x="703072" y="191262"/>
                </a:lnTo>
                <a:lnTo>
                  <a:pt x="690118" y="191262"/>
                </a:lnTo>
                <a:lnTo>
                  <a:pt x="685165" y="193167"/>
                </a:lnTo>
                <a:lnTo>
                  <a:pt x="677164" y="200660"/>
                </a:lnTo>
                <a:lnTo>
                  <a:pt x="675132" y="205105"/>
                </a:lnTo>
                <a:lnTo>
                  <a:pt x="675132" y="215900"/>
                </a:lnTo>
                <a:lnTo>
                  <a:pt x="676656" y="220218"/>
                </a:lnTo>
                <a:lnTo>
                  <a:pt x="682879" y="226441"/>
                </a:lnTo>
                <a:lnTo>
                  <a:pt x="687070" y="228092"/>
                </a:lnTo>
                <a:lnTo>
                  <a:pt x="694563" y="228092"/>
                </a:lnTo>
                <a:lnTo>
                  <a:pt x="696595" y="227584"/>
                </a:lnTo>
                <a:lnTo>
                  <a:pt x="702564" y="224409"/>
                </a:lnTo>
                <a:lnTo>
                  <a:pt x="705104" y="223393"/>
                </a:lnTo>
                <a:lnTo>
                  <a:pt x="707009" y="223393"/>
                </a:lnTo>
                <a:lnTo>
                  <a:pt x="707771" y="223901"/>
                </a:lnTo>
                <a:lnTo>
                  <a:pt x="709549" y="226187"/>
                </a:lnTo>
                <a:lnTo>
                  <a:pt x="710057" y="227965"/>
                </a:lnTo>
                <a:lnTo>
                  <a:pt x="710057" y="229997"/>
                </a:lnTo>
                <a:lnTo>
                  <a:pt x="689876" y="264477"/>
                </a:lnTo>
                <a:lnTo>
                  <a:pt x="675132" y="271526"/>
                </a:lnTo>
                <a:lnTo>
                  <a:pt x="675132" y="278638"/>
                </a:lnTo>
                <a:lnTo>
                  <a:pt x="711708" y="256032"/>
                </a:lnTo>
                <a:lnTo>
                  <a:pt x="722528" y="233324"/>
                </a:lnTo>
                <a:lnTo>
                  <a:pt x="723265" y="225171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02815" y="2836163"/>
            <a:ext cx="843280" cy="229235"/>
          </a:xfrm>
          <a:custGeom>
            <a:avLst/>
            <a:gdLst/>
            <a:ahLst/>
            <a:cxnLst/>
            <a:rect l="l" t="t" r="r" b="b"/>
            <a:pathLst>
              <a:path w="843280" h="229235">
                <a:moveTo>
                  <a:pt x="93853" y="5080"/>
                </a:moveTo>
                <a:lnTo>
                  <a:pt x="0" y="5080"/>
                </a:lnTo>
                <a:lnTo>
                  <a:pt x="0" y="11049"/>
                </a:lnTo>
                <a:lnTo>
                  <a:pt x="12954" y="11049"/>
                </a:lnTo>
                <a:lnTo>
                  <a:pt x="17907" y="12319"/>
                </a:lnTo>
                <a:lnTo>
                  <a:pt x="22606" y="14859"/>
                </a:lnTo>
                <a:lnTo>
                  <a:pt x="25908" y="16891"/>
                </a:lnTo>
                <a:lnTo>
                  <a:pt x="28194" y="19177"/>
                </a:lnTo>
                <a:lnTo>
                  <a:pt x="29210" y="21844"/>
                </a:lnTo>
                <a:lnTo>
                  <a:pt x="30607" y="25400"/>
                </a:lnTo>
                <a:lnTo>
                  <a:pt x="31369" y="32766"/>
                </a:lnTo>
                <a:lnTo>
                  <a:pt x="31369" y="198374"/>
                </a:lnTo>
                <a:lnTo>
                  <a:pt x="29972" y="206756"/>
                </a:lnTo>
                <a:lnTo>
                  <a:pt x="27432" y="210185"/>
                </a:lnTo>
                <a:lnTo>
                  <a:pt x="23368" y="215392"/>
                </a:lnTo>
                <a:lnTo>
                  <a:pt x="16764" y="218059"/>
                </a:lnTo>
                <a:lnTo>
                  <a:pt x="0" y="218059"/>
                </a:lnTo>
                <a:lnTo>
                  <a:pt x="0" y="224028"/>
                </a:lnTo>
                <a:lnTo>
                  <a:pt x="93853" y="224028"/>
                </a:lnTo>
                <a:lnTo>
                  <a:pt x="93853" y="218059"/>
                </a:lnTo>
                <a:lnTo>
                  <a:pt x="80772" y="218059"/>
                </a:lnTo>
                <a:lnTo>
                  <a:pt x="75819" y="216789"/>
                </a:lnTo>
                <a:lnTo>
                  <a:pt x="71247" y="214122"/>
                </a:lnTo>
                <a:lnTo>
                  <a:pt x="67691" y="212217"/>
                </a:lnTo>
                <a:lnTo>
                  <a:pt x="65532" y="209931"/>
                </a:lnTo>
                <a:lnTo>
                  <a:pt x="64389" y="207264"/>
                </a:lnTo>
                <a:lnTo>
                  <a:pt x="62992" y="203708"/>
                </a:lnTo>
                <a:lnTo>
                  <a:pt x="62357" y="196342"/>
                </a:lnTo>
                <a:lnTo>
                  <a:pt x="62357" y="30734"/>
                </a:lnTo>
                <a:lnTo>
                  <a:pt x="63627" y="22352"/>
                </a:lnTo>
                <a:lnTo>
                  <a:pt x="66294" y="18923"/>
                </a:lnTo>
                <a:lnTo>
                  <a:pt x="70485" y="13716"/>
                </a:lnTo>
                <a:lnTo>
                  <a:pt x="76962" y="11049"/>
                </a:lnTo>
                <a:lnTo>
                  <a:pt x="93853" y="11049"/>
                </a:lnTo>
                <a:lnTo>
                  <a:pt x="93853" y="5080"/>
                </a:lnTo>
                <a:close/>
              </a:path>
              <a:path w="843280" h="229235">
                <a:moveTo>
                  <a:pt x="267589" y="168148"/>
                </a:moveTo>
                <a:lnTo>
                  <a:pt x="254266" y="131978"/>
                </a:lnTo>
                <a:lnTo>
                  <a:pt x="216547" y="104876"/>
                </a:lnTo>
                <a:lnTo>
                  <a:pt x="202438" y="97155"/>
                </a:lnTo>
                <a:lnTo>
                  <a:pt x="185305" y="87566"/>
                </a:lnTo>
                <a:lnTo>
                  <a:pt x="150114" y="59309"/>
                </a:lnTo>
                <a:lnTo>
                  <a:pt x="147828" y="53213"/>
                </a:lnTo>
                <a:lnTo>
                  <a:pt x="147853" y="46329"/>
                </a:lnTo>
                <a:lnTo>
                  <a:pt x="171221" y="15532"/>
                </a:lnTo>
                <a:lnTo>
                  <a:pt x="186563" y="12954"/>
                </a:lnTo>
                <a:lnTo>
                  <a:pt x="193916" y="13436"/>
                </a:lnTo>
                <a:lnTo>
                  <a:pt x="232524" y="34963"/>
                </a:lnTo>
                <a:lnTo>
                  <a:pt x="247142" y="75819"/>
                </a:lnTo>
                <a:lnTo>
                  <a:pt x="253111" y="75819"/>
                </a:lnTo>
                <a:lnTo>
                  <a:pt x="253111" y="12954"/>
                </a:lnTo>
                <a:lnTo>
                  <a:pt x="253111" y="12700"/>
                </a:lnTo>
                <a:lnTo>
                  <a:pt x="253111" y="0"/>
                </a:lnTo>
                <a:lnTo>
                  <a:pt x="247142" y="0"/>
                </a:lnTo>
                <a:lnTo>
                  <a:pt x="245999" y="5080"/>
                </a:lnTo>
                <a:lnTo>
                  <a:pt x="244602" y="8509"/>
                </a:lnTo>
                <a:lnTo>
                  <a:pt x="241046" y="11811"/>
                </a:lnTo>
                <a:lnTo>
                  <a:pt x="238760" y="12700"/>
                </a:lnTo>
                <a:lnTo>
                  <a:pt x="233553" y="12700"/>
                </a:lnTo>
                <a:lnTo>
                  <a:pt x="229235" y="11303"/>
                </a:lnTo>
                <a:lnTo>
                  <a:pt x="223266" y="8636"/>
                </a:lnTo>
                <a:lnTo>
                  <a:pt x="213588" y="4876"/>
                </a:lnTo>
                <a:lnTo>
                  <a:pt x="204216" y="2184"/>
                </a:lnTo>
                <a:lnTo>
                  <a:pt x="195110" y="546"/>
                </a:lnTo>
                <a:lnTo>
                  <a:pt x="186309" y="0"/>
                </a:lnTo>
                <a:lnTo>
                  <a:pt x="172923" y="1079"/>
                </a:lnTo>
                <a:lnTo>
                  <a:pt x="132295" y="26047"/>
                </a:lnTo>
                <a:lnTo>
                  <a:pt x="122262" y="59309"/>
                </a:lnTo>
                <a:lnTo>
                  <a:pt x="122555" y="64363"/>
                </a:lnTo>
                <a:lnTo>
                  <a:pt x="140728" y="98463"/>
                </a:lnTo>
                <a:lnTo>
                  <a:pt x="173228" y="120904"/>
                </a:lnTo>
                <a:lnTo>
                  <a:pt x="198945" y="135547"/>
                </a:lnTo>
                <a:lnTo>
                  <a:pt x="208876" y="141351"/>
                </a:lnTo>
                <a:lnTo>
                  <a:pt x="234442" y="164338"/>
                </a:lnTo>
                <a:lnTo>
                  <a:pt x="237363" y="169799"/>
                </a:lnTo>
                <a:lnTo>
                  <a:pt x="238887" y="175260"/>
                </a:lnTo>
                <a:lnTo>
                  <a:pt x="238887" y="180594"/>
                </a:lnTo>
                <a:lnTo>
                  <a:pt x="213360" y="213741"/>
                </a:lnTo>
                <a:lnTo>
                  <a:pt x="195326" y="216408"/>
                </a:lnTo>
                <a:lnTo>
                  <a:pt x="186740" y="215938"/>
                </a:lnTo>
                <a:lnTo>
                  <a:pt x="150520" y="199948"/>
                </a:lnTo>
                <a:lnTo>
                  <a:pt x="132448" y="164998"/>
                </a:lnTo>
                <a:lnTo>
                  <a:pt x="130175" y="153924"/>
                </a:lnTo>
                <a:lnTo>
                  <a:pt x="124206" y="153924"/>
                </a:lnTo>
                <a:lnTo>
                  <a:pt x="124206" y="228981"/>
                </a:lnTo>
                <a:lnTo>
                  <a:pt x="130175" y="228981"/>
                </a:lnTo>
                <a:lnTo>
                  <a:pt x="130937" y="224028"/>
                </a:lnTo>
                <a:lnTo>
                  <a:pt x="132080" y="220599"/>
                </a:lnTo>
                <a:lnTo>
                  <a:pt x="133731" y="219075"/>
                </a:lnTo>
                <a:lnTo>
                  <a:pt x="135255" y="217424"/>
                </a:lnTo>
                <a:lnTo>
                  <a:pt x="137414" y="216662"/>
                </a:lnTo>
                <a:lnTo>
                  <a:pt x="142875" y="216662"/>
                </a:lnTo>
                <a:lnTo>
                  <a:pt x="149479" y="218313"/>
                </a:lnTo>
                <a:lnTo>
                  <a:pt x="160020" y="221742"/>
                </a:lnTo>
                <a:lnTo>
                  <a:pt x="170561" y="225044"/>
                </a:lnTo>
                <a:lnTo>
                  <a:pt x="177419" y="227076"/>
                </a:lnTo>
                <a:lnTo>
                  <a:pt x="180721" y="227584"/>
                </a:lnTo>
                <a:lnTo>
                  <a:pt x="186309" y="228600"/>
                </a:lnTo>
                <a:lnTo>
                  <a:pt x="192278" y="228981"/>
                </a:lnTo>
                <a:lnTo>
                  <a:pt x="198628" y="228981"/>
                </a:lnTo>
                <a:lnTo>
                  <a:pt x="213144" y="227863"/>
                </a:lnTo>
                <a:lnTo>
                  <a:pt x="226263" y="224510"/>
                </a:lnTo>
                <a:lnTo>
                  <a:pt x="237959" y="218909"/>
                </a:lnTo>
                <a:lnTo>
                  <a:pt x="240919" y="216662"/>
                </a:lnTo>
                <a:lnTo>
                  <a:pt x="241261" y="216408"/>
                </a:lnTo>
                <a:lnTo>
                  <a:pt x="248285" y="211074"/>
                </a:lnTo>
                <a:lnTo>
                  <a:pt x="256755" y="201625"/>
                </a:lnTo>
                <a:lnTo>
                  <a:pt x="262788" y="191325"/>
                </a:lnTo>
                <a:lnTo>
                  <a:pt x="266382" y="180187"/>
                </a:lnTo>
                <a:lnTo>
                  <a:pt x="267589" y="168148"/>
                </a:lnTo>
                <a:close/>
              </a:path>
              <a:path w="843280" h="229235">
                <a:moveTo>
                  <a:pt x="488315" y="164084"/>
                </a:moveTo>
                <a:lnTo>
                  <a:pt x="472694" y="127762"/>
                </a:lnTo>
                <a:lnTo>
                  <a:pt x="450850" y="115684"/>
                </a:lnTo>
                <a:lnTo>
                  <a:pt x="450850" y="166878"/>
                </a:lnTo>
                <a:lnTo>
                  <a:pt x="449897" y="176199"/>
                </a:lnTo>
                <a:lnTo>
                  <a:pt x="416750" y="209283"/>
                </a:lnTo>
                <a:lnTo>
                  <a:pt x="391033" y="212598"/>
                </a:lnTo>
                <a:lnTo>
                  <a:pt x="381863" y="212318"/>
                </a:lnTo>
                <a:lnTo>
                  <a:pt x="372643" y="211480"/>
                </a:lnTo>
                <a:lnTo>
                  <a:pt x="363385" y="210083"/>
                </a:lnTo>
                <a:lnTo>
                  <a:pt x="354076" y="208153"/>
                </a:lnTo>
                <a:lnTo>
                  <a:pt x="354076" y="118364"/>
                </a:lnTo>
                <a:lnTo>
                  <a:pt x="356870" y="117856"/>
                </a:lnTo>
                <a:lnTo>
                  <a:pt x="360807" y="117475"/>
                </a:lnTo>
                <a:lnTo>
                  <a:pt x="365506" y="117348"/>
                </a:lnTo>
                <a:lnTo>
                  <a:pt x="370205" y="117094"/>
                </a:lnTo>
                <a:lnTo>
                  <a:pt x="375920" y="116967"/>
                </a:lnTo>
                <a:lnTo>
                  <a:pt x="382651" y="116967"/>
                </a:lnTo>
                <a:lnTo>
                  <a:pt x="421386" y="123698"/>
                </a:lnTo>
                <a:lnTo>
                  <a:pt x="449135" y="154393"/>
                </a:lnTo>
                <a:lnTo>
                  <a:pt x="450850" y="166878"/>
                </a:lnTo>
                <a:lnTo>
                  <a:pt x="450850" y="115684"/>
                </a:lnTo>
                <a:lnTo>
                  <a:pt x="449287" y="115087"/>
                </a:lnTo>
                <a:lnTo>
                  <a:pt x="438658" y="112268"/>
                </a:lnTo>
                <a:lnTo>
                  <a:pt x="447789" y="108699"/>
                </a:lnTo>
                <a:lnTo>
                  <a:pt x="453047" y="105791"/>
                </a:lnTo>
                <a:lnTo>
                  <a:pt x="455803" y="104267"/>
                </a:lnTo>
                <a:lnTo>
                  <a:pt x="462597" y="99034"/>
                </a:lnTo>
                <a:lnTo>
                  <a:pt x="478155" y="63500"/>
                </a:lnTo>
                <a:lnTo>
                  <a:pt x="477354" y="54165"/>
                </a:lnTo>
                <a:lnTo>
                  <a:pt x="449834" y="16992"/>
                </a:lnTo>
                <a:lnTo>
                  <a:pt x="444500" y="14528"/>
                </a:lnTo>
                <a:lnTo>
                  <a:pt x="444500" y="62230"/>
                </a:lnTo>
                <a:lnTo>
                  <a:pt x="444500" y="70485"/>
                </a:lnTo>
                <a:lnTo>
                  <a:pt x="419989" y="100711"/>
                </a:lnTo>
                <a:lnTo>
                  <a:pt x="384556" y="105791"/>
                </a:lnTo>
                <a:lnTo>
                  <a:pt x="378460" y="105791"/>
                </a:lnTo>
                <a:lnTo>
                  <a:pt x="372745" y="105664"/>
                </a:lnTo>
                <a:lnTo>
                  <a:pt x="362585" y="104902"/>
                </a:lnTo>
                <a:lnTo>
                  <a:pt x="358013" y="104267"/>
                </a:lnTo>
                <a:lnTo>
                  <a:pt x="354076" y="103505"/>
                </a:lnTo>
                <a:lnTo>
                  <a:pt x="354076" y="19431"/>
                </a:lnTo>
                <a:lnTo>
                  <a:pt x="360680" y="17868"/>
                </a:lnTo>
                <a:lnTo>
                  <a:pt x="367741" y="16751"/>
                </a:lnTo>
                <a:lnTo>
                  <a:pt x="375196" y="16103"/>
                </a:lnTo>
                <a:lnTo>
                  <a:pt x="383032" y="15875"/>
                </a:lnTo>
                <a:lnTo>
                  <a:pt x="397256" y="16751"/>
                </a:lnTo>
                <a:lnTo>
                  <a:pt x="435597" y="36588"/>
                </a:lnTo>
                <a:lnTo>
                  <a:pt x="444500" y="62230"/>
                </a:lnTo>
                <a:lnTo>
                  <a:pt x="444500" y="14528"/>
                </a:lnTo>
                <a:lnTo>
                  <a:pt x="398538" y="5321"/>
                </a:lnTo>
                <a:lnTo>
                  <a:pt x="385953" y="5080"/>
                </a:lnTo>
                <a:lnTo>
                  <a:pt x="291338" y="5080"/>
                </a:lnTo>
                <a:lnTo>
                  <a:pt x="291338" y="11049"/>
                </a:lnTo>
                <a:lnTo>
                  <a:pt x="307848" y="11049"/>
                </a:lnTo>
                <a:lnTo>
                  <a:pt x="314198" y="13462"/>
                </a:lnTo>
                <a:lnTo>
                  <a:pt x="322961" y="43815"/>
                </a:lnTo>
                <a:lnTo>
                  <a:pt x="322961" y="197485"/>
                </a:lnTo>
                <a:lnTo>
                  <a:pt x="321818" y="205613"/>
                </a:lnTo>
                <a:lnTo>
                  <a:pt x="319278" y="209296"/>
                </a:lnTo>
                <a:lnTo>
                  <a:pt x="315341" y="215138"/>
                </a:lnTo>
                <a:lnTo>
                  <a:pt x="308737" y="218059"/>
                </a:lnTo>
                <a:lnTo>
                  <a:pt x="291338" y="218059"/>
                </a:lnTo>
                <a:lnTo>
                  <a:pt x="291338" y="224028"/>
                </a:lnTo>
                <a:lnTo>
                  <a:pt x="394716" y="224028"/>
                </a:lnTo>
                <a:lnTo>
                  <a:pt x="412000" y="223608"/>
                </a:lnTo>
                <a:lnTo>
                  <a:pt x="449707" y="217170"/>
                </a:lnTo>
                <a:lnTo>
                  <a:pt x="459181" y="212598"/>
                </a:lnTo>
                <a:lnTo>
                  <a:pt x="465772" y="208305"/>
                </a:lnTo>
                <a:lnTo>
                  <a:pt x="487667" y="172186"/>
                </a:lnTo>
                <a:lnTo>
                  <a:pt x="488315" y="164084"/>
                </a:lnTo>
                <a:close/>
              </a:path>
              <a:path w="843280" h="229235">
                <a:moveTo>
                  <a:pt x="741045" y="5080"/>
                </a:moveTo>
                <a:lnTo>
                  <a:pt x="664845" y="5080"/>
                </a:lnTo>
                <a:lnTo>
                  <a:pt x="664845" y="11049"/>
                </a:lnTo>
                <a:lnTo>
                  <a:pt x="680974" y="11049"/>
                </a:lnTo>
                <a:lnTo>
                  <a:pt x="687324" y="13335"/>
                </a:lnTo>
                <a:lnTo>
                  <a:pt x="695833" y="43053"/>
                </a:lnTo>
                <a:lnTo>
                  <a:pt x="695833" y="169291"/>
                </a:lnTo>
                <a:lnTo>
                  <a:pt x="599655" y="51308"/>
                </a:lnTo>
                <a:lnTo>
                  <a:pt x="561975" y="5080"/>
                </a:lnTo>
                <a:lnTo>
                  <a:pt x="502539" y="5080"/>
                </a:lnTo>
                <a:lnTo>
                  <a:pt x="502539" y="11049"/>
                </a:lnTo>
                <a:lnTo>
                  <a:pt x="508889" y="11049"/>
                </a:lnTo>
                <a:lnTo>
                  <a:pt x="513588" y="11557"/>
                </a:lnTo>
                <a:lnTo>
                  <a:pt x="545592" y="33782"/>
                </a:lnTo>
                <a:lnTo>
                  <a:pt x="545592" y="198374"/>
                </a:lnTo>
                <a:lnTo>
                  <a:pt x="544449" y="206248"/>
                </a:lnTo>
                <a:lnTo>
                  <a:pt x="542036" y="209677"/>
                </a:lnTo>
                <a:lnTo>
                  <a:pt x="538226" y="215265"/>
                </a:lnTo>
                <a:lnTo>
                  <a:pt x="531622" y="218059"/>
                </a:lnTo>
                <a:lnTo>
                  <a:pt x="514604" y="218059"/>
                </a:lnTo>
                <a:lnTo>
                  <a:pt x="514604" y="224028"/>
                </a:lnTo>
                <a:lnTo>
                  <a:pt x="590804" y="224028"/>
                </a:lnTo>
                <a:lnTo>
                  <a:pt x="590804" y="218059"/>
                </a:lnTo>
                <a:lnTo>
                  <a:pt x="574548" y="218059"/>
                </a:lnTo>
                <a:lnTo>
                  <a:pt x="568325" y="215773"/>
                </a:lnTo>
                <a:lnTo>
                  <a:pt x="559816" y="186055"/>
                </a:lnTo>
                <a:lnTo>
                  <a:pt x="559816" y="51308"/>
                </a:lnTo>
                <a:lnTo>
                  <a:pt x="704215" y="227584"/>
                </a:lnTo>
                <a:lnTo>
                  <a:pt x="710057" y="227584"/>
                </a:lnTo>
                <a:lnTo>
                  <a:pt x="710057" y="169291"/>
                </a:lnTo>
                <a:lnTo>
                  <a:pt x="710057" y="30734"/>
                </a:lnTo>
                <a:lnTo>
                  <a:pt x="711200" y="22860"/>
                </a:lnTo>
                <a:lnTo>
                  <a:pt x="713486" y="19431"/>
                </a:lnTo>
                <a:lnTo>
                  <a:pt x="717423" y="13843"/>
                </a:lnTo>
                <a:lnTo>
                  <a:pt x="724027" y="11049"/>
                </a:lnTo>
                <a:lnTo>
                  <a:pt x="741045" y="11049"/>
                </a:lnTo>
                <a:lnTo>
                  <a:pt x="741045" y="5080"/>
                </a:lnTo>
                <a:close/>
              </a:path>
              <a:path w="843280" h="229235">
                <a:moveTo>
                  <a:pt x="843064" y="137680"/>
                </a:moveTo>
                <a:lnTo>
                  <a:pt x="759587" y="137680"/>
                </a:lnTo>
                <a:lnTo>
                  <a:pt x="759587" y="162052"/>
                </a:lnTo>
                <a:lnTo>
                  <a:pt x="843064" y="162052"/>
                </a:lnTo>
                <a:lnTo>
                  <a:pt x="843064" y="13768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76651" y="2836672"/>
            <a:ext cx="265430" cy="227965"/>
          </a:xfrm>
          <a:custGeom>
            <a:avLst/>
            <a:gdLst/>
            <a:ahLst/>
            <a:cxnLst/>
            <a:rect l="l" t="t" r="r" b="b"/>
            <a:pathLst>
              <a:path w="265429" h="227964">
                <a:moveTo>
                  <a:pt x="58674" y="26035"/>
                </a:moveTo>
                <a:lnTo>
                  <a:pt x="21843" y="26035"/>
                </a:lnTo>
                <a:lnTo>
                  <a:pt x="24256" y="26797"/>
                </a:lnTo>
                <a:lnTo>
                  <a:pt x="26288" y="28448"/>
                </a:lnTo>
                <a:lnTo>
                  <a:pt x="32004" y="198119"/>
                </a:lnTo>
                <a:lnTo>
                  <a:pt x="31368" y="205993"/>
                </a:lnTo>
                <a:lnTo>
                  <a:pt x="30225" y="208533"/>
                </a:lnTo>
                <a:lnTo>
                  <a:pt x="29082" y="211200"/>
                </a:lnTo>
                <a:lnTo>
                  <a:pt x="26924" y="213360"/>
                </a:lnTo>
                <a:lnTo>
                  <a:pt x="23875" y="214883"/>
                </a:lnTo>
                <a:lnTo>
                  <a:pt x="20955" y="216407"/>
                </a:lnTo>
                <a:lnTo>
                  <a:pt x="14224" y="217297"/>
                </a:lnTo>
                <a:lnTo>
                  <a:pt x="3937" y="217550"/>
                </a:lnTo>
                <a:lnTo>
                  <a:pt x="3937" y="223519"/>
                </a:lnTo>
                <a:lnTo>
                  <a:pt x="86233" y="223519"/>
                </a:lnTo>
                <a:lnTo>
                  <a:pt x="86233" y="217550"/>
                </a:lnTo>
                <a:lnTo>
                  <a:pt x="76326" y="217297"/>
                </a:lnTo>
                <a:lnTo>
                  <a:pt x="69723" y="216407"/>
                </a:lnTo>
                <a:lnTo>
                  <a:pt x="66548" y="214756"/>
                </a:lnTo>
                <a:lnTo>
                  <a:pt x="63373" y="213232"/>
                </a:lnTo>
                <a:lnTo>
                  <a:pt x="61213" y="210819"/>
                </a:lnTo>
                <a:lnTo>
                  <a:pt x="60198" y="207899"/>
                </a:lnTo>
                <a:lnTo>
                  <a:pt x="59181" y="204850"/>
                </a:lnTo>
                <a:lnTo>
                  <a:pt x="58733" y="198119"/>
                </a:lnTo>
                <a:lnTo>
                  <a:pt x="58674" y="26035"/>
                </a:lnTo>
                <a:close/>
              </a:path>
              <a:path w="265429" h="227964">
                <a:moveTo>
                  <a:pt x="58674" y="0"/>
                </a:moveTo>
                <a:lnTo>
                  <a:pt x="53340" y="0"/>
                </a:lnTo>
                <a:lnTo>
                  <a:pt x="0" y="26035"/>
                </a:lnTo>
                <a:lnTo>
                  <a:pt x="2412" y="30987"/>
                </a:lnTo>
                <a:lnTo>
                  <a:pt x="9525" y="27686"/>
                </a:lnTo>
                <a:lnTo>
                  <a:pt x="15112" y="26035"/>
                </a:lnTo>
                <a:lnTo>
                  <a:pt x="58674" y="26035"/>
                </a:lnTo>
                <a:lnTo>
                  <a:pt x="58674" y="0"/>
                </a:lnTo>
                <a:close/>
              </a:path>
              <a:path w="265429" h="227964">
                <a:moveTo>
                  <a:pt x="156337" y="198374"/>
                </a:moveTo>
                <a:lnTo>
                  <a:pt x="150113" y="198374"/>
                </a:lnTo>
                <a:lnTo>
                  <a:pt x="147065" y="199516"/>
                </a:lnTo>
                <a:lnTo>
                  <a:pt x="144525" y="201929"/>
                </a:lnTo>
                <a:lnTo>
                  <a:pt x="141986" y="204215"/>
                </a:lnTo>
                <a:lnTo>
                  <a:pt x="140843" y="207010"/>
                </a:lnTo>
                <a:lnTo>
                  <a:pt x="140843" y="214375"/>
                </a:lnTo>
                <a:lnTo>
                  <a:pt x="178943" y="227456"/>
                </a:lnTo>
                <a:lnTo>
                  <a:pt x="199939" y="225746"/>
                </a:lnTo>
                <a:lnTo>
                  <a:pt x="218328" y="220630"/>
                </a:lnTo>
                <a:lnTo>
                  <a:pt x="231802" y="213360"/>
                </a:lnTo>
                <a:lnTo>
                  <a:pt x="195961" y="213360"/>
                </a:lnTo>
                <a:lnTo>
                  <a:pt x="191770" y="212725"/>
                </a:lnTo>
                <a:lnTo>
                  <a:pt x="187833" y="211581"/>
                </a:lnTo>
                <a:lnTo>
                  <a:pt x="185293" y="210947"/>
                </a:lnTo>
                <a:lnTo>
                  <a:pt x="180848" y="208914"/>
                </a:lnTo>
                <a:lnTo>
                  <a:pt x="174371" y="205486"/>
                </a:lnTo>
                <a:lnTo>
                  <a:pt x="163829" y="200151"/>
                </a:lnTo>
                <a:lnTo>
                  <a:pt x="161925" y="199643"/>
                </a:lnTo>
                <a:lnTo>
                  <a:pt x="159131" y="198754"/>
                </a:lnTo>
                <a:lnTo>
                  <a:pt x="156337" y="198374"/>
                </a:lnTo>
                <a:close/>
              </a:path>
              <a:path w="265429" h="227964">
                <a:moveTo>
                  <a:pt x="247305" y="21970"/>
                </a:moveTo>
                <a:lnTo>
                  <a:pt x="191388" y="21970"/>
                </a:lnTo>
                <a:lnTo>
                  <a:pt x="198794" y="22613"/>
                </a:lnTo>
                <a:lnTo>
                  <a:pt x="205581" y="24542"/>
                </a:lnTo>
                <a:lnTo>
                  <a:pt x="227711" y="59181"/>
                </a:lnTo>
                <a:lnTo>
                  <a:pt x="227711" y="67690"/>
                </a:lnTo>
                <a:lnTo>
                  <a:pt x="203200" y="100837"/>
                </a:lnTo>
                <a:lnTo>
                  <a:pt x="177546" y="109981"/>
                </a:lnTo>
                <a:lnTo>
                  <a:pt x="177546" y="114807"/>
                </a:lnTo>
                <a:lnTo>
                  <a:pt x="191135" y="114807"/>
                </a:lnTo>
                <a:lnTo>
                  <a:pt x="199389" y="116586"/>
                </a:lnTo>
                <a:lnTo>
                  <a:pt x="232918" y="139445"/>
                </a:lnTo>
                <a:lnTo>
                  <a:pt x="241426" y="170433"/>
                </a:lnTo>
                <a:lnTo>
                  <a:pt x="240665" y="178815"/>
                </a:lnTo>
                <a:lnTo>
                  <a:pt x="215931" y="210137"/>
                </a:lnTo>
                <a:lnTo>
                  <a:pt x="200533" y="213360"/>
                </a:lnTo>
                <a:lnTo>
                  <a:pt x="231802" y="213360"/>
                </a:lnTo>
                <a:lnTo>
                  <a:pt x="260746" y="177546"/>
                </a:lnTo>
                <a:lnTo>
                  <a:pt x="265302" y="151002"/>
                </a:lnTo>
                <a:lnTo>
                  <a:pt x="264658" y="141408"/>
                </a:lnTo>
                <a:lnTo>
                  <a:pt x="242125" y="103489"/>
                </a:lnTo>
                <a:lnTo>
                  <a:pt x="224409" y="93852"/>
                </a:lnTo>
                <a:lnTo>
                  <a:pt x="237577" y="81186"/>
                </a:lnTo>
                <a:lnTo>
                  <a:pt x="246983" y="68722"/>
                </a:lnTo>
                <a:lnTo>
                  <a:pt x="252626" y="56473"/>
                </a:lnTo>
                <a:lnTo>
                  <a:pt x="254508" y="44450"/>
                </a:lnTo>
                <a:lnTo>
                  <a:pt x="253885" y="37786"/>
                </a:lnTo>
                <a:lnTo>
                  <a:pt x="253775" y="37080"/>
                </a:lnTo>
                <a:lnTo>
                  <a:pt x="251840" y="30368"/>
                </a:lnTo>
                <a:lnTo>
                  <a:pt x="248507" y="23643"/>
                </a:lnTo>
                <a:lnTo>
                  <a:pt x="247305" y="21970"/>
                </a:lnTo>
                <a:close/>
              </a:path>
              <a:path w="265429" h="227964">
                <a:moveTo>
                  <a:pt x="203453" y="0"/>
                </a:moveTo>
                <a:lnTo>
                  <a:pt x="160986" y="18706"/>
                </a:lnTo>
                <a:lnTo>
                  <a:pt x="144145" y="46227"/>
                </a:lnTo>
                <a:lnTo>
                  <a:pt x="149478" y="48767"/>
                </a:lnTo>
                <a:lnTo>
                  <a:pt x="158384" y="37080"/>
                </a:lnTo>
                <a:lnTo>
                  <a:pt x="168338" y="28701"/>
                </a:lnTo>
                <a:lnTo>
                  <a:pt x="179339" y="23657"/>
                </a:lnTo>
                <a:lnTo>
                  <a:pt x="191388" y="21970"/>
                </a:lnTo>
                <a:lnTo>
                  <a:pt x="247305" y="21970"/>
                </a:lnTo>
                <a:lnTo>
                  <a:pt x="243839" y="17144"/>
                </a:lnTo>
                <a:lnTo>
                  <a:pt x="236029" y="9644"/>
                </a:lnTo>
                <a:lnTo>
                  <a:pt x="226695" y="4286"/>
                </a:lnTo>
                <a:lnTo>
                  <a:pt x="215836" y="1071"/>
                </a:lnTo>
                <a:lnTo>
                  <a:pt x="203453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98596" y="2907792"/>
            <a:ext cx="36195" cy="157480"/>
          </a:xfrm>
          <a:custGeom>
            <a:avLst/>
            <a:gdLst/>
            <a:ahLst/>
            <a:cxnLst/>
            <a:rect l="l" t="t" r="r" b="b"/>
            <a:pathLst>
              <a:path w="36195" h="157480">
                <a:moveTo>
                  <a:pt x="23113" y="0"/>
                </a:moveTo>
                <a:lnTo>
                  <a:pt x="13207" y="0"/>
                </a:lnTo>
                <a:lnTo>
                  <a:pt x="9016" y="1650"/>
                </a:lnTo>
                <a:lnTo>
                  <a:pt x="5587" y="5207"/>
                </a:lnTo>
                <a:lnTo>
                  <a:pt x="2031" y="8762"/>
                </a:lnTo>
                <a:lnTo>
                  <a:pt x="253" y="12954"/>
                </a:lnTo>
                <a:lnTo>
                  <a:pt x="253" y="22860"/>
                </a:lnTo>
                <a:lnTo>
                  <a:pt x="2031" y="27050"/>
                </a:lnTo>
                <a:lnTo>
                  <a:pt x="9016" y="34036"/>
                </a:lnTo>
                <a:lnTo>
                  <a:pt x="13207" y="35813"/>
                </a:lnTo>
                <a:lnTo>
                  <a:pt x="23113" y="35813"/>
                </a:lnTo>
                <a:lnTo>
                  <a:pt x="27431" y="34036"/>
                </a:lnTo>
                <a:lnTo>
                  <a:pt x="34416" y="27050"/>
                </a:lnTo>
                <a:lnTo>
                  <a:pt x="36194" y="22860"/>
                </a:lnTo>
                <a:lnTo>
                  <a:pt x="36194" y="12954"/>
                </a:lnTo>
                <a:lnTo>
                  <a:pt x="34416" y="8762"/>
                </a:lnTo>
                <a:lnTo>
                  <a:pt x="30861" y="5207"/>
                </a:lnTo>
                <a:lnTo>
                  <a:pt x="27431" y="1650"/>
                </a:lnTo>
                <a:lnTo>
                  <a:pt x="23113" y="0"/>
                </a:lnTo>
                <a:close/>
              </a:path>
              <a:path w="36195" h="157480">
                <a:moveTo>
                  <a:pt x="22987" y="120904"/>
                </a:moveTo>
                <a:lnTo>
                  <a:pt x="12953" y="120904"/>
                </a:lnTo>
                <a:lnTo>
                  <a:pt x="8762" y="122682"/>
                </a:lnTo>
                <a:lnTo>
                  <a:pt x="5206" y="126237"/>
                </a:lnTo>
                <a:lnTo>
                  <a:pt x="1777" y="129794"/>
                </a:lnTo>
                <a:lnTo>
                  <a:pt x="0" y="133985"/>
                </a:lnTo>
                <a:lnTo>
                  <a:pt x="0" y="143891"/>
                </a:lnTo>
                <a:lnTo>
                  <a:pt x="1777" y="148209"/>
                </a:lnTo>
                <a:lnTo>
                  <a:pt x="8762" y="155194"/>
                </a:lnTo>
                <a:lnTo>
                  <a:pt x="12953" y="156972"/>
                </a:lnTo>
                <a:lnTo>
                  <a:pt x="22859" y="156972"/>
                </a:lnTo>
                <a:lnTo>
                  <a:pt x="27050" y="155194"/>
                </a:lnTo>
                <a:lnTo>
                  <a:pt x="30606" y="151637"/>
                </a:lnTo>
                <a:lnTo>
                  <a:pt x="34162" y="148209"/>
                </a:lnTo>
                <a:lnTo>
                  <a:pt x="35940" y="143891"/>
                </a:lnTo>
                <a:lnTo>
                  <a:pt x="35940" y="133985"/>
                </a:lnTo>
                <a:lnTo>
                  <a:pt x="34289" y="129794"/>
                </a:lnTo>
                <a:lnTo>
                  <a:pt x="27177" y="122682"/>
                </a:lnTo>
                <a:lnTo>
                  <a:pt x="22987" y="120904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3656965" y="2836672"/>
            <a:ext cx="2306320" cy="228600"/>
            <a:chOff x="3656965" y="2836672"/>
            <a:chExt cx="2306320" cy="228600"/>
          </a:xfrm>
        </p:grpSpPr>
        <p:sp>
          <p:nvSpPr>
            <p:cNvPr id="20" name="object 20"/>
            <p:cNvSpPr/>
            <p:nvPr/>
          </p:nvSpPr>
          <p:spPr>
            <a:xfrm>
              <a:off x="3656965" y="2836671"/>
              <a:ext cx="582295" cy="228600"/>
            </a:xfrm>
            <a:custGeom>
              <a:avLst/>
              <a:gdLst/>
              <a:ahLst/>
              <a:cxnLst/>
              <a:rect l="l" t="t" r="r" b="b"/>
              <a:pathLst>
                <a:path w="582295" h="228600">
                  <a:moveTo>
                    <a:pt x="138049" y="90424"/>
                  </a:moveTo>
                  <a:lnTo>
                    <a:pt x="124752" y="36982"/>
                  </a:lnTo>
                  <a:lnTo>
                    <a:pt x="107442" y="15570"/>
                  </a:lnTo>
                  <a:lnTo>
                    <a:pt x="107442" y="81915"/>
                  </a:lnTo>
                  <a:lnTo>
                    <a:pt x="107251" y="88734"/>
                  </a:lnTo>
                  <a:lnTo>
                    <a:pt x="86614" y="125476"/>
                  </a:lnTo>
                  <a:lnTo>
                    <a:pt x="79756" y="127889"/>
                  </a:lnTo>
                  <a:lnTo>
                    <a:pt x="73914" y="129032"/>
                  </a:lnTo>
                  <a:lnTo>
                    <a:pt x="68961" y="129032"/>
                  </a:lnTo>
                  <a:lnTo>
                    <a:pt x="36791" y="104648"/>
                  </a:lnTo>
                  <a:lnTo>
                    <a:pt x="28702" y="61849"/>
                  </a:lnTo>
                  <a:lnTo>
                    <a:pt x="29387" y="49885"/>
                  </a:lnTo>
                  <a:lnTo>
                    <a:pt x="51244" y="13779"/>
                  </a:lnTo>
                  <a:lnTo>
                    <a:pt x="64770" y="10541"/>
                  </a:lnTo>
                  <a:lnTo>
                    <a:pt x="73025" y="10541"/>
                  </a:lnTo>
                  <a:lnTo>
                    <a:pt x="99148" y="39535"/>
                  </a:lnTo>
                  <a:lnTo>
                    <a:pt x="107442" y="81915"/>
                  </a:lnTo>
                  <a:lnTo>
                    <a:pt x="107442" y="15570"/>
                  </a:lnTo>
                  <a:lnTo>
                    <a:pt x="68326" y="0"/>
                  </a:lnTo>
                  <a:lnTo>
                    <a:pt x="53086" y="1714"/>
                  </a:lnTo>
                  <a:lnTo>
                    <a:pt x="16510" y="27305"/>
                  </a:lnTo>
                  <a:lnTo>
                    <a:pt x="1016" y="64516"/>
                  </a:lnTo>
                  <a:lnTo>
                    <a:pt x="0" y="78486"/>
                  </a:lnTo>
                  <a:lnTo>
                    <a:pt x="1016" y="92532"/>
                  </a:lnTo>
                  <a:lnTo>
                    <a:pt x="25120" y="133692"/>
                  </a:lnTo>
                  <a:lnTo>
                    <a:pt x="56007" y="143764"/>
                  </a:lnTo>
                  <a:lnTo>
                    <a:pt x="66573" y="142748"/>
                  </a:lnTo>
                  <a:lnTo>
                    <a:pt x="77736" y="139674"/>
                  </a:lnTo>
                  <a:lnTo>
                    <a:pt x="89484" y="134556"/>
                  </a:lnTo>
                  <a:lnTo>
                    <a:pt x="98996" y="129032"/>
                  </a:lnTo>
                  <a:lnTo>
                    <a:pt x="101854" y="127381"/>
                  </a:lnTo>
                  <a:lnTo>
                    <a:pt x="86182" y="167233"/>
                  </a:lnTo>
                  <a:lnTo>
                    <a:pt x="61226" y="199313"/>
                  </a:lnTo>
                  <a:lnTo>
                    <a:pt x="24638" y="219481"/>
                  </a:lnTo>
                  <a:lnTo>
                    <a:pt x="4318" y="222123"/>
                  </a:lnTo>
                  <a:lnTo>
                    <a:pt x="4318" y="228092"/>
                  </a:lnTo>
                  <a:lnTo>
                    <a:pt x="13589" y="228092"/>
                  </a:lnTo>
                  <a:lnTo>
                    <a:pt x="28625" y="227025"/>
                  </a:lnTo>
                  <a:lnTo>
                    <a:pt x="70231" y="210947"/>
                  </a:lnTo>
                  <a:lnTo>
                    <a:pt x="110299" y="173621"/>
                  </a:lnTo>
                  <a:lnTo>
                    <a:pt x="133019" y="127381"/>
                  </a:lnTo>
                  <a:lnTo>
                    <a:pt x="136918" y="108407"/>
                  </a:lnTo>
                  <a:lnTo>
                    <a:pt x="138049" y="90424"/>
                  </a:lnTo>
                  <a:close/>
                </a:path>
                <a:path w="582295" h="228600">
                  <a:moveTo>
                    <a:pt x="303657" y="4572"/>
                  </a:moveTo>
                  <a:lnTo>
                    <a:pt x="186309" y="4572"/>
                  </a:lnTo>
                  <a:lnTo>
                    <a:pt x="165354" y="56388"/>
                  </a:lnTo>
                  <a:lnTo>
                    <a:pt x="170053" y="58166"/>
                  </a:lnTo>
                  <a:lnTo>
                    <a:pt x="174472" y="50939"/>
                  </a:lnTo>
                  <a:lnTo>
                    <a:pt x="179578" y="44678"/>
                  </a:lnTo>
                  <a:lnTo>
                    <a:pt x="217805" y="30861"/>
                  </a:lnTo>
                  <a:lnTo>
                    <a:pt x="278003" y="30861"/>
                  </a:lnTo>
                  <a:lnTo>
                    <a:pt x="212598" y="228092"/>
                  </a:lnTo>
                  <a:lnTo>
                    <a:pt x="230759" y="228092"/>
                  </a:lnTo>
                  <a:lnTo>
                    <a:pt x="296875" y="30861"/>
                  </a:lnTo>
                  <a:lnTo>
                    <a:pt x="303657" y="10668"/>
                  </a:lnTo>
                  <a:lnTo>
                    <a:pt x="303657" y="4572"/>
                  </a:lnTo>
                  <a:close/>
                </a:path>
                <a:path w="582295" h="228600">
                  <a:moveTo>
                    <a:pt x="465328" y="170180"/>
                  </a:moveTo>
                  <a:lnTo>
                    <a:pt x="447344" y="129908"/>
                  </a:lnTo>
                  <a:lnTo>
                    <a:pt x="442722" y="125374"/>
                  </a:lnTo>
                  <a:lnTo>
                    <a:pt x="442722" y="177165"/>
                  </a:lnTo>
                  <a:lnTo>
                    <a:pt x="442722" y="184912"/>
                  </a:lnTo>
                  <a:lnTo>
                    <a:pt x="419963" y="216217"/>
                  </a:lnTo>
                  <a:lnTo>
                    <a:pt x="404241" y="218694"/>
                  </a:lnTo>
                  <a:lnTo>
                    <a:pt x="395859" y="217919"/>
                  </a:lnTo>
                  <a:lnTo>
                    <a:pt x="366763" y="191706"/>
                  </a:lnTo>
                  <a:lnTo>
                    <a:pt x="363905" y="173609"/>
                  </a:lnTo>
                  <a:lnTo>
                    <a:pt x="363994" y="170180"/>
                  </a:lnTo>
                  <a:lnTo>
                    <a:pt x="378523" y="131178"/>
                  </a:lnTo>
                  <a:lnTo>
                    <a:pt x="390144" y="119380"/>
                  </a:lnTo>
                  <a:lnTo>
                    <a:pt x="406171" y="132537"/>
                  </a:lnTo>
                  <a:lnTo>
                    <a:pt x="436499" y="164084"/>
                  </a:lnTo>
                  <a:lnTo>
                    <a:pt x="442722" y="177165"/>
                  </a:lnTo>
                  <a:lnTo>
                    <a:pt x="442722" y="125374"/>
                  </a:lnTo>
                  <a:lnTo>
                    <a:pt x="439140" y="121843"/>
                  </a:lnTo>
                  <a:lnTo>
                    <a:pt x="436308" y="119380"/>
                  </a:lnTo>
                  <a:lnTo>
                    <a:pt x="428536" y="112623"/>
                  </a:lnTo>
                  <a:lnTo>
                    <a:pt x="415544" y="102235"/>
                  </a:lnTo>
                  <a:lnTo>
                    <a:pt x="424929" y="96012"/>
                  </a:lnTo>
                  <a:lnTo>
                    <a:pt x="455726" y="65836"/>
                  </a:lnTo>
                  <a:lnTo>
                    <a:pt x="460629" y="47244"/>
                  </a:lnTo>
                  <a:lnTo>
                    <a:pt x="459600" y="38265"/>
                  </a:lnTo>
                  <a:lnTo>
                    <a:pt x="456565" y="29806"/>
                  </a:lnTo>
                  <a:lnTo>
                    <a:pt x="451510" y="21831"/>
                  </a:lnTo>
                  <a:lnTo>
                    <a:pt x="444500" y="14351"/>
                  </a:lnTo>
                  <a:lnTo>
                    <a:pt x="437642" y="9448"/>
                  </a:lnTo>
                  <a:lnTo>
                    <a:pt x="437642" y="45593"/>
                  </a:lnTo>
                  <a:lnTo>
                    <a:pt x="437642" y="54102"/>
                  </a:lnTo>
                  <a:lnTo>
                    <a:pt x="416737" y="87731"/>
                  </a:lnTo>
                  <a:lnTo>
                    <a:pt x="407924" y="96012"/>
                  </a:lnTo>
                  <a:lnTo>
                    <a:pt x="381406" y="73964"/>
                  </a:lnTo>
                  <a:lnTo>
                    <a:pt x="376174" y="68961"/>
                  </a:lnTo>
                  <a:lnTo>
                    <a:pt x="372110" y="63627"/>
                  </a:lnTo>
                  <a:lnTo>
                    <a:pt x="369316" y="58039"/>
                  </a:lnTo>
                  <a:lnTo>
                    <a:pt x="366395" y="52451"/>
                  </a:lnTo>
                  <a:lnTo>
                    <a:pt x="365086" y="47244"/>
                  </a:lnTo>
                  <a:lnTo>
                    <a:pt x="364998" y="32766"/>
                  </a:lnTo>
                  <a:lnTo>
                    <a:pt x="368427" y="25273"/>
                  </a:lnTo>
                  <a:lnTo>
                    <a:pt x="402209" y="9398"/>
                  </a:lnTo>
                  <a:lnTo>
                    <a:pt x="409968" y="10007"/>
                  </a:lnTo>
                  <a:lnTo>
                    <a:pt x="437045" y="37579"/>
                  </a:lnTo>
                  <a:lnTo>
                    <a:pt x="437642" y="45593"/>
                  </a:lnTo>
                  <a:lnTo>
                    <a:pt x="437642" y="9448"/>
                  </a:lnTo>
                  <a:lnTo>
                    <a:pt x="401828" y="0"/>
                  </a:lnTo>
                  <a:lnTo>
                    <a:pt x="388874" y="977"/>
                  </a:lnTo>
                  <a:lnTo>
                    <a:pt x="350837" y="23571"/>
                  </a:lnTo>
                  <a:lnTo>
                    <a:pt x="341630" y="52197"/>
                  </a:lnTo>
                  <a:lnTo>
                    <a:pt x="342074" y="59093"/>
                  </a:lnTo>
                  <a:lnTo>
                    <a:pt x="361213" y="94043"/>
                  </a:lnTo>
                  <a:lnTo>
                    <a:pt x="382651" y="113284"/>
                  </a:lnTo>
                  <a:lnTo>
                    <a:pt x="371551" y="121691"/>
                  </a:lnTo>
                  <a:lnTo>
                    <a:pt x="344678" y="151955"/>
                  </a:lnTo>
                  <a:lnTo>
                    <a:pt x="339217" y="173609"/>
                  </a:lnTo>
                  <a:lnTo>
                    <a:pt x="340067" y="182740"/>
                  </a:lnTo>
                  <a:lnTo>
                    <a:pt x="362648" y="216420"/>
                  </a:lnTo>
                  <a:lnTo>
                    <a:pt x="401701" y="227457"/>
                  </a:lnTo>
                  <a:lnTo>
                    <a:pt x="415290" y="226415"/>
                  </a:lnTo>
                  <a:lnTo>
                    <a:pt x="455536" y="202349"/>
                  </a:lnTo>
                  <a:lnTo>
                    <a:pt x="465328" y="172847"/>
                  </a:lnTo>
                  <a:lnTo>
                    <a:pt x="465328" y="170180"/>
                  </a:lnTo>
                  <a:close/>
                </a:path>
                <a:path w="582295" h="228600">
                  <a:moveTo>
                    <a:pt x="582206" y="137172"/>
                  </a:moveTo>
                  <a:lnTo>
                    <a:pt x="498729" y="137172"/>
                  </a:lnTo>
                  <a:lnTo>
                    <a:pt x="498729" y="161544"/>
                  </a:lnTo>
                  <a:lnTo>
                    <a:pt x="582206" y="161544"/>
                  </a:lnTo>
                  <a:lnTo>
                    <a:pt x="582206" y="137172"/>
                  </a:lnTo>
                  <a:close/>
                </a:path>
              </a:pathLst>
            </a:custGeom>
            <a:solidFill>
              <a:srgbClr val="FFFFFF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65041" y="2836672"/>
              <a:ext cx="1698244" cy="228091"/>
            </a:xfrm>
            <a:prstGeom prst="rect">
              <a:avLst/>
            </a:prstGeom>
          </p:spPr>
        </p:pic>
      </p:grpSp>
      <p:pic>
        <p:nvPicPr>
          <p:cNvPr id="22" name="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60539" y="3379215"/>
            <a:ext cx="218274" cy="228092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1373886" y="3373120"/>
            <a:ext cx="767080" cy="233045"/>
          </a:xfrm>
          <a:custGeom>
            <a:avLst/>
            <a:gdLst/>
            <a:ahLst/>
            <a:cxnLst/>
            <a:rect l="l" t="t" r="r" b="b"/>
            <a:pathLst>
              <a:path w="767080" h="233045">
                <a:moveTo>
                  <a:pt x="93979" y="223646"/>
                </a:moveTo>
                <a:lnTo>
                  <a:pt x="0" y="223646"/>
                </a:lnTo>
                <a:lnTo>
                  <a:pt x="0" y="229615"/>
                </a:lnTo>
                <a:lnTo>
                  <a:pt x="93979" y="229615"/>
                </a:lnTo>
                <a:lnTo>
                  <a:pt x="93979" y="223646"/>
                </a:lnTo>
                <a:close/>
              </a:path>
              <a:path w="767080" h="233045">
                <a:moveTo>
                  <a:pt x="162940" y="10667"/>
                </a:moveTo>
                <a:lnTo>
                  <a:pt x="0" y="10667"/>
                </a:lnTo>
                <a:lnTo>
                  <a:pt x="0" y="16637"/>
                </a:lnTo>
                <a:lnTo>
                  <a:pt x="13080" y="16637"/>
                </a:lnTo>
                <a:lnTo>
                  <a:pt x="18033" y="17906"/>
                </a:lnTo>
                <a:lnTo>
                  <a:pt x="22605" y="20446"/>
                </a:lnTo>
                <a:lnTo>
                  <a:pt x="25907" y="22478"/>
                </a:lnTo>
                <a:lnTo>
                  <a:pt x="28193" y="24764"/>
                </a:lnTo>
                <a:lnTo>
                  <a:pt x="29209" y="27431"/>
                </a:lnTo>
                <a:lnTo>
                  <a:pt x="30606" y="30987"/>
                </a:lnTo>
                <a:lnTo>
                  <a:pt x="31368" y="38353"/>
                </a:lnTo>
                <a:lnTo>
                  <a:pt x="31368" y="203962"/>
                </a:lnTo>
                <a:lnTo>
                  <a:pt x="29971" y="212343"/>
                </a:lnTo>
                <a:lnTo>
                  <a:pt x="27431" y="215772"/>
                </a:lnTo>
                <a:lnTo>
                  <a:pt x="23367" y="220979"/>
                </a:lnTo>
                <a:lnTo>
                  <a:pt x="16763" y="223646"/>
                </a:lnTo>
                <a:lnTo>
                  <a:pt x="80898" y="223646"/>
                </a:lnTo>
                <a:lnTo>
                  <a:pt x="75945" y="222376"/>
                </a:lnTo>
                <a:lnTo>
                  <a:pt x="71247" y="219709"/>
                </a:lnTo>
                <a:lnTo>
                  <a:pt x="67817" y="217804"/>
                </a:lnTo>
                <a:lnTo>
                  <a:pt x="65531" y="215518"/>
                </a:lnTo>
                <a:lnTo>
                  <a:pt x="64388" y="212851"/>
                </a:lnTo>
                <a:lnTo>
                  <a:pt x="62991" y="209295"/>
                </a:lnTo>
                <a:lnTo>
                  <a:pt x="62356" y="201929"/>
                </a:lnTo>
                <a:lnTo>
                  <a:pt x="62356" y="122046"/>
                </a:lnTo>
                <a:lnTo>
                  <a:pt x="136778" y="122046"/>
                </a:lnTo>
                <a:lnTo>
                  <a:pt x="136778" y="108712"/>
                </a:lnTo>
                <a:lnTo>
                  <a:pt x="62356" y="108712"/>
                </a:lnTo>
                <a:lnTo>
                  <a:pt x="62356" y="22605"/>
                </a:lnTo>
                <a:lnTo>
                  <a:pt x="163444" y="22605"/>
                </a:lnTo>
                <a:lnTo>
                  <a:pt x="162940" y="10667"/>
                </a:lnTo>
                <a:close/>
              </a:path>
              <a:path w="767080" h="233045">
                <a:moveTo>
                  <a:pt x="136778" y="122046"/>
                </a:moveTo>
                <a:lnTo>
                  <a:pt x="109473" y="122046"/>
                </a:lnTo>
                <a:lnTo>
                  <a:pt x="115061" y="123062"/>
                </a:lnTo>
                <a:lnTo>
                  <a:pt x="118744" y="125094"/>
                </a:lnTo>
                <a:lnTo>
                  <a:pt x="130809" y="152780"/>
                </a:lnTo>
                <a:lnTo>
                  <a:pt x="136778" y="152780"/>
                </a:lnTo>
                <a:lnTo>
                  <a:pt x="136778" y="122046"/>
                </a:lnTo>
                <a:close/>
              </a:path>
              <a:path w="767080" h="233045">
                <a:moveTo>
                  <a:pt x="136778" y="78612"/>
                </a:moveTo>
                <a:lnTo>
                  <a:pt x="130809" y="78612"/>
                </a:lnTo>
                <a:lnTo>
                  <a:pt x="129498" y="86828"/>
                </a:lnTo>
                <a:lnTo>
                  <a:pt x="127650" y="93567"/>
                </a:lnTo>
                <a:lnTo>
                  <a:pt x="125255" y="98829"/>
                </a:lnTo>
                <a:lnTo>
                  <a:pt x="122300" y="102615"/>
                </a:lnTo>
                <a:lnTo>
                  <a:pt x="118109" y="106679"/>
                </a:lnTo>
                <a:lnTo>
                  <a:pt x="111378" y="108712"/>
                </a:lnTo>
                <a:lnTo>
                  <a:pt x="136778" y="108712"/>
                </a:lnTo>
                <a:lnTo>
                  <a:pt x="136778" y="78612"/>
                </a:lnTo>
                <a:close/>
              </a:path>
              <a:path w="767080" h="233045">
                <a:moveTo>
                  <a:pt x="163444" y="22605"/>
                </a:moveTo>
                <a:lnTo>
                  <a:pt x="110616" y="22605"/>
                </a:lnTo>
                <a:lnTo>
                  <a:pt x="118619" y="22798"/>
                </a:lnTo>
                <a:lnTo>
                  <a:pt x="125491" y="23383"/>
                </a:lnTo>
                <a:lnTo>
                  <a:pt x="156590" y="48513"/>
                </a:lnTo>
                <a:lnTo>
                  <a:pt x="159384" y="58800"/>
                </a:lnTo>
                <a:lnTo>
                  <a:pt x="164972" y="58800"/>
                </a:lnTo>
                <a:lnTo>
                  <a:pt x="163444" y="22605"/>
                </a:lnTo>
                <a:close/>
              </a:path>
              <a:path w="767080" h="233045">
                <a:moveTo>
                  <a:pt x="258571" y="223774"/>
                </a:moveTo>
                <a:lnTo>
                  <a:pt x="182752" y="223774"/>
                </a:lnTo>
                <a:lnTo>
                  <a:pt x="182752" y="229615"/>
                </a:lnTo>
                <a:lnTo>
                  <a:pt x="258571" y="229615"/>
                </a:lnTo>
                <a:lnTo>
                  <a:pt x="258571" y="223774"/>
                </a:lnTo>
                <a:close/>
              </a:path>
              <a:path w="767080" h="233045">
                <a:moveTo>
                  <a:pt x="232663" y="98805"/>
                </a:moveTo>
                <a:lnTo>
                  <a:pt x="196850" y="98805"/>
                </a:lnTo>
                <a:lnTo>
                  <a:pt x="199262" y="99567"/>
                </a:lnTo>
                <a:lnTo>
                  <a:pt x="201167" y="101091"/>
                </a:lnTo>
                <a:lnTo>
                  <a:pt x="205994" y="204977"/>
                </a:lnTo>
                <a:lnTo>
                  <a:pt x="205739" y="210184"/>
                </a:lnTo>
                <a:lnTo>
                  <a:pt x="205231" y="211962"/>
                </a:lnTo>
                <a:lnTo>
                  <a:pt x="204215" y="215772"/>
                </a:lnTo>
                <a:lnTo>
                  <a:pt x="202310" y="218566"/>
                </a:lnTo>
                <a:lnTo>
                  <a:pt x="199516" y="220217"/>
                </a:lnTo>
                <a:lnTo>
                  <a:pt x="195960" y="222630"/>
                </a:lnTo>
                <a:lnTo>
                  <a:pt x="190372" y="223774"/>
                </a:lnTo>
                <a:lnTo>
                  <a:pt x="251840" y="223774"/>
                </a:lnTo>
                <a:lnTo>
                  <a:pt x="246760" y="222884"/>
                </a:lnTo>
                <a:lnTo>
                  <a:pt x="243204" y="220852"/>
                </a:lnTo>
                <a:lnTo>
                  <a:pt x="239648" y="218947"/>
                </a:lnTo>
                <a:lnTo>
                  <a:pt x="237108" y="216534"/>
                </a:lnTo>
                <a:lnTo>
                  <a:pt x="233679" y="209422"/>
                </a:lnTo>
                <a:lnTo>
                  <a:pt x="232663" y="203200"/>
                </a:lnTo>
                <a:lnTo>
                  <a:pt x="232663" y="124205"/>
                </a:lnTo>
                <a:lnTo>
                  <a:pt x="236523" y="117131"/>
                </a:lnTo>
                <a:lnTo>
                  <a:pt x="240299" y="111140"/>
                </a:lnTo>
                <a:lnTo>
                  <a:pt x="240694" y="110616"/>
                </a:lnTo>
                <a:lnTo>
                  <a:pt x="232663" y="110616"/>
                </a:lnTo>
                <a:lnTo>
                  <a:pt x="232663" y="98805"/>
                </a:lnTo>
                <a:close/>
              </a:path>
              <a:path w="767080" h="233045">
                <a:moveTo>
                  <a:pt x="276732" y="77342"/>
                </a:moveTo>
                <a:lnTo>
                  <a:pt x="270763" y="77342"/>
                </a:lnTo>
                <a:lnTo>
                  <a:pt x="261096" y="79416"/>
                </a:lnTo>
                <a:lnTo>
                  <a:pt x="251523" y="85645"/>
                </a:lnTo>
                <a:lnTo>
                  <a:pt x="242046" y="96041"/>
                </a:lnTo>
                <a:lnTo>
                  <a:pt x="232663" y="110616"/>
                </a:lnTo>
                <a:lnTo>
                  <a:pt x="240694" y="110616"/>
                </a:lnTo>
                <a:lnTo>
                  <a:pt x="244004" y="106221"/>
                </a:lnTo>
                <a:lnTo>
                  <a:pt x="247650" y="102362"/>
                </a:lnTo>
                <a:lnTo>
                  <a:pt x="249935" y="100202"/>
                </a:lnTo>
                <a:lnTo>
                  <a:pt x="252094" y="99187"/>
                </a:lnTo>
                <a:lnTo>
                  <a:pt x="291338" y="99187"/>
                </a:lnTo>
                <a:lnTo>
                  <a:pt x="291338" y="90550"/>
                </a:lnTo>
                <a:lnTo>
                  <a:pt x="289306" y="86359"/>
                </a:lnTo>
                <a:lnTo>
                  <a:pt x="281558" y="79120"/>
                </a:lnTo>
                <a:lnTo>
                  <a:pt x="276732" y="77342"/>
                </a:lnTo>
                <a:close/>
              </a:path>
              <a:path w="767080" h="233045">
                <a:moveTo>
                  <a:pt x="291338" y="99187"/>
                </a:moveTo>
                <a:lnTo>
                  <a:pt x="256286" y="99187"/>
                </a:lnTo>
                <a:lnTo>
                  <a:pt x="259714" y="100964"/>
                </a:lnTo>
                <a:lnTo>
                  <a:pt x="264413" y="104775"/>
                </a:lnTo>
                <a:lnTo>
                  <a:pt x="269113" y="108457"/>
                </a:lnTo>
                <a:lnTo>
                  <a:pt x="273303" y="110235"/>
                </a:lnTo>
                <a:lnTo>
                  <a:pt x="280924" y="110235"/>
                </a:lnTo>
                <a:lnTo>
                  <a:pt x="284352" y="108838"/>
                </a:lnTo>
                <a:lnTo>
                  <a:pt x="289940" y="102996"/>
                </a:lnTo>
                <a:lnTo>
                  <a:pt x="291288" y="99567"/>
                </a:lnTo>
                <a:lnTo>
                  <a:pt x="291338" y="99187"/>
                </a:lnTo>
                <a:close/>
              </a:path>
              <a:path w="767080" h="233045">
                <a:moveTo>
                  <a:pt x="232663" y="77342"/>
                </a:moveTo>
                <a:lnTo>
                  <a:pt x="225932" y="77342"/>
                </a:lnTo>
                <a:lnTo>
                  <a:pt x="181228" y="95376"/>
                </a:lnTo>
                <a:lnTo>
                  <a:pt x="182752" y="101218"/>
                </a:lnTo>
                <a:lnTo>
                  <a:pt x="186944" y="99567"/>
                </a:lnTo>
                <a:lnTo>
                  <a:pt x="190753" y="98805"/>
                </a:lnTo>
                <a:lnTo>
                  <a:pt x="232663" y="98805"/>
                </a:lnTo>
                <a:lnTo>
                  <a:pt x="232663" y="77342"/>
                </a:lnTo>
                <a:close/>
              </a:path>
              <a:path w="767080" h="233045">
                <a:moveTo>
                  <a:pt x="399033" y="87249"/>
                </a:moveTo>
                <a:lnTo>
                  <a:pt x="364363" y="87249"/>
                </a:lnTo>
                <a:lnTo>
                  <a:pt x="371220" y="89915"/>
                </a:lnTo>
                <a:lnTo>
                  <a:pt x="375919" y="95376"/>
                </a:lnTo>
                <a:lnTo>
                  <a:pt x="382905" y="131571"/>
                </a:lnTo>
                <a:lnTo>
                  <a:pt x="365212" y="138263"/>
                </a:lnTo>
                <a:lnTo>
                  <a:pt x="350234" y="144430"/>
                </a:lnTo>
                <a:lnTo>
                  <a:pt x="314499" y="165211"/>
                </a:lnTo>
                <a:lnTo>
                  <a:pt x="300608" y="187325"/>
                </a:lnTo>
                <a:lnTo>
                  <a:pt x="300669" y="195357"/>
                </a:lnTo>
                <a:lnTo>
                  <a:pt x="321770" y="230076"/>
                </a:lnTo>
                <a:lnTo>
                  <a:pt x="335788" y="232663"/>
                </a:lnTo>
                <a:lnTo>
                  <a:pt x="342391" y="232663"/>
                </a:lnTo>
                <a:lnTo>
                  <a:pt x="375470" y="213994"/>
                </a:lnTo>
                <a:lnTo>
                  <a:pt x="344677" y="213994"/>
                </a:lnTo>
                <a:lnTo>
                  <a:pt x="339344" y="211454"/>
                </a:lnTo>
                <a:lnTo>
                  <a:pt x="330072" y="201167"/>
                </a:lnTo>
                <a:lnTo>
                  <a:pt x="327659" y="194690"/>
                </a:lnTo>
                <a:lnTo>
                  <a:pt x="327659" y="180847"/>
                </a:lnTo>
                <a:lnTo>
                  <a:pt x="329564" y="175259"/>
                </a:lnTo>
                <a:lnTo>
                  <a:pt x="333247" y="170052"/>
                </a:lnTo>
                <a:lnTo>
                  <a:pt x="336803" y="164845"/>
                </a:lnTo>
                <a:lnTo>
                  <a:pt x="371804" y="145978"/>
                </a:lnTo>
                <a:lnTo>
                  <a:pt x="382905" y="141477"/>
                </a:lnTo>
                <a:lnTo>
                  <a:pt x="409575" y="141477"/>
                </a:lnTo>
                <a:lnTo>
                  <a:pt x="409482" y="123189"/>
                </a:lnTo>
                <a:lnTo>
                  <a:pt x="403606" y="92582"/>
                </a:lnTo>
                <a:lnTo>
                  <a:pt x="399033" y="87249"/>
                </a:lnTo>
                <a:close/>
              </a:path>
              <a:path w="767080" h="233045">
                <a:moveTo>
                  <a:pt x="411360" y="208279"/>
                </a:moveTo>
                <a:lnTo>
                  <a:pt x="382905" y="208279"/>
                </a:lnTo>
                <a:lnTo>
                  <a:pt x="383031" y="217169"/>
                </a:lnTo>
                <a:lnTo>
                  <a:pt x="384682" y="223392"/>
                </a:lnTo>
                <a:lnTo>
                  <a:pt x="387731" y="227075"/>
                </a:lnTo>
                <a:lnTo>
                  <a:pt x="390906" y="230631"/>
                </a:lnTo>
                <a:lnTo>
                  <a:pt x="395096" y="232537"/>
                </a:lnTo>
                <a:lnTo>
                  <a:pt x="400431" y="232537"/>
                </a:lnTo>
                <a:lnTo>
                  <a:pt x="408739" y="231014"/>
                </a:lnTo>
                <a:lnTo>
                  <a:pt x="417274" y="226456"/>
                </a:lnTo>
                <a:lnTo>
                  <a:pt x="426023" y="218874"/>
                </a:lnTo>
                <a:lnTo>
                  <a:pt x="431648" y="212216"/>
                </a:lnTo>
                <a:lnTo>
                  <a:pt x="415670" y="212216"/>
                </a:lnTo>
                <a:lnTo>
                  <a:pt x="414274" y="211581"/>
                </a:lnTo>
                <a:lnTo>
                  <a:pt x="413003" y="210565"/>
                </a:lnTo>
                <a:lnTo>
                  <a:pt x="411861" y="209422"/>
                </a:lnTo>
                <a:lnTo>
                  <a:pt x="411360" y="208279"/>
                </a:lnTo>
                <a:close/>
              </a:path>
              <a:path w="767080" h="233045">
                <a:moveTo>
                  <a:pt x="409575" y="141477"/>
                </a:moveTo>
                <a:lnTo>
                  <a:pt x="382905" y="141477"/>
                </a:lnTo>
                <a:lnTo>
                  <a:pt x="382905" y="197865"/>
                </a:lnTo>
                <a:lnTo>
                  <a:pt x="373381" y="204886"/>
                </a:lnTo>
                <a:lnTo>
                  <a:pt x="364823" y="209930"/>
                </a:lnTo>
                <a:lnTo>
                  <a:pt x="357241" y="212975"/>
                </a:lnTo>
                <a:lnTo>
                  <a:pt x="350646" y="213994"/>
                </a:lnTo>
                <a:lnTo>
                  <a:pt x="375470" y="213994"/>
                </a:lnTo>
                <a:lnTo>
                  <a:pt x="382905" y="208279"/>
                </a:lnTo>
                <a:lnTo>
                  <a:pt x="411360" y="208279"/>
                </a:lnTo>
                <a:lnTo>
                  <a:pt x="410971" y="207390"/>
                </a:lnTo>
                <a:lnTo>
                  <a:pt x="409622" y="187856"/>
                </a:lnTo>
                <a:lnTo>
                  <a:pt x="409575" y="141477"/>
                </a:lnTo>
                <a:close/>
              </a:path>
              <a:path w="767080" h="233045">
                <a:moveTo>
                  <a:pt x="434975" y="199262"/>
                </a:moveTo>
                <a:lnTo>
                  <a:pt x="428497" y="205739"/>
                </a:lnTo>
                <a:lnTo>
                  <a:pt x="424180" y="209676"/>
                </a:lnTo>
                <a:lnTo>
                  <a:pt x="420624" y="211835"/>
                </a:lnTo>
                <a:lnTo>
                  <a:pt x="419100" y="212216"/>
                </a:lnTo>
                <a:lnTo>
                  <a:pt x="431648" y="212216"/>
                </a:lnTo>
                <a:lnTo>
                  <a:pt x="434975" y="208279"/>
                </a:lnTo>
                <a:lnTo>
                  <a:pt x="434975" y="199262"/>
                </a:lnTo>
                <a:close/>
              </a:path>
              <a:path w="767080" h="233045">
                <a:moveTo>
                  <a:pt x="360299" y="77342"/>
                </a:moveTo>
                <a:lnTo>
                  <a:pt x="320420" y="89026"/>
                </a:lnTo>
                <a:lnTo>
                  <a:pt x="306196" y="114426"/>
                </a:lnTo>
                <a:lnTo>
                  <a:pt x="306281" y="119633"/>
                </a:lnTo>
                <a:lnTo>
                  <a:pt x="307466" y="123189"/>
                </a:lnTo>
                <a:lnTo>
                  <a:pt x="312546" y="128777"/>
                </a:lnTo>
                <a:lnTo>
                  <a:pt x="315849" y="130175"/>
                </a:lnTo>
                <a:lnTo>
                  <a:pt x="323850" y="130175"/>
                </a:lnTo>
                <a:lnTo>
                  <a:pt x="333297" y="107124"/>
                </a:lnTo>
                <a:lnTo>
                  <a:pt x="333334" y="100405"/>
                </a:lnTo>
                <a:lnTo>
                  <a:pt x="335280" y="96392"/>
                </a:lnTo>
                <a:lnTo>
                  <a:pt x="339344" y="92709"/>
                </a:lnTo>
                <a:lnTo>
                  <a:pt x="343281" y="89026"/>
                </a:lnTo>
                <a:lnTo>
                  <a:pt x="348741" y="87249"/>
                </a:lnTo>
                <a:lnTo>
                  <a:pt x="399033" y="87249"/>
                </a:lnTo>
                <a:lnTo>
                  <a:pt x="392651" y="83933"/>
                </a:lnTo>
                <a:lnTo>
                  <a:pt x="385891" y="81039"/>
                </a:lnTo>
                <a:lnTo>
                  <a:pt x="378253" y="78978"/>
                </a:lnTo>
                <a:lnTo>
                  <a:pt x="369734" y="77749"/>
                </a:lnTo>
                <a:lnTo>
                  <a:pt x="360299" y="77342"/>
                </a:lnTo>
                <a:close/>
              </a:path>
              <a:path w="767080" h="233045">
                <a:moveTo>
                  <a:pt x="512571" y="223774"/>
                </a:moveTo>
                <a:lnTo>
                  <a:pt x="439419" y="223774"/>
                </a:lnTo>
                <a:lnTo>
                  <a:pt x="439419" y="229615"/>
                </a:lnTo>
                <a:lnTo>
                  <a:pt x="512571" y="229615"/>
                </a:lnTo>
                <a:lnTo>
                  <a:pt x="512571" y="223774"/>
                </a:lnTo>
                <a:close/>
              </a:path>
              <a:path w="767080" h="233045">
                <a:moveTo>
                  <a:pt x="599058" y="223774"/>
                </a:moveTo>
                <a:lnTo>
                  <a:pt x="525907" y="223774"/>
                </a:lnTo>
                <a:lnTo>
                  <a:pt x="525907" y="229615"/>
                </a:lnTo>
                <a:lnTo>
                  <a:pt x="599058" y="229615"/>
                </a:lnTo>
                <a:lnTo>
                  <a:pt x="599058" y="223774"/>
                </a:lnTo>
                <a:close/>
              </a:path>
              <a:path w="767080" h="233045">
                <a:moveTo>
                  <a:pt x="488569" y="98805"/>
                </a:moveTo>
                <a:lnTo>
                  <a:pt x="453136" y="98805"/>
                </a:lnTo>
                <a:lnTo>
                  <a:pt x="455294" y="99567"/>
                </a:lnTo>
                <a:lnTo>
                  <a:pt x="458596" y="102362"/>
                </a:lnTo>
                <a:lnTo>
                  <a:pt x="461899" y="207009"/>
                </a:lnTo>
                <a:lnTo>
                  <a:pt x="460628" y="214249"/>
                </a:lnTo>
                <a:lnTo>
                  <a:pt x="455294" y="221868"/>
                </a:lnTo>
                <a:lnTo>
                  <a:pt x="450214" y="223774"/>
                </a:lnTo>
                <a:lnTo>
                  <a:pt x="504570" y="223774"/>
                </a:lnTo>
                <a:lnTo>
                  <a:pt x="499237" y="223138"/>
                </a:lnTo>
                <a:lnTo>
                  <a:pt x="496569" y="221614"/>
                </a:lnTo>
                <a:lnTo>
                  <a:pt x="493902" y="220217"/>
                </a:lnTo>
                <a:lnTo>
                  <a:pt x="491870" y="217931"/>
                </a:lnTo>
                <a:lnTo>
                  <a:pt x="489203" y="212343"/>
                </a:lnTo>
                <a:lnTo>
                  <a:pt x="488648" y="207009"/>
                </a:lnTo>
                <a:lnTo>
                  <a:pt x="488601" y="118205"/>
                </a:lnTo>
                <a:lnTo>
                  <a:pt x="498095" y="108995"/>
                </a:lnTo>
                <a:lnTo>
                  <a:pt x="498506" y="108712"/>
                </a:lnTo>
                <a:lnTo>
                  <a:pt x="488569" y="108712"/>
                </a:lnTo>
                <a:lnTo>
                  <a:pt x="488569" y="98805"/>
                </a:lnTo>
                <a:close/>
              </a:path>
              <a:path w="767080" h="233045">
                <a:moveTo>
                  <a:pt x="570510" y="97154"/>
                </a:moveTo>
                <a:lnTo>
                  <a:pt x="535051" y="97154"/>
                </a:lnTo>
                <a:lnTo>
                  <a:pt x="541019" y="100202"/>
                </a:lnTo>
                <a:lnTo>
                  <a:pt x="544449" y="106299"/>
                </a:lnTo>
                <a:lnTo>
                  <a:pt x="549668" y="207009"/>
                </a:lnTo>
                <a:lnTo>
                  <a:pt x="549528" y="209803"/>
                </a:lnTo>
                <a:lnTo>
                  <a:pt x="535813" y="223774"/>
                </a:lnTo>
                <a:lnTo>
                  <a:pt x="591946" y="223774"/>
                </a:lnTo>
                <a:lnTo>
                  <a:pt x="586994" y="223012"/>
                </a:lnTo>
                <a:lnTo>
                  <a:pt x="584326" y="221487"/>
                </a:lnTo>
                <a:lnTo>
                  <a:pt x="581787" y="220090"/>
                </a:lnTo>
                <a:lnTo>
                  <a:pt x="576452" y="133095"/>
                </a:lnTo>
                <a:lnTo>
                  <a:pt x="576218" y="123737"/>
                </a:lnTo>
                <a:lnTo>
                  <a:pt x="575532" y="115665"/>
                </a:lnTo>
                <a:lnTo>
                  <a:pt x="574436" y="108995"/>
                </a:lnTo>
                <a:lnTo>
                  <a:pt x="572896" y="103377"/>
                </a:lnTo>
                <a:lnTo>
                  <a:pt x="570510" y="97154"/>
                </a:lnTo>
                <a:close/>
              </a:path>
              <a:path w="767080" h="233045">
                <a:moveTo>
                  <a:pt x="546226" y="77342"/>
                </a:moveTo>
                <a:lnTo>
                  <a:pt x="538099" y="77342"/>
                </a:lnTo>
                <a:lnTo>
                  <a:pt x="526145" y="79297"/>
                </a:lnTo>
                <a:lnTo>
                  <a:pt x="513905" y="85169"/>
                </a:lnTo>
                <a:lnTo>
                  <a:pt x="501380" y="94970"/>
                </a:lnTo>
                <a:lnTo>
                  <a:pt x="488569" y="108712"/>
                </a:lnTo>
                <a:lnTo>
                  <a:pt x="498506" y="108712"/>
                </a:lnTo>
                <a:lnTo>
                  <a:pt x="507634" y="102409"/>
                </a:lnTo>
                <a:lnTo>
                  <a:pt x="517197" y="98466"/>
                </a:lnTo>
                <a:lnTo>
                  <a:pt x="526795" y="97154"/>
                </a:lnTo>
                <a:lnTo>
                  <a:pt x="570510" y="97154"/>
                </a:lnTo>
                <a:lnTo>
                  <a:pt x="569340" y="94106"/>
                </a:lnTo>
                <a:lnTo>
                  <a:pt x="564769" y="87375"/>
                </a:lnTo>
                <a:lnTo>
                  <a:pt x="558926" y="83438"/>
                </a:lnTo>
                <a:lnTo>
                  <a:pt x="553084" y="79375"/>
                </a:lnTo>
                <a:lnTo>
                  <a:pt x="546226" y="77342"/>
                </a:lnTo>
                <a:close/>
              </a:path>
              <a:path w="767080" h="233045">
                <a:moveTo>
                  <a:pt x="488569" y="77342"/>
                </a:moveTo>
                <a:lnTo>
                  <a:pt x="481583" y="77342"/>
                </a:lnTo>
                <a:lnTo>
                  <a:pt x="437006" y="95376"/>
                </a:lnTo>
                <a:lnTo>
                  <a:pt x="439419" y="101218"/>
                </a:lnTo>
                <a:lnTo>
                  <a:pt x="443611" y="99567"/>
                </a:lnTo>
                <a:lnTo>
                  <a:pt x="447294" y="98805"/>
                </a:lnTo>
                <a:lnTo>
                  <a:pt x="488569" y="98805"/>
                </a:lnTo>
                <a:lnTo>
                  <a:pt x="488569" y="77342"/>
                </a:lnTo>
                <a:close/>
              </a:path>
              <a:path w="767080" h="233045">
                <a:moveTo>
                  <a:pt x="653795" y="20954"/>
                </a:moveTo>
                <a:lnTo>
                  <a:pt x="618108" y="20954"/>
                </a:lnTo>
                <a:lnTo>
                  <a:pt x="620394" y="21716"/>
                </a:lnTo>
                <a:lnTo>
                  <a:pt x="622172" y="23113"/>
                </a:lnTo>
                <a:lnTo>
                  <a:pt x="626983" y="205993"/>
                </a:lnTo>
                <a:lnTo>
                  <a:pt x="626237" y="211962"/>
                </a:lnTo>
                <a:lnTo>
                  <a:pt x="609981" y="223774"/>
                </a:lnTo>
                <a:lnTo>
                  <a:pt x="602488" y="223774"/>
                </a:lnTo>
                <a:lnTo>
                  <a:pt x="602488" y="229615"/>
                </a:lnTo>
                <a:lnTo>
                  <a:pt x="677671" y="229615"/>
                </a:lnTo>
                <a:lnTo>
                  <a:pt x="677671" y="223774"/>
                </a:lnTo>
                <a:lnTo>
                  <a:pt x="669416" y="223646"/>
                </a:lnTo>
                <a:lnTo>
                  <a:pt x="663956" y="223012"/>
                </a:lnTo>
                <a:lnTo>
                  <a:pt x="661543" y="221741"/>
                </a:lnTo>
                <a:lnTo>
                  <a:pt x="659002" y="220471"/>
                </a:lnTo>
                <a:lnTo>
                  <a:pt x="657097" y="218312"/>
                </a:lnTo>
                <a:lnTo>
                  <a:pt x="655827" y="215264"/>
                </a:lnTo>
                <a:lnTo>
                  <a:pt x="654489" y="212343"/>
                </a:lnTo>
                <a:lnTo>
                  <a:pt x="654405" y="211962"/>
                </a:lnTo>
                <a:lnTo>
                  <a:pt x="653795" y="205993"/>
                </a:lnTo>
                <a:lnTo>
                  <a:pt x="653795" y="147319"/>
                </a:lnTo>
                <a:lnTo>
                  <a:pt x="686514" y="147319"/>
                </a:lnTo>
                <a:lnTo>
                  <a:pt x="686313" y="147065"/>
                </a:lnTo>
                <a:lnTo>
                  <a:pt x="653795" y="147065"/>
                </a:lnTo>
                <a:lnTo>
                  <a:pt x="653795" y="20954"/>
                </a:lnTo>
                <a:close/>
              </a:path>
              <a:path w="767080" h="233045">
                <a:moveTo>
                  <a:pt x="686514" y="147319"/>
                </a:moveTo>
                <a:lnTo>
                  <a:pt x="653795" y="147319"/>
                </a:lnTo>
                <a:lnTo>
                  <a:pt x="699737" y="205993"/>
                </a:lnTo>
                <a:lnTo>
                  <a:pt x="703452" y="210692"/>
                </a:lnTo>
                <a:lnTo>
                  <a:pt x="705612" y="214756"/>
                </a:lnTo>
                <a:lnTo>
                  <a:pt x="705612" y="219201"/>
                </a:lnTo>
                <a:lnTo>
                  <a:pt x="704850" y="220852"/>
                </a:lnTo>
                <a:lnTo>
                  <a:pt x="703452" y="221995"/>
                </a:lnTo>
                <a:lnTo>
                  <a:pt x="701928" y="223138"/>
                </a:lnTo>
                <a:lnTo>
                  <a:pt x="699262" y="223646"/>
                </a:lnTo>
                <a:lnTo>
                  <a:pt x="695070" y="223774"/>
                </a:lnTo>
                <a:lnTo>
                  <a:pt x="695070" y="229615"/>
                </a:lnTo>
                <a:lnTo>
                  <a:pt x="766952" y="229615"/>
                </a:lnTo>
                <a:lnTo>
                  <a:pt x="766952" y="223774"/>
                </a:lnTo>
                <a:lnTo>
                  <a:pt x="760349" y="223774"/>
                </a:lnTo>
                <a:lnTo>
                  <a:pt x="755650" y="223265"/>
                </a:lnTo>
                <a:lnTo>
                  <a:pt x="725320" y="196199"/>
                </a:lnTo>
                <a:lnTo>
                  <a:pt x="718057" y="187197"/>
                </a:lnTo>
                <a:lnTo>
                  <a:pt x="686514" y="147319"/>
                </a:lnTo>
                <a:close/>
              </a:path>
              <a:path w="767080" h="233045">
                <a:moveTo>
                  <a:pt x="759332" y="81660"/>
                </a:moveTo>
                <a:lnTo>
                  <a:pt x="695070" y="81660"/>
                </a:lnTo>
                <a:lnTo>
                  <a:pt x="695070" y="86867"/>
                </a:lnTo>
                <a:lnTo>
                  <a:pt x="699262" y="87121"/>
                </a:lnTo>
                <a:lnTo>
                  <a:pt x="702182" y="88010"/>
                </a:lnTo>
                <a:lnTo>
                  <a:pt x="705738" y="91058"/>
                </a:lnTo>
                <a:lnTo>
                  <a:pt x="706627" y="92963"/>
                </a:lnTo>
                <a:lnTo>
                  <a:pt x="706627" y="96392"/>
                </a:lnTo>
                <a:lnTo>
                  <a:pt x="653795" y="147065"/>
                </a:lnTo>
                <a:lnTo>
                  <a:pt x="686313" y="147065"/>
                </a:lnTo>
                <a:lnTo>
                  <a:pt x="718057" y="104139"/>
                </a:lnTo>
                <a:lnTo>
                  <a:pt x="737362" y="90931"/>
                </a:lnTo>
                <a:lnTo>
                  <a:pt x="743203" y="88391"/>
                </a:lnTo>
                <a:lnTo>
                  <a:pt x="750569" y="87121"/>
                </a:lnTo>
                <a:lnTo>
                  <a:pt x="759332" y="86867"/>
                </a:lnTo>
                <a:lnTo>
                  <a:pt x="759332" y="81660"/>
                </a:lnTo>
                <a:close/>
              </a:path>
              <a:path w="767080" h="233045">
                <a:moveTo>
                  <a:pt x="653795" y="0"/>
                </a:moveTo>
                <a:lnTo>
                  <a:pt x="646302" y="0"/>
                </a:lnTo>
                <a:lnTo>
                  <a:pt x="602488" y="18033"/>
                </a:lnTo>
                <a:lnTo>
                  <a:pt x="605155" y="23749"/>
                </a:lnTo>
                <a:lnTo>
                  <a:pt x="609726" y="21843"/>
                </a:lnTo>
                <a:lnTo>
                  <a:pt x="613156" y="20954"/>
                </a:lnTo>
                <a:lnTo>
                  <a:pt x="653795" y="20954"/>
                </a:lnTo>
                <a:lnTo>
                  <a:pt x="653795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47264" y="3373120"/>
            <a:ext cx="546735" cy="234315"/>
          </a:xfrm>
          <a:custGeom>
            <a:avLst/>
            <a:gdLst/>
            <a:ahLst/>
            <a:cxnLst/>
            <a:rect l="l" t="t" r="r" b="b"/>
            <a:pathLst>
              <a:path w="546735" h="234314">
                <a:moveTo>
                  <a:pt x="137541" y="223646"/>
                </a:moveTo>
                <a:lnTo>
                  <a:pt x="44704" y="223646"/>
                </a:lnTo>
                <a:lnTo>
                  <a:pt x="44704" y="229615"/>
                </a:lnTo>
                <a:lnTo>
                  <a:pt x="137541" y="229615"/>
                </a:lnTo>
                <a:lnTo>
                  <a:pt x="137541" y="223646"/>
                </a:lnTo>
                <a:close/>
              </a:path>
              <a:path w="546735" h="234314">
                <a:moveTo>
                  <a:pt x="106680" y="24383"/>
                </a:moveTo>
                <a:lnTo>
                  <a:pt x="75692" y="24383"/>
                </a:lnTo>
                <a:lnTo>
                  <a:pt x="75692" y="203962"/>
                </a:lnTo>
                <a:lnTo>
                  <a:pt x="74549" y="211835"/>
                </a:lnTo>
                <a:lnTo>
                  <a:pt x="72136" y="215264"/>
                </a:lnTo>
                <a:lnTo>
                  <a:pt x="68326" y="220852"/>
                </a:lnTo>
                <a:lnTo>
                  <a:pt x="61722" y="223646"/>
                </a:lnTo>
                <a:lnTo>
                  <a:pt x="121412" y="223646"/>
                </a:lnTo>
                <a:lnTo>
                  <a:pt x="115189" y="221360"/>
                </a:lnTo>
                <a:lnTo>
                  <a:pt x="111125" y="216915"/>
                </a:lnTo>
                <a:lnTo>
                  <a:pt x="109198" y="213413"/>
                </a:lnTo>
                <a:lnTo>
                  <a:pt x="107807" y="208041"/>
                </a:lnTo>
                <a:lnTo>
                  <a:pt x="106963" y="200788"/>
                </a:lnTo>
                <a:lnTo>
                  <a:pt x="106680" y="191642"/>
                </a:lnTo>
                <a:lnTo>
                  <a:pt x="106680" y="24383"/>
                </a:lnTo>
                <a:close/>
              </a:path>
              <a:path w="546735" h="234314">
                <a:moveTo>
                  <a:pt x="181356" y="10667"/>
                </a:moveTo>
                <a:lnTo>
                  <a:pt x="2540" y="10667"/>
                </a:lnTo>
                <a:lnTo>
                  <a:pt x="0" y="61975"/>
                </a:lnTo>
                <a:lnTo>
                  <a:pt x="6096" y="61975"/>
                </a:lnTo>
                <a:lnTo>
                  <a:pt x="6858" y="52069"/>
                </a:lnTo>
                <a:lnTo>
                  <a:pt x="9271" y="44195"/>
                </a:lnTo>
                <a:lnTo>
                  <a:pt x="13208" y="38480"/>
                </a:lnTo>
                <a:lnTo>
                  <a:pt x="17145" y="32638"/>
                </a:lnTo>
                <a:lnTo>
                  <a:pt x="21971" y="28701"/>
                </a:lnTo>
                <a:lnTo>
                  <a:pt x="27559" y="26669"/>
                </a:lnTo>
                <a:lnTo>
                  <a:pt x="31877" y="25145"/>
                </a:lnTo>
                <a:lnTo>
                  <a:pt x="39116" y="24383"/>
                </a:lnTo>
                <a:lnTo>
                  <a:pt x="182001" y="24383"/>
                </a:lnTo>
                <a:lnTo>
                  <a:pt x="181356" y="10667"/>
                </a:lnTo>
                <a:close/>
              </a:path>
              <a:path w="546735" h="234314">
                <a:moveTo>
                  <a:pt x="182001" y="24383"/>
                </a:moveTo>
                <a:lnTo>
                  <a:pt x="146558" y="24383"/>
                </a:lnTo>
                <a:lnTo>
                  <a:pt x="153924" y="25907"/>
                </a:lnTo>
                <a:lnTo>
                  <a:pt x="159385" y="28828"/>
                </a:lnTo>
                <a:lnTo>
                  <a:pt x="164973" y="31750"/>
                </a:lnTo>
                <a:lnTo>
                  <a:pt x="169418" y="36321"/>
                </a:lnTo>
                <a:lnTo>
                  <a:pt x="172720" y="42671"/>
                </a:lnTo>
                <a:lnTo>
                  <a:pt x="174752" y="46481"/>
                </a:lnTo>
                <a:lnTo>
                  <a:pt x="176403" y="52958"/>
                </a:lnTo>
                <a:lnTo>
                  <a:pt x="177546" y="61975"/>
                </a:lnTo>
                <a:lnTo>
                  <a:pt x="183769" y="61975"/>
                </a:lnTo>
                <a:lnTo>
                  <a:pt x="182001" y="24383"/>
                </a:lnTo>
                <a:close/>
              </a:path>
              <a:path w="546735" h="234314">
                <a:moveTo>
                  <a:pt x="262638" y="227710"/>
                </a:moveTo>
                <a:lnTo>
                  <a:pt x="200025" y="227710"/>
                </a:lnTo>
                <a:lnTo>
                  <a:pt x="202946" y="228218"/>
                </a:lnTo>
                <a:lnTo>
                  <a:pt x="206502" y="229234"/>
                </a:lnTo>
                <a:lnTo>
                  <a:pt x="214951" y="231401"/>
                </a:lnTo>
                <a:lnTo>
                  <a:pt x="222948" y="232949"/>
                </a:lnTo>
                <a:lnTo>
                  <a:pt x="230469" y="233878"/>
                </a:lnTo>
                <a:lnTo>
                  <a:pt x="237490" y="234187"/>
                </a:lnTo>
                <a:lnTo>
                  <a:pt x="246703" y="233404"/>
                </a:lnTo>
                <a:lnTo>
                  <a:pt x="255476" y="231060"/>
                </a:lnTo>
                <a:lnTo>
                  <a:pt x="262638" y="227710"/>
                </a:lnTo>
                <a:close/>
              </a:path>
              <a:path w="546735" h="234314">
                <a:moveTo>
                  <a:pt x="191897" y="179069"/>
                </a:moveTo>
                <a:lnTo>
                  <a:pt x="186562" y="179069"/>
                </a:lnTo>
                <a:lnTo>
                  <a:pt x="186562" y="231901"/>
                </a:lnTo>
                <a:lnTo>
                  <a:pt x="191897" y="231901"/>
                </a:lnTo>
                <a:lnTo>
                  <a:pt x="193294" y="229107"/>
                </a:lnTo>
                <a:lnTo>
                  <a:pt x="195199" y="227710"/>
                </a:lnTo>
                <a:lnTo>
                  <a:pt x="262638" y="227710"/>
                </a:lnTo>
                <a:lnTo>
                  <a:pt x="263796" y="227169"/>
                </a:lnTo>
                <a:lnTo>
                  <a:pt x="267424" y="224662"/>
                </a:lnTo>
                <a:lnTo>
                  <a:pt x="237744" y="224662"/>
                </a:lnTo>
                <a:lnTo>
                  <a:pt x="230028" y="223928"/>
                </a:lnTo>
                <a:lnTo>
                  <a:pt x="198456" y="198828"/>
                </a:lnTo>
                <a:lnTo>
                  <a:pt x="194685" y="189692"/>
                </a:lnTo>
                <a:lnTo>
                  <a:pt x="191897" y="179069"/>
                </a:lnTo>
                <a:close/>
              </a:path>
              <a:path w="546735" h="234314">
                <a:moveTo>
                  <a:pt x="236601" y="77342"/>
                </a:moveTo>
                <a:lnTo>
                  <a:pt x="230886" y="77342"/>
                </a:lnTo>
                <a:lnTo>
                  <a:pt x="221361" y="78106"/>
                </a:lnTo>
                <a:lnTo>
                  <a:pt x="189071" y="103377"/>
                </a:lnTo>
                <a:lnTo>
                  <a:pt x="185928" y="120141"/>
                </a:lnTo>
                <a:lnTo>
                  <a:pt x="185928" y="129539"/>
                </a:lnTo>
                <a:lnTo>
                  <a:pt x="213205" y="158670"/>
                </a:lnTo>
                <a:lnTo>
                  <a:pt x="234640" y="169908"/>
                </a:lnTo>
                <a:lnTo>
                  <a:pt x="243427" y="174990"/>
                </a:lnTo>
                <a:lnTo>
                  <a:pt x="250261" y="179572"/>
                </a:lnTo>
                <a:lnTo>
                  <a:pt x="255143" y="183641"/>
                </a:lnTo>
                <a:lnTo>
                  <a:pt x="260350" y="188594"/>
                </a:lnTo>
                <a:lnTo>
                  <a:pt x="263017" y="194944"/>
                </a:lnTo>
                <a:lnTo>
                  <a:pt x="263017" y="208406"/>
                </a:lnTo>
                <a:lnTo>
                  <a:pt x="260604" y="213740"/>
                </a:lnTo>
                <a:lnTo>
                  <a:pt x="251206" y="222376"/>
                </a:lnTo>
                <a:lnTo>
                  <a:pt x="245237" y="224662"/>
                </a:lnTo>
                <a:lnTo>
                  <a:pt x="267424" y="224662"/>
                </a:lnTo>
                <a:lnTo>
                  <a:pt x="286847" y="189692"/>
                </a:lnTo>
                <a:lnTo>
                  <a:pt x="286788" y="188594"/>
                </a:lnTo>
                <a:lnTo>
                  <a:pt x="254127" y="147065"/>
                </a:lnTo>
                <a:lnTo>
                  <a:pt x="220345" y="130682"/>
                </a:lnTo>
                <a:lnTo>
                  <a:pt x="213487" y="125983"/>
                </a:lnTo>
                <a:lnTo>
                  <a:pt x="210185" y="121538"/>
                </a:lnTo>
                <a:lnTo>
                  <a:pt x="206756" y="117220"/>
                </a:lnTo>
                <a:lnTo>
                  <a:pt x="204978" y="112140"/>
                </a:lnTo>
                <a:lnTo>
                  <a:pt x="204978" y="101218"/>
                </a:lnTo>
                <a:lnTo>
                  <a:pt x="207264" y="96774"/>
                </a:lnTo>
                <a:lnTo>
                  <a:pt x="211962" y="92837"/>
                </a:lnTo>
                <a:lnTo>
                  <a:pt x="216535" y="88900"/>
                </a:lnTo>
                <a:lnTo>
                  <a:pt x="222631" y="86867"/>
                </a:lnTo>
                <a:lnTo>
                  <a:pt x="275717" y="86867"/>
                </a:lnTo>
                <a:lnTo>
                  <a:pt x="275717" y="83438"/>
                </a:lnTo>
                <a:lnTo>
                  <a:pt x="261112" y="83438"/>
                </a:lnTo>
                <a:lnTo>
                  <a:pt x="257429" y="82676"/>
                </a:lnTo>
                <a:lnTo>
                  <a:pt x="251968" y="81025"/>
                </a:lnTo>
                <a:lnTo>
                  <a:pt x="243712" y="78612"/>
                </a:lnTo>
                <a:lnTo>
                  <a:pt x="236601" y="77342"/>
                </a:lnTo>
                <a:close/>
              </a:path>
              <a:path w="546735" h="234314">
                <a:moveTo>
                  <a:pt x="275717" y="86867"/>
                </a:moveTo>
                <a:lnTo>
                  <a:pt x="230251" y="86867"/>
                </a:lnTo>
                <a:lnTo>
                  <a:pt x="237347" y="87393"/>
                </a:lnTo>
                <a:lnTo>
                  <a:pt x="243776" y="88979"/>
                </a:lnTo>
                <a:lnTo>
                  <a:pt x="270383" y="127762"/>
                </a:lnTo>
                <a:lnTo>
                  <a:pt x="275717" y="127762"/>
                </a:lnTo>
                <a:lnTo>
                  <a:pt x="275717" y="86867"/>
                </a:lnTo>
                <a:close/>
              </a:path>
              <a:path w="546735" h="234314">
                <a:moveTo>
                  <a:pt x="275717" y="77342"/>
                </a:moveTo>
                <a:lnTo>
                  <a:pt x="270383" y="77342"/>
                </a:lnTo>
                <a:lnTo>
                  <a:pt x="269113" y="79882"/>
                </a:lnTo>
                <a:lnTo>
                  <a:pt x="267970" y="81533"/>
                </a:lnTo>
                <a:lnTo>
                  <a:pt x="266954" y="82295"/>
                </a:lnTo>
                <a:lnTo>
                  <a:pt x="266065" y="83057"/>
                </a:lnTo>
                <a:lnTo>
                  <a:pt x="264668" y="83438"/>
                </a:lnTo>
                <a:lnTo>
                  <a:pt x="275717" y="83438"/>
                </a:lnTo>
                <a:lnTo>
                  <a:pt x="275717" y="77342"/>
                </a:lnTo>
                <a:close/>
              </a:path>
              <a:path w="546735" h="234314">
                <a:moveTo>
                  <a:pt x="348488" y="81660"/>
                </a:moveTo>
                <a:lnTo>
                  <a:pt x="296672" y="81660"/>
                </a:lnTo>
                <a:lnTo>
                  <a:pt x="296672" y="87629"/>
                </a:lnTo>
                <a:lnTo>
                  <a:pt x="304419" y="87629"/>
                </a:lnTo>
                <a:lnTo>
                  <a:pt x="309753" y="88264"/>
                </a:lnTo>
                <a:lnTo>
                  <a:pt x="321784" y="180720"/>
                </a:lnTo>
                <a:lnTo>
                  <a:pt x="321907" y="186243"/>
                </a:lnTo>
                <a:lnTo>
                  <a:pt x="337820" y="226949"/>
                </a:lnTo>
                <a:lnTo>
                  <a:pt x="351155" y="234187"/>
                </a:lnTo>
                <a:lnTo>
                  <a:pt x="366903" y="234187"/>
                </a:lnTo>
                <a:lnTo>
                  <a:pt x="398547" y="214249"/>
                </a:lnTo>
                <a:lnTo>
                  <a:pt x="366268" y="214249"/>
                </a:lnTo>
                <a:lnTo>
                  <a:pt x="360426" y="212089"/>
                </a:lnTo>
                <a:lnTo>
                  <a:pt x="348593" y="182921"/>
                </a:lnTo>
                <a:lnTo>
                  <a:pt x="348488" y="81660"/>
                </a:lnTo>
                <a:close/>
              </a:path>
              <a:path w="546735" h="234314">
                <a:moveTo>
                  <a:pt x="437540" y="202818"/>
                </a:moveTo>
                <a:lnTo>
                  <a:pt x="409702" y="202818"/>
                </a:lnTo>
                <a:lnTo>
                  <a:pt x="409702" y="234187"/>
                </a:lnTo>
                <a:lnTo>
                  <a:pt x="416941" y="234187"/>
                </a:lnTo>
                <a:lnTo>
                  <a:pt x="461137" y="215900"/>
                </a:lnTo>
                <a:lnTo>
                  <a:pt x="459968" y="212978"/>
                </a:lnTo>
                <a:lnTo>
                  <a:pt x="445262" y="212978"/>
                </a:lnTo>
                <a:lnTo>
                  <a:pt x="443103" y="212216"/>
                </a:lnTo>
                <a:lnTo>
                  <a:pt x="439547" y="209168"/>
                </a:lnTo>
                <a:lnTo>
                  <a:pt x="438277" y="206501"/>
                </a:lnTo>
                <a:lnTo>
                  <a:pt x="437540" y="202818"/>
                </a:lnTo>
                <a:close/>
              </a:path>
              <a:path w="546735" h="234314">
                <a:moveTo>
                  <a:pt x="436245" y="81660"/>
                </a:moveTo>
                <a:lnTo>
                  <a:pt x="385953" y="81660"/>
                </a:lnTo>
                <a:lnTo>
                  <a:pt x="385953" y="87629"/>
                </a:lnTo>
                <a:lnTo>
                  <a:pt x="395605" y="87883"/>
                </a:lnTo>
                <a:lnTo>
                  <a:pt x="401955" y="89534"/>
                </a:lnTo>
                <a:lnTo>
                  <a:pt x="405003" y="92455"/>
                </a:lnTo>
                <a:lnTo>
                  <a:pt x="408178" y="95376"/>
                </a:lnTo>
                <a:lnTo>
                  <a:pt x="409702" y="101091"/>
                </a:lnTo>
                <a:lnTo>
                  <a:pt x="409702" y="193293"/>
                </a:lnTo>
                <a:lnTo>
                  <a:pt x="403820" y="198911"/>
                </a:lnTo>
                <a:lnTo>
                  <a:pt x="377571" y="214249"/>
                </a:lnTo>
                <a:lnTo>
                  <a:pt x="398547" y="214249"/>
                </a:lnTo>
                <a:lnTo>
                  <a:pt x="400808" y="212089"/>
                </a:lnTo>
                <a:lnTo>
                  <a:pt x="409702" y="202818"/>
                </a:lnTo>
                <a:lnTo>
                  <a:pt x="437540" y="202818"/>
                </a:lnTo>
                <a:lnTo>
                  <a:pt x="436318" y="180720"/>
                </a:lnTo>
                <a:lnTo>
                  <a:pt x="436245" y="81660"/>
                </a:lnTo>
                <a:close/>
              </a:path>
              <a:path w="546735" h="234314">
                <a:moveTo>
                  <a:pt x="458851" y="210184"/>
                </a:moveTo>
                <a:lnTo>
                  <a:pt x="454660" y="212089"/>
                </a:lnTo>
                <a:lnTo>
                  <a:pt x="450977" y="212978"/>
                </a:lnTo>
                <a:lnTo>
                  <a:pt x="459968" y="212978"/>
                </a:lnTo>
                <a:lnTo>
                  <a:pt x="458851" y="210184"/>
                </a:lnTo>
                <a:close/>
              </a:path>
              <a:path w="546735" h="234314">
                <a:moveTo>
                  <a:pt x="514858" y="0"/>
                </a:moveTo>
                <a:lnTo>
                  <a:pt x="505714" y="0"/>
                </a:lnTo>
                <a:lnTo>
                  <a:pt x="501777" y="1524"/>
                </a:lnTo>
                <a:lnTo>
                  <a:pt x="495427" y="7874"/>
                </a:lnTo>
                <a:lnTo>
                  <a:pt x="493903" y="11810"/>
                </a:lnTo>
                <a:lnTo>
                  <a:pt x="493903" y="20827"/>
                </a:lnTo>
                <a:lnTo>
                  <a:pt x="495554" y="24637"/>
                </a:lnTo>
                <a:lnTo>
                  <a:pt x="498729" y="27939"/>
                </a:lnTo>
                <a:lnTo>
                  <a:pt x="502031" y="31114"/>
                </a:lnTo>
                <a:lnTo>
                  <a:pt x="505841" y="32765"/>
                </a:lnTo>
                <a:lnTo>
                  <a:pt x="514858" y="32765"/>
                </a:lnTo>
                <a:lnTo>
                  <a:pt x="518795" y="31114"/>
                </a:lnTo>
                <a:lnTo>
                  <a:pt x="521970" y="27939"/>
                </a:lnTo>
                <a:lnTo>
                  <a:pt x="525145" y="24637"/>
                </a:lnTo>
                <a:lnTo>
                  <a:pt x="526669" y="20827"/>
                </a:lnTo>
                <a:lnTo>
                  <a:pt x="526669" y="11810"/>
                </a:lnTo>
                <a:lnTo>
                  <a:pt x="525145" y="7874"/>
                </a:lnTo>
                <a:lnTo>
                  <a:pt x="518795" y="1524"/>
                </a:lnTo>
                <a:lnTo>
                  <a:pt x="514858" y="0"/>
                </a:lnTo>
                <a:close/>
              </a:path>
              <a:path w="546735" h="234314">
                <a:moveTo>
                  <a:pt x="546227" y="223774"/>
                </a:moveTo>
                <a:lnTo>
                  <a:pt x="474345" y="223774"/>
                </a:lnTo>
                <a:lnTo>
                  <a:pt x="474345" y="229615"/>
                </a:lnTo>
                <a:lnTo>
                  <a:pt x="546227" y="229615"/>
                </a:lnTo>
                <a:lnTo>
                  <a:pt x="546227" y="223774"/>
                </a:lnTo>
                <a:close/>
              </a:path>
              <a:path w="546735" h="234314">
                <a:moveTo>
                  <a:pt x="523748" y="98805"/>
                </a:moveTo>
                <a:lnTo>
                  <a:pt x="488188" y="98805"/>
                </a:lnTo>
                <a:lnTo>
                  <a:pt x="490347" y="99440"/>
                </a:lnTo>
                <a:lnTo>
                  <a:pt x="491998" y="100837"/>
                </a:lnTo>
                <a:lnTo>
                  <a:pt x="496935" y="205485"/>
                </a:lnTo>
                <a:lnTo>
                  <a:pt x="496189" y="211581"/>
                </a:lnTo>
                <a:lnTo>
                  <a:pt x="481584" y="223774"/>
                </a:lnTo>
                <a:lnTo>
                  <a:pt x="539242" y="223774"/>
                </a:lnTo>
                <a:lnTo>
                  <a:pt x="534416" y="223012"/>
                </a:lnTo>
                <a:lnTo>
                  <a:pt x="531749" y="221487"/>
                </a:lnTo>
                <a:lnTo>
                  <a:pt x="529082" y="220090"/>
                </a:lnTo>
                <a:lnTo>
                  <a:pt x="527177" y="217804"/>
                </a:lnTo>
                <a:lnTo>
                  <a:pt x="525780" y="214629"/>
                </a:lnTo>
                <a:lnTo>
                  <a:pt x="524383" y="211581"/>
                </a:lnTo>
                <a:lnTo>
                  <a:pt x="523748" y="205485"/>
                </a:lnTo>
                <a:lnTo>
                  <a:pt x="523748" y="98805"/>
                </a:lnTo>
                <a:close/>
              </a:path>
              <a:path w="546735" h="234314">
                <a:moveTo>
                  <a:pt x="523748" y="77342"/>
                </a:moveTo>
                <a:lnTo>
                  <a:pt x="516636" y="77342"/>
                </a:lnTo>
                <a:lnTo>
                  <a:pt x="472059" y="95376"/>
                </a:lnTo>
                <a:lnTo>
                  <a:pt x="474345" y="101218"/>
                </a:lnTo>
                <a:lnTo>
                  <a:pt x="478663" y="99567"/>
                </a:lnTo>
                <a:lnTo>
                  <a:pt x="482346" y="98805"/>
                </a:lnTo>
                <a:lnTo>
                  <a:pt x="523748" y="98805"/>
                </a:lnTo>
                <a:lnTo>
                  <a:pt x="523748" y="77342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10458" y="3373120"/>
            <a:ext cx="465455" cy="234315"/>
          </a:xfrm>
          <a:custGeom>
            <a:avLst/>
            <a:gdLst/>
            <a:ahLst/>
            <a:cxnLst/>
            <a:rect l="l" t="t" r="r" b="b"/>
            <a:pathLst>
              <a:path w="465454" h="234314">
                <a:moveTo>
                  <a:pt x="98425" y="87249"/>
                </a:moveTo>
                <a:lnTo>
                  <a:pt x="63754" y="87249"/>
                </a:lnTo>
                <a:lnTo>
                  <a:pt x="70612" y="89915"/>
                </a:lnTo>
                <a:lnTo>
                  <a:pt x="75311" y="95376"/>
                </a:lnTo>
                <a:lnTo>
                  <a:pt x="82296" y="131571"/>
                </a:lnTo>
                <a:lnTo>
                  <a:pt x="64603" y="138263"/>
                </a:lnTo>
                <a:lnTo>
                  <a:pt x="49625" y="144430"/>
                </a:lnTo>
                <a:lnTo>
                  <a:pt x="13890" y="165211"/>
                </a:lnTo>
                <a:lnTo>
                  <a:pt x="0" y="187325"/>
                </a:lnTo>
                <a:lnTo>
                  <a:pt x="60" y="195357"/>
                </a:lnTo>
                <a:lnTo>
                  <a:pt x="21161" y="230076"/>
                </a:lnTo>
                <a:lnTo>
                  <a:pt x="35179" y="232663"/>
                </a:lnTo>
                <a:lnTo>
                  <a:pt x="41783" y="232663"/>
                </a:lnTo>
                <a:lnTo>
                  <a:pt x="74861" y="213994"/>
                </a:lnTo>
                <a:lnTo>
                  <a:pt x="44068" y="213994"/>
                </a:lnTo>
                <a:lnTo>
                  <a:pt x="38735" y="211454"/>
                </a:lnTo>
                <a:lnTo>
                  <a:pt x="29464" y="201167"/>
                </a:lnTo>
                <a:lnTo>
                  <a:pt x="27051" y="194690"/>
                </a:lnTo>
                <a:lnTo>
                  <a:pt x="27051" y="180847"/>
                </a:lnTo>
                <a:lnTo>
                  <a:pt x="28956" y="175259"/>
                </a:lnTo>
                <a:lnTo>
                  <a:pt x="32639" y="170052"/>
                </a:lnTo>
                <a:lnTo>
                  <a:pt x="36195" y="164845"/>
                </a:lnTo>
                <a:lnTo>
                  <a:pt x="71195" y="145978"/>
                </a:lnTo>
                <a:lnTo>
                  <a:pt x="82296" y="141477"/>
                </a:lnTo>
                <a:lnTo>
                  <a:pt x="108966" y="141477"/>
                </a:lnTo>
                <a:lnTo>
                  <a:pt x="108873" y="123189"/>
                </a:lnTo>
                <a:lnTo>
                  <a:pt x="102997" y="92582"/>
                </a:lnTo>
                <a:lnTo>
                  <a:pt x="98425" y="87249"/>
                </a:lnTo>
                <a:close/>
              </a:path>
              <a:path w="465454" h="234314">
                <a:moveTo>
                  <a:pt x="110751" y="208279"/>
                </a:moveTo>
                <a:lnTo>
                  <a:pt x="82296" y="208279"/>
                </a:lnTo>
                <a:lnTo>
                  <a:pt x="82423" y="217169"/>
                </a:lnTo>
                <a:lnTo>
                  <a:pt x="84074" y="223392"/>
                </a:lnTo>
                <a:lnTo>
                  <a:pt x="87122" y="227075"/>
                </a:lnTo>
                <a:lnTo>
                  <a:pt x="90297" y="230631"/>
                </a:lnTo>
                <a:lnTo>
                  <a:pt x="94488" y="232537"/>
                </a:lnTo>
                <a:lnTo>
                  <a:pt x="99822" y="232537"/>
                </a:lnTo>
                <a:lnTo>
                  <a:pt x="108130" y="231014"/>
                </a:lnTo>
                <a:lnTo>
                  <a:pt x="116665" y="226456"/>
                </a:lnTo>
                <a:lnTo>
                  <a:pt x="125414" y="218874"/>
                </a:lnTo>
                <a:lnTo>
                  <a:pt x="131039" y="212216"/>
                </a:lnTo>
                <a:lnTo>
                  <a:pt x="115062" y="212216"/>
                </a:lnTo>
                <a:lnTo>
                  <a:pt x="113665" y="211581"/>
                </a:lnTo>
                <a:lnTo>
                  <a:pt x="112395" y="210565"/>
                </a:lnTo>
                <a:lnTo>
                  <a:pt x="111252" y="209422"/>
                </a:lnTo>
                <a:lnTo>
                  <a:pt x="110751" y="208279"/>
                </a:lnTo>
                <a:close/>
              </a:path>
              <a:path w="465454" h="234314">
                <a:moveTo>
                  <a:pt x="108966" y="141477"/>
                </a:moveTo>
                <a:lnTo>
                  <a:pt x="82296" y="141477"/>
                </a:lnTo>
                <a:lnTo>
                  <a:pt x="82296" y="197865"/>
                </a:lnTo>
                <a:lnTo>
                  <a:pt x="72772" y="204886"/>
                </a:lnTo>
                <a:lnTo>
                  <a:pt x="64214" y="209930"/>
                </a:lnTo>
                <a:lnTo>
                  <a:pt x="56632" y="212975"/>
                </a:lnTo>
                <a:lnTo>
                  <a:pt x="50038" y="213994"/>
                </a:lnTo>
                <a:lnTo>
                  <a:pt x="74861" y="213994"/>
                </a:lnTo>
                <a:lnTo>
                  <a:pt x="82296" y="208279"/>
                </a:lnTo>
                <a:lnTo>
                  <a:pt x="110751" y="208279"/>
                </a:lnTo>
                <a:lnTo>
                  <a:pt x="110363" y="207390"/>
                </a:lnTo>
                <a:lnTo>
                  <a:pt x="109013" y="187856"/>
                </a:lnTo>
                <a:lnTo>
                  <a:pt x="108966" y="141477"/>
                </a:lnTo>
                <a:close/>
              </a:path>
              <a:path w="465454" h="234314">
                <a:moveTo>
                  <a:pt x="134366" y="199262"/>
                </a:moveTo>
                <a:lnTo>
                  <a:pt x="127889" y="205739"/>
                </a:lnTo>
                <a:lnTo>
                  <a:pt x="123571" y="209676"/>
                </a:lnTo>
                <a:lnTo>
                  <a:pt x="120015" y="211835"/>
                </a:lnTo>
                <a:lnTo>
                  <a:pt x="118491" y="212216"/>
                </a:lnTo>
                <a:lnTo>
                  <a:pt x="131039" y="212216"/>
                </a:lnTo>
                <a:lnTo>
                  <a:pt x="134366" y="208279"/>
                </a:lnTo>
                <a:lnTo>
                  <a:pt x="134366" y="199262"/>
                </a:lnTo>
                <a:close/>
              </a:path>
              <a:path w="465454" h="234314">
                <a:moveTo>
                  <a:pt x="59690" y="77342"/>
                </a:moveTo>
                <a:lnTo>
                  <a:pt x="19812" y="89026"/>
                </a:lnTo>
                <a:lnTo>
                  <a:pt x="5588" y="114426"/>
                </a:lnTo>
                <a:lnTo>
                  <a:pt x="5672" y="119633"/>
                </a:lnTo>
                <a:lnTo>
                  <a:pt x="6858" y="123189"/>
                </a:lnTo>
                <a:lnTo>
                  <a:pt x="11938" y="128777"/>
                </a:lnTo>
                <a:lnTo>
                  <a:pt x="15240" y="130175"/>
                </a:lnTo>
                <a:lnTo>
                  <a:pt x="23241" y="130175"/>
                </a:lnTo>
                <a:lnTo>
                  <a:pt x="32688" y="107124"/>
                </a:lnTo>
                <a:lnTo>
                  <a:pt x="32725" y="100405"/>
                </a:lnTo>
                <a:lnTo>
                  <a:pt x="34671" y="96392"/>
                </a:lnTo>
                <a:lnTo>
                  <a:pt x="38735" y="92709"/>
                </a:lnTo>
                <a:lnTo>
                  <a:pt x="42672" y="89026"/>
                </a:lnTo>
                <a:lnTo>
                  <a:pt x="48133" y="87249"/>
                </a:lnTo>
                <a:lnTo>
                  <a:pt x="98425" y="87249"/>
                </a:lnTo>
                <a:lnTo>
                  <a:pt x="92042" y="83933"/>
                </a:lnTo>
                <a:lnTo>
                  <a:pt x="85282" y="81039"/>
                </a:lnTo>
                <a:lnTo>
                  <a:pt x="77644" y="78978"/>
                </a:lnTo>
                <a:lnTo>
                  <a:pt x="69125" y="77749"/>
                </a:lnTo>
                <a:lnTo>
                  <a:pt x="59690" y="77342"/>
                </a:lnTo>
                <a:close/>
              </a:path>
              <a:path w="465454" h="234314">
                <a:moveTo>
                  <a:pt x="211963" y="223774"/>
                </a:moveTo>
                <a:lnTo>
                  <a:pt x="138811" y="223774"/>
                </a:lnTo>
                <a:lnTo>
                  <a:pt x="138811" y="229615"/>
                </a:lnTo>
                <a:lnTo>
                  <a:pt x="211963" y="229615"/>
                </a:lnTo>
                <a:lnTo>
                  <a:pt x="211963" y="223774"/>
                </a:lnTo>
                <a:close/>
              </a:path>
              <a:path w="465454" h="234314">
                <a:moveTo>
                  <a:pt x="298450" y="223774"/>
                </a:moveTo>
                <a:lnTo>
                  <a:pt x="225298" y="223774"/>
                </a:lnTo>
                <a:lnTo>
                  <a:pt x="225298" y="229615"/>
                </a:lnTo>
                <a:lnTo>
                  <a:pt x="298450" y="229615"/>
                </a:lnTo>
                <a:lnTo>
                  <a:pt x="298450" y="223774"/>
                </a:lnTo>
                <a:close/>
              </a:path>
              <a:path w="465454" h="234314">
                <a:moveTo>
                  <a:pt x="187960" y="98805"/>
                </a:moveTo>
                <a:lnTo>
                  <a:pt x="152527" y="98805"/>
                </a:lnTo>
                <a:lnTo>
                  <a:pt x="154686" y="99567"/>
                </a:lnTo>
                <a:lnTo>
                  <a:pt x="157988" y="102362"/>
                </a:lnTo>
                <a:lnTo>
                  <a:pt x="161290" y="207009"/>
                </a:lnTo>
                <a:lnTo>
                  <a:pt x="160020" y="214249"/>
                </a:lnTo>
                <a:lnTo>
                  <a:pt x="154686" y="221868"/>
                </a:lnTo>
                <a:lnTo>
                  <a:pt x="149606" y="223774"/>
                </a:lnTo>
                <a:lnTo>
                  <a:pt x="203962" y="223774"/>
                </a:lnTo>
                <a:lnTo>
                  <a:pt x="198628" y="223138"/>
                </a:lnTo>
                <a:lnTo>
                  <a:pt x="195961" y="221614"/>
                </a:lnTo>
                <a:lnTo>
                  <a:pt x="193294" y="220217"/>
                </a:lnTo>
                <a:lnTo>
                  <a:pt x="191262" y="217931"/>
                </a:lnTo>
                <a:lnTo>
                  <a:pt x="188595" y="212343"/>
                </a:lnTo>
                <a:lnTo>
                  <a:pt x="188039" y="207009"/>
                </a:lnTo>
                <a:lnTo>
                  <a:pt x="187992" y="118205"/>
                </a:lnTo>
                <a:lnTo>
                  <a:pt x="197486" y="108995"/>
                </a:lnTo>
                <a:lnTo>
                  <a:pt x="197897" y="108712"/>
                </a:lnTo>
                <a:lnTo>
                  <a:pt x="187960" y="108712"/>
                </a:lnTo>
                <a:lnTo>
                  <a:pt x="187960" y="98805"/>
                </a:lnTo>
                <a:close/>
              </a:path>
              <a:path w="465454" h="234314">
                <a:moveTo>
                  <a:pt x="269901" y="97154"/>
                </a:moveTo>
                <a:lnTo>
                  <a:pt x="234442" y="97154"/>
                </a:lnTo>
                <a:lnTo>
                  <a:pt x="240411" y="100202"/>
                </a:lnTo>
                <a:lnTo>
                  <a:pt x="243840" y="106299"/>
                </a:lnTo>
                <a:lnTo>
                  <a:pt x="249059" y="207009"/>
                </a:lnTo>
                <a:lnTo>
                  <a:pt x="248920" y="209803"/>
                </a:lnTo>
                <a:lnTo>
                  <a:pt x="235204" y="223774"/>
                </a:lnTo>
                <a:lnTo>
                  <a:pt x="291338" y="223774"/>
                </a:lnTo>
                <a:lnTo>
                  <a:pt x="286385" y="223012"/>
                </a:lnTo>
                <a:lnTo>
                  <a:pt x="283718" y="221487"/>
                </a:lnTo>
                <a:lnTo>
                  <a:pt x="281178" y="220090"/>
                </a:lnTo>
                <a:lnTo>
                  <a:pt x="275844" y="133095"/>
                </a:lnTo>
                <a:lnTo>
                  <a:pt x="275609" y="123737"/>
                </a:lnTo>
                <a:lnTo>
                  <a:pt x="274923" y="115665"/>
                </a:lnTo>
                <a:lnTo>
                  <a:pt x="273827" y="108995"/>
                </a:lnTo>
                <a:lnTo>
                  <a:pt x="272288" y="103377"/>
                </a:lnTo>
                <a:lnTo>
                  <a:pt x="269901" y="97154"/>
                </a:lnTo>
                <a:close/>
              </a:path>
              <a:path w="465454" h="234314">
                <a:moveTo>
                  <a:pt x="245618" y="77342"/>
                </a:moveTo>
                <a:lnTo>
                  <a:pt x="237490" y="77342"/>
                </a:lnTo>
                <a:lnTo>
                  <a:pt x="225536" y="79297"/>
                </a:lnTo>
                <a:lnTo>
                  <a:pt x="213296" y="85169"/>
                </a:lnTo>
                <a:lnTo>
                  <a:pt x="200771" y="94970"/>
                </a:lnTo>
                <a:lnTo>
                  <a:pt x="187960" y="108712"/>
                </a:lnTo>
                <a:lnTo>
                  <a:pt x="197897" y="108712"/>
                </a:lnTo>
                <a:lnTo>
                  <a:pt x="207025" y="102409"/>
                </a:lnTo>
                <a:lnTo>
                  <a:pt x="216588" y="98466"/>
                </a:lnTo>
                <a:lnTo>
                  <a:pt x="226187" y="97154"/>
                </a:lnTo>
                <a:lnTo>
                  <a:pt x="269901" y="97154"/>
                </a:lnTo>
                <a:lnTo>
                  <a:pt x="268732" y="94106"/>
                </a:lnTo>
                <a:lnTo>
                  <a:pt x="264160" y="87375"/>
                </a:lnTo>
                <a:lnTo>
                  <a:pt x="258318" y="83438"/>
                </a:lnTo>
                <a:lnTo>
                  <a:pt x="252476" y="79375"/>
                </a:lnTo>
                <a:lnTo>
                  <a:pt x="245618" y="77342"/>
                </a:lnTo>
                <a:close/>
              </a:path>
              <a:path w="465454" h="234314">
                <a:moveTo>
                  <a:pt x="187960" y="77342"/>
                </a:moveTo>
                <a:lnTo>
                  <a:pt x="180975" y="77342"/>
                </a:lnTo>
                <a:lnTo>
                  <a:pt x="136398" y="95376"/>
                </a:lnTo>
                <a:lnTo>
                  <a:pt x="138811" y="101218"/>
                </a:lnTo>
                <a:lnTo>
                  <a:pt x="143002" y="99567"/>
                </a:lnTo>
                <a:lnTo>
                  <a:pt x="146685" y="98805"/>
                </a:lnTo>
                <a:lnTo>
                  <a:pt x="187960" y="98805"/>
                </a:lnTo>
                <a:lnTo>
                  <a:pt x="187960" y="77342"/>
                </a:lnTo>
                <a:close/>
              </a:path>
              <a:path w="465454" h="234314">
                <a:moveTo>
                  <a:pt x="381635" y="77215"/>
                </a:moveTo>
                <a:lnTo>
                  <a:pt x="340790" y="92057"/>
                </a:lnTo>
                <a:lnTo>
                  <a:pt x="315039" y="131333"/>
                </a:lnTo>
                <a:lnTo>
                  <a:pt x="310007" y="161797"/>
                </a:lnTo>
                <a:lnTo>
                  <a:pt x="311148" y="176988"/>
                </a:lnTo>
                <a:lnTo>
                  <a:pt x="328168" y="213867"/>
                </a:lnTo>
                <a:lnTo>
                  <a:pt x="370458" y="234187"/>
                </a:lnTo>
                <a:lnTo>
                  <a:pt x="378460" y="234187"/>
                </a:lnTo>
                <a:lnTo>
                  <a:pt x="410366" y="216407"/>
                </a:lnTo>
                <a:lnTo>
                  <a:pt x="385444" y="216407"/>
                </a:lnTo>
                <a:lnTo>
                  <a:pt x="376967" y="215314"/>
                </a:lnTo>
                <a:lnTo>
                  <a:pt x="347581" y="189388"/>
                </a:lnTo>
                <a:lnTo>
                  <a:pt x="339598" y="149097"/>
                </a:lnTo>
                <a:lnTo>
                  <a:pt x="340524" y="133881"/>
                </a:lnTo>
                <a:lnTo>
                  <a:pt x="360064" y="94374"/>
                </a:lnTo>
                <a:lnTo>
                  <a:pt x="379603" y="87249"/>
                </a:lnTo>
                <a:lnTo>
                  <a:pt x="410895" y="87249"/>
                </a:lnTo>
                <a:lnTo>
                  <a:pt x="407084" y="84181"/>
                </a:lnTo>
                <a:lnTo>
                  <a:pt x="399430" y="80295"/>
                </a:lnTo>
                <a:lnTo>
                  <a:pt x="390943" y="77981"/>
                </a:lnTo>
                <a:lnTo>
                  <a:pt x="381635" y="77215"/>
                </a:lnTo>
                <a:close/>
              </a:path>
              <a:path w="465454" h="234314">
                <a:moveTo>
                  <a:pt x="463423" y="210184"/>
                </a:moveTo>
                <a:lnTo>
                  <a:pt x="458596" y="212089"/>
                </a:lnTo>
                <a:lnTo>
                  <a:pt x="454787" y="212978"/>
                </a:lnTo>
                <a:lnTo>
                  <a:pt x="413893" y="212978"/>
                </a:lnTo>
                <a:lnTo>
                  <a:pt x="413893" y="234187"/>
                </a:lnTo>
                <a:lnTo>
                  <a:pt x="421386" y="234187"/>
                </a:lnTo>
                <a:lnTo>
                  <a:pt x="465201" y="215900"/>
                </a:lnTo>
                <a:lnTo>
                  <a:pt x="463423" y="210184"/>
                </a:lnTo>
                <a:close/>
              </a:path>
              <a:path w="465454" h="234314">
                <a:moveTo>
                  <a:pt x="410895" y="87249"/>
                </a:moveTo>
                <a:lnTo>
                  <a:pt x="384682" y="87249"/>
                </a:lnTo>
                <a:lnTo>
                  <a:pt x="389890" y="88772"/>
                </a:lnTo>
                <a:lnTo>
                  <a:pt x="400557" y="94868"/>
                </a:lnTo>
                <a:lnTo>
                  <a:pt x="404876" y="99440"/>
                </a:lnTo>
                <a:lnTo>
                  <a:pt x="408051" y="105409"/>
                </a:lnTo>
                <a:lnTo>
                  <a:pt x="411353" y="111505"/>
                </a:lnTo>
                <a:lnTo>
                  <a:pt x="413257" y="118109"/>
                </a:lnTo>
                <a:lnTo>
                  <a:pt x="413893" y="125475"/>
                </a:lnTo>
                <a:lnTo>
                  <a:pt x="413893" y="201675"/>
                </a:lnTo>
                <a:lnTo>
                  <a:pt x="406965" y="208103"/>
                </a:lnTo>
                <a:lnTo>
                  <a:pt x="399907" y="212709"/>
                </a:lnTo>
                <a:lnTo>
                  <a:pt x="392729" y="215481"/>
                </a:lnTo>
                <a:lnTo>
                  <a:pt x="385444" y="216407"/>
                </a:lnTo>
                <a:lnTo>
                  <a:pt x="410366" y="216407"/>
                </a:lnTo>
                <a:lnTo>
                  <a:pt x="413893" y="212978"/>
                </a:lnTo>
                <a:lnTo>
                  <a:pt x="449453" y="212978"/>
                </a:lnTo>
                <a:lnTo>
                  <a:pt x="447420" y="212216"/>
                </a:lnTo>
                <a:lnTo>
                  <a:pt x="440563" y="89662"/>
                </a:lnTo>
                <a:lnTo>
                  <a:pt x="413893" y="89662"/>
                </a:lnTo>
                <a:lnTo>
                  <a:pt x="410895" y="87249"/>
                </a:lnTo>
                <a:close/>
              </a:path>
              <a:path w="465454" h="234314">
                <a:moveTo>
                  <a:pt x="440563" y="21208"/>
                </a:moveTo>
                <a:lnTo>
                  <a:pt x="405003" y="21208"/>
                </a:lnTo>
                <a:lnTo>
                  <a:pt x="407162" y="21843"/>
                </a:lnTo>
                <a:lnTo>
                  <a:pt x="408940" y="23240"/>
                </a:lnTo>
                <a:lnTo>
                  <a:pt x="413893" y="89662"/>
                </a:lnTo>
                <a:lnTo>
                  <a:pt x="440563" y="89662"/>
                </a:lnTo>
                <a:lnTo>
                  <a:pt x="440563" y="21208"/>
                </a:lnTo>
                <a:close/>
              </a:path>
              <a:path w="465454" h="234314">
                <a:moveTo>
                  <a:pt x="440563" y="0"/>
                </a:moveTo>
                <a:lnTo>
                  <a:pt x="433324" y="0"/>
                </a:lnTo>
                <a:lnTo>
                  <a:pt x="389128" y="18033"/>
                </a:lnTo>
                <a:lnTo>
                  <a:pt x="391287" y="23749"/>
                </a:lnTo>
                <a:lnTo>
                  <a:pt x="395858" y="21970"/>
                </a:lnTo>
                <a:lnTo>
                  <a:pt x="399669" y="21208"/>
                </a:lnTo>
                <a:lnTo>
                  <a:pt x="440563" y="21208"/>
                </a:lnTo>
                <a:lnTo>
                  <a:pt x="440563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658233" y="3383788"/>
            <a:ext cx="957996" cy="274066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484879" y="3373120"/>
            <a:ext cx="1058164" cy="234568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736971" y="3373120"/>
            <a:ext cx="1300561" cy="234187"/>
          </a:xfrm>
          <a:prstGeom prst="rect">
            <a:avLst/>
          </a:prstGeom>
        </p:spPr>
      </p:pic>
      <p:sp>
        <p:nvSpPr>
          <p:cNvPr id="29" name="object 29"/>
          <p:cNvSpPr/>
          <p:nvPr/>
        </p:nvSpPr>
        <p:spPr>
          <a:xfrm>
            <a:off x="7158735" y="3373373"/>
            <a:ext cx="299085" cy="234315"/>
          </a:xfrm>
          <a:custGeom>
            <a:avLst/>
            <a:gdLst/>
            <a:ahLst/>
            <a:cxnLst/>
            <a:rect l="l" t="t" r="r" b="b"/>
            <a:pathLst>
              <a:path w="299084" h="234314">
                <a:moveTo>
                  <a:pt x="71500" y="77088"/>
                </a:moveTo>
                <a:lnTo>
                  <a:pt x="28767" y="92170"/>
                </a:lnTo>
                <a:lnTo>
                  <a:pt x="5625" y="126484"/>
                </a:lnTo>
                <a:lnTo>
                  <a:pt x="0" y="156845"/>
                </a:lnTo>
                <a:lnTo>
                  <a:pt x="1027" y="170491"/>
                </a:lnTo>
                <a:lnTo>
                  <a:pt x="16637" y="207263"/>
                </a:lnTo>
                <a:lnTo>
                  <a:pt x="53891" y="232267"/>
                </a:lnTo>
                <a:lnTo>
                  <a:pt x="69723" y="233933"/>
                </a:lnTo>
                <a:lnTo>
                  <a:pt x="79752" y="233271"/>
                </a:lnTo>
                <a:lnTo>
                  <a:pt x="89280" y="231298"/>
                </a:lnTo>
                <a:lnTo>
                  <a:pt x="98333" y="228040"/>
                </a:lnTo>
                <a:lnTo>
                  <a:pt x="106934" y="223520"/>
                </a:lnTo>
                <a:lnTo>
                  <a:pt x="108501" y="222376"/>
                </a:lnTo>
                <a:lnTo>
                  <a:pt x="76708" y="222376"/>
                </a:lnTo>
                <a:lnTo>
                  <a:pt x="66676" y="220922"/>
                </a:lnTo>
                <a:lnTo>
                  <a:pt x="37205" y="186743"/>
                </a:lnTo>
                <a:lnTo>
                  <a:pt x="29972" y="143255"/>
                </a:lnTo>
                <a:lnTo>
                  <a:pt x="30305" y="133707"/>
                </a:lnTo>
                <a:lnTo>
                  <a:pt x="43561" y="96012"/>
                </a:lnTo>
                <a:lnTo>
                  <a:pt x="51426" y="91447"/>
                </a:lnTo>
                <a:lnTo>
                  <a:pt x="55118" y="89280"/>
                </a:lnTo>
                <a:lnTo>
                  <a:pt x="60833" y="87629"/>
                </a:lnTo>
                <a:lnTo>
                  <a:pt x="108384" y="87629"/>
                </a:lnTo>
                <a:lnTo>
                  <a:pt x="101774" y="83470"/>
                </a:lnTo>
                <a:lnTo>
                  <a:pt x="87453" y="78684"/>
                </a:lnTo>
                <a:lnTo>
                  <a:pt x="71500" y="77088"/>
                </a:lnTo>
                <a:close/>
              </a:path>
              <a:path w="299084" h="234314">
                <a:moveTo>
                  <a:pt x="108384" y="87629"/>
                </a:moveTo>
                <a:lnTo>
                  <a:pt x="66548" y="87629"/>
                </a:lnTo>
                <a:lnTo>
                  <a:pt x="75023" y="88586"/>
                </a:lnTo>
                <a:lnTo>
                  <a:pt x="82724" y="91471"/>
                </a:lnTo>
                <a:lnTo>
                  <a:pt x="108442" y="129873"/>
                </a:lnTo>
                <a:lnTo>
                  <a:pt x="112649" y="165100"/>
                </a:lnTo>
                <a:lnTo>
                  <a:pt x="112025" y="179671"/>
                </a:lnTo>
                <a:lnTo>
                  <a:pt x="97085" y="215143"/>
                </a:lnTo>
                <a:lnTo>
                  <a:pt x="76708" y="222376"/>
                </a:lnTo>
                <a:lnTo>
                  <a:pt x="108501" y="222376"/>
                </a:lnTo>
                <a:lnTo>
                  <a:pt x="133223" y="192912"/>
                </a:lnTo>
                <a:lnTo>
                  <a:pt x="142748" y="152653"/>
                </a:lnTo>
                <a:lnTo>
                  <a:pt x="141656" y="138941"/>
                </a:lnTo>
                <a:lnTo>
                  <a:pt x="138398" y="126015"/>
                </a:lnTo>
                <a:lnTo>
                  <a:pt x="132996" y="113899"/>
                </a:lnTo>
                <a:lnTo>
                  <a:pt x="125475" y="102615"/>
                </a:lnTo>
                <a:lnTo>
                  <a:pt x="114452" y="91447"/>
                </a:lnTo>
                <a:lnTo>
                  <a:pt x="108384" y="87629"/>
                </a:lnTo>
                <a:close/>
              </a:path>
              <a:path w="299084" h="234314">
                <a:moveTo>
                  <a:pt x="257048" y="223520"/>
                </a:moveTo>
                <a:lnTo>
                  <a:pt x="168656" y="223520"/>
                </a:lnTo>
                <a:lnTo>
                  <a:pt x="168656" y="229362"/>
                </a:lnTo>
                <a:lnTo>
                  <a:pt x="257048" y="229362"/>
                </a:lnTo>
                <a:lnTo>
                  <a:pt x="257048" y="223520"/>
                </a:lnTo>
                <a:close/>
              </a:path>
              <a:path w="299084" h="234314">
                <a:moveTo>
                  <a:pt x="223139" y="93090"/>
                </a:moveTo>
                <a:lnTo>
                  <a:pt x="196469" y="93090"/>
                </a:lnTo>
                <a:lnTo>
                  <a:pt x="196469" y="200787"/>
                </a:lnTo>
                <a:lnTo>
                  <a:pt x="195707" y="207899"/>
                </a:lnTo>
                <a:lnTo>
                  <a:pt x="179578" y="223520"/>
                </a:lnTo>
                <a:lnTo>
                  <a:pt x="236855" y="223520"/>
                </a:lnTo>
                <a:lnTo>
                  <a:pt x="223139" y="190246"/>
                </a:lnTo>
                <a:lnTo>
                  <a:pt x="223139" y="93090"/>
                </a:lnTo>
                <a:close/>
              </a:path>
              <a:path w="299084" h="234314">
                <a:moveTo>
                  <a:pt x="261239" y="81406"/>
                </a:moveTo>
                <a:lnTo>
                  <a:pt x="167640" y="81406"/>
                </a:lnTo>
                <a:lnTo>
                  <a:pt x="167640" y="93090"/>
                </a:lnTo>
                <a:lnTo>
                  <a:pt x="261239" y="93090"/>
                </a:lnTo>
                <a:lnTo>
                  <a:pt x="261239" y="81406"/>
                </a:lnTo>
                <a:close/>
              </a:path>
              <a:path w="299084" h="234314">
                <a:moveTo>
                  <a:pt x="258064" y="0"/>
                </a:moveTo>
                <a:lnTo>
                  <a:pt x="218439" y="14591"/>
                </a:lnTo>
                <a:lnTo>
                  <a:pt x="198215" y="51355"/>
                </a:lnTo>
                <a:lnTo>
                  <a:pt x="196469" y="81406"/>
                </a:lnTo>
                <a:lnTo>
                  <a:pt x="223139" y="81406"/>
                </a:lnTo>
                <a:lnTo>
                  <a:pt x="223262" y="55121"/>
                </a:lnTo>
                <a:lnTo>
                  <a:pt x="223647" y="42767"/>
                </a:lnTo>
                <a:lnTo>
                  <a:pt x="240411" y="11684"/>
                </a:lnTo>
                <a:lnTo>
                  <a:pt x="290124" y="11684"/>
                </a:lnTo>
                <a:lnTo>
                  <a:pt x="289306" y="11049"/>
                </a:lnTo>
                <a:lnTo>
                  <a:pt x="281995" y="6215"/>
                </a:lnTo>
                <a:lnTo>
                  <a:pt x="274351" y="2762"/>
                </a:lnTo>
                <a:lnTo>
                  <a:pt x="266374" y="690"/>
                </a:lnTo>
                <a:lnTo>
                  <a:pt x="258064" y="0"/>
                </a:lnTo>
                <a:close/>
              </a:path>
              <a:path w="299084" h="234314">
                <a:moveTo>
                  <a:pt x="290124" y="11684"/>
                </a:moveTo>
                <a:lnTo>
                  <a:pt x="249428" y="11684"/>
                </a:lnTo>
                <a:lnTo>
                  <a:pt x="253111" y="12700"/>
                </a:lnTo>
                <a:lnTo>
                  <a:pt x="256540" y="14731"/>
                </a:lnTo>
                <a:lnTo>
                  <a:pt x="259842" y="16763"/>
                </a:lnTo>
                <a:lnTo>
                  <a:pt x="263525" y="20700"/>
                </a:lnTo>
                <a:lnTo>
                  <a:pt x="267462" y="26670"/>
                </a:lnTo>
                <a:lnTo>
                  <a:pt x="271525" y="32512"/>
                </a:lnTo>
                <a:lnTo>
                  <a:pt x="274828" y="36322"/>
                </a:lnTo>
                <a:lnTo>
                  <a:pt x="277622" y="38100"/>
                </a:lnTo>
                <a:lnTo>
                  <a:pt x="280289" y="39877"/>
                </a:lnTo>
                <a:lnTo>
                  <a:pt x="282956" y="40766"/>
                </a:lnTo>
                <a:lnTo>
                  <a:pt x="288671" y="40766"/>
                </a:lnTo>
                <a:lnTo>
                  <a:pt x="291719" y="39370"/>
                </a:lnTo>
                <a:lnTo>
                  <a:pt x="294640" y="36322"/>
                </a:lnTo>
                <a:lnTo>
                  <a:pt x="297307" y="33654"/>
                </a:lnTo>
                <a:lnTo>
                  <a:pt x="298704" y="30606"/>
                </a:lnTo>
                <a:lnTo>
                  <a:pt x="298704" y="21336"/>
                </a:lnTo>
                <a:lnTo>
                  <a:pt x="295529" y="15875"/>
                </a:lnTo>
                <a:lnTo>
                  <a:pt x="290124" y="11684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object 3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541735" y="3373373"/>
            <a:ext cx="1163607" cy="234314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816975" y="3373120"/>
            <a:ext cx="1673006" cy="300989"/>
          </a:xfrm>
          <a:prstGeom prst="rect">
            <a:avLst/>
          </a:prstGeom>
        </p:spPr>
      </p:pic>
      <p:sp>
        <p:nvSpPr>
          <p:cNvPr id="32" name="object 32"/>
          <p:cNvSpPr/>
          <p:nvPr/>
        </p:nvSpPr>
        <p:spPr>
          <a:xfrm>
            <a:off x="10610722" y="3383788"/>
            <a:ext cx="716915" cy="224154"/>
          </a:xfrm>
          <a:custGeom>
            <a:avLst/>
            <a:gdLst/>
            <a:ahLst/>
            <a:cxnLst/>
            <a:rect l="l" t="t" r="r" b="b"/>
            <a:pathLst>
              <a:path w="716915" h="224154">
                <a:moveTo>
                  <a:pt x="19938" y="182245"/>
                </a:moveTo>
                <a:lnTo>
                  <a:pt x="11810" y="182245"/>
                </a:lnTo>
                <a:lnTo>
                  <a:pt x="7620" y="184023"/>
                </a:lnTo>
                <a:lnTo>
                  <a:pt x="4063" y="187325"/>
                </a:lnTo>
                <a:lnTo>
                  <a:pt x="1397" y="189991"/>
                </a:lnTo>
                <a:lnTo>
                  <a:pt x="0" y="193928"/>
                </a:lnTo>
                <a:lnTo>
                  <a:pt x="0" y="205739"/>
                </a:lnTo>
                <a:lnTo>
                  <a:pt x="2921" y="211454"/>
                </a:lnTo>
                <a:lnTo>
                  <a:pt x="8762" y="216408"/>
                </a:lnTo>
                <a:lnTo>
                  <a:pt x="14604" y="221487"/>
                </a:lnTo>
                <a:lnTo>
                  <a:pt x="22605" y="223900"/>
                </a:lnTo>
                <a:lnTo>
                  <a:pt x="32638" y="223900"/>
                </a:lnTo>
                <a:lnTo>
                  <a:pt x="64774" y="212471"/>
                </a:lnTo>
                <a:lnTo>
                  <a:pt x="41909" y="212471"/>
                </a:lnTo>
                <a:lnTo>
                  <a:pt x="38734" y="209550"/>
                </a:lnTo>
                <a:lnTo>
                  <a:pt x="36140" y="203581"/>
                </a:lnTo>
                <a:lnTo>
                  <a:pt x="32003" y="193928"/>
                </a:lnTo>
                <a:lnTo>
                  <a:pt x="28575" y="187960"/>
                </a:lnTo>
                <a:lnTo>
                  <a:pt x="25780" y="185674"/>
                </a:lnTo>
                <a:lnTo>
                  <a:pt x="23113" y="183387"/>
                </a:lnTo>
                <a:lnTo>
                  <a:pt x="19938" y="182245"/>
                </a:lnTo>
                <a:close/>
              </a:path>
              <a:path w="716915" h="224154">
                <a:moveTo>
                  <a:pt x="103124" y="5969"/>
                </a:moveTo>
                <a:lnTo>
                  <a:pt x="39243" y="5969"/>
                </a:lnTo>
                <a:lnTo>
                  <a:pt x="44196" y="7238"/>
                </a:lnTo>
                <a:lnTo>
                  <a:pt x="48768" y="9778"/>
                </a:lnTo>
                <a:lnTo>
                  <a:pt x="57657" y="27686"/>
                </a:lnTo>
                <a:lnTo>
                  <a:pt x="57657" y="197358"/>
                </a:lnTo>
                <a:lnTo>
                  <a:pt x="56387" y="203581"/>
                </a:lnTo>
                <a:lnTo>
                  <a:pt x="53848" y="207137"/>
                </a:lnTo>
                <a:lnTo>
                  <a:pt x="51434" y="210692"/>
                </a:lnTo>
                <a:lnTo>
                  <a:pt x="48641" y="212471"/>
                </a:lnTo>
                <a:lnTo>
                  <a:pt x="64774" y="212471"/>
                </a:lnTo>
                <a:lnTo>
                  <a:pt x="85645" y="177585"/>
                </a:lnTo>
                <a:lnTo>
                  <a:pt x="88646" y="145796"/>
                </a:lnTo>
                <a:lnTo>
                  <a:pt x="88646" y="25653"/>
                </a:lnTo>
                <a:lnTo>
                  <a:pt x="90043" y="17272"/>
                </a:lnTo>
                <a:lnTo>
                  <a:pt x="92582" y="13842"/>
                </a:lnTo>
                <a:lnTo>
                  <a:pt x="96647" y="8636"/>
                </a:lnTo>
                <a:lnTo>
                  <a:pt x="103124" y="5969"/>
                </a:lnTo>
                <a:close/>
              </a:path>
              <a:path w="716915" h="224154">
                <a:moveTo>
                  <a:pt x="120015" y="0"/>
                </a:moveTo>
                <a:lnTo>
                  <a:pt x="26161" y="0"/>
                </a:lnTo>
                <a:lnTo>
                  <a:pt x="26161" y="5969"/>
                </a:lnTo>
                <a:lnTo>
                  <a:pt x="120015" y="5969"/>
                </a:lnTo>
                <a:lnTo>
                  <a:pt x="120015" y="0"/>
                </a:lnTo>
                <a:close/>
              </a:path>
              <a:path w="716915" h="224154">
                <a:moveTo>
                  <a:pt x="203961" y="66675"/>
                </a:moveTo>
                <a:lnTo>
                  <a:pt x="161228" y="81756"/>
                </a:lnTo>
                <a:lnTo>
                  <a:pt x="138086" y="116070"/>
                </a:lnTo>
                <a:lnTo>
                  <a:pt x="132460" y="146431"/>
                </a:lnTo>
                <a:lnTo>
                  <a:pt x="133488" y="160077"/>
                </a:lnTo>
                <a:lnTo>
                  <a:pt x="149098" y="196850"/>
                </a:lnTo>
                <a:lnTo>
                  <a:pt x="186352" y="221853"/>
                </a:lnTo>
                <a:lnTo>
                  <a:pt x="202183" y="223519"/>
                </a:lnTo>
                <a:lnTo>
                  <a:pt x="212213" y="222857"/>
                </a:lnTo>
                <a:lnTo>
                  <a:pt x="221741" y="220884"/>
                </a:lnTo>
                <a:lnTo>
                  <a:pt x="230794" y="217626"/>
                </a:lnTo>
                <a:lnTo>
                  <a:pt x="239395" y="213106"/>
                </a:lnTo>
                <a:lnTo>
                  <a:pt x="240962" y="211962"/>
                </a:lnTo>
                <a:lnTo>
                  <a:pt x="209169" y="211962"/>
                </a:lnTo>
                <a:lnTo>
                  <a:pt x="199137" y="210508"/>
                </a:lnTo>
                <a:lnTo>
                  <a:pt x="169666" y="176329"/>
                </a:lnTo>
                <a:lnTo>
                  <a:pt x="162432" y="132841"/>
                </a:lnTo>
                <a:lnTo>
                  <a:pt x="162766" y="123293"/>
                </a:lnTo>
                <a:lnTo>
                  <a:pt x="176022" y="85598"/>
                </a:lnTo>
                <a:lnTo>
                  <a:pt x="183887" y="81033"/>
                </a:lnTo>
                <a:lnTo>
                  <a:pt x="187578" y="78866"/>
                </a:lnTo>
                <a:lnTo>
                  <a:pt x="193294" y="77215"/>
                </a:lnTo>
                <a:lnTo>
                  <a:pt x="240845" y="77215"/>
                </a:lnTo>
                <a:lnTo>
                  <a:pt x="234235" y="73056"/>
                </a:lnTo>
                <a:lnTo>
                  <a:pt x="219914" y="68270"/>
                </a:lnTo>
                <a:lnTo>
                  <a:pt x="203961" y="66675"/>
                </a:lnTo>
                <a:close/>
              </a:path>
              <a:path w="716915" h="224154">
                <a:moveTo>
                  <a:pt x="240845" y="77215"/>
                </a:moveTo>
                <a:lnTo>
                  <a:pt x="199008" y="77215"/>
                </a:lnTo>
                <a:lnTo>
                  <a:pt x="207484" y="78172"/>
                </a:lnTo>
                <a:lnTo>
                  <a:pt x="215185" y="81057"/>
                </a:lnTo>
                <a:lnTo>
                  <a:pt x="240903" y="119459"/>
                </a:lnTo>
                <a:lnTo>
                  <a:pt x="245109" y="154686"/>
                </a:lnTo>
                <a:lnTo>
                  <a:pt x="244486" y="169257"/>
                </a:lnTo>
                <a:lnTo>
                  <a:pt x="229546" y="204729"/>
                </a:lnTo>
                <a:lnTo>
                  <a:pt x="209169" y="211962"/>
                </a:lnTo>
                <a:lnTo>
                  <a:pt x="240962" y="211962"/>
                </a:lnTo>
                <a:lnTo>
                  <a:pt x="265683" y="182499"/>
                </a:lnTo>
                <a:lnTo>
                  <a:pt x="275208" y="142239"/>
                </a:lnTo>
                <a:lnTo>
                  <a:pt x="274117" y="128527"/>
                </a:lnTo>
                <a:lnTo>
                  <a:pt x="270859" y="115601"/>
                </a:lnTo>
                <a:lnTo>
                  <a:pt x="265457" y="103485"/>
                </a:lnTo>
                <a:lnTo>
                  <a:pt x="257936" y="92201"/>
                </a:lnTo>
                <a:lnTo>
                  <a:pt x="246913" y="81033"/>
                </a:lnTo>
                <a:lnTo>
                  <a:pt x="240845" y="77215"/>
                </a:lnTo>
                <a:close/>
              </a:path>
              <a:path w="716915" h="224154">
                <a:moveTo>
                  <a:pt x="364871" y="213106"/>
                </a:moveTo>
                <a:lnTo>
                  <a:pt x="291719" y="213106"/>
                </a:lnTo>
                <a:lnTo>
                  <a:pt x="291719" y="218948"/>
                </a:lnTo>
                <a:lnTo>
                  <a:pt x="364871" y="218948"/>
                </a:lnTo>
                <a:lnTo>
                  <a:pt x="364871" y="213106"/>
                </a:lnTo>
                <a:close/>
              </a:path>
              <a:path w="716915" h="224154">
                <a:moveTo>
                  <a:pt x="451357" y="213106"/>
                </a:moveTo>
                <a:lnTo>
                  <a:pt x="378205" y="213106"/>
                </a:lnTo>
                <a:lnTo>
                  <a:pt x="378205" y="218948"/>
                </a:lnTo>
                <a:lnTo>
                  <a:pt x="451357" y="218948"/>
                </a:lnTo>
                <a:lnTo>
                  <a:pt x="451357" y="213106"/>
                </a:lnTo>
                <a:close/>
              </a:path>
              <a:path w="716915" h="224154">
                <a:moveTo>
                  <a:pt x="340868" y="88137"/>
                </a:moveTo>
                <a:lnTo>
                  <a:pt x="305434" y="88137"/>
                </a:lnTo>
                <a:lnTo>
                  <a:pt x="307594" y="88900"/>
                </a:lnTo>
                <a:lnTo>
                  <a:pt x="310896" y="91694"/>
                </a:lnTo>
                <a:lnTo>
                  <a:pt x="314198" y="196341"/>
                </a:lnTo>
                <a:lnTo>
                  <a:pt x="312927" y="203581"/>
                </a:lnTo>
                <a:lnTo>
                  <a:pt x="307594" y="211200"/>
                </a:lnTo>
                <a:lnTo>
                  <a:pt x="302513" y="213106"/>
                </a:lnTo>
                <a:lnTo>
                  <a:pt x="356870" y="213106"/>
                </a:lnTo>
                <a:lnTo>
                  <a:pt x="351535" y="212471"/>
                </a:lnTo>
                <a:lnTo>
                  <a:pt x="348869" y="210947"/>
                </a:lnTo>
                <a:lnTo>
                  <a:pt x="346201" y="209550"/>
                </a:lnTo>
                <a:lnTo>
                  <a:pt x="344170" y="207263"/>
                </a:lnTo>
                <a:lnTo>
                  <a:pt x="341502" y="201675"/>
                </a:lnTo>
                <a:lnTo>
                  <a:pt x="340947" y="196341"/>
                </a:lnTo>
                <a:lnTo>
                  <a:pt x="340900" y="107537"/>
                </a:lnTo>
                <a:lnTo>
                  <a:pt x="350394" y="98327"/>
                </a:lnTo>
                <a:lnTo>
                  <a:pt x="350805" y="98044"/>
                </a:lnTo>
                <a:lnTo>
                  <a:pt x="340868" y="98044"/>
                </a:lnTo>
                <a:lnTo>
                  <a:pt x="340868" y="88137"/>
                </a:lnTo>
                <a:close/>
              </a:path>
              <a:path w="716915" h="224154">
                <a:moveTo>
                  <a:pt x="422809" y="86487"/>
                </a:moveTo>
                <a:lnTo>
                  <a:pt x="387350" y="86487"/>
                </a:lnTo>
                <a:lnTo>
                  <a:pt x="393319" y="89535"/>
                </a:lnTo>
                <a:lnTo>
                  <a:pt x="396748" y="95631"/>
                </a:lnTo>
                <a:lnTo>
                  <a:pt x="401967" y="196341"/>
                </a:lnTo>
                <a:lnTo>
                  <a:pt x="401827" y="199136"/>
                </a:lnTo>
                <a:lnTo>
                  <a:pt x="388111" y="213106"/>
                </a:lnTo>
                <a:lnTo>
                  <a:pt x="444246" y="213106"/>
                </a:lnTo>
                <a:lnTo>
                  <a:pt x="439293" y="212344"/>
                </a:lnTo>
                <a:lnTo>
                  <a:pt x="436625" y="210820"/>
                </a:lnTo>
                <a:lnTo>
                  <a:pt x="434085" y="209423"/>
                </a:lnTo>
                <a:lnTo>
                  <a:pt x="428751" y="122427"/>
                </a:lnTo>
                <a:lnTo>
                  <a:pt x="428517" y="113069"/>
                </a:lnTo>
                <a:lnTo>
                  <a:pt x="427831" y="104997"/>
                </a:lnTo>
                <a:lnTo>
                  <a:pt x="426735" y="98327"/>
                </a:lnTo>
                <a:lnTo>
                  <a:pt x="425196" y="92710"/>
                </a:lnTo>
                <a:lnTo>
                  <a:pt x="422809" y="86487"/>
                </a:lnTo>
                <a:close/>
              </a:path>
              <a:path w="716915" h="224154">
                <a:moveTo>
                  <a:pt x="398525" y="66675"/>
                </a:moveTo>
                <a:lnTo>
                  <a:pt x="390398" y="66675"/>
                </a:lnTo>
                <a:lnTo>
                  <a:pt x="378444" y="68629"/>
                </a:lnTo>
                <a:lnTo>
                  <a:pt x="366204" y="74501"/>
                </a:lnTo>
                <a:lnTo>
                  <a:pt x="353679" y="84302"/>
                </a:lnTo>
                <a:lnTo>
                  <a:pt x="340868" y="98044"/>
                </a:lnTo>
                <a:lnTo>
                  <a:pt x="350805" y="98044"/>
                </a:lnTo>
                <a:lnTo>
                  <a:pt x="359933" y="91741"/>
                </a:lnTo>
                <a:lnTo>
                  <a:pt x="369496" y="87798"/>
                </a:lnTo>
                <a:lnTo>
                  <a:pt x="379095" y="86487"/>
                </a:lnTo>
                <a:lnTo>
                  <a:pt x="422809" y="86487"/>
                </a:lnTo>
                <a:lnTo>
                  <a:pt x="421640" y="83438"/>
                </a:lnTo>
                <a:lnTo>
                  <a:pt x="417068" y="76708"/>
                </a:lnTo>
                <a:lnTo>
                  <a:pt x="411225" y="72771"/>
                </a:lnTo>
                <a:lnTo>
                  <a:pt x="405383" y="68707"/>
                </a:lnTo>
                <a:lnTo>
                  <a:pt x="398525" y="66675"/>
                </a:lnTo>
                <a:close/>
              </a:path>
              <a:path w="716915" h="224154">
                <a:moveTo>
                  <a:pt x="340868" y="66675"/>
                </a:moveTo>
                <a:lnTo>
                  <a:pt x="333882" y="66675"/>
                </a:lnTo>
                <a:lnTo>
                  <a:pt x="289305" y="84709"/>
                </a:lnTo>
                <a:lnTo>
                  <a:pt x="291719" y="90550"/>
                </a:lnTo>
                <a:lnTo>
                  <a:pt x="295909" y="88900"/>
                </a:lnTo>
                <a:lnTo>
                  <a:pt x="299593" y="88137"/>
                </a:lnTo>
                <a:lnTo>
                  <a:pt x="340868" y="88137"/>
                </a:lnTo>
                <a:lnTo>
                  <a:pt x="340868" y="66675"/>
                </a:lnTo>
                <a:close/>
              </a:path>
              <a:path w="716915" h="224154">
                <a:moveTo>
                  <a:pt x="534034" y="66548"/>
                </a:moveTo>
                <a:lnTo>
                  <a:pt x="495601" y="78442"/>
                </a:lnTo>
                <a:lnTo>
                  <a:pt x="470693" y="113156"/>
                </a:lnTo>
                <a:lnTo>
                  <a:pt x="465835" y="146938"/>
                </a:lnTo>
                <a:lnTo>
                  <a:pt x="467006" y="163562"/>
                </a:lnTo>
                <a:lnTo>
                  <a:pt x="484758" y="202691"/>
                </a:lnTo>
                <a:lnTo>
                  <a:pt x="517513" y="222212"/>
                </a:lnTo>
                <a:lnTo>
                  <a:pt x="530351" y="223519"/>
                </a:lnTo>
                <a:lnTo>
                  <a:pt x="542117" y="222378"/>
                </a:lnTo>
                <a:lnTo>
                  <a:pt x="552846" y="218963"/>
                </a:lnTo>
                <a:lnTo>
                  <a:pt x="562552" y="213286"/>
                </a:lnTo>
                <a:lnTo>
                  <a:pt x="571246" y="205359"/>
                </a:lnTo>
                <a:lnTo>
                  <a:pt x="577723" y="197103"/>
                </a:lnTo>
                <a:lnTo>
                  <a:pt x="542671" y="197103"/>
                </a:lnTo>
                <a:lnTo>
                  <a:pt x="532094" y="195937"/>
                </a:lnTo>
                <a:lnTo>
                  <a:pt x="497625" y="168197"/>
                </a:lnTo>
                <a:lnTo>
                  <a:pt x="488696" y="126746"/>
                </a:lnTo>
                <a:lnTo>
                  <a:pt x="590930" y="126746"/>
                </a:lnTo>
                <a:lnTo>
                  <a:pt x="590209" y="117348"/>
                </a:lnTo>
                <a:lnTo>
                  <a:pt x="488696" y="117348"/>
                </a:lnTo>
                <a:lnTo>
                  <a:pt x="490174" y="108608"/>
                </a:lnTo>
                <a:lnTo>
                  <a:pt x="518517" y="78622"/>
                </a:lnTo>
                <a:lnTo>
                  <a:pt x="525018" y="77977"/>
                </a:lnTo>
                <a:lnTo>
                  <a:pt x="569020" y="77977"/>
                </a:lnTo>
                <a:lnTo>
                  <a:pt x="566378" y="75763"/>
                </a:lnTo>
                <a:lnTo>
                  <a:pt x="556720" y="70643"/>
                </a:lnTo>
                <a:lnTo>
                  <a:pt x="545943" y="67571"/>
                </a:lnTo>
                <a:lnTo>
                  <a:pt x="534034" y="66548"/>
                </a:lnTo>
                <a:close/>
              </a:path>
              <a:path w="716915" h="224154">
                <a:moveTo>
                  <a:pt x="585977" y="161798"/>
                </a:moveTo>
                <a:lnTo>
                  <a:pt x="562298" y="192603"/>
                </a:lnTo>
                <a:lnTo>
                  <a:pt x="542671" y="197103"/>
                </a:lnTo>
                <a:lnTo>
                  <a:pt x="577723" y="197103"/>
                </a:lnTo>
                <a:lnTo>
                  <a:pt x="578631" y="195937"/>
                </a:lnTo>
                <a:lnTo>
                  <a:pt x="584327" y="186118"/>
                </a:lnTo>
                <a:lnTo>
                  <a:pt x="588426" y="175783"/>
                </a:lnTo>
                <a:lnTo>
                  <a:pt x="590930" y="164973"/>
                </a:lnTo>
                <a:lnTo>
                  <a:pt x="585977" y="161798"/>
                </a:lnTo>
                <a:close/>
              </a:path>
              <a:path w="716915" h="224154">
                <a:moveTo>
                  <a:pt x="569020" y="77977"/>
                </a:moveTo>
                <a:lnTo>
                  <a:pt x="530859" y="77977"/>
                </a:lnTo>
                <a:lnTo>
                  <a:pt x="536448" y="79756"/>
                </a:lnTo>
                <a:lnTo>
                  <a:pt x="547116" y="86613"/>
                </a:lnTo>
                <a:lnTo>
                  <a:pt x="557149" y="117348"/>
                </a:lnTo>
                <a:lnTo>
                  <a:pt x="590209" y="117348"/>
                </a:lnTo>
                <a:lnTo>
                  <a:pt x="589930" y="113720"/>
                </a:lnTo>
                <a:lnTo>
                  <a:pt x="586930" y="102076"/>
                </a:lnTo>
                <a:lnTo>
                  <a:pt x="581929" y="91813"/>
                </a:lnTo>
                <a:lnTo>
                  <a:pt x="574928" y="82931"/>
                </a:lnTo>
                <a:lnTo>
                  <a:pt x="569020" y="77977"/>
                </a:lnTo>
                <a:close/>
              </a:path>
              <a:path w="716915" h="224154">
                <a:moveTo>
                  <a:pt x="692660" y="217042"/>
                </a:moveTo>
                <a:lnTo>
                  <a:pt x="630047" y="217042"/>
                </a:lnTo>
                <a:lnTo>
                  <a:pt x="632968" y="217550"/>
                </a:lnTo>
                <a:lnTo>
                  <a:pt x="636524" y="218566"/>
                </a:lnTo>
                <a:lnTo>
                  <a:pt x="644973" y="220733"/>
                </a:lnTo>
                <a:lnTo>
                  <a:pt x="652970" y="222281"/>
                </a:lnTo>
                <a:lnTo>
                  <a:pt x="660491" y="223210"/>
                </a:lnTo>
                <a:lnTo>
                  <a:pt x="667511" y="223519"/>
                </a:lnTo>
                <a:lnTo>
                  <a:pt x="676725" y="222736"/>
                </a:lnTo>
                <a:lnTo>
                  <a:pt x="685498" y="220392"/>
                </a:lnTo>
                <a:lnTo>
                  <a:pt x="692660" y="217042"/>
                </a:lnTo>
                <a:close/>
              </a:path>
              <a:path w="716915" h="224154">
                <a:moveTo>
                  <a:pt x="621919" y="168401"/>
                </a:moveTo>
                <a:lnTo>
                  <a:pt x="616584" y="168401"/>
                </a:lnTo>
                <a:lnTo>
                  <a:pt x="616584" y="221234"/>
                </a:lnTo>
                <a:lnTo>
                  <a:pt x="621919" y="221234"/>
                </a:lnTo>
                <a:lnTo>
                  <a:pt x="623316" y="218439"/>
                </a:lnTo>
                <a:lnTo>
                  <a:pt x="625221" y="217042"/>
                </a:lnTo>
                <a:lnTo>
                  <a:pt x="692660" y="217042"/>
                </a:lnTo>
                <a:lnTo>
                  <a:pt x="693818" y="216501"/>
                </a:lnTo>
                <a:lnTo>
                  <a:pt x="697446" y="213995"/>
                </a:lnTo>
                <a:lnTo>
                  <a:pt x="667766" y="213995"/>
                </a:lnTo>
                <a:lnTo>
                  <a:pt x="660050" y="213260"/>
                </a:lnTo>
                <a:lnTo>
                  <a:pt x="628478" y="188160"/>
                </a:lnTo>
                <a:lnTo>
                  <a:pt x="624707" y="179024"/>
                </a:lnTo>
                <a:lnTo>
                  <a:pt x="621919" y="168401"/>
                </a:lnTo>
                <a:close/>
              </a:path>
              <a:path w="716915" h="224154">
                <a:moveTo>
                  <a:pt x="666623" y="66675"/>
                </a:moveTo>
                <a:lnTo>
                  <a:pt x="660907" y="66675"/>
                </a:lnTo>
                <a:lnTo>
                  <a:pt x="651382" y="67438"/>
                </a:lnTo>
                <a:lnTo>
                  <a:pt x="619093" y="92710"/>
                </a:lnTo>
                <a:lnTo>
                  <a:pt x="615950" y="109474"/>
                </a:lnTo>
                <a:lnTo>
                  <a:pt x="615950" y="118872"/>
                </a:lnTo>
                <a:lnTo>
                  <a:pt x="643227" y="148002"/>
                </a:lnTo>
                <a:lnTo>
                  <a:pt x="664662" y="159240"/>
                </a:lnTo>
                <a:lnTo>
                  <a:pt x="673449" y="164322"/>
                </a:lnTo>
                <a:lnTo>
                  <a:pt x="680283" y="168904"/>
                </a:lnTo>
                <a:lnTo>
                  <a:pt x="685165" y="172974"/>
                </a:lnTo>
                <a:lnTo>
                  <a:pt x="690372" y="177926"/>
                </a:lnTo>
                <a:lnTo>
                  <a:pt x="693038" y="184276"/>
                </a:lnTo>
                <a:lnTo>
                  <a:pt x="693038" y="197738"/>
                </a:lnTo>
                <a:lnTo>
                  <a:pt x="690626" y="203073"/>
                </a:lnTo>
                <a:lnTo>
                  <a:pt x="681227" y="211709"/>
                </a:lnTo>
                <a:lnTo>
                  <a:pt x="675258" y="213995"/>
                </a:lnTo>
                <a:lnTo>
                  <a:pt x="697446" y="213995"/>
                </a:lnTo>
                <a:lnTo>
                  <a:pt x="716869" y="179024"/>
                </a:lnTo>
                <a:lnTo>
                  <a:pt x="716810" y="177926"/>
                </a:lnTo>
                <a:lnTo>
                  <a:pt x="684149" y="136398"/>
                </a:lnTo>
                <a:lnTo>
                  <a:pt x="650367" y="120014"/>
                </a:lnTo>
                <a:lnTo>
                  <a:pt x="643508" y="115315"/>
                </a:lnTo>
                <a:lnTo>
                  <a:pt x="640206" y="110871"/>
                </a:lnTo>
                <a:lnTo>
                  <a:pt x="636777" y="106552"/>
                </a:lnTo>
                <a:lnTo>
                  <a:pt x="635000" y="101473"/>
                </a:lnTo>
                <a:lnTo>
                  <a:pt x="635000" y="90550"/>
                </a:lnTo>
                <a:lnTo>
                  <a:pt x="637285" y="86106"/>
                </a:lnTo>
                <a:lnTo>
                  <a:pt x="641984" y="82169"/>
                </a:lnTo>
                <a:lnTo>
                  <a:pt x="646556" y="78232"/>
                </a:lnTo>
                <a:lnTo>
                  <a:pt x="652652" y="76200"/>
                </a:lnTo>
                <a:lnTo>
                  <a:pt x="705738" y="76200"/>
                </a:lnTo>
                <a:lnTo>
                  <a:pt x="705738" y="72771"/>
                </a:lnTo>
                <a:lnTo>
                  <a:pt x="691133" y="72771"/>
                </a:lnTo>
                <a:lnTo>
                  <a:pt x="687451" y="72009"/>
                </a:lnTo>
                <a:lnTo>
                  <a:pt x="681990" y="70358"/>
                </a:lnTo>
                <a:lnTo>
                  <a:pt x="673734" y="67945"/>
                </a:lnTo>
                <a:lnTo>
                  <a:pt x="666623" y="66675"/>
                </a:lnTo>
                <a:close/>
              </a:path>
              <a:path w="716915" h="224154">
                <a:moveTo>
                  <a:pt x="705738" y="76200"/>
                </a:moveTo>
                <a:lnTo>
                  <a:pt x="660273" y="76200"/>
                </a:lnTo>
                <a:lnTo>
                  <a:pt x="667369" y="76725"/>
                </a:lnTo>
                <a:lnTo>
                  <a:pt x="673798" y="78311"/>
                </a:lnTo>
                <a:lnTo>
                  <a:pt x="700404" y="117094"/>
                </a:lnTo>
                <a:lnTo>
                  <a:pt x="705738" y="117094"/>
                </a:lnTo>
                <a:lnTo>
                  <a:pt x="705738" y="76200"/>
                </a:lnTo>
                <a:close/>
              </a:path>
              <a:path w="716915" h="224154">
                <a:moveTo>
                  <a:pt x="705738" y="66675"/>
                </a:moveTo>
                <a:lnTo>
                  <a:pt x="700404" y="66675"/>
                </a:lnTo>
                <a:lnTo>
                  <a:pt x="699134" y="69214"/>
                </a:lnTo>
                <a:lnTo>
                  <a:pt x="697992" y="70865"/>
                </a:lnTo>
                <a:lnTo>
                  <a:pt x="696976" y="71627"/>
                </a:lnTo>
                <a:lnTo>
                  <a:pt x="696086" y="72389"/>
                </a:lnTo>
                <a:lnTo>
                  <a:pt x="694690" y="72771"/>
                </a:lnTo>
                <a:lnTo>
                  <a:pt x="705738" y="72771"/>
                </a:lnTo>
                <a:lnTo>
                  <a:pt x="705738" y="66675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object 3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380685" y="3794759"/>
            <a:ext cx="235135" cy="228981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713864" y="3789171"/>
            <a:ext cx="984504" cy="234187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787904" y="3789171"/>
            <a:ext cx="1181481" cy="300989"/>
          </a:xfrm>
          <a:prstGeom prst="rect">
            <a:avLst/>
          </a:prstGeom>
        </p:spPr>
      </p:pic>
      <p:sp>
        <p:nvSpPr>
          <p:cNvPr id="36" name="object 36"/>
          <p:cNvSpPr/>
          <p:nvPr/>
        </p:nvSpPr>
        <p:spPr>
          <a:xfrm>
            <a:off x="4061967" y="3794759"/>
            <a:ext cx="685800" cy="279400"/>
          </a:xfrm>
          <a:custGeom>
            <a:avLst/>
            <a:gdLst/>
            <a:ahLst/>
            <a:cxnLst/>
            <a:rect l="l" t="t" r="r" b="b"/>
            <a:pathLst>
              <a:path w="685800" h="279400">
                <a:moveTo>
                  <a:pt x="99187" y="5079"/>
                </a:moveTo>
                <a:lnTo>
                  <a:pt x="0" y="5079"/>
                </a:lnTo>
                <a:lnTo>
                  <a:pt x="0" y="11048"/>
                </a:lnTo>
                <a:lnTo>
                  <a:pt x="16510" y="11048"/>
                </a:lnTo>
                <a:lnTo>
                  <a:pt x="22733" y="13462"/>
                </a:lnTo>
                <a:lnTo>
                  <a:pt x="31496" y="43814"/>
                </a:lnTo>
                <a:lnTo>
                  <a:pt x="31496" y="197612"/>
                </a:lnTo>
                <a:lnTo>
                  <a:pt x="30353" y="205612"/>
                </a:lnTo>
                <a:lnTo>
                  <a:pt x="24130" y="215010"/>
                </a:lnTo>
                <a:lnTo>
                  <a:pt x="17526" y="218058"/>
                </a:lnTo>
                <a:lnTo>
                  <a:pt x="0" y="218058"/>
                </a:lnTo>
                <a:lnTo>
                  <a:pt x="0" y="224027"/>
                </a:lnTo>
                <a:lnTo>
                  <a:pt x="169545" y="224027"/>
                </a:lnTo>
                <a:lnTo>
                  <a:pt x="173922" y="210184"/>
                </a:lnTo>
                <a:lnTo>
                  <a:pt x="82169" y="210184"/>
                </a:lnTo>
                <a:lnTo>
                  <a:pt x="73787" y="209550"/>
                </a:lnTo>
                <a:lnTo>
                  <a:pt x="62484" y="194056"/>
                </a:lnTo>
                <a:lnTo>
                  <a:pt x="62488" y="34502"/>
                </a:lnTo>
                <a:lnTo>
                  <a:pt x="63373" y="26288"/>
                </a:lnTo>
                <a:lnTo>
                  <a:pt x="65151" y="22859"/>
                </a:lnTo>
                <a:lnTo>
                  <a:pt x="66802" y="19431"/>
                </a:lnTo>
                <a:lnTo>
                  <a:pt x="69977" y="16509"/>
                </a:lnTo>
                <a:lnTo>
                  <a:pt x="74676" y="14223"/>
                </a:lnTo>
                <a:lnTo>
                  <a:pt x="79375" y="12064"/>
                </a:lnTo>
                <a:lnTo>
                  <a:pt x="87503" y="10921"/>
                </a:lnTo>
                <a:lnTo>
                  <a:pt x="99187" y="10921"/>
                </a:lnTo>
                <a:lnTo>
                  <a:pt x="99187" y="5079"/>
                </a:lnTo>
                <a:close/>
              </a:path>
              <a:path w="685800" h="279400">
                <a:moveTo>
                  <a:pt x="183007" y="163448"/>
                </a:moveTo>
                <a:lnTo>
                  <a:pt x="160528" y="199516"/>
                </a:lnTo>
                <a:lnTo>
                  <a:pt x="112268" y="210184"/>
                </a:lnTo>
                <a:lnTo>
                  <a:pt x="173922" y="210184"/>
                </a:lnTo>
                <a:lnTo>
                  <a:pt x="188341" y="164591"/>
                </a:lnTo>
                <a:lnTo>
                  <a:pt x="183007" y="163448"/>
                </a:lnTo>
                <a:close/>
              </a:path>
              <a:path w="685800" h="279400">
                <a:moveTo>
                  <a:pt x="99187" y="10921"/>
                </a:moveTo>
                <a:lnTo>
                  <a:pt x="87503" y="10921"/>
                </a:lnTo>
                <a:lnTo>
                  <a:pt x="99187" y="11048"/>
                </a:lnTo>
                <a:close/>
              </a:path>
              <a:path w="685800" h="279400">
                <a:moveTo>
                  <a:pt x="301879" y="5079"/>
                </a:moveTo>
                <a:lnTo>
                  <a:pt x="202692" y="5079"/>
                </a:lnTo>
                <a:lnTo>
                  <a:pt x="202692" y="11048"/>
                </a:lnTo>
                <a:lnTo>
                  <a:pt x="219202" y="11048"/>
                </a:lnTo>
                <a:lnTo>
                  <a:pt x="225425" y="13462"/>
                </a:lnTo>
                <a:lnTo>
                  <a:pt x="234187" y="43814"/>
                </a:lnTo>
                <a:lnTo>
                  <a:pt x="234187" y="197612"/>
                </a:lnTo>
                <a:lnTo>
                  <a:pt x="233045" y="205612"/>
                </a:lnTo>
                <a:lnTo>
                  <a:pt x="226822" y="215010"/>
                </a:lnTo>
                <a:lnTo>
                  <a:pt x="220218" y="218058"/>
                </a:lnTo>
                <a:lnTo>
                  <a:pt x="202692" y="218058"/>
                </a:lnTo>
                <a:lnTo>
                  <a:pt x="202692" y="224027"/>
                </a:lnTo>
                <a:lnTo>
                  <a:pt x="372237" y="224027"/>
                </a:lnTo>
                <a:lnTo>
                  <a:pt x="376614" y="210184"/>
                </a:lnTo>
                <a:lnTo>
                  <a:pt x="284861" y="210184"/>
                </a:lnTo>
                <a:lnTo>
                  <a:pt x="276479" y="209550"/>
                </a:lnTo>
                <a:lnTo>
                  <a:pt x="265176" y="194056"/>
                </a:lnTo>
                <a:lnTo>
                  <a:pt x="265180" y="34502"/>
                </a:lnTo>
                <a:lnTo>
                  <a:pt x="266065" y="26288"/>
                </a:lnTo>
                <a:lnTo>
                  <a:pt x="267843" y="22859"/>
                </a:lnTo>
                <a:lnTo>
                  <a:pt x="269494" y="19431"/>
                </a:lnTo>
                <a:lnTo>
                  <a:pt x="272669" y="16509"/>
                </a:lnTo>
                <a:lnTo>
                  <a:pt x="277368" y="14223"/>
                </a:lnTo>
                <a:lnTo>
                  <a:pt x="282067" y="12064"/>
                </a:lnTo>
                <a:lnTo>
                  <a:pt x="290195" y="10921"/>
                </a:lnTo>
                <a:lnTo>
                  <a:pt x="301879" y="10921"/>
                </a:lnTo>
                <a:lnTo>
                  <a:pt x="301879" y="5079"/>
                </a:lnTo>
                <a:close/>
              </a:path>
              <a:path w="685800" h="279400">
                <a:moveTo>
                  <a:pt x="385699" y="163448"/>
                </a:moveTo>
                <a:lnTo>
                  <a:pt x="363220" y="199516"/>
                </a:lnTo>
                <a:lnTo>
                  <a:pt x="314960" y="210184"/>
                </a:lnTo>
                <a:lnTo>
                  <a:pt x="376614" y="210184"/>
                </a:lnTo>
                <a:lnTo>
                  <a:pt x="391033" y="164591"/>
                </a:lnTo>
                <a:lnTo>
                  <a:pt x="385699" y="163448"/>
                </a:lnTo>
                <a:close/>
              </a:path>
              <a:path w="685800" h="279400">
                <a:moveTo>
                  <a:pt x="301879" y="10921"/>
                </a:moveTo>
                <a:lnTo>
                  <a:pt x="290195" y="10921"/>
                </a:lnTo>
                <a:lnTo>
                  <a:pt x="301879" y="11048"/>
                </a:lnTo>
                <a:close/>
              </a:path>
              <a:path w="685800" h="279400">
                <a:moveTo>
                  <a:pt x="522097" y="0"/>
                </a:moveTo>
                <a:lnTo>
                  <a:pt x="479055" y="8518"/>
                </a:lnTo>
                <a:lnTo>
                  <a:pt x="442880" y="33337"/>
                </a:lnTo>
                <a:lnTo>
                  <a:pt x="419022" y="71727"/>
                </a:lnTo>
                <a:lnTo>
                  <a:pt x="410718" y="117982"/>
                </a:lnTo>
                <a:lnTo>
                  <a:pt x="412120" y="137626"/>
                </a:lnTo>
                <a:lnTo>
                  <a:pt x="433070" y="188721"/>
                </a:lnTo>
                <a:lnTo>
                  <a:pt x="469026" y="218900"/>
                </a:lnTo>
                <a:lnTo>
                  <a:pt x="517271" y="228981"/>
                </a:lnTo>
                <a:lnTo>
                  <a:pt x="531891" y="228145"/>
                </a:lnTo>
                <a:lnTo>
                  <a:pt x="545465" y="225631"/>
                </a:lnTo>
                <a:lnTo>
                  <a:pt x="557990" y="221426"/>
                </a:lnTo>
                <a:lnTo>
                  <a:pt x="569468" y="215519"/>
                </a:lnTo>
                <a:lnTo>
                  <a:pt x="570331" y="214883"/>
                </a:lnTo>
                <a:lnTo>
                  <a:pt x="529463" y="214883"/>
                </a:lnTo>
                <a:lnTo>
                  <a:pt x="517511" y="214147"/>
                </a:lnTo>
                <a:lnTo>
                  <a:pt x="476771" y="196748"/>
                </a:lnTo>
                <a:lnTo>
                  <a:pt x="452905" y="158367"/>
                </a:lnTo>
                <a:lnTo>
                  <a:pt x="447548" y="118237"/>
                </a:lnTo>
                <a:lnTo>
                  <a:pt x="448169" y="100972"/>
                </a:lnTo>
                <a:lnTo>
                  <a:pt x="457581" y="58038"/>
                </a:lnTo>
                <a:lnTo>
                  <a:pt x="485394" y="22732"/>
                </a:lnTo>
                <a:lnTo>
                  <a:pt x="524764" y="11683"/>
                </a:lnTo>
                <a:lnTo>
                  <a:pt x="568960" y="11683"/>
                </a:lnTo>
                <a:lnTo>
                  <a:pt x="557387" y="6590"/>
                </a:lnTo>
                <a:lnTo>
                  <a:pt x="545718" y="2936"/>
                </a:lnTo>
                <a:lnTo>
                  <a:pt x="533955" y="736"/>
                </a:lnTo>
                <a:lnTo>
                  <a:pt x="522097" y="0"/>
                </a:lnTo>
                <a:close/>
              </a:path>
              <a:path w="685800" h="279400">
                <a:moveTo>
                  <a:pt x="602869" y="169417"/>
                </a:moveTo>
                <a:lnTo>
                  <a:pt x="575383" y="200046"/>
                </a:lnTo>
                <a:lnTo>
                  <a:pt x="539801" y="214312"/>
                </a:lnTo>
                <a:lnTo>
                  <a:pt x="529463" y="214883"/>
                </a:lnTo>
                <a:lnTo>
                  <a:pt x="570331" y="214883"/>
                </a:lnTo>
                <a:lnTo>
                  <a:pt x="580088" y="207706"/>
                </a:lnTo>
                <a:lnTo>
                  <a:pt x="590042" y="197977"/>
                </a:lnTo>
                <a:lnTo>
                  <a:pt x="599328" y="186318"/>
                </a:lnTo>
                <a:lnTo>
                  <a:pt x="607949" y="172719"/>
                </a:lnTo>
                <a:lnTo>
                  <a:pt x="602869" y="169417"/>
                </a:lnTo>
                <a:close/>
              </a:path>
              <a:path w="685800" h="279400">
                <a:moveTo>
                  <a:pt x="568960" y="11683"/>
                </a:moveTo>
                <a:lnTo>
                  <a:pt x="524764" y="11683"/>
                </a:lnTo>
                <a:lnTo>
                  <a:pt x="537265" y="12610"/>
                </a:lnTo>
                <a:lnTo>
                  <a:pt x="548862" y="15382"/>
                </a:lnTo>
                <a:lnTo>
                  <a:pt x="585724" y="45767"/>
                </a:lnTo>
                <a:lnTo>
                  <a:pt x="597916" y="74548"/>
                </a:lnTo>
                <a:lnTo>
                  <a:pt x="602869" y="74548"/>
                </a:lnTo>
                <a:lnTo>
                  <a:pt x="598928" y="15239"/>
                </a:lnTo>
                <a:lnTo>
                  <a:pt x="576707" y="15239"/>
                </a:lnTo>
                <a:lnTo>
                  <a:pt x="573532" y="14096"/>
                </a:lnTo>
                <a:lnTo>
                  <a:pt x="568960" y="11683"/>
                </a:lnTo>
                <a:close/>
              </a:path>
              <a:path w="685800" h="279400">
                <a:moveTo>
                  <a:pt x="597916" y="0"/>
                </a:moveTo>
                <a:lnTo>
                  <a:pt x="592201" y="0"/>
                </a:lnTo>
                <a:lnTo>
                  <a:pt x="591058" y="5206"/>
                </a:lnTo>
                <a:lnTo>
                  <a:pt x="589026" y="9270"/>
                </a:lnTo>
                <a:lnTo>
                  <a:pt x="586232" y="12191"/>
                </a:lnTo>
                <a:lnTo>
                  <a:pt x="584073" y="14223"/>
                </a:lnTo>
                <a:lnTo>
                  <a:pt x="581533" y="15239"/>
                </a:lnTo>
                <a:lnTo>
                  <a:pt x="598928" y="15239"/>
                </a:lnTo>
                <a:lnTo>
                  <a:pt x="597916" y="0"/>
                </a:lnTo>
                <a:close/>
              </a:path>
              <a:path w="685800" h="279400">
                <a:moveTo>
                  <a:pt x="685545" y="223900"/>
                </a:moveTo>
                <a:lnTo>
                  <a:pt x="669417" y="223900"/>
                </a:lnTo>
                <a:lnTo>
                  <a:pt x="670179" y="224408"/>
                </a:lnTo>
                <a:lnTo>
                  <a:pt x="670941" y="225297"/>
                </a:lnTo>
                <a:lnTo>
                  <a:pt x="671957" y="226694"/>
                </a:lnTo>
                <a:lnTo>
                  <a:pt x="672356" y="228091"/>
                </a:lnTo>
                <a:lnTo>
                  <a:pt x="672465" y="230504"/>
                </a:lnTo>
                <a:lnTo>
                  <a:pt x="671893" y="236886"/>
                </a:lnTo>
                <a:lnTo>
                  <a:pt x="645372" y="268890"/>
                </a:lnTo>
                <a:lnTo>
                  <a:pt x="637540" y="272033"/>
                </a:lnTo>
                <a:lnTo>
                  <a:pt x="637540" y="279145"/>
                </a:lnTo>
                <a:lnTo>
                  <a:pt x="674116" y="256539"/>
                </a:lnTo>
                <a:lnTo>
                  <a:pt x="685581" y="226694"/>
                </a:lnTo>
                <a:lnTo>
                  <a:pt x="685545" y="223900"/>
                </a:lnTo>
                <a:close/>
              </a:path>
              <a:path w="685800" h="279400">
                <a:moveTo>
                  <a:pt x="665480" y="191769"/>
                </a:moveTo>
                <a:lnTo>
                  <a:pt x="652526" y="191769"/>
                </a:lnTo>
                <a:lnTo>
                  <a:pt x="647573" y="193675"/>
                </a:lnTo>
                <a:lnTo>
                  <a:pt x="639572" y="201167"/>
                </a:lnTo>
                <a:lnTo>
                  <a:pt x="637540" y="205612"/>
                </a:lnTo>
                <a:lnTo>
                  <a:pt x="637540" y="216407"/>
                </a:lnTo>
                <a:lnTo>
                  <a:pt x="639064" y="220725"/>
                </a:lnTo>
                <a:lnTo>
                  <a:pt x="645287" y="226948"/>
                </a:lnTo>
                <a:lnTo>
                  <a:pt x="649478" y="228600"/>
                </a:lnTo>
                <a:lnTo>
                  <a:pt x="656971" y="228600"/>
                </a:lnTo>
                <a:lnTo>
                  <a:pt x="659003" y="228091"/>
                </a:lnTo>
                <a:lnTo>
                  <a:pt x="664972" y="224916"/>
                </a:lnTo>
                <a:lnTo>
                  <a:pt x="667512" y="223900"/>
                </a:lnTo>
                <a:lnTo>
                  <a:pt x="685545" y="223900"/>
                </a:lnTo>
                <a:lnTo>
                  <a:pt x="685149" y="218364"/>
                </a:lnTo>
                <a:lnTo>
                  <a:pt x="683577" y="211835"/>
                </a:lnTo>
                <a:lnTo>
                  <a:pt x="680958" y="206069"/>
                </a:lnTo>
                <a:lnTo>
                  <a:pt x="677291" y="201040"/>
                </a:lnTo>
                <a:lnTo>
                  <a:pt x="671830" y="194817"/>
                </a:lnTo>
                <a:lnTo>
                  <a:pt x="665480" y="191769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850384" y="3795267"/>
            <a:ext cx="723265" cy="278765"/>
          </a:xfrm>
          <a:custGeom>
            <a:avLst/>
            <a:gdLst/>
            <a:ahLst/>
            <a:cxnLst/>
            <a:rect l="l" t="t" r="r" b="b"/>
            <a:pathLst>
              <a:path w="723264" h="278764">
                <a:moveTo>
                  <a:pt x="144526" y="181356"/>
                </a:moveTo>
                <a:lnTo>
                  <a:pt x="138557" y="181356"/>
                </a:lnTo>
                <a:lnTo>
                  <a:pt x="135763" y="186182"/>
                </a:lnTo>
                <a:lnTo>
                  <a:pt x="132461" y="189992"/>
                </a:lnTo>
                <a:lnTo>
                  <a:pt x="103124" y="199136"/>
                </a:lnTo>
                <a:lnTo>
                  <a:pt x="34417" y="199136"/>
                </a:lnTo>
                <a:lnTo>
                  <a:pt x="41262" y="192468"/>
                </a:lnTo>
                <a:lnTo>
                  <a:pt x="51981" y="181356"/>
                </a:lnTo>
                <a:lnTo>
                  <a:pt x="84582" y="146177"/>
                </a:lnTo>
                <a:lnTo>
                  <a:pt x="116459" y="104076"/>
                </a:lnTo>
                <a:lnTo>
                  <a:pt x="130581" y="65849"/>
                </a:lnTo>
                <a:lnTo>
                  <a:pt x="131064" y="57531"/>
                </a:lnTo>
                <a:lnTo>
                  <a:pt x="129959" y="46291"/>
                </a:lnTo>
                <a:lnTo>
                  <a:pt x="126644" y="35826"/>
                </a:lnTo>
                <a:lnTo>
                  <a:pt x="121094" y="26098"/>
                </a:lnTo>
                <a:lnTo>
                  <a:pt x="119926" y="24765"/>
                </a:lnTo>
                <a:lnTo>
                  <a:pt x="113284" y="17145"/>
                </a:lnTo>
                <a:lnTo>
                  <a:pt x="103784" y="9652"/>
                </a:lnTo>
                <a:lnTo>
                  <a:pt x="93192" y="4292"/>
                </a:lnTo>
                <a:lnTo>
                  <a:pt x="81546" y="1079"/>
                </a:lnTo>
                <a:lnTo>
                  <a:pt x="68834" y="0"/>
                </a:lnTo>
                <a:lnTo>
                  <a:pt x="56794" y="1003"/>
                </a:lnTo>
                <a:lnTo>
                  <a:pt x="19469" y="24866"/>
                </a:lnTo>
                <a:lnTo>
                  <a:pt x="6350" y="61849"/>
                </a:lnTo>
                <a:lnTo>
                  <a:pt x="12319" y="61849"/>
                </a:lnTo>
                <a:lnTo>
                  <a:pt x="15786" y="53276"/>
                </a:lnTo>
                <a:lnTo>
                  <a:pt x="20104" y="45821"/>
                </a:lnTo>
                <a:lnTo>
                  <a:pt x="52311" y="25361"/>
                </a:lnTo>
                <a:lnTo>
                  <a:pt x="60198" y="24765"/>
                </a:lnTo>
                <a:lnTo>
                  <a:pt x="68757" y="25603"/>
                </a:lnTo>
                <a:lnTo>
                  <a:pt x="100291" y="53441"/>
                </a:lnTo>
                <a:lnTo>
                  <a:pt x="103505" y="72390"/>
                </a:lnTo>
                <a:lnTo>
                  <a:pt x="102044" y="86372"/>
                </a:lnTo>
                <a:lnTo>
                  <a:pt x="80264" y="132588"/>
                </a:lnTo>
                <a:lnTo>
                  <a:pt x="48552" y="170307"/>
                </a:lnTo>
                <a:lnTo>
                  <a:pt x="0" y="217551"/>
                </a:lnTo>
                <a:lnTo>
                  <a:pt x="0" y="223520"/>
                </a:lnTo>
                <a:lnTo>
                  <a:pt x="129159" y="223520"/>
                </a:lnTo>
                <a:lnTo>
                  <a:pt x="138036" y="199136"/>
                </a:lnTo>
                <a:lnTo>
                  <a:pt x="144526" y="181356"/>
                </a:lnTo>
                <a:close/>
              </a:path>
              <a:path w="723264" h="278764">
                <a:moveTo>
                  <a:pt x="312547" y="111887"/>
                </a:moveTo>
                <a:lnTo>
                  <a:pt x="306273" y="63157"/>
                </a:lnTo>
                <a:lnTo>
                  <a:pt x="287528" y="25654"/>
                </a:lnTo>
                <a:lnTo>
                  <a:pt x="280924" y="18516"/>
                </a:lnTo>
                <a:lnTo>
                  <a:pt x="280924" y="104775"/>
                </a:lnTo>
                <a:lnTo>
                  <a:pt x="280441" y="128663"/>
                </a:lnTo>
                <a:lnTo>
                  <a:pt x="276682" y="167830"/>
                </a:lnTo>
                <a:lnTo>
                  <a:pt x="263715" y="204851"/>
                </a:lnTo>
                <a:lnTo>
                  <a:pt x="247015" y="217170"/>
                </a:lnTo>
                <a:lnTo>
                  <a:pt x="241173" y="217170"/>
                </a:lnTo>
                <a:lnTo>
                  <a:pt x="208876" y="177838"/>
                </a:lnTo>
                <a:lnTo>
                  <a:pt x="202565" y="119380"/>
                </a:lnTo>
                <a:lnTo>
                  <a:pt x="202819" y="105333"/>
                </a:lnTo>
                <a:lnTo>
                  <a:pt x="206756" y="62738"/>
                </a:lnTo>
                <a:lnTo>
                  <a:pt x="222631" y="20574"/>
                </a:lnTo>
                <a:lnTo>
                  <a:pt x="234823" y="10668"/>
                </a:lnTo>
                <a:lnTo>
                  <a:pt x="248412" y="10668"/>
                </a:lnTo>
                <a:lnTo>
                  <a:pt x="273177" y="42291"/>
                </a:lnTo>
                <a:lnTo>
                  <a:pt x="280441" y="86868"/>
                </a:lnTo>
                <a:lnTo>
                  <a:pt x="280924" y="104775"/>
                </a:lnTo>
                <a:lnTo>
                  <a:pt x="280924" y="18516"/>
                </a:lnTo>
                <a:lnTo>
                  <a:pt x="242316" y="0"/>
                </a:lnTo>
                <a:lnTo>
                  <a:pt x="234645" y="673"/>
                </a:lnTo>
                <a:lnTo>
                  <a:pt x="195389" y="27203"/>
                </a:lnTo>
                <a:lnTo>
                  <a:pt x="177317" y="64973"/>
                </a:lnTo>
                <a:lnTo>
                  <a:pt x="170942" y="115316"/>
                </a:lnTo>
                <a:lnTo>
                  <a:pt x="172034" y="136512"/>
                </a:lnTo>
                <a:lnTo>
                  <a:pt x="180848" y="174040"/>
                </a:lnTo>
                <a:lnTo>
                  <a:pt x="212001" y="218160"/>
                </a:lnTo>
                <a:lnTo>
                  <a:pt x="240665" y="227457"/>
                </a:lnTo>
                <a:lnTo>
                  <a:pt x="248653" y="226707"/>
                </a:lnTo>
                <a:lnTo>
                  <a:pt x="256819" y="224434"/>
                </a:lnTo>
                <a:lnTo>
                  <a:pt x="265125" y="220662"/>
                </a:lnTo>
                <a:lnTo>
                  <a:pt x="270700" y="217170"/>
                </a:lnTo>
                <a:lnTo>
                  <a:pt x="273558" y="215392"/>
                </a:lnTo>
                <a:lnTo>
                  <a:pt x="301625" y="176657"/>
                </a:lnTo>
                <a:lnTo>
                  <a:pt x="311848" y="130225"/>
                </a:lnTo>
                <a:lnTo>
                  <a:pt x="312547" y="111887"/>
                </a:lnTo>
                <a:close/>
              </a:path>
              <a:path w="723264" h="278764">
                <a:moveTo>
                  <a:pt x="450088" y="217551"/>
                </a:moveTo>
                <a:lnTo>
                  <a:pt x="440182" y="217297"/>
                </a:lnTo>
                <a:lnTo>
                  <a:pt x="433578" y="216408"/>
                </a:lnTo>
                <a:lnTo>
                  <a:pt x="430403" y="214757"/>
                </a:lnTo>
                <a:lnTo>
                  <a:pt x="427228" y="213233"/>
                </a:lnTo>
                <a:lnTo>
                  <a:pt x="422529" y="26035"/>
                </a:lnTo>
                <a:lnTo>
                  <a:pt x="422529" y="0"/>
                </a:lnTo>
                <a:lnTo>
                  <a:pt x="417195" y="0"/>
                </a:lnTo>
                <a:lnTo>
                  <a:pt x="363855" y="26035"/>
                </a:lnTo>
                <a:lnTo>
                  <a:pt x="366268" y="30988"/>
                </a:lnTo>
                <a:lnTo>
                  <a:pt x="373380" y="27686"/>
                </a:lnTo>
                <a:lnTo>
                  <a:pt x="378968" y="26035"/>
                </a:lnTo>
                <a:lnTo>
                  <a:pt x="385699" y="26035"/>
                </a:lnTo>
                <a:lnTo>
                  <a:pt x="388112" y="26797"/>
                </a:lnTo>
                <a:lnTo>
                  <a:pt x="395859" y="198120"/>
                </a:lnTo>
                <a:lnTo>
                  <a:pt x="395224" y="205994"/>
                </a:lnTo>
                <a:lnTo>
                  <a:pt x="394081" y="208534"/>
                </a:lnTo>
                <a:lnTo>
                  <a:pt x="392938" y="211201"/>
                </a:lnTo>
                <a:lnTo>
                  <a:pt x="390779" y="213360"/>
                </a:lnTo>
                <a:lnTo>
                  <a:pt x="387731" y="214884"/>
                </a:lnTo>
                <a:lnTo>
                  <a:pt x="384810" y="216408"/>
                </a:lnTo>
                <a:lnTo>
                  <a:pt x="378079" y="217297"/>
                </a:lnTo>
                <a:lnTo>
                  <a:pt x="367792" y="217551"/>
                </a:lnTo>
                <a:lnTo>
                  <a:pt x="367792" y="223520"/>
                </a:lnTo>
                <a:lnTo>
                  <a:pt x="450088" y="223520"/>
                </a:lnTo>
                <a:lnTo>
                  <a:pt x="450088" y="217551"/>
                </a:lnTo>
                <a:close/>
              </a:path>
              <a:path w="723264" h="278764">
                <a:moveTo>
                  <a:pt x="643890" y="149860"/>
                </a:moveTo>
                <a:lnTo>
                  <a:pt x="627380" y="103378"/>
                </a:lnTo>
                <a:lnTo>
                  <a:pt x="615061" y="93281"/>
                </a:lnTo>
                <a:lnTo>
                  <a:pt x="615061" y="167386"/>
                </a:lnTo>
                <a:lnTo>
                  <a:pt x="614362" y="178917"/>
                </a:lnTo>
                <a:lnTo>
                  <a:pt x="592201" y="215049"/>
                </a:lnTo>
                <a:lnTo>
                  <a:pt x="578866" y="218313"/>
                </a:lnTo>
                <a:lnTo>
                  <a:pt x="571119" y="218313"/>
                </a:lnTo>
                <a:lnTo>
                  <a:pt x="541909" y="181991"/>
                </a:lnTo>
                <a:lnTo>
                  <a:pt x="536067" y="148209"/>
                </a:lnTo>
                <a:lnTo>
                  <a:pt x="536244" y="141020"/>
                </a:lnTo>
                <a:lnTo>
                  <a:pt x="555117" y="103632"/>
                </a:lnTo>
                <a:lnTo>
                  <a:pt x="559816" y="101981"/>
                </a:lnTo>
                <a:lnTo>
                  <a:pt x="561822" y="101219"/>
                </a:lnTo>
                <a:lnTo>
                  <a:pt x="564515" y="100203"/>
                </a:lnTo>
                <a:lnTo>
                  <a:pt x="568833" y="99314"/>
                </a:lnTo>
                <a:lnTo>
                  <a:pt x="572897" y="99314"/>
                </a:lnTo>
                <a:lnTo>
                  <a:pt x="608888" y="130086"/>
                </a:lnTo>
                <a:lnTo>
                  <a:pt x="615061" y="167386"/>
                </a:lnTo>
                <a:lnTo>
                  <a:pt x="615061" y="93281"/>
                </a:lnTo>
                <a:lnTo>
                  <a:pt x="609358" y="89839"/>
                </a:lnTo>
                <a:lnTo>
                  <a:pt x="599249" y="86474"/>
                </a:lnTo>
                <a:lnTo>
                  <a:pt x="588391" y="85344"/>
                </a:lnTo>
                <a:lnTo>
                  <a:pt x="576745" y="86347"/>
                </a:lnTo>
                <a:lnTo>
                  <a:pt x="565073" y="89331"/>
                </a:lnTo>
                <a:lnTo>
                  <a:pt x="553415" y="94297"/>
                </a:lnTo>
                <a:lnTo>
                  <a:pt x="541782" y="101219"/>
                </a:lnTo>
                <a:lnTo>
                  <a:pt x="544830" y="90551"/>
                </a:lnTo>
                <a:lnTo>
                  <a:pt x="560832" y="55245"/>
                </a:lnTo>
                <a:lnTo>
                  <a:pt x="591261" y="22580"/>
                </a:lnTo>
                <a:lnTo>
                  <a:pt x="629272" y="7302"/>
                </a:lnTo>
                <a:lnTo>
                  <a:pt x="639445" y="5969"/>
                </a:lnTo>
                <a:lnTo>
                  <a:pt x="639445" y="0"/>
                </a:lnTo>
                <a:lnTo>
                  <a:pt x="630047" y="0"/>
                </a:lnTo>
                <a:lnTo>
                  <a:pt x="621284" y="457"/>
                </a:lnTo>
                <a:lnTo>
                  <a:pt x="582650" y="11582"/>
                </a:lnTo>
                <a:lnTo>
                  <a:pt x="550926" y="34798"/>
                </a:lnTo>
                <a:lnTo>
                  <a:pt x="523786" y="68910"/>
                </a:lnTo>
                <a:lnTo>
                  <a:pt x="508406" y="108966"/>
                </a:lnTo>
                <a:lnTo>
                  <a:pt x="505460" y="137668"/>
                </a:lnTo>
                <a:lnTo>
                  <a:pt x="507365" y="159575"/>
                </a:lnTo>
                <a:lnTo>
                  <a:pt x="522655" y="197053"/>
                </a:lnTo>
                <a:lnTo>
                  <a:pt x="553504" y="223748"/>
                </a:lnTo>
                <a:lnTo>
                  <a:pt x="574294" y="227457"/>
                </a:lnTo>
                <a:lnTo>
                  <a:pt x="589889" y="225729"/>
                </a:lnTo>
                <a:lnTo>
                  <a:pt x="603910" y="220535"/>
                </a:lnTo>
                <a:lnTo>
                  <a:pt x="607123" y="218313"/>
                </a:lnTo>
                <a:lnTo>
                  <a:pt x="616369" y="211924"/>
                </a:lnTo>
                <a:lnTo>
                  <a:pt x="627253" y="199898"/>
                </a:lnTo>
                <a:lnTo>
                  <a:pt x="634504" y="188341"/>
                </a:lnTo>
                <a:lnTo>
                  <a:pt x="639711" y="176123"/>
                </a:lnTo>
                <a:lnTo>
                  <a:pt x="642835" y="163296"/>
                </a:lnTo>
                <a:lnTo>
                  <a:pt x="643890" y="149860"/>
                </a:lnTo>
                <a:close/>
              </a:path>
              <a:path w="723264" h="278764">
                <a:moveTo>
                  <a:pt x="723265" y="225171"/>
                </a:moveTo>
                <a:lnTo>
                  <a:pt x="703072" y="191262"/>
                </a:lnTo>
                <a:lnTo>
                  <a:pt x="690118" y="191262"/>
                </a:lnTo>
                <a:lnTo>
                  <a:pt x="685165" y="193167"/>
                </a:lnTo>
                <a:lnTo>
                  <a:pt x="677164" y="200660"/>
                </a:lnTo>
                <a:lnTo>
                  <a:pt x="675132" y="205105"/>
                </a:lnTo>
                <a:lnTo>
                  <a:pt x="675132" y="215900"/>
                </a:lnTo>
                <a:lnTo>
                  <a:pt x="676656" y="220218"/>
                </a:lnTo>
                <a:lnTo>
                  <a:pt x="682879" y="226441"/>
                </a:lnTo>
                <a:lnTo>
                  <a:pt x="687070" y="228092"/>
                </a:lnTo>
                <a:lnTo>
                  <a:pt x="694563" y="228092"/>
                </a:lnTo>
                <a:lnTo>
                  <a:pt x="696595" y="227584"/>
                </a:lnTo>
                <a:lnTo>
                  <a:pt x="702564" y="224409"/>
                </a:lnTo>
                <a:lnTo>
                  <a:pt x="705104" y="223393"/>
                </a:lnTo>
                <a:lnTo>
                  <a:pt x="707009" y="223393"/>
                </a:lnTo>
                <a:lnTo>
                  <a:pt x="707771" y="223901"/>
                </a:lnTo>
                <a:lnTo>
                  <a:pt x="709549" y="226187"/>
                </a:lnTo>
                <a:lnTo>
                  <a:pt x="710057" y="227965"/>
                </a:lnTo>
                <a:lnTo>
                  <a:pt x="710057" y="229997"/>
                </a:lnTo>
                <a:lnTo>
                  <a:pt x="689876" y="264477"/>
                </a:lnTo>
                <a:lnTo>
                  <a:pt x="675132" y="271526"/>
                </a:lnTo>
                <a:lnTo>
                  <a:pt x="675132" y="278638"/>
                </a:lnTo>
                <a:lnTo>
                  <a:pt x="711708" y="256032"/>
                </a:lnTo>
                <a:lnTo>
                  <a:pt x="722528" y="233324"/>
                </a:lnTo>
                <a:lnTo>
                  <a:pt x="723265" y="225171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677535" y="3794759"/>
            <a:ext cx="843280" cy="229235"/>
          </a:xfrm>
          <a:custGeom>
            <a:avLst/>
            <a:gdLst/>
            <a:ahLst/>
            <a:cxnLst/>
            <a:rect l="l" t="t" r="r" b="b"/>
            <a:pathLst>
              <a:path w="843279" h="229235">
                <a:moveTo>
                  <a:pt x="93853" y="5080"/>
                </a:moveTo>
                <a:lnTo>
                  <a:pt x="0" y="5080"/>
                </a:lnTo>
                <a:lnTo>
                  <a:pt x="0" y="11049"/>
                </a:lnTo>
                <a:lnTo>
                  <a:pt x="12954" y="11049"/>
                </a:lnTo>
                <a:lnTo>
                  <a:pt x="17907" y="12319"/>
                </a:lnTo>
                <a:lnTo>
                  <a:pt x="22606" y="14859"/>
                </a:lnTo>
                <a:lnTo>
                  <a:pt x="25908" y="16891"/>
                </a:lnTo>
                <a:lnTo>
                  <a:pt x="28194" y="19177"/>
                </a:lnTo>
                <a:lnTo>
                  <a:pt x="29210" y="21844"/>
                </a:lnTo>
                <a:lnTo>
                  <a:pt x="30607" y="25400"/>
                </a:lnTo>
                <a:lnTo>
                  <a:pt x="31369" y="32766"/>
                </a:lnTo>
                <a:lnTo>
                  <a:pt x="31369" y="198374"/>
                </a:lnTo>
                <a:lnTo>
                  <a:pt x="29972" y="206756"/>
                </a:lnTo>
                <a:lnTo>
                  <a:pt x="27432" y="210185"/>
                </a:lnTo>
                <a:lnTo>
                  <a:pt x="23368" y="215392"/>
                </a:lnTo>
                <a:lnTo>
                  <a:pt x="16764" y="218059"/>
                </a:lnTo>
                <a:lnTo>
                  <a:pt x="0" y="218059"/>
                </a:lnTo>
                <a:lnTo>
                  <a:pt x="0" y="224028"/>
                </a:lnTo>
                <a:lnTo>
                  <a:pt x="93853" y="224028"/>
                </a:lnTo>
                <a:lnTo>
                  <a:pt x="93853" y="218059"/>
                </a:lnTo>
                <a:lnTo>
                  <a:pt x="80772" y="218059"/>
                </a:lnTo>
                <a:lnTo>
                  <a:pt x="75819" y="216789"/>
                </a:lnTo>
                <a:lnTo>
                  <a:pt x="71247" y="214122"/>
                </a:lnTo>
                <a:lnTo>
                  <a:pt x="67691" y="212217"/>
                </a:lnTo>
                <a:lnTo>
                  <a:pt x="65532" y="209931"/>
                </a:lnTo>
                <a:lnTo>
                  <a:pt x="64389" y="207264"/>
                </a:lnTo>
                <a:lnTo>
                  <a:pt x="62992" y="203708"/>
                </a:lnTo>
                <a:lnTo>
                  <a:pt x="62357" y="196342"/>
                </a:lnTo>
                <a:lnTo>
                  <a:pt x="62357" y="30734"/>
                </a:lnTo>
                <a:lnTo>
                  <a:pt x="63627" y="22352"/>
                </a:lnTo>
                <a:lnTo>
                  <a:pt x="66294" y="18923"/>
                </a:lnTo>
                <a:lnTo>
                  <a:pt x="70485" y="13716"/>
                </a:lnTo>
                <a:lnTo>
                  <a:pt x="76962" y="11049"/>
                </a:lnTo>
                <a:lnTo>
                  <a:pt x="93853" y="11049"/>
                </a:lnTo>
                <a:lnTo>
                  <a:pt x="93853" y="5080"/>
                </a:lnTo>
                <a:close/>
              </a:path>
              <a:path w="843279" h="229235">
                <a:moveTo>
                  <a:pt x="267589" y="168148"/>
                </a:moveTo>
                <a:lnTo>
                  <a:pt x="254266" y="131978"/>
                </a:lnTo>
                <a:lnTo>
                  <a:pt x="216547" y="104876"/>
                </a:lnTo>
                <a:lnTo>
                  <a:pt x="202438" y="97155"/>
                </a:lnTo>
                <a:lnTo>
                  <a:pt x="185305" y="87566"/>
                </a:lnTo>
                <a:lnTo>
                  <a:pt x="150114" y="59309"/>
                </a:lnTo>
                <a:lnTo>
                  <a:pt x="147828" y="53213"/>
                </a:lnTo>
                <a:lnTo>
                  <a:pt x="147853" y="46329"/>
                </a:lnTo>
                <a:lnTo>
                  <a:pt x="171221" y="15532"/>
                </a:lnTo>
                <a:lnTo>
                  <a:pt x="186563" y="12954"/>
                </a:lnTo>
                <a:lnTo>
                  <a:pt x="193916" y="13436"/>
                </a:lnTo>
                <a:lnTo>
                  <a:pt x="232524" y="34963"/>
                </a:lnTo>
                <a:lnTo>
                  <a:pt x="247142" y="75819"/>
                </a:lnTo>
                <a:lnTo>
                  <a:pt x="253111" y="75819"/>
                </a:lnTo>
                <a:lnTo>
                  <a:pt x="253111" y="12954"/>
                </a:lnTo>
                <a:lnTo>
                  <a:pt x="253111" y="12700"/>
                </a:lnTo>
                <a:lnTo>
                  <a:pt x="253111" y="0"/>
                </a:lnTo>
                <a:lnTo>
                  <a:pt x="247142" y="0"/>
                </a:lnTo>
                <a:lnTo>
                  <a:pt x="245999" y="5080"/>
                </a:lnTo>
                <a:lnTo>
                  <a:pt x="244602" y="8509"/>
                </a:lnTo>
                <a:lnTo>
                  <a:pt x="241046" y="11811"/>
                </a:lnTo>
                <a:lnTo>
                  <a:pt x="238760" y="12700"/>
                </a:lnTo>
                <a:lnTo>
                  <a:pt x="233553" y="12700"/>
                </a:lnTo>
                <a:lnTo>
                  <a:pt x="229235" y="11303"/>
                </a:lnTo>
                <a:lnTo>
                  <a:pt x="223266" y="8636"/>
                </a:lnTo>
                <a:lnTo>
                  <a:pt x="213588" y="4876"/>
                </a:lnTo>
                <a:lnTo>
                  <a:pt x="204216" y="2184"/>
                </a:lnTo>
                <a:lnTo>
                  <a:pt x="195110" y="546"/>
                </a:lnTo>
                <a:lnTo>
                  <a:pt x="186309" y="0"/>
                </a:lnTo>
                <a:lnTo>
                  <a:pt x="172923" y="1079"/>
                </a:lnTo>
                <a:lnTo>
                  <a:pt x="132295" y="26047"/>
                </a:lnTo>
                <a:lnTo>
                  <a:pt x="122262" y="59309"/>
                </a:lnTo>
                <a:lnTo>
                  <a:pt x="122555" y="64363"/>
                </a:lnTo>
                <a:lnTo>
                  <a:pt x="140728" y="98463"/>
                </a:lnTo>
                <a:lnTo>
                  <a:pt x="173228" y="120904"/>
                </a:lnTo>
                <a:lnTo>
                  <a:pt x="198945" y="135547"/>
                </a:lnTo>
                <a:lnTo>
                  <a:pt x="208876" y="141351"/>
                </a:lnTo>
                <a:lnTo>
                  <a:pt x="234442" y="164338"/>
                </a:lnTo>
                <a:lnTo>
                  <a:pt x="237363" y="169799"/>
                </a:lnTo>
                <a:lnTo>
                  <a:pt x="238887" y="175260"/>
                </a:lnTo>
                <a:lnTo>
                  <a:pt x="238887" y="180594"/>
                </a:lnTo>
                <a:lnTo>
                  <a:pt x="213347" y="213741"/>
                </a:lnTo>
                <a:lnTo>
                  <a:pt x="195326" y="216408"/>
                </a:lnTo>
                <a:lnTo>
                  <a:pt x="186740" y="215938"/>
                </a:lnTo>
                <a:lnTo>
                  <a:pt x="150520" y="199948"/>
                </a:lnTo>
                <a:lnTo>
                  <a:pt x="132448" y="164998"/>
                </a:lnTo>
                <a:lnTo>
                  <a:pt x="130175" y="153924"/>
                </a:lnTo>
                <a:lnTo>
                  <a:pt x="124206" y="153924"/>
                </a:lnTo>
                <a:lnTo>
                  <a:pt x="124206" y="228981"/>
                </a:lnTo>
                <a:lnTo>
                  <a:pt x="130175" y="228981"/>
                </a:lnTo>
                <a:lnTo>
                  <a:pt x="130937" y="224028"/>
                </a:lnTo>
                <a:lnTo>
                  <a:pt x="132080" y="220599"/>
                </a:lnTo>
                <a:lnTo>
                  <a:pt x="133731" y="219075"/>
                </a:lnTo>
                <a:lnTo>
                  <a:pt x="135255" y="217424"/>
                </a:lnTo>
                <a:lnTo>
                  <a:pt x="137414" y="216662"/>
                </a:lnTo>
                <a:lnTo>
                  <a:pt x="142875" y="216662"/>
                </a:lnTo>
                <a:lnTo>
                  <a:pt x="149479" y="218313"/>
                </a:lnTo>
                <a:lnTo>
                  <a:pt x="160020" y="221742"/>
                </a:lnTo>
                <a:lnTo>
                  <a:pt x="170561" y="225044"/>
                </a:lnTo>
                <a:lnTo>
                  <a:pt x="177419" y="227076"/>
                </a:lnTo>
                <a:lnTo>
                  <a:pt x="180721" y="227584"/>
                </a:lnTo>
                <a:lnTo>
                  <a:pt x="186309" y="228600"/>
                </a:lnTo>
                <a:lnTo>
                  <a:pt x="192278" y="228981"/>
                </a:lnTo>
                <a:lnTo>
                  <a:pt x="198628" y="228981"/>
                </a:lnTo>
                <a:lnTo>
                  <a:pt x="213144" y="227863"/>
                </a:lnTo>
                <a:lnTo>
                  <a:pt x="226263" y="224510"/>
                </a:lnTo>
                <a:lnTo>
                  <a:pt x="237959" y="218909"/>
                </a:lnTo>
                <a:lnTo>
                  <a:pt x="240919" y="216662"/>
                </a:lnTo>
                <a:lnTo>
                  <a:pt x="241261" y="216408"/>
                </a:lnTo>
                <a:lnTo>
                  <a:pt x="248285" y="211074"/>
                </a:lnTo>
                <a:lnTo>
                  <a:pt x="256755" y="201625"/>
                </a:lnTo>
                <a:lnTo>
                  <a:pt x="262788" y="191325"/>
                </a:lnTo>
                <a:lnTo>
                  <a:pt x="266382" y="180187"/>
                </a:lnTo>
                <a:lnTo>
                  <a:pt x="267589" y="168148"/>
                </a:lnTo>
                <a:close/>
              </a:path>
              <a:path w="843279" h="229235">
                <a:moveTo>
                  <a:pt x="488315" y="164084"/>
                </a:moveTo>
                <a:lnTo>
                  <a:pt x="472694" y="127762"/>
                </a:lnTo>
                <a:lnTo>
                  <a:pt x="450850" y="115684"/>
                </a:lnTo>
                <a:lnTo>
                  <a:pt x="450850" y="166878"/>
                </a:lnTo>
                <a:lnTo>
                  <a:pt x="449897" y="176199"/>
                </a:lnTo>
                <a:lnTo>
                  <a:pt x="416750" y="209283"/>
                </a:lnTo>
                <a:lnTo>
                  <a:pt x="391033" y="212598"/>
                </a:lnTo>
                <a:lnTo>
                  <a:pt x="381863" y="212318"/>
                </a:lnTo>
                <a:lnTo>
                  <a:pt x="372643" y="211480"/>
                </a:lnTo>
                <a:lnTo>
                  <a:pt x="363385" y="210083"/>
                </a:lnTo>
                <a:lnTo>
                  <a:pt x="354076" y="208153"/>
                </a:lnTo>
                <a:lnTo>
                  <a:pt x="354076" y="118364"/>
                </a:lnTo>
                <a:lnTo>
                  <a:pt x="356870" y="117856"/>
                </a:lnTo>
                <a:lnTo>
                  <a:pt x="360807" y="117475"/>
                </a:lnTo>
                <a:lnTo>
                  <a:pt x="365506" y="117348"/>
                </a:lnTo>
                <a:lnTo>
                  <a:pt x="370205" y="117094"/>
                </a:lnTo>
                <a:lnTo>
                  <a:pt x="375920" y="116967"/>
                </a:lnTo>
                <a:lnTo>
                  <a:pt x="382651" y="116967"/>
                </a:lnTo>
                <a:lnTo>
                  <a:pt x="421386" y="123698"/>
                </a:lnTo>
                <a:lnTo>
                  <a:pt x="449135" y="154393"/>
                </a:lnTo>
                <a:lnTo>
                  <a:pt x="450850" y="166878"/>
                </a:lnTo>
                <a:lnTo>
                  <a:pt x="450850" y="115684"/>
                </a:lnTo>
                <a:lnTo>
                  <a:pt x="449287" y="115087"/>
                </a:lnTo>
                <a:lnTo>
                  <a:pt x="438658" y="112268"/>
                </a:lnTo>
                <a:lnTo>
                  <a:pt x="447789" y="108699"/>
                </a:lnTo>
                <a:lnTo>
                  <a:pt x="453047" y="105791"/>
                </a:lnTo>
                <a:lnTo>
                  <a:pt x="455803" y="104267"/>
                </a:lnTo>
                <a:lnTo>
                  <a:pt x="462597" y="99034"/>
                </a:lnTo>
                <a:lnTo>
                  <a:pt x="478155" y="63500"/>
                </a:lnTo>
                <a:lnTo>
                  <a:pt x="477354" y="54165"/>
                </a:lnTo>
                <a:lnTo>
                  <a:pt x="449834" y="16992"/>
                </a:lnTo>
                <a:lnTo>
                  <a:pt x="444500" y="14528"/>
                </a:lnTo>
                <a:lnTo>
                  <a:pt x="444500" y="62230"/>
                </a:lnTo>
                <a:lnTo>
                  <a:pt x="444500" y="70485"/>
                </a:lnTo>
                <a:lnTo>
                  <a:pt x="419989" y="100711"/>
                </a:lnTo>
                <a:lnTo>
                  <a:pt x="384556" y="105791"/>
                </a:lnTo>
                <a:lnTo>
                  <a:pt x="378460" y="105791"/>
                </a:lnTo>
                <a:lnTo>
                  <a:pt x="372745" y="105664"/>
                </a:lnTo>
                <a:lnTo>
                  <a:pt x="362585" y="104902"/>
                </a:lnTo>
                <a:lnTo>
                  <a:pt x="358013" y="104267"/>
                </a:lnTo>
                <a:lnTo>
                  <a:pt x="354076" y="103505"/>
                </a:lnTo>
                <a:lnTo>
                  <a:pt x="354076" y="19431"/>
                </a:lnTo>
                <a:lnTo>
                  <a:pt x="360680" y="17868"/>
                </a:lnTo>
                <a:lnTo>
                  <a:pt x="367741" y="16751"/>
                </a:lnTo>
                <a:lnTo>
                  <a:pt x="375196" y="16103"/>
                </a:lnTo>
                <a:lnTo>
                  <a:pt x="383032" y="15875"/>
                </a:lnTo>
                <a:lnTo>
                  <a:pt x="397256" y="16751"/>
                </a:lnTo>
                <a:lnTo>
                  <a:pt x="435597" y="36588"/>
                </a:lnTo>
                <a:lnTo>
                  <a:pt x="444500" y="62230"/>
                </a:lnTo>
                <a:lnTo>
                  <a:pt x="444500" y="14528"/>
                </a:lnTo>
                <a:lnTo>
                  <a:pt x="398538" y="5321"/>
                </a:lnTo>
                <a:lnTo>
                  <a:pt x="385953" y="5080"/>
                </a:lnTo>
                <a:lnTo>
                  <a:pt x="291338" y="5080"/>
                </a:lnTo>
                <a:lnTo>
                  <a:pt x="291338" y="11049"/>
                </a:lnTo>
                <a:lnTo>
                  <a:pt x="307848" y="11049"/>
                </a:lnTo>
                <a:lnTo>
                  <a:pt x="314198" y="13462"/>
                </a:lnTo>
                <a:lnTo>
                  <a:pt x="322961" y="43815"/>
                </a:lnTo>
                <a:lnTo>
                  <a:pt x="322961" y="197485"/>
                </a:lnTo>
                <a:lnTo>
                  <a:pt x="321818" y="205613"/>
                </a:lnTo>
                <a:lnTo>
                  <a:pt x="319278" y="209296"/>
                </a:lnTo>
                <a:lnTo>
                  <a:pt x="315341" y="215138"/>
                </a:lnTo>
                <a:lnTo>
                  <a:pt x="308737" y="218059"/>
                </a:lnTo>
                <a:lnTo>
                  <a:pt x="291338" y="218059"/>
                </a:lnTo>
                <a:lnTo>
                  <a:pt x="291338" y="224028"/>
                </a:lnTo>
                <a:lnTo>
                  <a:pt x="394716" y="224028"/>
                </a:lnTo>
                <a:lnTo>
                  <a:pt x="412000" y="223608"/>
                </a:lnTo>
                <a:lnTo>
                  <a:pt x="449707" y="217170"/>
                </a:lnTo>
                <a:lnTo>
                  <a:pt x="459181" y="212598"/>
                </a:lnTo>
                <a:lnTo>
                  <a:pt x="465759" y="208305"/>
                </a:lnTo>
                <a:lnTo>
                  <a:pt x="487667" y="172186"/>
                </a:lnTo>
                <a:lnTo>
                  <a:pt x="488315" y="164084"/>
                </a:lnTo>
                <a:close/>
              </a:path>
              <a:path w="843279" h="229235">
                <a:moveTo>
                  <a:pt x="741045" y="5080"/>
                </a:moveTo>
                <a:lnTo>
                  <a:pt x="664845" y="5080"/>
                </a:lnTo>
                <a:lnTo>
                  <a:pt x="664845" y="11049"/>
                </a:lnTo>
                <a:lnTo>
                  <a:pt x="680974" y="11049"/>
                </a:lnTo>
                <a:lnTo>
                  <a:pt x="687324" y="13335"/>
                </a:lnTo>
                <a:lnTo>
                  <a:pt x="695833" y="43053"/>
                </a:lnTo>
                <a:lnTo>
                  <a:pt x="695833" y="169291"/>
                </a:lnTo>
                <a:lnTo>
                  <a:pt x="599655" y="51308"/>
                </a:lnTo>
                <a:lnTo>
                  <a:pt x="561975" y="5080"/>
                </a:lnTo>
                <a:lnTo>
                  <a:pt x="502539" y="5080"/>
                </a:lnTo>
                <a:lnTo>
                  <a:pt x="502539" y="11049"/>
                </a:lnTo>
                <a:lnTo>
                  <a:pt x="508889" y="11049"/>
                </a:lnTo>
                <a:lnTo>
                  <a:pt x="513588" y="11557"/>
                </a:lnTo>
                <a:lnTo>
                  <a:pt x="545592" y="33782"/>
                </a:lnTo>
                <a:lnTo>
                  <a:pt x="545592" y="198374"/>
                </a:lnTo>
                <a:lnTo>
                  <a:pt x="544449" y="206248"/>
                </a:lnTo>
                <a:lnTo>
                  <a:pt x="542036" y="209677"/>
                </a:lnTo>
                <a:lnTo>
                  <a:pt x="538226" y="215265"/>
                </a:lnTo>
                <a:lnTo>
                  <a:pt x="531622" y="218059"/>
                </a:lnTo>
                <a:lnTo>
                  <a:pt x="514604" y="218059"/>
                </a:lnTo>
                <a:lnTo>
                  <a:pt x="514604" y="224028"/>
                </a:lnTo>
                <a:lnTo>
                  <a:pt x="590804" y="224028"/>
                </a:lnTo>
                <a:lnTo>
                  <a:pt x="590804" y="218059"/>
                </a:lnTo>
                <a:lnTo>
                  <a:pt x="574548" y="218059"/>
                </a:lnTo>
                <a:lnTo>
                  <a:pt x="568325" y="215773"/>
                </a:lnTo>
                <a:lnTo>
                  <a:pt x="559816" y="186055"/>
                </a:lnTo>
                <a:lnTo>
                  <a:pt x="559816" y="51308"/>
                </a:lnTo>
                <a:lnTo>
                  <a:pt x="704215" y="227584"/>
                </a:lnTo>
                <a:lnTo>
                  <a:pt x="710057" y="227584"/>
                </a:lnTo>
                <a:lnTo>
                  <a:pt x="710057" y="169291"/>
                </a:lnTo>
                <a:lnTo>
                  <a:pt x="710057" y="30734"/>
                </a:lnTo>
                <a:lnTo>
                  <a:pt x="711200" y="22860"/>
                </a:lnTo>
                <a:lnTo>
                  <a:pt x="713486" y="19431"/>
                </a:lnTo>
                <a:lnTo>
                  <a:pt x="717423" y="13843"/>
                </a:lnTo>
                <a:lnTo>
                  <a:pt x="724027" y="11049"/>
                </a:lnTo>
                <a:lnTo>
                  <a:pt x="741045" y="11049"/>
                </a:lnTo>
                <a:lnTo>
                  <a:pt x="741045" y="5080"/>
                </a:lnTo>
                <a:close/>
              </a:path>
              <a:path w="843279" h="229235">
                <a:moveTo>
                  <a:pt x="843064" y="137680"/>
                </a:moveTo>
                <a:lnTo>
                  <a:pt x="759587" y="137680"/>
                </a:lnTo>
                <a:lnTo>
                  <a:pt x="759587" y="162052"/>
                </a:lnTo>
                <a:lnTo>
                  <a:pt x="843064" y="162052"/>
                </a:lnTo>
                <a:lnTo>
                  <a:pt x="843064" y="13768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572122" y="3795267"/>
            <a:ext cx="265430" cy="227965"/>
          </a:xfrm>
          <a:custGeom>
            <a:avLst/>
            <a:gdLst/>
            <a:ahLst/>
            <a:cxnLst/>
            <a:rect l="l" t="t" r="r" b="b"/>
            <a:pathLst>
              <a:path w="265429" h="227964">
                <a:moveTo>
                  <a:pt x="58674" y="26034"/>
                </a:moveTo>
                <a:lnTo>
                  <a:pt x="21844" y="26034"/>
                </a:lnTo>
                <a:lnTo>
                  <a:pt x="24256" y="26796"/>
                </a:lnTo>
                <a:lnTo>
                  <a:pt x="26288" y="28447"/>
                </a:lnTo>
                <a:lnTo>
                  <a:pt x="32003" y="198119"/>
                </a:lnTo>
                <a:lnTo>
                  <a:pt x="31369" y="205993"/>
                </a:lnTo>
                <a:lnTo>
                  <a:pt x="30225" y="208533"/>
                </a:lnTo>
                <a:lnTo>
                  <a:pt x="29082" y="211200"/>
                </a:lnTo>
                <a:lnTo>
                  <a:pt x="26924" y="213359"/>
                </a:lnTo>
                <a:lnTo>
                  <a:pt x="23875" y="214883"/>
                </a:lnTo>
                <a:lnTo>
                  <a:pt x="20954" y="216407"/>
                </a:lnTo>
                <a:lnTo>
                  <a:pt x="14224" y="217296"/>
                </a:lnTo>
                <a:lnTo>
                  <a:pt x="3936" y="217550"/>
                </a:lnTo>
                <a:lnTo>
                  <a:pt x="3936" y="223519"/>
                </a:lnTo>
                <a:lnTo>
                  <a:pt x="86232" y="223519"/>
                </a:lnTo>
                <a:lnTo>
                  <a:pt x="86232" y="217550"/>
                </a:lnTo>
                <a:lnTo>
                  <a:pt x="76326" y="217296"/>
                </a:lnTo>
                <a:lnTo>
                  <a:pt x="69723" y="216407"/>
                </a:lnTo>
                <a:lnTo>
                  <a:pt x="66548" y="214756"/>
                </a:lnTo>
                <a:lnTo>
                  <a:pt x="63373" y="213232"/>
                </a:lnTo>
                <a:lnTo>
                  <a:pt x="61213" y="210819"/>
                </a:lnTo>
                <a:lnTo>
                  <a:pt x="60198" y="207898"/>
                </a:lnTo>
                <a:lnTo>
                  <a:pt x="59181" y="204850"/>
                </a:lnTo>
                <a:lnTo>
                  <a:pt x="58733" y="198119"/>
                </a:lnTo>
                <a:lnTo>
                  <a:pt x="58674" y="26034"/>
                </a:lnTo>
                <a:close/>
              </a:path>
              <a:path w="265429" h="227964">
                <a:moveTo>
                  <a:pt x="58674" y="0"/>
                </a:moveTo>
                <a:lnTo>
                  <a:pt x="53340" y="0"/>
                </a:lnTo>
                <a:lnTo>
                  <a:pt x="0" y="26034"/>
                </a:lnTo>
                <a:lnTo>
                  <a:pt x="2412" y="30987"/>
                </a:lnTo>
                <a:lnTo>
                  <a:pt x="9525" y="27685"/>
                </a:lnTo>
                <a:lnTo>
                  <a:pt x="15112" y="26034"/>
                </a:lnTo>
                <a:lnTo>
                  <a:pt x="58674" y="26034"/>
                </a:lnTo>
                <a:lnTo>
                  <a:pt x="58674" y="0"/>
                </a:lnTo>
                <a:close/>
              </a:path>
              <a:path w="265429" h="227964">
                <a:moveTo>
                  <a:pt x="156336" y="198373"/>
                </a:moveTo>
                <a:lnTo>
                  <a:pt x="150113" y="198373"/>
                </a:lnTo>
                <a:lnTo>
                  <a:pt x="147066" y="199516"/>
                </a:lnTo>
                <a:lnTo>
                  <a:pt x="144525" y="201929"/>
                </a:lnTo>
                <a:lnTo>
                  <a:pt x="141985" y="204215"/>
                </a:lnTo>
                <a:lnTo>
                  <a:pt x="140843" y="207009"/>
                </a:lnTo>
                <a:lnTo>
                  <a:pt x="140843" y="214375"/>
                </a:lnTo>
                <a:lnTo>
                  <a:pt x="178943" y="227456"/>
                </a:lnTo>
                <a:lnTo>
                  <a:pt x="199939" y="225746"/>
                </a:lnTo>
                <a:lnTo>
                  <a:pt x="218328" y="220630"/>
                </a:lnTo>
                <a:lnTo>
                  <a:pt x="231802" y="213359"/>
                </a:lnTo>
                <a:lnTo>
                  <a:pt x="195960" y="213359"/>
                </a:lnTo>
                <a:lnTo>
                  <a:pt x="191770" y="212724"/>
                </a:lnTo>
                <a:lnTo>
                  <a:pt x="187832" y="211581"/>
                </a:lnTo>
                <a:lnTo>
                  <a:pt x="185293" y="210946"/>
                </a:lnTo>
                <a:lnTo>
                  <a:pt x="180848" y="208914"/>
                </a:lnTo>
                <a:lnTo>
                  <a:pt x="174371" y="205485"/>
                </a:lnTo>
                <a:lnTo>
                  <a:pt x="163829" y="200151"/>
                </a:lnTo>
                <a:lnTo>
                  <a:pt x="161925" y="199643"/>
                </a:lnTo>
                <a:lnTo>
                  <a:pt x="159130" y="198754"/>
                </a:lnTo>
                <a:lnTo>
                  <a:pt x="156336" y="198373"/>
                </a:lnTo>
                <a:close/>
              </a:path>
              <a:path w="265429" h="227964">
                <a:moveTo>
                  <a:pt x="247305" y="21970"/>
                </a:moveTo>
                <a:lnTo>
                  <a:pt x="191261" y="21970"/>
                </a:lnTo>
                <a:lnTo>
                  <a:pt x="198741" y="22613"/>
                </a:lnTo>
                <a:lnTo>
                  <a:pt x="205565" y="24542"/>
                </a:lnTo>
                <a:lnTo>
                  <a:pt x="227710" y="59181"/>
                </a:lnTo>
                <a:lnTo>
                  <a:pt x="227710" y="67690"/>
                </a:lnTo>
                <a:lnTo>
                  <a:pt x="203200" y="100837"/>
                </a:lnTo>
                <a:lnTo>
                  <a:pt x="177546" y="109981"/>
                </a:lnTo>
                <a:lnTo>
                  <a:pt x="177546" y="114807"/>
                </a:lnTo>
                <a:lnTo>
                  <a:pt x="191134" y="114807"/>
                </a:lnTo>
                <a:lnTo>
                  <a:pt x="199390" y="116585"/>
                </a:lnTo>
                <a:lnTo>
                  <a:pt x="232918" y="139445"/>
                </a:lnTo>
                <a:lnTo>
                  <a:pt x="241426" y="170433"/>
                </a:lnTo>
                <a:lnTo>
                  <a:pt x="240665" y="178815"/>
                </a:lnTo>
                <a:lnTo>
                  <a:pt x="215931" y="210137"/>
                </a:lnTo>
                <a:lnTo>
                  <a:pt x="200532" y="213359"/>
                </a:lnTo>
                <a:lnTo>
                  <a:pt x="231802" y="213359"/>
                </a:lnTo>
                <a:lnTo>
                  <a:pt x="260746" y="177545"/>
                </a:lnTo>
                <a:lnTo>
                  <a:pt x="265302" y="151002"/>
                </a:lnTo>
                <a:lnTo>
                  <a:pt x="264658" y="141408"/>
                </a:lnTo>
                <a:lnTo>
                  <a:pt x="242125" y="103489"/>
                </a:lnTo>
                <a:lnTo>
                  <a:pt x="224408" y="93852"/>
                </a:lnTo>
                <a:lnTo>
                  <a:pt x="237577" y="81186"/>
                </a:lnTo>
                <a:lnTo>
                  <a:pt x="246983" y="68722"/>
                </a:lnTo>
                <a:lnTo>
                  <a:pt x="252626" y="56473"/>
                </a:lnTo>
                <a:lnTo>
                  <a:pt x="254507" y="44449"/>
                </a:lnTo>
                <a:lnTo>
                  <a:pt x="253885" y="37786"/>
                </a:lnTo>
                <a:lnTo>
                  <a:pt x="253775" y="37080"/>
                </a:lnTo>
                <a:lnTo>
                  <a:pt x="251840" y="30368"/>
                </a:lnTo>
                <a:lnTo>
                  <a:pt x="248507" y="23643"/>
                </a:lnTo>
                <a:lnTo>
                  <a:pt x="247305" y="21970"/>
                </a:lnTo>
                <a:close/>
              </a:path>
              <a:path w="265429" h="227964">
                <a:moveTo>
                  <a:pt x="203453" y="0"/>
                </a:moveTo>
                <a:lnTo>
                  <a:pt x="160986" y="18706"/>
                </a:lnTo>
                <a:lnTo>
                  <a:pt x="144145" y="46227"/>
                </a:lnTo>
                <a:lnTo>
                  <a:pt x="149478" y="48767"/>
                </a:lnTo>
                <a:lnTo>
                  <a:pt x="158382" y="37080"/>
                </a:lnTo>
                <a:lnTo>
                  <a:pt x="168322" y="28701"/>
                </a:lnTo>
                <a:lnTo>
                  <a:pt x="179286" y="23657"/>
                </a:lnTo>
                <a:lnTo>
                  <a:pt x="191261" y="21970"/>
                </a:lnTo>
                <a:lnTo>
                  <a:pt x="247305" y="21970"/>
                </a:lnTo>
                <a:lnTo>
                  <a:pt x="243840" y="17144"/>
                </a:lnTo>
                <a:lnTo>
                  <a:pt x="236029" y="9644"/>
                </a:lnTo>
                <a:lnTo>
                  <a:pt x="226695" y="4286"/>
                </a:lnTo>
                <a:lnTo>
                  <a:pt x="215836" y="1071"/>
                </a:lnTo>
                <a:lnTo>
                  <a:pt x="203453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94068" y="3866388"/>
            <a:ext cx="36195" cy="157480"/>
          </a:xfrm>
          <a:custGeom>
            <a:avLst/>
            <a:gdLst/>
            <a:ahLst/>
            <a:cxnLst/>
            <a:rect l="l" t="t" r="r" b="b"/>
            <a:pathLst>
              <a:path w="36195" h="157479">
                <a:moveTo>
                  <a:pt x="23113" y="0"/>
                </a:moveTo>
                <a:lnTo>
                  <a:pt x="13207" y="0"/>
                </a:lnTo>
                <a:lnTo>
                  <a:pt x="9016" y="1650"/>
                </a:lnTo>
                <a:lnTo>
                  <a:pt x="5587" y="5206"/>
                </a:lnTo>
                <a:lnTo>
                  <a:pt x="2031" y="8762"/>
                </a:lnTo>
                <a:lnTo>
                  <a:pt x="253" y="12954"/>
                </a:lnTo>
                <a:lnTo>
                  <a:pt x="253" y="22860"/>
                </a:lnTo>
                <a:lnTo>
                  <a:pt x="2031" y="27050"/>
                </a:lnTo>
                <a:lnTo>
                  <a:pt x="9016" y="34036"/>
                </a:lnTo>
                <a:lnTo>
                  <a:pt x="13207" y="35813"/>
                </a:lnTo>
                <a:lnTo>
                  <a:pt x="23113" y="35813"/>
                </a:lnTo>
                <a:lnTo>
                  <a:pt x="27431" y="34036"/>
                </a:lnTo>
                <a:lnTo>
                  <a:pt x="34416" y="27050"/>
                </a:lnTo>
                <a:lnTo>
                  <a:pt x="36195" y="22860"/>
                </a:lnTo>
                <a:lnTo>
                  <a:pt x="36195" y="12954"/>
                </a:lnTo>
                <a:lnTo>
                  <a:pt x="34416" y="8762"/>
                </a:lnTo>
                <a:lnTo>
                  <a:pt x="30860" y="5206"/>
                </a:lnTo>
                <a:lnTo>
                  <a:pt x="27431" y="1650"/>
                </a:lnTo>
                <a:lnTo>
                  <a:pt x="23113" y="0"/>
                </a:lnTo>
                <a:close/>
              </a:path>
              <a:path w="36195" h="157479">
                <a:moveTo>
                  <a:pt x="22986" y="120904"/>
                </a:moveTo>
                <a:lnTo>
                  <a:pt x="12953" y="120904"/>
                </a:lnTo>
                <a:lnTo>
                  <a:pt x="8762" y="122681"/>
                </a:lnTo>
                <a:lnTo>
                  <a:pt x="5206" y="126237"/>
                </a:lnTo>
                <a:lnTo>
                  <a:pt x="1777" y="129793"/>
                </a:lnTo>
                <a:lnTo>
                  <a:pt x="0" y="133985"/>
                </a:lnTo>
                <a:lnTo>
                  <a:pt x="0" y="143891"/>
                </a:lnTo>
                <a:lnTo>
                  <a:pt x="1777" y="148209"/>
                </a:lnTo>
                <a:lnTo>
                  <a:pt x="8762" y="155194"/>
                </a:lnTo>
                <a:lnTo>
                  <a:pt x="12953" y="156972"/>
                </a:lnTo>
                <a:lnTo>
                  <a:pt x="22859" y="156972"/>
                </a:lnTo>
                <a:lnTo>
                  <a:pt x="27050" y="155194"/>
                </a:lnTo>
                <a:lnTo>
                  <a:pt x="30606" y="151637"/>
                </a:lnTo>
                <a:lnTo>
                  <a:pt x="34162" y="148209"/>
                </a:lnTo>
                <a:lnTo>
                  <a:pt x="35940" y="143891"/>
                </a:lnTo>
                <a:lnTo>
                  <a:pt x="35940" y="133985"/>
                </a:lnTo>
                <a:lnTo>
                  <a:pt x="34289" y="129793"/>
                </a:lnTo>
                <a:lnTo>
                  <a:pt x="27177" y="122681"/>
                </a:lnTo>
                <a:lnTo>
                  <a:pt x="22986" y="120904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049389" y="3795267"/>
            <a:ext cx="582295" cy="228600"/>
          </a:xfrm>
          <a:custGeom>
            <a:avLst/>
            <a:gdLst/>
            <a:ahLst/>
            <a:cxnLst/>
            <a:rect l="l" t="t" r="r" b="b"/>
            <a:pathLst>
              <a:path w="582295" h="228600">
                <a:moveTo>
                  <a:pt x="138049" y="90424"/>
                </a:moveTo>
                <a:lnTo>
                  <a:pt x="124752" y="36982"/>
                </a:lnTo>
                <a:lnTo>
                  <a:pt x="107442" y="15570"/>
                </a:lnTo>
                <a:lnTo>
                  <a:pt x="107442" y="81915"/>
                </a:lnTo>
                <a:lnTo>
                  <a:pt x="107251" y="88734"/>
                </a:lnTo>
                <a:lnTo>
                  <a:pt x="86614" y="125476"/>
                </a:lnTo>
                <a:lnTo>
                  <a:pt x="79756" y="127889"/>
                </a:lnTo>
                <a:lnTo>
                  <a:pt x="73914" y="129032"/>
                </a:lnTo>
                <a:lnTo>
                  <a:pt x="68961" y="129032"/>
                </a:lnTo>
                <a:lnTo>
                  <a:pt x="36791" y="104648"/>
                </a:lnTo>
                <a:lnTo>
                  <a:pt x="28702" y="61849"/>
                </a:lnTo>
                <a:lnTo>
                  <a:pt x="29387" y="49885"/>
                </a:lnTo>
                <a:lnTo>
                  <a:pt x="51244" y="13779"/>
                </a:lnTo>
                <a:lnTo>
                  <a:pt x="64770" y="10541"/>
                </a:lnTo>
                <a:lnTo>
                  <a:pt x="73025" y="10541"/>
                </a:lnTo>
                <a:lnTo>
                  <a:pt x="99148" y="39535"/>
                </a:lnTo>
                <a:lnTo>
                  <a:pt x="107442" y="81915"/>
                </a:lnTo>
                <a:lnTo>
                  <a:pt x="107442" y="15570"/>
                </a:lnTo>
                <a:lnTo>
                  <a:pt x="68326" y="0"/>
                </a:lnTo>
                <a:lnTo>
                  <a:pt x="53086" y="1714"/>
                </a:lnTo>
                <a:lnTo>
                  <a:pt x="16510" y="27305"/>
                </a:lnTo>
                <a:lnTo>
                  <a:pt x="1016" y="64516"/>
                </a:lnTo>
                <a:lnTo>
                  <a:pt x="0" y="78486"/>
                </a:lnTo>
                <a:lnTo>
                  <a:pt x="1016" y="92532"/>
                </a:lnTo>
                <a:lnTo>
                  <a:pt x="25120" y="133692"/>
                </a:lnTo>
                <a:lnTo>
                  <a:pt x="56007" y="143764"/>
                </a:lnTo>
                <a:lnTo>
                  <a:pt x="66573" y="142748"/>
                </a:lnTo>
                <a:lnTo>
                  <a:pt x="77736" y="139674"/>
                </a:lnTo>
                <a:lnTo>
                  <a:pt x="89484" y="134556"/>
                </a:lnTo>
                <a:lnTo>
                  <a:pt x="98996" y="129032"/>
                </a:lnTo>
                <a:lnTo>
                  <a:pt x="101854" y="127381"/>
                </a:lnTo>
                <a:lnTo>
                  <a:pt x="86182" y="167233"/>
                </a:lnTo>
                <a:lnTo>
                  <a:pt x="61226" y="199313"/>
                </a:lnTo>
                <a:lnTo>
                  <a:pt x="24638" y="219481"/>
                </a:lnTo>
                <a:lnTo>
                  <a:pt x="4318" y="222123"/>
                </a:lnTo>
                <a:lnTo>
                  <a:pt x="4318" y="228092"/>
                </a:lnTo>
                <a:lnTo>
                  <a:pt x="13589" y="228092"/>
                </a:lnTo>
                <a:lnTo>
                  <a:pt x="28625" y="227025"/>
                </a:lnTo>
                <a:lnTo>
                  <a:pt x="70231" y="210947"/>
                </a:lnTo>
                <a:lnTo>
                  <a:pt x="110299" y="173621"/>
                </a:lnTo>
                <a:lnTo>
                  <a:pt x="133019" y="127381"/>
                </a:lnTo>
                <a:lnTo>
                  <a:pt x="136918" y="108407"/>
                </a:lnTo>
                <a:lnTo>
                  <a:pt x="138049" y="90424"/>
                </a:lnTo>
                <a:close/>
              </a:path>
              <a:path w="582295" h="228600">
                <a:moveTo>
                  <a:pt x="303657" y="4572"/>
                </a:moveTo>
                <a:lnTo>
                  <a:pt x="186309" y="4572"/>
                </a:lnTo>
                <a:lnTo>
                  <a:pt x="165354" y="56388"/>
                </a:lnTo>
                <a:lnTo>
                  <a:pt x="170053" y="58166"/>
                </a:lnTo>
                <a:lnTo>
                  <a:pt x="174472" y="50939"/>
                </a:lnTo>
                <a:lnTo>
                  <a:pt x="179578" y="44678"/>
                </a:lnTo>
                <a:lnTo>
                  <a:pt x="217805" y="30861"/>
                </a:lnTo>
                <a:lnTo>
                  <a:pt x="278003" y="30861"/>
                </a:lnTo>
                <a:lnTo>
                  <a:pt x="212598" y="228092"/>
                </a:lnTo>
                <a:lnTo>
                  <a:pt x="230759" y="228092"/>
                </a:lnTo>
                <a:lnTo>
                  <a:pt x="296875" y="30861"/>
                </a:lnTo>
                <a:lnTo>
                  <a:pt x="303657" y="10668"/>
                </a:lnTo>
                <a:lnTo>
                  <a:pt x="303657" y="4572"/>
                </a:lnTo>
                <a:close/>
              </a:path>
              <a:path w="582295" h="228600">
                <a:moveTo>
                  <a:pt x="465328" y="170180"/>
                </a:moveTo>
                <a:lnTo>
                  <a:pt x="447344" y="129908"/>
                </a:lnTo>
                <a:lnTo>
                  <a:pt x="442722" y="125374"/>
                </a:lnTo>
                <a:lnTo>
                  <a:pt x="442722" y="177165"/>
                </a:lnTo>
                <a:lnTo>
                  <a:pt x="442722" y="184912"/>
                </a:lnTo>
                <a:lnTo>
                  <a:pt x="419963" y="216217"/>
                </a:lnTo>
                <a:lnTo>
                  <a:pt x="404241" y="218694"/>
                </a:lnTo>
                <a:lnTo>
                  <a:pt x="395859" y="217919"/>
                </a:lnTo>
                <a:lnTo>
                  <a:pt x="366763" y="191706"/>
                </a:lnTo>
                <a:lnTo>
                  <a:pt x="363905" y="173609"/>
                </a:lnTo>
                <a:lnTo>
                  <a:pt x="363994" y="170180"/>
                </a:lnTo>
                <a:lnTo>
                  <a:pt x="378523" y="131178"/>
                </a:lnTo>
                <a:lnTo>
                  <a:pt x="390144" y="119380"/>
                </a:lnTo>
                <a:lnTo>
                  <a:pt x="406171" y="132537"/>
                </a:lnTo>
                <a:lnTo>
                  <a:pt x="436499" y="164084"/>
                </a:lnTo>
                <a:lnTo>
                  <a:pt x="442722" y="177165"/>
                </a:lnTo>
                <a:lnTo>
                  <a:pt x="442722" y="125374"/>
                </a:lnTo>
                <a:lnTo>
                  <a:pt x="439140" y="121843"/>
                </a:lnTo>
                <a:lnTo>
                  <a:pt x="436308" y="119380"/>
                </a:lnTo>
                <a:lnTo>
                  <a:pt x="428536" y="112623"/>
                </a:lnTo>
                <a:lnTo>
                  <a:pt x="415544" y="102235"/>
                </a:lnTo>
                <a:lnTo>
                  <a:pt x="424929" y="96012"/>
                </a:lnTo>
                <a:lnTo>
                  <a:pt x="455726" y="65836"/>
                </a:lnTo>
                <a:lnTo>
                  <a:pt x="460629" y="47244"/>
                </a:lnTo>
                <a:lnTo>
                  <a:pt x="459600" y="38265"/>
                </a:lnTo>
                <a:lnTo>
                  <a:pt x="456565" y="29806"/>
                </a:lnTo>
                <a:lnTo>
                  <a:pt x="451510" y="21831"/>
                </a:lnTo>
                <a:lnTo>
                  <a:pt x="444500" y="14351"/>
                </a:lnTo>
                <a:lnTo>
                  <a:pt x="437642" y="9448"/>
                </a:lnTo>
                <a:lnTo>
                  <a:pt x="437642" y="45593"/>
                </a:lnTo>
                <a:lnTo>
                  <a:pt x="437642" y="54102"/>
                </a:lnTo>
                <a:lnTo>
                  <a:pt x="416737" y="87731"/>
                </a:lnTo>
                <a:lnTo>
                  <a:pt x="407924" y="96012"/>
                </a:lnTo>
                <a:lnTo>
                  <a:pt x="381406" y="73964"/>
                </a:lnTo>
                <a:lnTo>
                  <a:pt x="376174" y="68961"/>
                </a:lnTo>
                <a:lnTo>
                  <a:pt x="372110" y="63627"/>
                </a:lnTo>
                <a:lnTo>
                  <a:pt x="369316" y="58039"/>
                </a:lnTo>
                <a:lnTo>
                  <a:pt x="366395" y="52451"/>
                </a:lnTo>
                <a:lnTo>
                  <a:pt x="365086" y="47244"/>
                </a:lnTo>
                <a:lnTo>
                  <a:pt x="364998" y="32766"/>
                </a:lnTo>
                <a:lnTo>
                  <a:pt x="368427" y="25273"/>
                </a:lnTo>
                <a:lnTo>
                  <a:pt x="402209" y="9398"/>
                </a:lnTo>
                <a:lnTo>
                  <a:pt x="409968" y="10007"/>
                </a:lnTo>
                <a:lnTo>
                  <a:pt x="437045" y="37579"/>
                </a:lnTo>
                <a:lnTo>
                  <a:pt x="437642" y="45593"/>
                </a:lnTo>
                <a:lnTo>
                  <a:pt x="437642" y="9448"/>
                </a:lnTo>
                <a:lnTo>
                  <a:pt x="401828" y="0"/>
                </a:lnTo>
                <a:lnTo>
                  <a:pt x="388861" y="977"/>
                </a:lnTo>
                <a:lnTo>
                  <a:pt x="350837" y="23571"/>
                </a:lnTo>
                <a:lnTo>
                  <a:pt x="341630" y="52197"/>
                </a:lnTo>
                <a:lnTo>
                  <a:pt x="342074" y="59093"/>
                </a:lnTo>
                <a:lnTo>
                  <a:pt x="361213" y="94043"/>
                </a:lnTo>
                <a:lnTo>
                  <a:pt x="382651" y="113284"/>
                </a:lnTo>
                <a:lnTo>
                  <a:pt x="371551" y="121691"/>
                </a:lnTo>
                <a:lnTo>
                  <a:pt x="344678" y="151955"/>
                </a:lnTo>
                <a:lnTo>
                  <a:pt x="339217" y="173609"/>
                </a:lnTo>
                <a:lnTo>
                  <a:pt x="340067" y="182740"/>
                </a:lnTo>
                <a:lnTo>
                  <a:pt x="362648" y="216420"/>
                </a:lnTo>
                <a:lnTo>
                  <a:pt x="401701" y="227457"/>
                </a:lnTo>
                <a:lnTo>
                  <a:pt x="415290" y="226415"/>
                </a:lnTo>
                <a:lnTo>
                  <a:pt x="455536" y="202349"/>
                </a:lnTo>
                <a:lnTo>
                  <a:pt x="465328" y="172847"/>
                </a:lnTo>
                <a:lnTo>
                  <a:pt x="465328" y="170180"/>
                </a:lnTo>
                <a:close/>
              </a:path>
              <a:path w="582295" h="228600">
                <a:moveTo>
                  <a:pt x="582206" y="137172"/>
                </a:moveTo>
                <a:lnTo>
                  <a:pt x="498729" y="137172"/>
                </a:lnTo>
                <a:lnTo>
                  <a:pt x="498729" y="161544"/>
                </a:lnTo>
                <a:lnTo>
                  <a:pt x="582206" y="161544"/>
                </a:lnTo>
                <a:lnTo>
                  <a:pt x="582206" y="137172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object 4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7683118" y="3795267"/>
            <a:ext cx="1672589" cy="228092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66838" y="4337811"/>
            <a:ext cx="211975" cy="228092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374013" y="4331589"/>
            <a:ext cx="950976" cy="301117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468245" y="4331715"/>
            <a:ext cx="1165352" cy="284733"/>
          </a:xfrm>
          <a:prstGeom prst="rect">
            <a:avLst/>
          </a:prstGeom>
        </p:spPr>
      </p:pic>
      <p:sp>
        <p:nvSpPr>
          <p:cNvPr id="46" name="object 46"/>
          <p:cNvSpPr/>
          <p:nvPr/>
        </p:nvSpPr>
        <p:spPr>
          <a:xfrm>
            <a:off x="3795395" y="4342384"/>
            <a:ext cx="873760" cy="290195"/>
          </a:xfrm>
          <a:custGeom>
            <a:avLst/>
            <a:gdLst/>
            <a:ahLst/>
            <a:cxnLst/>
            <a:rect l="l" t="t" r="r" b="b"/>
            <a:pathLst>
              <a:path w="873760" h="290195">
                <a:moveTo>
                  <a:pt x="168782" y="0"/>
                </a:moveTo>
                <a:lnTo>
                  <a:pt x="0" y="0"/>
                </a:lnTo>
                <a:lnTo>
                  <a:pt x="0" y="5969"/>
                </a:lnTo>
                <a:lnTo>
                  <a:pt x="16890" y="5969"/>
                </a:lnTo>
                <a:lnTo>
                  <a:pt x="23240" y="8128"/>
                </a:lnTo>
                <a:lnTo>
                  <a:pt x="31323" y="36449"/>
                </a:lnTo>
                <a:lnTo>
                  <a:pt x="31266" y="192151"/>
                </a:lnTo>
                <a:lnTo>
                  <a:pt x="30733" y="198120"/>
                </a:lnTo>
                <a:lnTo>
                  <a:pt x="29463" y="201549"/>
                </a:lnTo>
                <a:lnTo>
                  <a:pt x="28320" y="204978"/>
                </a:lnTo>
                <a:lnTo>
                  <a:pt x="25907" y="207518"/>
                </a:lnTo>
                <a:lnTo>
                  <a:pt x="17906" y="211709"/>
                </a:lnTo>
                <a:lnTo>
                  <a:pt x="12953" y="212979"/>
                </a:lnTo>
                <a:lnTo>
                  <a:pt x="0" y="212979"/>
                </a:lnTo>
                <a:lnTo>
                  <a:pt x="0" y="218948"/>
                </a:lnTo>
                <a:lnTo>
                  <a:pt x="168782" y="218948"/>
                </a:lnTo>
                <a:lnTo>
                  <a:pt x="172900" y="207010"/>
                </a:lnTo>
                <a:lnTo>
                  <a:pt x="74421" y="207010"/>
                </a:lnTo>
                <a:lnTo>
                  <a:pt x="70331" y="206359"/>
                </a:lnTo>
                <a:lnTo>
                  <a:pt x="68199" y="205105"/>
                </a:lnTo>
                <a:lnTo>
                  <a:pt x="66039" y="203962"/>
                </a:lnTo>
                <a:lnTo>
                  <a:pt x="64515" y="202184"/>
                </a:lnTo>
                <a:lnTo>
                  <a:pt x="63626" y="200152"/>
                </a:lnTo>
                <a:lnTo>
                  <a:pt x="62864" y="197993"/>
                </a:lnTo>
                <a:lnTo>
                  <a:pt x="62356" y="192151"/>
                </a:lnTo>
                <a:lnTo>
                  <a:pt x="62356" y="110236"/>
                </a:lnTo>
                <a:lnTo>
                  <a:pt x="150875" y="110236"/>
                </a:lnTo>
                <a:lnTo>
                  <a:pt x="150875" y="98425"/>
                </a:lnTo>
                <a:lnTo>
                  <a:pt x="62356" y="98425"/>
                </a:lnTo>
                <a:lnTo>
                  <a:pt x="62356" y="11938"/>
                </a:lnTo>
                <a:lnTo>
                  <a:pt x="169384" y="11938"/>
                </a:lnTo>
                <a:lnTo>
                  <a:pt x="168782" y="0"/>
                </a:lnTo>
                <a:close/>
              </a:path>
              <a:path w="873760" h="290195">
                <a:moveTo>
                  <a:pt x="187705" y="164084"/>
                </a:moveTo>
                <a:lnTo>
                  <a:pt x="181228" y="164084"/>
                </a:lnTo>
                <a:lnTo>
                  <a:pt x="176016" y="173537"/>
                </a:lnTo>
                <a:lnTo>
                  <a:pt x="170862" y="181705"/>
                </a:lnTo>
                <a:lnTo>
                  <a:pt x="139711" y="205563"/>
                </a:lnTo>
                <a:lnTo>
                  <a:pt x="117601" y="207010"/>
                </a:lnTo>
                <a:lnTo>
                  <a:pt x="172900" y="207010"/>
                </a:lnTo>
                <a:lnTo>
                  <a:pt x="187705" y="164084"/>
                </a:lnTo>
                <a:close/>
              </a:path>
              <a:path w="873760" h="290195">
                <a:moveTo>
                  <a:pt x="150875" y="110236"/>
                </a:moveTo>
                <a:lnTo>
                  <a:pt x="119633" y="110236"/>
                </a:lnTo>
                <a:lnTo>
                  <a:pt x="126491" y="111379"/>
                </a:lnTo>
                <a:lnTo>
                  <a:pt x="130809" y="113538"/>
                </a:lnTo>
                <a:lnTo>
                  <a:pt x="135254" y="115697"/>
                </a:lnTo>
                <a:lnTo>
                  <a:pt x="138429" y="118618"/>
                </a:lnTo>
                <a:lnTo>
                  <a:pt x="140334" y="122428"/>
                </a:lnTo>
                <a:lnTo>
                  <a:pt x="141858" y="125349"/>
                </a:lnTo>
                <a:lnTo>
                  <a:pt x="143382" y="132207"/>
                </a:lnTo>
                <a:lnTo>
                  <a:pt x="144906" y="142875"/>
                </a:lnTo>
                <a:lnTo>
                  <a:pt x="150875" y="142875"/>
                </a:lnTo>
                <a:lnTo>
                  <a:pt x="150875" y="110236"/>
                </a:lnTo>
                <a:close/>
              </a:path>
              <a:path w="873760" h="290195">
                <a:moveTo>
                  <a:pt x="150875" y="66675"/>
                </a:moveTo>
                <a:lnTo>
                  <a:pt x="144906" y="66675"/>
                </a:lnTo>
                <a:lnTo>
                  <a:pt x="143956" y="75316"/>
                </a:lnTo>
                <a:lnTo>
                  <a:pt x="142065" y="82565"/>
                </a:lnTo>
                <a:lnTo>
                  <a:pt x="110489" y="98425"/>
                </a:lnTo>
                <a:lnTo>
                  <a:pt x="150875" y="98425"/>
                </a:lnTo>
                <a:lnTo>
                  <a:pt x="150875" y="66675"/>
                </a:lnTo>
                <a:close/>
              </a:path>
              <a:path w="873760" h="290195">
                <a:moveTo>
                  <a:pt x="169384" y="11938"/>
                </a:moveTo>
                <a:lnTo>
                  <a:pt x="133350" y="11938"/>
                </a:lnTo>
                <a:lnTo>
                  <a:pt x="140969" y="12700"/>
                </a:lnTo>
                <a:lnTo>
                  <a:pt x="145160" y="14351"/>
                </a:lnTo>
                <a:lnTo>
                  <a:pt x="150621" y="16637"/>
                </a:lnTo>
                <a:lnTo>
                  <a:pt x="154685" y="19939"/>
                </a:lnTo>
                <a:lnTo>
                  <a:pt x="157352" y="24257"/>
                </a:lnTo>
                <a:lnTo>
                  <a:pt x="160146" y="28448"/>
                </a:lnTo>
                <a:lnTo>
                  <a:pt x="162687" y="36449"/>
                </a:lnTo>
                <a:lnTo>
                  <a:pt x="164972" y="47879"/>
                </a:lnTo>
                <a:lnTo>
                  <a:pt x="171195" y="47879"/>
                </a:lnTo>
                <a:lnTo>
                  <a:pt x="169384" y="11938"/>
                </a:lnTo>
                <a:close/>
              </a:path>
              <a:path w="873760" h="290195">
                <a:moveTo>
                  <a:pt x="264032" y="76962"/>
                </a:moveTo>
                <a:lnTo>
                  <a:pt x="205358" y="76962"/>
                </a:lnTo>
                <a:lnTo>
                  <a:pt x="210819" y="78486"/>
                </a:lnTo>
                <a:lnTo>
                  <a:pt x="215137" y="81407"/>
                </a:lnTo>
                <a:lnTo>
                  <a:pt x="261746" y="144018"/>
                </a:lnTo>
                <a:lnTo>
                  <a:pt x="230758" y="185166"/>
                </a:lnTo>
                <a:lnTo>
                  <a:pt x="203834" y="212598"/>
                </a:lnTo>
                <a:lnTo>
                  <a:pt x="199897" y="213106"/>
                </a:lnTo>
                <a:lnTo>
                  <a:pt x="199897" y="218948"/>
                </a:lnTo>
                <a:lnTo>
                  <a:pt x="248157" y="218948"/>
                </a:lnTo>
                <a:lnTo>
                  <a:pt x="248157" y="213106"/>
                </a:lnTo>
                <a:lnTo>
                  <a:pt x="243331" y="212979"/>
                </a:lnTo>
                <a:lnTo>
                  <a:pt x="239775" y="211709"/>
                </a:lnTo>
                <a:lnTo>
                  <a:pt x="237362" y="209677"/>
                </a:lnTo>
                <a:lnTo>
                  <a:pt x="234950" y="207518"/>
                </a:lnTo>
                <a:lnTo>
                  <a:pt x="233679" y="205232"/>
                </a:lnTo>
                <a:lnTo>
                  <a:pt x="233690" y="200771"/>
                </a:lnTo>
                <a:lnTo>
                  <a:pt x="237362" y="194945"/>
                </a:lnTo>
                <a:lnTo>
                  <a:pt x="244601" y="185166"/>
                </a:lnTo>
                <a:lnTo>
                  <a:pt x="268350" y="153543"/>
                </a:lnTo>
                <a:lnTo>
                  <a:pt x="299317" y="153543"/>
                </a:lnTo>
                <a:lnTo>
                  <a:pt x="284479" y="132207"/>
                </a:lnTo>
                <a:lnTo>
                  <a:pt x="292100" y="122047"/>
                </a:lnTo>
                <a:lnTo>
                  <a:pt x="277875" y="122047"/>
                </a:lnTo>
                <a:lnTo>
                  <a:pt x="267462" y="105283"/>
                </a:lnTo>
                <a:lnTo>
                  <a:pt x="265049" y="101600"/>
                </a:lnTo>
                <a:lnTo>
                  <a:pt x="263270" y="98933"/>
                </a:lnTo>
                <a:lnTo>
                  <a:pt x="262127" y="97155"/>
                </a:lnTo>
                <a:lnTo>
                  <a:pt x="258317" y="91821"/>
                </a:lnTo>
                <a:lnTo>
                  <a:pt x="256412" y="87884"/>
                </a:lnTo>
                <a:lnTo>
                  <a:pt x="256412" y="82804"/>
                </a:lnTo>
                <a:lnTo>
                  <a:pt x="257301" y="80772"/>
                </a:lnTo>
                <a:lnTo>
                  <a:pt x="260857" y="77724"/>
                </a:lnTo>
                <a:lnTo>
                  <a:pt x="264032" y="76962"/>
                </a:lnTo>
                <a:close/>
              </a:path>
              <a:path w="873760" h="290195">
                <a:moveTo>
                  <a:pt x="299317" y="153543"/>
                </a:moveTo>
                <a:lnTo>
                  <a:pt x="268350" y="153543"/>
                </a:lnTo>
                <a:lnTo>
                  <a:pt x="296925" y="195199"/>
                </a:lnTo>
                <a:lnTo>
                  <a:pt x="300354" y="201422"/>
                </a:lnTo>
                <a:lnTo>
                  <a:pt x="300354" y="206375"/>
                </a:lnTo>
                <a:lnTo>
                  <a:pt x="299338" y="208407"/>
                </a:lnTo>
                <a:lnTo>
                  <a:pt x="297306" y="209931"/>
                </a:lnTo>
                <a:lnTo>
                  <a:pt x="294639" y="212090"/>
                </a:lnTo>
                <a:lnTo>
                  <a:pt x="290829" y="213106"/>
                </a:lnTo>
                <a:lnTo>
                  <a:pt x="286003" y="213106"/>
                </a:lnTo>
                <a:lnTo>
                  <a:pt x="286003" y="218948"/>
                </a:lnTo>
                <a:lnTo>
                  <a:pt x="355726" y="218948"/>
                </a:lnTo>
                <a:lnTo>
                  <a:pt x="355726" y="213106"/>
                </a:lnTo>
                <a:lnTo>
                  <a:pt x="349630" y="212852"/>
                </a:lnTo>
                <a:lnTo>
                  <a:pt x="344550" y="211328"/>
                </a:lnTo>
                <a:lnTo>
                  <a:pt x="321309" y="185166"/>
                </a:lnTo>
                <a:lnTo>
                  <a:pt x="299317" y="153543"/>
                </a:lnTo>
                <a:close/>
              </a:path>
              <a:path w="873760" h="290195">
                <a:moveTo>
                  <a:pt x="340105" y="70993"/>
                </a:moveTo>
                <a:lnTo>
                  <a:pt x="290067" y="70993"/>
                </a:lnTo>
                <a:lnTo>
                  <a:pt x="290067" y="76962"/>
                </a:lnTo>
                <a:lnTo>
                  <a:pt x="294131" y="76962"/>
                </a:lnTo>
                <a:lnTo>
                  <a:pt x="297052" y="77851"/>
                </a:lnTo>
                <a:lnTo>
                  <a:pt x="298957" y="79375"/>
                </a:lnTo>
                <a:lnTo>
                  <a:pt x="300735" y="80899"/>
                </a:lnTo>
                <a:lnTo>
                  <a:pt x="301625" y="82804"/>
                </a:lnTo>
                <a:lnTo>
                  <a:pt x="301625" y="87884"/>
                </a:lnTo>
                <a:lnTo>
                  <a:pt x="297814" y="94615"/>
                </a:lnTo>
                <a:lnTo>
                  <a:pt x="277875" y="122047"/>
                </a:lnTo>
                <a:lnTo>
                  <a:pt x="292100" y="122047"/>
                </a:lnTo>
                <a:lnTo>
                  <a:pt x="316960" y="90106"/>
                </a:lnTo>
                <a:lnTo>
                  <a:pt x="340105" y="76962"/>
                </a:lnTo>
                <a:lnTo>
                  <a:pt x="340105" y="70993"/>
                </a:lnTo>
                <a:close/>
              </a:path>
              <a:path w="873760" h="290195">
                <a:moveTo>
                  <a:pt x="268350" y="70993"/>
                </a:moveTo>
                <a:lnTo>
                  <a:pt x="198754" y="70993"/>
                </a:lnTo>
                <a:lnTo>
                  <a:pt x="198754" y="76962"/>
                </a:lnTo>
                <a:lnTo>
                  <a:pt x="268350" y="76962"/>
                </a:lnTo>
                <a:lnTo>
                  <a:pt x="268350" y="70993"/>
                </a:lnTo>
                <a:close/>
              </a:path>
              <a:path w="873760" h="290195">
                <a:moveTo>
                  <a:pt x="363474" y="283718"/>
                </a:moveTo>
                <a:lnTo>
                  <a:pt x="359409" y="283718"/>
                </a:lnTo>
                <a:lnTo>
                  <a:pt x="359409" y="289687"/>
                </a:lnTo>
                <a:lnTo>
                  <a:pt x="436879" y="289687"/>
                </a:lnTo>
                <a:lnTo>
                  <a:pt x="436879" y="283845"/>
                </a:lnTo>
                <a:lnTo>
                  <a:pt x="369442" y="283845"/>
                </a:lnTo>
                <a:lnTo>
                  <a:pt x="363474" y="283718"/>
                </a:lnTo>
                <a:close/>
              </a:path>
              <a:path w="873760" h="290195">
                <a:moveTo>
                  <a:pt x="411860" y="88646"/>
                </a:moveTo>
                <a:lnTo>
                  <a:pt x="375284" y="88646"/>
                </a:lnTo>
                <a:lnTo>
                  <a:pt x="377825" y="89281"/>
                </a:lnTo>
                <a:lnTo>
                  <a:pt x="381634" y="91821"/>
                </a:lnTo>
                <a:lnTo>
                  <a:pt x="382904" y="93853"/>
                </a:lnTo>
                <a:lnTo>
                  <a:pt x="384682" y="98933"/>
                </a:lnTo>
                <a:lnTo>
                  <a:pt x="384921" y="102743"/>
                </a:lnTo>
                <a:lnTo>
                  <a:pt x="385035" y="265557"/>
                </a:lnTo>
                <a:lnTo>
                  <a:pt x="384555" y="271907"/>
                </a:lnTo>
                <a:lnTo>
                  <a:pt x="382269" y="277241"/>
                </a:lnTo>
                <a:lnTo>
                  <a:pt x="380745" y="279146"/>
                </a:lnTo>
                <a:lnTo>
                  <a:pt x="378587" y="280289"/>
                </a:lnTo>
                <a:lnTo>
                  <a:pt x="374395" y="282702"/>
                </a:lnTo>
                <a:lnTo>
                  <a:pt x="369442" y="283845"/>
                </a:lnTo>
                <a:lnTo>
                  <a:pt x="436879" y="283845"/>
                </a:lnTo>
                <a:lnTo>
                  <a:pt x="436879" y="283718"/>
                </a:lnTo>
                <a:lnTo>
                  <a:pt x="428878" y="283718"/>
                </a:lnTo>
                <a:lnTo>
                  <a:pt x="423290" y="282956"/>
                </a:lnTo>
                <a:lnTo>
                  <a:pt x="417194" y="279654"/>
                </a:lnTo>
                <a:lnTo>
                  <a:pt x="415035" y="277495"/>
                </a:lnTo>
                <a:lnTo>
                  <a:pt x="413765" y="274701"/>
                </a:lnTo>
                <a:lnTo>
                  <a:pt x="412495" y="272034"/>
                </a:lnTo>
                <a:lnTo>
                  <a:pt x="411860" y="265557"/>
                </a:lnTo>
                <a:lnTo>
                  <a:pt x="411860" y="210439"/>
                </a:lnTo>
                <a:lnTo>
                  <a:pt x="429046" y="210439"/>
                </a:lnTo>
                <a:lnTo>
                  <a:pt x="424433" y="206629"/>
                </a:lnTo>
                <a:lnTo>
                  <a:pt x="418591" y="201930"/>
                </a:lnTo>
                <a:lnTo>
                  <a:pt x="414908" y="196469"/>
                </a:lnTo>
                <a:lnTo>
                  <a:pt x="413384" y="190246"/>
                </a:lnTo>
                <a:lnTo>
                  <a:pt x="412368" y="186436"/>
                </a:lnTo>
                <a:lnTo>
                  <a:pt x="411860" y="178562"/>
                </a:lnTo>
                <a:lnTo>
                  <a:pt x="411860" y="111379"/>
                </a:lnTo>
                <a:lnTo>
                  <a:pt x="418127" y="104856"/>
                </a:lnTo>
                <a:lnTo>
                  <a:pt x="421253" y="101854"/>
                </a:lnTo>
                <a:lnTo>
                  <a:pt x="411860" y="101854"/>
                </a:lnTo>
                <a:lnTo>
                  <a:pt x="411860" y="88646"/>
                </a:lnTo>
                <a:close/>
              </a:path>
              <a:path w="873760" h="290195">
                <a:moveTo>
                  <a:pt x="429046" y="210439"/>
                </a:moveTo>
                <a:lnTo>
                  <a:pt x="411860" y="210439"/>
                </a:lnTo>
                <a:lnTo>
                  <a:pt x="417321" y="215265"/>
                </a:lnTo>
                <a:lnTo>
                  <a:pt x="422147" y="218440"/>
                </a:lnTo>
                <a:lnTo>
                  <a:pt x="432307" y="222377"/>
                </a:lnTo>
                <a:lnTo>
                  <a:pt x="439165" y="223520"/>
                </a:lnTo>
                <a:lnTo>
                  <a:pt x="447166" y="223520"/>
                </a:lnTo>
                <a:lnTo>
                  <a:pt x="460289" y="222234"/>
                </a:lnTo>
                <a:lnTo>
                  <a:pt x="472233" y="218376"/>
                </a:lnTo>
                <a:lnTo>
                  <a:pt x="480003" y="213741"/>
                </a:lnTo>
                <a:lnTo>
                  <a:pt x="437641" y="213741"/>
                </a:lnTo>
                <a:lnTo>
                  <a:pt x="430275" y="211455"/>
                </a:lnTo>
                <a:lnTo>
                  <a:pt x="429046" y="210439"/>
                </a:lnTo>
                <a:close/>
              </a:path>
              <a:path w="873760" h="290195">
                <a:moveTo>
                  <a:pt x="500476" y="90043"/>
                </a:moveTo>
                <a:lnTo>
                  <a:pt x="446404" y="90043"/>
                </a:lnTo>
                <a:lnTo>
                  <a:pt x="453290" y="90830"/>
                </a:lnTo>
                <a:lnTo>
                  <a:pt x="459676" y="93202"/>
                </a:lnTo>
                <a:lnTo>
                  <a:pt x="482187" y="124825"/>
                </a:lnTo>
                <a:lnTo>
                  <a:pt x="485901" y="154813"/>
                </a:lnTo>
                <a:lnTo>
                  <a:pt x="485072" y="168931"/>
                </a:lnTo>
                <a:lnTo>
                  <a:pt x="467393" y="206668"/>
                </a:lnTo>
                <a:lnTo>
                  <a:pt x="446658" y="213741"/>
                </a:lnTo>
                <a:lnTo>
                  <a:pt x="480003" y="213741"/>
                </a:lnTo>
                <a:lnTo>
                  <a:pt x="509095" y="174656"/>
                </a:lnTo>
                <a:lnTo>
                  <a:pt x="514603" y="139700"/>
                </a:lnTo>
                <a:lnTo>
                  <a:pt x="513460" y="123364"/>
                </a:lnTo>
                <a:lnTo>
                  <a:pt x="510031" y="108648"/>
                </a:lnTo>
                <a:lnTo>
                  <a:pt x="504316" y="95551"/>
                </a:lnTo>
                <a:lnTo>
                  <a:pt x="500476" y="90043"/>
                </a:lnTo>
                <a:close/>
              </a:path>
              <a:path w="873760" h="290195">
                <a:moveTo>
                  <a:pt x="459231" y="66675"/>
                </a:moveTo>
                <a:lnTo>
                  <a:pt x="423417" y="85296"/>
                </a:lnTo>
                <a:lnTo>
                  <a:pt x="411860" y="101854"/>
                </a:lnTo>
                <a:lnTo>
                  <a:pt x="421253" y="101854"/>
                </a:lnTo>
                <a:lnTo>
                  <a:pt x="423417" y="99774"/>
                </a:lnTo>
                <a:lnTo>
                  <a:pt x="427755" y="96144"/>
                </a:lnTo>
                <a:lnTo>
                  <a:pt x="431164" y="93980"/>
                </a:lnTo>
                <a:lnTo>
                  <a:pt x="436117" y="91440"/>
                </a:lnTo>
                <a:lnTo>
                  <a:pt x="441325" y="90043"/>
                </a:lnTo>
                <a:lnTo>
                  <a:pt x="500476" y="90043"/>
                </a:lnTo>
                <a:lnTo>
                  <a:pt x="496315" y="84074"/>
                </a:lnTo>
                <a:lnTo>
                  <a:pt x="488432" y="76479"/>
                </a:lnTo>
                <a:lnTo>
                  <a:pt x="479631" y="71040"/>
                </a:lnTo>
                <a:lnTo>
                  <a:pt x="469901" y="67768"/>
                </a:lnTo>
                <a:lnTo>
                  <a:pt x="459231" y="66675"/>
                </a:lnTo>
                <a:close/>
              </a:path>
              <a:path w="873760" h="290195">
                <a:moveTo>
                  <a:pt x="411860" y="67310"/>
                </a:moveTo>
                <a:lnTo>
                  <a:pt x="405764" y="67310"/>
                </a:lnTo>
                <a:lnTo>
                  <a:pt x="360171" y="85725"/>
                </a:lnTo>
                <a:lnTo>
                  <a:pt x="362203" y="90932"/>
                </a:lnTo>
                <a:lnTo>
                  <a:pt x="366140" y="89408"/>
                </a:lnTo>
                <a:lnTo>
                  <a:pt x="369442" y="88646"/>
                </a:lnTo>
                <a:lnTo>
                  <a:pt x="411860" y="88646"/>
                </a:lnTo>
                <a:lnTo>
                  <a:pt x="411860" y="67310"/>
                </a:lnTo>
                <a:close/>
              </a:path>
              <a:path w="873760" h="290195">
                <a:moveTo>
                  <a:pt x="605663" y="66548"/>
                </a:moveTo>
                <a:lnTo>
                  <a:pt x="567229" y="78442"/>
                </a:lnTo>
                <a:lnTo>
                  <a:pt x="542321" y="113157"/>
                </a:lnTo>
                <a:lnTo>
                  <a:pt x="537463" y="146939"/>
                </a:lnTo>
                <a:lnTo>
                  <a:pt x="538634" y="163562"/>
                </a:lnTo>
                <a:lnTo>
                  <a:pt x="556387" y="202692"/>
                </a:lnTo>
                <a:lnTo>
                  <a:pt x="589141" y="222212"/>
                </a:lnTo>
                <a:lnTo>
                  <a:pt x="601979" y="223520"/>
                </a:lnTo>
                <a:lnTo>
                  <a:pt x="613745" y="222378"/>
                </a:lnTo>
                <a:lnTo>
                  <a:pt x="624474" y="218963"/>
                </a:lnTo>
                <a:lnTo>
                  <a:pt x="634180" y="213286"/>
                </a:lnTo>
                <a:lnTo>
                  <a:pt x="642874" y="205359"/>
                </a:lnTo>
                <a:lnTo>
                  <a:pt x="649351" y="197104"/>
                </a:lnTo>
                <a:lnTo>
                  <a:pt x="614299" y="197104"/>
                </a:lnTo>
                <a:lnTo>
                  <a:pt x="603722" y="195937"/>
                </a:lnTo>
                <a:lnTo>
                  <a:pt x="569253" y="168197"/>
                </a:lnTo>
                <a:lnTo>
                  <a:pt x="560324" y="126746"/>
                </a:lnTo>
                <a:lnTo>
                  <a:pt x="662558" y="126746"/>
                </a:lnTo>
                <a:lnTo>
                  <a:pt x="661837" y="117348"/>
                </a:lnTo>
                <a:lnTo>
                  <a:pt x="560324" y="117348"/>
                </a:lnTo>
                <a:lnTo>
                  <a:pt x="561802" y="108608"/>
                </a:lnTo>
                <a:lnTo>
                  <a:pt x="590145" y="78622"/>
                </a:lnTo>
                <a:lnTo>
                  <a:pt x="596645" y="77978"/>
                </a:lnTo>
                <a:lnTo>
                  <a:pt x="640648" y="77978"/>
                </a:lnTo>
                <a:lnTo>
                  <a:pt x="638006" y="75763"/>
                </a:lnTo>
                <a:lnTo>
                  <a:pt x="628348" y="70643"/>
                </a:lnTo>
                <a:lnTo>
                  <a:pt x="617571" y="67571"/>
                </a:lnTo>
                <a:lnTo>
                  <a:pt x="605663" y="66548"/>
                </a:lnTo>
                <a:close/>
              </a:path>
              <a:path w="873760" h="290195">
                <a:moveTo>
                  <a:pt x="657605" y="161798"/>
                </a:moveTo>
                <a:lnTo>
                  <a:pt x="633926" y="192603"/>
                </a:lnTo>
                <a:lnTo>
                  <a:pt x="614299" y="197104"/>
                </a:lnTo>
                <a:lnTo>
                  <a:pt x="649351" y="197104"/>
                </a:lnTo>
                <a:lnTo>
                  <a:pt x="650259" y="195937"/>
                </a:lnTo>
                <a:lnTo>
                  <a:pt x="655954" y="186118"/>
                </a:lnTo>
                <a:lnTo>
                  <a:pt x="660054" y="175783"/>
                </a:lnTo>
                <a:lnTo>
                  <a:pt x="662558" y="164973"/>
                </a:lnTo>
                <a:lnTo>
                  <a:pt x="657605" y="161798"/>
                </a:lnTo>
                <a:close/>
              </a:path>
              <a:path w="873760" h="290195">
                <a:moveTo>
                  <a:pt x="640648" y="77978"/>
                </a:moveTo>
                <a:lnTo>
                  <a:pt x="602488" y="77978"/>
                </a:lnTo>
                <a:lnTo>
                  <a:pt x="608076" y="79756"/>
                </a:lnTo>
                <a:lnTo>
                  <a:pt x="618743" y="86614"/>
                </a:lnTo>
                <a:lnTo>
                  <a:pt x="628776" y="117348"/>
                </a:lnTo>
                <a:lnTo>
                  <a:pt x="661837" y="117348"/>
                </a:lnTo>
                <a:lnTo>
                  <a:pt x="661558" y="113720"/>
                </a:lnTo>
                <a:lnTo>
                  <a:pt x="658558" y="102076"/>
                </a:lnTo>
                <a:lnTo>
                  <a:pt x="653557" y="91813"/>
                </a:lnTo>
                <a:lnTo>
                  <a:pt x="646556" y="82931"/>
                </a:lnTo>
                <a:lnTo>
                  <a:pt x="640648" y="77978"/>
                </a:lnTo>
                <a:close/>
              </a:path>
              <a:path w="873760" h="290195">
                <a:moveTo>
                  <a:pt x="750951" y="213106"/>
                </a:moveTo>
                <a:lnTo>
                  <a:pt x="675131" y="213106"/>
                </a:lnTo>
                <a:lnTo>
                  <a:pt x="675131" y="218948"/>
                </a:lnTo>
                <a:lnTo>
                  <a:pt x="750951" y="218948"/>
                </a:lnTo>
                <a:lnTo>
                  <a:pt x="750951" y="213106"/>
                </a:lnTo>
                <a:close/>
              </a:path>
              <a:path w="873760" h="290195">
                <a:moveTo>
                  <a:pt x="725042" y="88138"/>
                </a:moveTo>
                <a:lnTo>
                  <a:pt x="689228" y="88138"/>
                </a:lnTo>
                <a:lnTo>
                  <a:pt x="691641" y="88900"/>
                </a:lnTo>
                <a:lnTo>
                  <a:pt x="693546" y="90424"/>
                </a:lnTo>
                <a:lnTo>
                  <a:pt x="698372" y="194310"/>
                </a:lnTo>
                <a:lnTo>
                  <a:pt x="698118" y="199517"/>
                </a:lnTo>
                <a:lnTo>
                  <a:pt x="697610" y="201295"/>
                </a:lnTo>
                <a:lnTo>
                  <a:pt x="696594" y="205105"/>
                </a:lnTo>
                <a:lnTo>
                  <a:pt x="694689" y="207899"/>
                </a:lnTo>
                <a:lnTo>
                  <a:pt x="691895" y="209550"/>
                </a:lnTo>
                <a:lnTo>
                  <a:pt x="688339" y="211963"/>
                </a:lnTo>
                <a:lnTo>
                  <a:pt x="682751" y="213106"/>
                </a:lnTo>
                <a:lnTo>
                  <a:pt x="744219" y="213106"/>
                </a:lnTo>
                <a:lnTo>
                  <a:pt x="739139" y="212217"/>
                </a:lnTo>
                <a:lnTo>
                  <a:pt x="735583" y="210185"/>
                </a:lnTo>
                <a:lnTo>
                  <a:pt x="732027" y="208280"/>
                </a:lnTo>
                <a:lnTo>
                  <a:pt x="729488" y="205867"/>
                </a:lnTo>
                <a:lnTo>
                  <a:pt x="726058" y="198755"/>
                </a:lnTo>
                <a:lnTo>
                  <a:pt x="725042" y="192532"/>
                </a:lnTo>
                <a:lnTo>
                  <a:pt x="725042" y="113538"/>
                </a:lnTo>
                <a:lnTo>
                  <a:pt x="728902" y="106463"/>
                </a:lnTo>
                <a:lnTo>
                  <a:pt x="732678" y="100472"/>
                </a:lnTo>
                <a:lnTo>
                  <a:pt x="733073" y="99949"/>
                </a:lnTo>
                <a:lnTo>
                  <a:pt x="725042" y="99949"/>
                </a:lnTo>
                <a:lnTo>
                  <a:pt x="725042" y="88138"/>
                </a:lnTo>
                <a:close/>
              </a:path>
              <a:path w="873760" h="290195">
                <a:moveTo>
                  <a:pt x="769112" y="66675"/>
                </a:moveTo>
                <a:lnTo>
                  <a:pt x="763142" y="66675"/>
                </a:lnTo>
                <a:lnTo>
                  <a:pt x="753475" y="68748"/>
                </a:lnTo>
                <a:lnTo>
                  <a:pt x="743902" y="74977"/>
                </a:lnTo>
                <a:lnTo>
                  <a:pt x="734425" y="85373"/>
                </a:lnTo>
                <a:lnTo>
                  <a:pt x="725042" y="99949"/>
                </a:lnTo>
                <a:lnTo>
                  <a:pt x="733073" y="99949"/>
                </a:lnTo>
                <a:lnTo>
                  <a:pt x="736383" y="95553"/>
                </a:lnTo>
                <a:lnTo>
                  <a:pt x="740028" y="91694"/>
                </a:lnTo>
                <a:lnTo>
                  <a:pt x="742314" y="89535"/>
                </a:lnTo>
                <a:lnTo>
                  <a:pt x="744474" y="88519"/>
                </a:lnTo>
                <a:lnTo>
                  <a:pt x="783716" y="88519"/>
                </a:lnTo>
                <a:lnTo>
                  <a:pt x="783716" y="79883"/>
                </a:lnTo>
                <a:lnTo>
                  <a:pt x="781684" y="75692"/>
                </a:lnTo>
                <a:lnTo>
                  <a:pt x="773938" y="68453"/>
                </a:lnTo>
                <a:lnTo>
                  <a:pt x="769112" y="66675"/>
                </a:lnTo>
                <a:close/>
              </a:path>
              <a:path w="873760" h="290195">
                <a:moveTo>
                  <a:pt x="783716" y="88519"/>
                </a:moveTo>
                <a:lnTo>
                  <a:pt x="748664" y="88519"/>
                </a:lnTo>
                <a:lnTo>
                  <a:pt x="752093" y="90297"/>
                </a:lnTo>
                <a:lnTo>
                  <a:pt x="756792" y="94107"/>
                </a:lnTo>
                <a:lnTo>
                  <a:pt x="761491" y="97790"/>
                </a:lnTo>
                <a:lnTo>
                  <a:pt x="765682" y="99568"/>
                </a:lnTo>
                <a:lnTo>
                  <a:pt x="773302" y="99568"/>
                </a:lnTo>
                <a:lnTo>
                  <a:pt x="776731" y="98171"/>
                </a:lnTo>
                <a:lnTo>
                  <a:pt x="782319" y="92329"/>
                </a:lnTo>
                <a:lnTo>
                  <a:pt x="783667" y="88900"/>
                </a:lnTo>
                <a:lnTo>
                  <a:pt x="783716" y="88519"/>
                </a:lnTo>
                <a:close/>
              </a:path>
              <a:path w="873760" h="290195">
                <a:moveTo>
                  <a:pt x="725042" y="66675"/>
                </a:moveTo>
                <a:lnTo>
                  <a:pt x="718312" y="66675"/>
                </a:lnTo>
                <a:lnTo>
                  <a:pt x="673607" y="84709"/>
                </a:lnTo>
                <a:lnTo>
                  <a:pt x="675131" y="90551"/>
                </a:lnTo>
                <a:lnTo>
                  <a:pt x="679322" y="88900"/>
                </a:lnTo>
                <a:lnTo>
                  <a:pt x="683132" y="88138"/>
                </a:lnTo>
                <a:lnTo>
                  <a:pt x="725042" y="88138"/>
                </a:lnTo>
                <a:lnTo>
                  <a:pt x="725042" y="66675"/>
                </a:lnTo>
                <a:close/>
              </a:path>
              <a:path w="873760" h="290195">
                <a:moveTo>
                  <a:pt x="834516" y="82296"/>
                </a:moveTo>
                <a:lnTo>
                  <a:pt x="807846" y="82296"/>
                </a:lnTo>
                <a:lnTo>
                  <a:pt x="807846" y="192405"/>
                </a:lnTo>
                <a:lnTo>
                  <a:pt x="831341" y="221361"/>
                </a:lnTo>
                <a:lnTo>
                  <a:pt x="843533" y="221361"/>
                </a:lnTo>
                <a:lnTo>
                  <a:pt x="867172" y="202692"/>
                </a:lnTo>
                <a:lnTo>
                  <a:pt x="844803" y="202692"/>
                </a:lnTo>
                <a:lnTo>
                  <a:pt x="841375" y="200914"/>
                </a:lnTo>
                <a:lnTo>
                  <a:pt x="835787" y="194310"/>
                </a:lnTo>
                <a:lnTo>
                  <a:pt x="834516" y="187833"/>
                </a:lnTo>
                <a:lnTo>
                  <a:pt x="834516" y="82296"/>
                </a:lnTo>
                <a:close/>
              </a:path>
              <a:path w="873760" h="290195">
                <a:moveTo>
                  <a:pt x="873505" y="189611"/>
                </a:moveTo>
                <a:lnTo>
                  <a:pt x="867282" y="189611"/>
                </a:lnTo>
                <a:lnTo>
                  <a:pt x="865377" y="193802"/>
                </a:lnTo>
                <a:lnTo>
                  <a:pt x="862838" y="197104"/>
                </a:lnTo>
                <a:lnTo>
                  <a:pt x="859535" y="199390"/>
                </a:lnTo>
                <a:lnTo>
                  <a:pt x="856106" y="201549"/>
                </a:lnTo>
                <a:lnTo>
                  <a:pt x="852677" y="202692"/>
                </a:lnTo>
                <a:lnTo>
                  <a:pt x="867172" y="202692"/>
                </a:lnTo>
                <a:lnTo>
                  <a:pt x="870434" y="197018"/>
                </a:lnTo>
                <a:lnTo>
                  <a:pt x="873505" y="189611"/>
                </a:lnTo>
                <a:close/>
              </a:path>
              <a:path w="873760" h="290195">
                <a:moveTo>
                  <a:pt x="834516" y="22479"/>
                </a:moveTo>
                <a:lnTo>
                  <a:pt x="829437" y="22479"/>
                </a:lnTo>
                <a:lnTo>
                  <a:pt x="824991" y="33274"/>
                </a:lnTo>
                <a:lnTo>
                  <a:pt x="821563" y="40767"/>
                </a:lnTo>
                <a:lnTo>
                  <a:pt x="796416" y="70612"/>
                </a:lnTo>
                <a:lnTo>
                  <a:pt x="784351" y="76962"/>
                </a:lnTo>
                <a:lnTo>
                  <a:pt x="784351" y="82296"/>
                </a:lnTo>
                <a:lnTo>
                  <a:pt x="869060" y="82296"/>
                </a:lnTo>
                <a:lnTo>
                  <a:pt x="869060" y="70993"/>
                </a:lnTo>
                <a:lnTo>
                  <a:pt x="834516" y="70993"/>
                </a:lnTo>
                <a:lnTo>
                  <a:pt x="834516" y="22479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object 4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4809235" y="4331715"/>
            <a:ext cx="1099312" cy="234187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052692" y="4331715"/>
            <a:ext cx="1876968" cy="300989"/>
          </a:xfrm>
          <a:prstGeom prst="rect">
            <a:avLst/>
          </a:prstGeom>
        </p:spPr>
      </p:pic>
      <p:sp>
        <p:nvSpPr>
          <p:cNvPr id="49" name="object 49"/>
          <p:cNvSpPr/>
          <p:nvPr/>
        </p:nvSpPr>
        <p:spPr>
          <a:xfrm>
            <a:off x="8090281" y="4331715"/>
            <a:ext cx="728980" cy="234315"/>
          </a:xfrm>
          <a:custGeom>
            <a:avLst/>
            <a:gdLst/>
            <a:ahLst/>
            <a:cxnLst/>
            <a:rect l="l" t="t" r="r" b="b"/>
            <a:pathLst>
              <a:path w="728979" h="234314">
                <a:moveTo>
                  <a:pt x="93852" y="223646"/>
                </a:moveTo>
                <a:lnTo>
                  <a:pt x="0" y="223646"/>
                </a:lnTo>
                <a:lnTo>
                  <a:pt x="0" y="229615"/>
                </a:lnTo>
                <a:lnTo>
                  <a:pt x="93852" y="229615"/>
                </a:lnTo>
                <a:lnTo>
                  <a:pt x="93852" y="223646"/>
                </a:lnTo>
                <a:close/>
              </a:path>
              <a:path w="728979" h="234314">
                <a:moveTo>
                  <a:pt x="80264" y="10667"/>
                </a:moveTo>
                <a:lnTo>
                  <a:pt x="0" y="10667"/>
                </a:lnTo>
                <a:lnTo>
                  <a:pt x="0" y="16636"/>
                </a:lnTo>
                <a:lnTo>
                  <a:pt x="16510" y="16636"/>
                </a:lnTo>
                <a:lnTo>
                  <a:pt x="22860" y="19049"/>
                </a:lnTo>
                <a:lnTo>
                  <a:pt x="31369" y="203326"/>
                </a:lnTo>
                <a:lnTo>
                  <a:pt x="30225" y="211200"/>
                </a:lnTo>
                <a:lnTo>
                  <a:pt x="28067" y="214629"/>
                </a:lnTo>
                <a:lnTo>
                  <a:pt x="24129" y="220598"/>
                </a:lnTo>
                <a:lnTo>
                  <a:pt x="17525" y="223646"/>
                </a:lnTo>
                <a:lnTo>
                  <a:pt x="77216" y="223646"/>
                </a:lnTo>
                <a:lnTo>
                  <a:pt x="62357" y="190880"/>
                </a:lnTo>
                <a:lnTo>
                  <a:pt x="62357" y="127126"/>
                </a:lnTo>
                <a:lnTo>
                  <a:pt x="128371" y="127126"/>
                </a:lnTo>
                <a:lnTo>
                  <a:pt x="139388" y="122142"/>
                </a:lnTo>
                <a:lnTo>
                  <a:pt x="140691" y="121157"/>
                </a:lnTo>
                <a:lnTo>
                  <a:pt x="85725" y="121157"/>
                </a:lnTo>
                <a:lnTo>
                  <a:pt x="81915" y="120776"/>
                </a:lnTo>
                <a:lnTo>
                  <a:pt x="73151" y="119760"/>
                </a:lnTo>
                <a:lnTo>
                  <a:pt x="68072" y="118998"/>
                </a:lnTo>
                <a:lnTo>
                  <a:pt x="62357" y="117855"/>
                </a:lnTo>
                <a:lnTo>
                  <a:pt x="62357" y="26796"/>
                </a:lnTo>
                <a:lnTo>
                  <a:pt x="70993" y="24764"/>
                </a:lnTo>
                <a:lnTo>
                  <a:pt x="77977" y="23748"/>
                </a:lnTo>
                <a:lnTo>
                  <a:pt x="140473" y="23748"/>
                </a:lnTo>
                <a:lnTo>
                  <a:pt x="134762" y="20260"/>
                </a:lnTo>
                <a:lnTo>
                  <a:pt x="126619" y="16763"/>
                </a:lnTo>
                <a:lnTo>
                  <a:pt x="117357" y="14096"/>
                </a:lnTo>
                <a:lnTo>
                  <a:pt x="106537" y="12191"/>
                </a:lnTo>
                <a:lnTo>
                  <a:pt x="94168" y="11048"/>
                </a:lnTo>
                <a:lnTo>
                  <a:pt x="80264" y="10667"/>
                </a:lnTo>
                <a:close/>
              </a:path>
              <a:path w="728979" h="234314">
                <a:moveTo>
                  <a:pt x="128371" y="127126"/>
                </a:moveTo>
                <a:lnTo>
                  <a:pt x="62357" y="127126"/>
                </a:lnTo>
                <a:lnTo>
                  <a:pt x="69342" y="128523"/>
                </a:lnTo>
                <a:lnTo>
                  <a:pt x="75946" y="129666"/>
                </a:lnTo>
                <a:lnTo>
                  <a:pt x="88138" y="131190"/>
                </a:lnTo>
                <a:lnTo>
                  <a:pt x="93852" y="131571"/>
                </a:lnTo>
                <a:lnTo>
                  <a:pt x="99187" y="131571"/>
                </a:lnTo>
                <a:lnTo>
                  <a:pt x="114397" y="130524"/>
                </a:lnTo>
                <a:lnTo>
                  <a:pt x="127809" y="127380"/>
                </a:lnTo>
                <a:lnTo>
                  <a:pt x="128371" y="127126"/>
                </a:lnTo>
                <a:close/>
              </a:path>
              <a:path w="728979" h="234314">
                <a:moveTo>
                  <a:pt x="140473" y="23748"/>
                </a:moveTo>
                <a:lnTo>
                  <a:pt x="92583" y="23748"/>
                </a:lnTo>
                <a:lnTo>
                  <a:pt x="100584" y="25780"/>
                </a:lnTo>
                <a:lnTo>
                  <a:pt x="107696" y="29844"/>
                </a:lnTo>
                <a:lnTo>
                  <a:pt x="129688" y="67472"/>
                </a:lnTo>
                <a:lnTo>
                  <a:pt x="130048" y="74421"/>
                </a:lnTo>
                <a:lnTo>
                  <a:pt x="129285" y="84306"/>
                </a:lnTo>
                <a:lnTo>
                  <a:pt x="104521" y="117855"/>
                </a:lnTo>
                <a:lnTo>
                  <a:pt x="88900" y="121157"/>
                </a:lnTo>
                <a:lnTo>
                  <a:pt x="140691" y="121157"/>
                </a:lnTo>
                <a:lnTo>
                  <a:pt x="165760" y="83982"/>
                </a:lnTo>
                <a:lnTo>
                  <a:pt x="166877" y="71246"/>
                </a:lnTo>
                <a:lnTo>
                  <a:pt x="166141" y="61694"/>
                </a:lnTo>
                <a:lnTo>
                  <a:pt x="142240" y="24828"/>
                </a:lnTo>
                <a:lnTo>
                  <a:pt x="140473" y="23748"/>
                </a:lnTo>
                <a:close/>
              </a:path>
              <a:path w="728979" h="234314">
                <a:moveTo>
                  <a:pt x="289178" y="87248"/>
                </a:moveTo>
                <a:lnTo>
                  <a:pt x="254508" y="87248"/>
                </a:lnTo>
                <a:lnTo>
                  <a:pt x="261366" y="89915"/>
                </a:lnTo>
                <a:lnTo>
                  <a:pt x="266065" y="95376"/>
                </a:lnTo>
                <a:lnTo>
                  <a:pt x="273050" y="131571"/>
                </a:lnTo>
                <a:lnTo>
                  <a:pt x="255357" y="138263"/>
                </a:lnTo>
                <a:lnTo>
                  <a:pt x="240379" y="144430"/>
                </a:lnTo>
                <a:lnTo>
                  <a:pt x="204644" y="165211"/>
                </a:lnTo>
                <a:lnTo>
                  <a:pt x="190753" y="187324"/>
                </a:lnTo>
                <a:lnTo>
                  <a:pt x="190814" y="195357"/>
                </a:lnTo>
                <a:lnTo>
                  <a:pt x="211915" y="230076"/>
                </a:lnTo>
                <a:lnTo>
                  <a:pt x="225933" y="232663"/>
                </a:lnTo>
                <a:lnTo>
                  <a:pt x="232537" y="232663"/>
                </a:lnTo>
                <a:lnTo>
                  <a:pt x="265615" y="213994"/>
                </a:lnTo>
                <a:lnTo>
                  <a:pt x="234823" y="213994"/>
                </a:lnTo>
                <a:lnTo>
                  <a:pt x="229489" y="211454"/>
                </a:lnTo>
                <a:lnTo>
                  <a:pt x="220218" y="201167"/>
                </a:lnTo>
                <a:lnTo>
                  <a:pt x="217804" y="194690"/>
                </a:lnTo>
                <a:lnTo>
                  <a:pt x="217804" y="180847"/>
                </a:lnTo>
                <a:lnTo>
                  <a:pt x="219710" y="175259"/>
                </a:lnTo>
                <a:lnTo>
                  <a:pt x="223393" y="170052"/>
                </a:lnTo>
                <a:lnTo>
                  <a:pt x="226949" y="164845"/>
                </a:lnTo>
                <a:lnTo>
                  <a:pt x="261949" y="145978"/>
                </a:lnTo>
                <a:lnTo>
                  <a:pt x="273050" y="141477"/>
                </a:lnTo>
                <a:lnTo>
                  <a:pt x="299720" y="141477"/>
                </a:lnTo>
                <a:lnTo>
                  <a:pt x="299627" y="123189"/>
                </a:lnTo>
                <a:lnTo>
                  <a:pt x="293750" y="92582"/>
                </a:lnTo>
                <a:lnTo>
                  <a:pt x="289178" y="87248"/>
                </a:lnTo>
                <a:close/>
              </a:path>
              <a:path w="728979" h="234314">
                <a:moveTo>
                  <a:pt x="301505" y="208279"/>
                </a:moveTo>
                <a:lnTo>
                  <a:pt x="273050" y="208279"/>
                </a:lnTo>
                <a:lnTo>
                  <a:pt x="273176" y="217169"/>
                </a:lnTo>
                <a:lnTo>
                  <a:pt x="274827" y="223392"/>
                </a:lnTo>
                <a:lnTo>
                  <a:pt x="277875" y="227075"/>
                </a:lnTo>
                <a:lnTo>
                  <a:pt x="281050" y="230631"/>
                </a:lnTo>
                <a:lnTo>
                  <a:pt x="285242" y="232536"/>
                </a:lnTo>
                <a:lnTo>
                  <a:pt x="290575" y="232536"/>
                </a:lnTo>
                <a:lnTo>
                  <a:pt x="298884" y="231014"/>
                </a:lnTo>
                <a:lnTo>
                  <a:pt x="307419" y="226456"/>
                </a:lnTo>
                <a:lnTo>
                  <a:pt x="316168" y="218874"/>
                </a:lnTo>
                <a:lnTo>
                  <a:pt x="321793" y="212216"/>
                </a:lnTo>
                <a:lnTo>
                  <a:pt x="305816" y="212216"/>
                </a:lnTo>
                <a:lnTo>
                  <a:pt x="304419" y="211581"/>
                </a:lnTo>
                <a:lnTo>
                  <a:pt x="303149" y="210565"/>
                </a:lnTo>
                <a:lnTo>
                  <a:pt x="302005" y="209422"/>
                </a:lnTo>
                <a:lnTo>
                  <a:pt x="301505" y="208279"/>
                </a:lnTo>
                <a:close/>
              </a:path>
              <a:path w="728979" h="234314">
                <a:moveTo>
                  <a:pt x="299720" y="141477"/>
                </a:moveTo>
                <a:lnTo>
                  <a:pt x="273050" y="141477"/>
                </a:lnTo>
                <a:lnTo>
                  <a:pt x="273050" y="197865"/>
                </a:lnTo>
                <a:lnTo>
                  <a:pt x="263526" y="204886"/>
                </a:lnTo>
                <a:lnTo>
                  <a:pt x="254968" y="209930"/>
                </a:lnTo>
                <a:lnTo>
                  <a:pt x="247386" y="212975"/>
                </a:lnTo>
                <a:lnTo>
                  <a:pt x="240792" y="213994"/>
                </a:lnTo>
                <a:lnTo>
                  <a:pt x="265615" y="213994"/>
                </a:lnTo>
                <a:lnTo>
                  <a:pt x="273050" y="208279"/>
                </a:lnTo>
                <a:lnTo>
                  <a:pt x="301505" y="208279"/>
                </a:lnTo>
                <a:lnTo>
                  <a:pt x="301117" y="207390"/>
                </a:lnTo>
                <a:lnTo>
                  <a:pt x="299767" y="187856"/>
                </a:lnTo>
                <a:lnTo>
                  <a:pt x="299720" y="141477"/>
                </a:lnTo>
                <a:close/>
              </a:path>
              <a:path w="728979" h="234314">
                <a:moveTo>
                  <a:pt x="325120" y="199262"/>
                </a:moveTo>
                <a:lnTo>
                  <a:pt x="318643" y="205739"/>
                </a:lnTo>
                <a:lnTo>
                  <a:pt x="314325" y="209676"/>
                </a:lnTo>
                <a:lnTo>
                  <a:pt x="310769" y="211835"/>
                </a:lnTo>
                <a:lnTo>
                  <a:pt x="309245" y="212216"/>
                </a:lnTo>
                <a:lnTo>
                  <a:pt x="321793" y="212216"/>
                </a:lnTo>
                <a:lnTo>
                  <a:pt x="325120" y="208279"/>
                </a:lnTo>
                <a:lnTo>
                  <a:pt x="325120" y="199262"/>
                </a:lnTo>
                <a:close/>
              </a:path>
              <a:path w="728979" h="234314">
                <a:moveTo>
                  <a:pt x="250444" y="77342"/>
                </a:moveTo>
                <a:lnTo>
                  <a:pt x="210566" y="89026"/>
                </a:lnTo>
                <a:lnTo>
                  <a:pt x="196342" y="114426"/>
                </a:lnTo>
                <a:lnTo>
                  <a:pt x="196426" y="119633"/>
                </a:lnTo>
                <a:lnTo>
                  <a:pt x="197612" y="123189"/>
                </a:lnTo>
                <a:lnTo>
                  <a:pt x="202692" y="128777"/>
                </a:lnTo>
                <a:lnTo>
                  <a:pt x="205994" y="130174"/>
                </a:lnTo>
                <a:lnTo>
                  <a:pt x="213995" y="130174"/>
                </a:lnTo>
                <a:lnTo>
                  <a:pt x="223442" y="107124"/>
                </a:lnTo>
                <a:lnTo>
                  <a:pt x="223479" y="100405"/>
                </a:lnTo>
                <a:lnTo>
                  <a:pt x="225425" y="96392"/>
                </a:lnTo>
                <a:lnTo>
                  <a:pt x="229489" y="92709"/>
                </a:lnTo>
                <a:lnTo>
                  <a:pt x="233425" y="89026"/>
                </a:lnTo>
                <a:lnTo>
                  <a:pt x="238887" y="87248"/>
                </a:lnTo>
                <a:lnTo>
                  <a:pt x="289178" y="87248"/>
                </a:lnTo>
                <a:lnTo>
                  <a:pt x="282796" y="83933"/>
                </a:lnTo>
                <a:lnTo>
                  <a:pt x="276036" y="81039"/>
                </a:lnTo>
                <a:lnTo>
                  <a:pt x="268398" y="78978"/>
                </a:lnTo>
                <a:lnTo>
                  <a:pt x="259879" y="77749"/>
                </a:lnTo>
                <a:lnTo>
                  <a:pt x="250444" y="77342"/>
                </a:lnTo>
                <a:close/>
              </a:path>
              <a:path w="728979" h="234314">
                <a:moveTo>
                  <a:pt x="407162" y="77342"/>
                </a:moveTo>
                <a:lnTo>
                  <a:pt x="368157" y="89612"/>
                </a:lnTo>
                <a:lnTo>
                  <a:pt x="341709" y="124221"/>
                </a:lnTo>
                <a:lnTo>
                  <a:pt x="336550" y="155828"/>
                </a:lnTo>
                <a:lnTo>
                  <a:pt x="337716" y="172902"/>
                </a:lnTo>
                <a:lnTo>
                  <a:pt x="355219" y="212978"/>
                </a:lnTo>
                <a:lnTo>
                  <a:pt x="399161" y="234187"/>
                </a:lnTo>
                <a:lnTo>
                  <a:pt x="409515" y="233191"/>
                </a:lnTo>
                <a:lnTo>
                  <a:pt x="445797" y="209700"/>
                </a:lnTo>
                <a:lnTo>
                  <a:pt x="446294" y="208914"/>
                </a:lnTo>
                <a:lnTo>
                  <a:pt x="410845" y="208914"/>
                </a:lnTo>
                <a:lnTo>
                  <a:pt x="400365" y="207652"/>
                </a:lnTo>
                <a:lnTo>
                  <a:pt x="369998" y="178169"/>
                </a:lnTo>
                <a:lnTo>
                  <a:pt x="362712" y="141985"/>
                </a:lnTo>
                <a:lnTo>
                  <a:pt x="363523" y="129579"/>
                </a:lnTo>
                <a:lnTo>
                  <a:pt x="381128" y="94888"/>
                </a:lnTo>
                <a:lnTo>
                  <a:pt x="401827" y="88137"/>
                </a:lnTo>
                <a:lnTo>
                  <a:pt x="441845" y="88137"/>
                </a:lnTo>
                <a:lnTo>
                  <a:pt x="435451" y="83825"/>
                </a:lnTo>
                <a:lnTo>
                  <a:pt x="426974" y="80216"/>
                </a:lnTo>
                <a:lnTo>
                  <a:pt x="417544" y="78059"/>
                </a:lnTo>
                <a:lnTo>
                  <a:pt x="407162" y="77342"/>
                </a:lnTo>
                <a:close/>
              </a:path>
              <a:path w="728979" h="234314">
                <a:moveTo>
                  <a:pt x="456565" y="171195"/>
                </a:moveTo>
                <a:lnTo>
                  <a:pt x="432794" y="202860"/>
                </a:lnTo>
                <a:lnTo>
                  <a:pt x="410845" y="208914"/>
                </a:lnTo>
                <a:lnTo>
                  <a:pt x="446294" y="208914"/>
                </a:lnTo>
                <a:lnTo>
                  <a:pt x="452374" y="199294"/>
                </a:lnTo>
                <a:lnTo>
                  <a:pt x="457521" y="187221"/>
                </a:lnTo>
                <a:lnTo>
                  <a:pt x="461264" y="173481"/>
                </a:lnTo>
                <a:lnTo>
                  <a:pt x="456565" y="171195"/>
                </a:lnTo>
                <a:close/>
              </a:path>
              <a:path w="728979" h="234314">
                <a:moveTo>
                  <a:pt x="441845" y="88137"/>
                </a:moveTo>
                <a:lnTo>
                  <a:pt x="408432" y="88137"/>
                </a:lnTo>
                <a:lnTo>
                  <a:pt x="413639" y="89788"/>
                </a:lnTo>
                <a:lnTo>
                  <a:pt x="417449" y="92963"/>
                </a:lnTo>
                <a:lnTo>
                  <a:pt x="421259" y="96392"/>
                </a:lnTo>
                <a:lnTo>
                  <a:pt x="423418" y="101218"/>
                </a:lnTo>
                <a:lnTo>
                  <a:pt x="424052" y="107568"/>
                </a:lnTo>
                <a:lnTo>
                  <a:pt x="424561" y="113918"/>
                </a:lnTo>
                <a:lnTo>
                  <a:pt x="425830" y="118236"/>
                </a:lnTo>
                <a:lnTo>
                  <a:pt x="427609" y="120395"/>
                </a:lnTo>
                <a:lnTo>
                  <a:pt x="430911" y="124586"/>
                </a:lnTo>
                <a:lnTo>
                  <a:pt x="435610" y="126618"/>
                </a:lnTo>
                <a:lnTo>
                  <a:pt x="446786" y="126618"/>
                </a:lnTo>
                <a:lnTo>
                  <a:pt x="450469" y="125348"/>
                </a:lnTo>
                <a:lnTo>
                  <a:pt x="453009" y="122808"/>
                </a:lnTo>
                <a:lnTo>
                  <a:pt x="455675" y="120268"/>
                </a:lnTo>
                <a:lnTo>
                  <a:pt x="457073" y="116966"/>
                </a:lnTo>
                <a:lnTo>
                  <a:pt x="457073" y="112902"/>
                </a:lnTo>
                <a:lnTo>
                  <a:pt x="456191" y="106705"/>
                </a:lnTo>
                <a:lnTo>
                  <a:pt x="453548" y="100663"/>
                </a:lnTo>
                <a:lnTo>
                  <a:pt x="449143" y="94740"/>
                </a:lnTo>
                <a:lnTo>
                  <a:pt x="442970" y="88896"/>
                </a:lnTo>
                <a:lnTo>
                  <a:pt x="441845" y="88137"/>
                </a:lnTo>
                <a:close/>
              </a:path>
              <a:path w="728979" h="234314">
                <a:moveTo>
                  <a:pt x="525652" y="20954"/>
                </a:moveTo>
                <a:lnTo>
                  <a:pt x="489966" y="20954"/>
                </a:lnTo>
                <a:lnTo>
                  <a:pt x="492251" y="21716"/>
                </a:lnTo>
                <a:lnTo>
                  <a:pt x="494029" y="23113"/>
                </a:lnTo>
                <a:lnTo>
                  <a:pt x="498840" y="205993"/>
                </a:lnTo>
                <a:lnTo>
                  <a:pt x="498094" y="211962"/>
                </a:lnTo>
                <a:lnTo>
                  <a:pt x="481838" y="223773"/>
                </a:lnTo>
                <a:lnTo>
                  <a:pt x="474345" y="223773"/>
                </a:lnTo>
                <a:lnTo>
                  <a:pt x="474345" y="229615"/>
                </a:lnTo>
                <a:lnTo>
                  <a:pt x="549528" y="229615"/>
                </a:lnTo>
                <a:lnTo>
                  <a:pt x="549528" y="223773"/>
                </a:lnTo>
                <a:lnTo>
                  <a:pt x="541274" y="223646"/>
                </a:lnTo>
                <a:lnTo>
                  <a:pt x="535813" y="223011"/>
                </a:lnTo>
                <a:lnTo>
                  <a:pt x="533400" y="221741"/>
                </a:lnTo>
                <a:lnTo>
                  <a:pt x="530860" y="220471"/>
                </a:lnTo>
                <a:lnTo>
                  <a:pt x="528954" y="218312"/>
                </a:lnTo>
                <a:lnTo>
                  <a:pt x="527685" y="215264"/>
                </a:lnTo>
                <a:lnTo>
                  <a:pt x="526346" y="212343"/>
                </a:lnTo>
                <a:lnTo>
                  <a:pt x="526262" y="211962"/>
                </a:lnTo>
                <a:lnTo>
                  <a:pt x="525652" y="205993"/>
                </a:lnTo>
                <a:lnTo>
                  <a:pt x="525652" y="147319"/>
                </a:lnTo>
                <a:lnTo>
                  <a:pt x="558371" y="147319"/>
                </a:lnTo>
                <a:lnTo>
                  <a:pt x="558170" y="147065"/>
                </a:lnTo>
                <a:lnTo>
                  <a:pt x="525652" y="147065"/>
                </a:lnTo>
                <a:lnTo>
                  <a:pt x="525652" y="20954"/>
                </a:lnTo>
                <a:close/>
              </a:path>
              <a:path w="728979" h="234314">
                <a:moveTo>
                  <a:pt x="558371" y="147319"/>
                </a:moveTo>
                <a:lnTo>
                  <a:pt x="525652" y="147319"/>
                </a:lnTo>
                <a:lnTo>
                  <a:pt x="571594" y="205993"/>
                </a:lnTo>
                <a:lnTo>
                  <a:pt x="575310" y="210692"/>
                </a:lnTo>
                <a:lnTo>
                  <a:pt x="577469" y="214756"/>
                </a:lnTo>
                <a:lnTo>
                  <a:pt x="577469" y="219201"/>
                </a:lnTo>
                <a:lnTo>
                  <a:pt x="576707" y="220852"/>
                </a:lnTo>
                <a:lnTo>
                  <a:pt x="575310" y="221995"/>
                </a:lnTo>
                <a:lnTo>
                  <a:pt x="573786" y="223138"/>
                </a:lnTo>
                <a:lnTo>
                  <a:pt x="571119" y="223646"/>
                </a:lnTo>
                <a:lnTo>
                  <a:pt x="566927" y="223773"/>
                </a:lnTo>
                <a:lnTo>
                  <a:pt x="566927" y="229615"/>
                </a:lnTo>
                <a:lnTo>
                  <a:pt x="638810" y="229615"/>
                </a:lnTo>
                <a:lnTo>
                  <a:pt x="638810" y="223773"/>
                </a:lnTo>
                <a:lnTo>
                  <a:pt x="632205" y="223773"/>
                </a:lnTo>
                <a:lnTo>
                  <a:pt x="627507" y="223265"/>
                </a:lnTo>
                <a:lnTo>
                  <a:pt x="597177" y="196199"/>
                </a:lnTo>
                <a:lnTo>
                  <a:pt x="589915" y="187197"/>
                </a:lnTo>
                <a:lnTo>
                  <a:pt x="558371" y="147319"/>
                </a:lnTo>
                <a:close/>
              </a:path>
              <a:path w="728979" h="234314">
                <a:moveTo>
                  <a:pt x="631190" y="81660"/>
                </a:moveTo>
                <a:lnTo>
                  <a:pt x="566927" y="81660"/>
                </a:lnTo>
                <a:lnTo>
                  <a:pt x="566927" y="86867"/>
                </a:lnTo>
                <a:lnTo>
                  <a:pt x="571119" y="87121"/>
                </a:lnTo>
                <a:lnTo>
                  <a:pt x="574040" y="88010"/>
                </a:lnTo>
                <a:lnTo>
                  <a:pt x="577596" y="91058"/>
                </a:lnTo>
                <a:lnTo>
                  <a:pt x="578485" y="92963"/>
                </a:lnTo>
                <a:lnTo>
                  <a:pt x="578485" y="96392"/>
                </a:lnTo>
                <a:lnTo>
                  <a:pt x="525652" y="147065"/>
                </a:lnTo>
                <a:lnTo>
                  <a:pt x="558170" y="147065"/>
                </a:lnTo>
                <a:lnTo>
                  <a:pt x="589915" y="104139"/>
                </a:lnTo>
                <a:lnTo>
                  <a:pt x="609219" y="90931"/>
                </a:lnTo>
                <a:lnTo>
                  <a:pt x="615061" y="88391"/>
                </a:lnTo>
                <a:lnTo>
                  <a:pt x="622426" y="87121"/>
                </a:lnTo>
                <a:lnTo>
                  <a:pt x="631190" y="86867"/>
                </a:lnTo>
                <a:lnTo>
                  <a:pt x="631190" y="81660"/>
                </a:lnTo>
                <a:close/>
              </a:path>
              <a:path w="728979" h="234314">
                <a:moveTo>
                  <a:pt x="525652" y="0"/>
                </a:moveTo>
                <a:lnTo>
                  <a:pt x="518160" y="0"/>
                </a:lnTo>
                <a:lnTo>
                  <a:pt x="474345" y="18033"/>
                </a:lnTo>
                <a:lnTo>
                  <a:pt x="477012" y="23748"/>
                </a:lnTo>
                <a:lnTo>
                  <a:pt x="481584" y="21843"/>
                </a:lnTo>
                <a:lnTo>
                  <a:pt x="485013" y="20954"/>
                </a:lnTo>
                <a:lnTo>
                  <a:pt x="525652" y="20954"/>
                </a:lnTo>
                <a:lnTo>
                  <a:pt x="525652" y="0"/>
                </a:lnTo>
                <a:close/>
              </a:path>
              <a:path w="728979" h="234314">
                <a:moveTo>
                  <a:pt x="689483" y="92963"/>
                </a:moveTo>
                <a:lnTo>
                  <a:pt x="662813" y="92963"/>
                </a:lnTo>
                <a:lnTo>
                  <a:pt x="662813" y="203072"/>
                </a:lnTo>
                <a:lnTo>
                  <a:pt x="686308" y="232028"/>
                </a:lnTo>
                <a:lnTo>
                  <a:pt x="698500" y="232028"/>
                </a:lnTo>
                <a:lnTo>
                  <a:pt x="722138" y="213359"/>
                </a:lnTo>
                <a:lnTo>
                  <a:pt x="699770" y="213359"/>
                </a:lnTo>
                <a:lnTo>
                  <a:pt x="696341" y="211581"/>
                </a:lnTo>
                <a:lnTo>
                  <a:pt x="690752" y="204977"/>
                </a:lnTo>
                <a:lnTo>
                  <a:pt x="689483" y="198500"/>
                </a:lnTo>
                <a:lnTo>
                  <a:pt x="689483" y="92963"/>
                </a:lnTo>
                <a:close/>
              </a:path>
              <a:path w="728979" h="234314">
                <a:moveTo>
                  <a:pt x="728472" y="200278"/>
                </a:moveTo>
                <a:lnTo>
                  <a:pt x="722249" y="200278"/>
                </a:lnTo>
                <a:lnTo>
                  <a:pt x="720344" y="204469"/>
                </a:lnTo>
                <a:lnTo>
                  <a:pt x="717803" y="207771"/>
                </a:lnTo>
                <a:lnTo>
                  <a:pt x="714501" y="210057"/>
                </a:lnTo>
                <a:lnTo>
                  <a:pt x="711073" y="212216"/>
                </a:lnTo>
                <a:lnTo>
                  <a:pt x="707644" y="213359"/>
                </a:lnTo>
                <a:lnTo>
                  <a:pt x="722138" y="213359"/>
                </a:lnTo>
                <a:lnTo>
                  <a:pt x="725400" y="207686"/>
                </a:lnTo>
                <a:lnTo>
                  <a:pt x="728472" y="200278"/>
                </a:lnTo>
                <a:close/>
              </a:path>
              <a:path w="728979" h="234314">
                <a:moveTo>
                  <a:pt x="689483" y="33146"/>
                </a:moveTo>
                <a:lnTo>
                  <a:pt x="684402" y="33146"/>
                </a:lnTo>
                <a:lnTo>
                  <a:pt x="679958" y="43941"/>
                </a:lnTo>
                <a:lnTo>
                  <a:pt x="676528" y="51434"/>
                </a:lnTo>
                <a:lnTo>
                  <a:pt x="651383" y="81279"/>
                </a:lnTo>
                <a:lnTo>
                  <a:pt x="639318" y="87629"/>
                </a:lnTo>
                <a:lnTo>
                  <a:pt x="639318" y="92963"/>
                </a:lnTo>
                <a:lnTo>
                  <a:pt x="724026" y="92963"/>
                </a:lnTo>
                <a:lnTo>
                  <a:pt x="724026" y="81660"/>
                </a:lnTo>
                <a:lnTo>
                  <a:pt x="689483" y="81660"/>
                </a:lnTo>
                <a:lnTo>
                  <a:pt x="689483" y="33146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0" name="object 5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8962008" y="4331715"/>
            <a:ext cx="1477680" cy="300989"/>
          </a:xfrm>
          <a:prstGeom prst="rect">
            <a:avLst/>
          </a:prstGeom>
        </p:spPr>
      </p:pic>
      <p:sp>
        <p:nvSpPr>
          <p:cNvPr id="51" name="object 51"/>
          <p:cNvSpPr/>
          <p:nvPr/>
        </p:nvSpPr>
        <p:spPr>
          <a:xfrm>
            <a:off x="10601960" y="4337811"/>
            <a:ext cx="720725" cy="278765"/>
          </a:xfrm>
          <a:custGeom>
            <a:avLst/>
            <a:gdLst/>
            <a:ahLst/>
            <a:cxnLst/>
            <a:rect l="l" t="t" r="r" b="b"/>
            <a:pathLst>
              <a:path w="720725" h="278764">
                <a:moveTo>
                  <a:pt x="144526" y="181356"/>
                </a:moveTo>
                <a:lnTo>
                  <a:pt x="138557" y="181356"/>
                </a:lnTo>
                <a:lnTo>
                  <a:pt x="135763" y="186182"/>
                </a:lnTo>
                <a:lnTo>
                  <a:pt x="132461" y="189992"/>
                </a:lnTo>
                <a:lnTo>
                  <a:pt x="103124" y="199136"/>
                </a:lnTo>
                <a:lnTo>
                  <a:pt x="34417" y="199136"/>
                </a:lnTo>
                <a:lnTo>
                  <a:pt x="41262" y="192468"/>
                </a:lnTo>
                <a:lnTo>
                  <a:pt x="51981" y="181356"/>
                </a:lnTo>
                <a:lnTo>
                  <a:pt x="84582" y="146177"/>
                </a:lnTo>
                <a:lnTo>
                  <a:pt x="116459" y="104076"/>
                </a:lnTo>
                <a:lnTo>
                  <a:pt x="130581" y="65849"/>
                </a:lnTo>
                <a:lnTo>
                  <a:pt x="131064" y="57531"/>
                </a:lnTo>
                <a:lnTo>
                  <a:pt x="129959" y="46291"/>
                </a:lnTo>
                <a:lnTo>
                  <a:pt x="126644" y="35826"/>
                </a:lnTo>
                <a:lnTo>
                  <a:pt x="121094" y="26098"/>
                </a:lnTo>
                <a:lnTo>
                  <a:pt x="119926" y="24765"/>
                </a:lnTo>
                <a:lnTo>
                  <a:pt x="113284" y="17145"/>
                </a:lnTo>
                <a:lnTo>
                  <a:pt x="103784" y="9652"/>
                </a:lnTo>
                <a:lnTo>
                  <a:pt x="93192" y="4292"/>
                </a:lnTo>
                <a:lnTo>
                  <a:pt x="81546" y="1079"/>
                </a:lnTo>
                <a:lnTo>
                  <a:pt x="68834" y="0"/>
                </a:lnTo>
                <a:lnTo>
                  <a:pt x="56794" y="1003"/>
                </a:lnTo>
                <a:lnTo>
                  <a:pt x="19469" y="24866"/>
                </a:lnTo>
                <a:lnTo>
                  <a:pt x="6350" y="61849"/>
                </a:lnTo>
                <a:lnTo>
                  <a:pt x="12319" y="61849"/>
                </a:lnTo>
                <a:lnTo>
                  <a:pt x="15786" y="53276"/>
                </a:lnTo>
                <a:lnTo>
                  <a:pt x="20104" y="45821"/>
                </a:lnTo>
                <a:lnTo>
                  <a:pt x="52311" y="25361"/>
                </a:lnTo>
                <a:lnTo>
                  <a:pt x="60198" y="24765"/>
                </a:lnTo>
                <a:lnTo>
                  <a:pt x="68757" y="25603"/>
                </a:lnTo>
                <a:lnTo>
                  <a:pt x="100291" y="53441"/>
                </a:lnTo>
                <a:lnTo>
                  <a:pt x="103505" y="72390"/>
                </a:lnTo>
                <a:lnTo>
                  <a:pt x="102044" y="86372"/>
                </a:lnTo>
                <a:lnTo>
                  <a:pt x="80264" y="132588"/>
                </a:lnTo>
                <a:lnTo>
                  <a:pt x="48552" y="170307"/>
                </a:lnTo>
                <a:lnTo>
                  <a:pt x="0" y="217551"/>
                </a:lnTo>
                <a:lnTo>
                  <a:pt x="0" y="223520"/>
                </a:lnTo>
                <a:lnTo>
                  <a:pt x="129159" y="223520"/>
                </a:lnTo>
                <a:lnTo>
                  <a:pt x="138036" y="199136"/>
                </a:lnTo>
                <a:lnTo>
                  <a:pt x="144526" y="181356"/>
                </a:lnTo>
                <a:close/>
              </a:path>
              <a:path w="720725" h="278764">
                <a:moveTo>
                  <a:pt x="312547" y="111887"/>
                </a:moveTo>
                <a:lnTo>
                  <a:pt x="306273" y="63157"/>
                </a:lnTo>
                <a:lnTo>
                  <a:pt x="287528" y="25654"/>
                </a:lnTo>
                <a:lnTo>
                  <a:pt x="280924" y="18516"/>
                </a:lnTo>
                <a:lnTo>
                  <a:pt x="280924" y="104775"/>
                </a:lnTo>
                <a:lnTo>
                  <a:pt x="280441" y="128663"/>
                </a:lnTo>
                <a:lnTo>
                  <a:pt x="276682" y="167830"/>
                </a:lnTo>
                <a:lnTo>
                  <a:pt x="263715" y="204851"/>
                </a:lnTo>
                <a:lnTo>
                  <a:pt x="247015" y="217170"/>
                </a:lnTo>
                <a:lnTo>
                  <a:pt x="241173" y="217170"/>
                </a:lnTo>
                <a:lnTo>
                  <a:pt x="208876" y="177838"/>
                </a:lnTo>
                <a:lnTo>
                  <a:pt x="202565" y="119380"/>
                </a:lnTo>
                <a:lnTo>
                  <a:pt x="202819" y="105333"/>
                </a:lnTo>
                <a:lnTo>
                  <a:pt x="206756" y="62738"/>
                </a:lnTo>
                <a:lnTo>
                  <a:pt x="222631" y="20574"/>
                </a:lnTo>
                <a:lnTo>
                  <a:pt x="234823" y="10668"/>
                </a:lnTo>
                <a:lnTo>
                  <a:pt x="248412" y="10668"/>
                </a:lnTo>
                <a:lnTo>
                  <a:pt x="273177" y="42291"/>
                </a:lnTo>
                <a:lnTo>
                  <a:pt x="280441" y="86868"/>
                </a:lnTo>
                <a:lnTo>
                  <a:pt x="280924" y="104775"/>
                </a:lnTo>
                <a:lnTo>
                  <a:pt x="280924" y="18516"/>
                </a:lnTo>
                <a:lnTo>
                  <a:pt x="242316" y="0"/>
                </a:lnTo>
                <a:lnTo>
                  <a:pt x="234645" y="673"/>
                </a:lnTo>
                <a:lnTo>
                  <a:pt x="195389" y="27203"/>
                </a:lnTo>
                <a:lnTo>
                  <a:pt x="177317" y="64973"/>
                </a:lnTo>
                <a:lnTo>
                  <a:pt x="170942" y="115316"/>
                </a:lnTo>
                <a:lnTo>
                  <a:pt x="172034" y="136512"/>
                </a:lnTo>
                <a:lnTo>
                  <a:pt x="180848" y="174040"/>
                </a:lnTo>
                <a:lnTo>
                  <a:pt x="212001" y="218160"/>
                </a:lnTo>
                <a:lnTo>
                  <a:pt x="240665" y="227457"/>
                </a:lnTo>
                <a:lnTo>
                  <a:pt x="248653" y="226707"/>
                </a:lnTo>
                <a:lnTo>
                  <a:pt x="256819" y="224434"/>
                </a:lnTo>
                <a:lnTo>
                  <a:pt x="265125" y="220662"/>
                </a:lnTo>
                <a:lnTo>
                  <a:pt x="270700" y="217170"/>
                </a:lnTo>
                <a:lnTo>
                  <a:pt x="273558" y="215392"/>
                </a:lnTo>
                <a:lnTo>
                  <a:pt x="301625" y="176657"/>
                </a:lnTo>
                <a:lnTo>
                  <a:pt x="311848" y="130225"/>
                </a:lnTo>
                <a:lnTo>
                  <a:pt x="312547" y="111887"/>
                </a:lnTo>
                <a:close/>
              </a:path>
              <a:path w="720725" h="278764">
                <a:moveTo>
                  <a:pt x="448564" y="217551"/>
                </a:moveTo>
                <a:lnTo>
                  <a:pt x="438658" y="217297"/>
                </a:lnTo>
                <a:lnTo>
                  <a:pt x="432054" y="216408"/>
                </a:lnTo>
                <a:lnTo>
                  <a:pt x="428879" y="214757"/>
                </a:lnTo>
                <a:lnTo>
                  <a:pt x="425704" y="213233"/>
                </a:lnTo>
                <a:lnTo>
                  <a:pt x="421005" y="26035"/>
                </a:lnTo>
                <a:lnTo>
                  <a:pt x="421005" y="0"/>
                </a:lnTo>
                <a:lnTo>
                  <a:pt x="415671" y="0"/>
                </a:lnTo>
                <a:lnTo>
                  <a:pt x="362331" y="26035"/>
                </a:lnTo>
                <a:lnTo>
                  <a:pt x="364744" y="30988"/>
                </a:lnTo>
                <a:lnTo>
                  <a:pt x="371856" y="27686"/>
                </a:lnTo>
                <a:lnTo>
                  <a:pt x="377444" y="26035"/>
                </a:lnTo>
                <a:lnTo>
                  <a:pt x="384175" y="26035"/>
                </a:lnTo>
                <a:lnTo>
                  <a:pt x="386588" y="26797"/>
                </a:lnTo>
                <a:lnTo>
                  <a:pt x="394335" y="198120"/>
                </a:lnTo>
                <a:lnTo>
                  <a:pt x="393700" y="205994"/>
                </a:lnTo>
                <a:lnTo>
                  <a:pt x="392557" y="208534"/>
                </a:lnTo>
                <a:lnTo>
                  <a:pt x="391414" y="211201"/>
                </a:lnTo>
                <a:lnTo>
                  <a:pt x="389255" y="213360"/>
                </a:lnTo>
                <a:lnTo>
                  <a:pt x="386207" y="214884"/>
                </a:lnTo>
                <a:lnTo>
                  <a:pt x="383286" y="216408"/>
                </a:lnTo>
                <a:lnTo>
                  <a:pt x="376555" y="217297"/>
                </a:lnTo>
                <a:lnTo>
                  <a:pt x="366268" y="217551"/>
                </a:lnTo>
                <a:lnTo>
                  <a:pt x="366268" y="223520"/>
                </a:lnTo>
                <a:lnTo>
                  <a:pt x="448564" y="223520"/>
                </a:lnTo>
                <a:lnTo>
                  <a:pt x="448564" y="217551"/>
                </a:lnTo>
                <a:close/>
              </a:path>
              <a:path w="720725" h="278764">
                <a:moveTo>
                  <a:pt x="638810" y="4572"/>
                </a:moveTo>
                <a:lnTo>
                  <a:pt x="521462" y="4572"/>
                </a:lnTo>
                <a:lnTo>
                  <a:pt x="500507" y="56388"/>
                </a:lnTo>
                <a:lnTo>
                  <a:pt x="505206" y="58166"/>
                </a:lnTo>
                <a:lnTo>
                  <a:pt x="509625" y="50939"/>
                </a:lnTo>
                <a:lnTo>
                  <a:pt x="514731" y="44678"/>
                </a:lnTo>
                <a:lnTo>
                  <a:pt x="552958" y="30861"/>
                </a:lnTo>
                <a:lnTo>
                  <a:pt x="613156" y="30861"/>
                </a:lnTo>
                <a:lnTo>
                  <a:pt x="547751" y="228092"/>
                </a:lnTo>
                <a:lnTo>
                  <a:pt x="565912" y="228092"/>
                </a:lnTo>
                <a:lnTo>
                  <a:pt x="632028" y="30861"/>
                </a:lnTo>
                <a:lnTo>
                  <a:pt x="638810" y="10668"/>
                </a:lnTo>
                <a:lnTo>
                  <a:pt x="638810" y="4572"/>
                </a:lnTo>
                <a:close/>
              </a:path>
              <a:path w="720725" h="278764">
                <a:moveTo>
                  <a:pt x="720217" y="225171"/>
                </a:moveTo>
                <a:lnTo>
                  <a:pt x="700024" y="191262"/>
                </a:lnTo>
                <a:lnTo>
                  <a:pt x="687070" y="191262"/>
                </a:lnTo>
                <a:lnTo>
                  <a:pt x="682117" y="193167"/>
                </a:lnTo>
                <a:lnTo>
                  <a:pt x="674116" y="200660"/>
                </a:lnTo>
                <a:lnTo>
                  <a:pt x="672084" y="205105"/>
                </a:lnTo>
                <a:lnTo>
                  <a:pt x="672084" y="215900"/>
                </a:lnTo>
                <a:lnTo>
                  <a:pt x="673608" y="220218"/>
                </a:lnTo>
                <a:lnTo>
                  <a:pt x="679831" y="226441"/>
                </a:lnTo>
                <a:lnTo>
                  <a:pt x="684022" y="228092"/>
                </a:lnTo>
                <a:lnTo>
                  <a:pt x="691515" y="228092"/>
                </a:lnTo>
                <a:lnTo>
                  <a:pt x="693547" y="227584"/>
                </a:lnTo>
                <a:lnTo>
                  <a:pt x="699516" y="224409"/>
                </a:lnTo>
                <a:lnTo>
                  <a:pt x="702056" y="223393"/>
                </a:lnTo>
                <a:lnTo>
                  <a:pt x="703961" y="223393"/>
                </a:lnTo>
                <a:lnTo>
                  <a:pt x="704723" y="223901"/>
                </a:lnTo>
                <a:lnTo>
                  <a:pt x="706501" y="226187"/>
                </a:lnTo>
                <a:lnTo>
                  <a:pt x="706882" y="227965"/>
                </a:lnTo>
                <a:lnTo>
                  <a:pt x="706882" y="229997"/>
                </a:lnTo>
                <a:lnTo>
                  <a:pt x="686828" y="264477"/>
                </a:lnTo>
                <a:lnTo>
                  <a:pt x="672084" y="271526"/>
                </a:lnTo>
                <a:lnTo>
                  <a:pt x="672084" y="278638"/>
                </a:lnTo>
                <a:lnTo>
                  <a:pt x="708660" y="256032"/>
                </a:lnTo>
                <a:lnTo>
                  <a:pt x="719480" y="233324"/>
                </a:lnTo>
                <a:lnTo>
                  <a:pt x="720217" y="225171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76807" y="4753355"/>
            <a:ext cx="843280" cy="229235"/>
          </a:xfrm>
          <a:custGeom>
            <a:avLst/>
            <a:gdLst/>
            <a:ahLst/>
            <a:cxnLst/>
            <a:rect l="l" t="t" r="r" b="b"/>
            <a:pathLst>
              <a:path w="843280" h="229235">
                <a:moveTo>
                  <a:pt x="93853" y="5080"/>
                </a:moveTo>
                <a:lnTo>
                  <a:pt x="0" y="5080"/>
                </a:lnTo>
                <a:lnTo>
                  <a:pt x="0" y="11049"/>
                </a:lnTo>
                <a:lnTo>
                  <a:pt x="12954" y="11049"/>
                </a:lnTo>
                <a:lnTo>
                  <a:pt x="17907" y="12319"/>
                </a:lnTo>
                <a:lnTo>
                  <a:pt x="22606" y="14859"/>
                </a:lnTo>
                <a:lnTo>
                  <a:pt x="25908" y="16891"/>
                </a:lnTo>
                <a:lnTo>
                  <a:pt x="28194" y="19177"/>
                </a:lnTo>
                <a:lnTo>
                  <a:pt x="29210" y="21844"/>
                </a:lnTo>
                <a:lnTo>
                  <a:pt x="30607" y="25400"/>
                </a:lnTo>
                <a:lnTo>
                  <a:pt x="31369" y="32766"/>
                </a:lnTo>
                <a:lnTo>
                  <a:pt x="31369" y="198374"/>
                </a:lnTo>
                <a:lnTo>
                  <a:pt x="29972" y="206756"/>
                </a:lnTo>
                <a:lnTo>
                  <a:pt x="27432" y="210185"/>
                </a:lnTo>
                <a:lnTo>
                  <a:pt x="23368" y="215392"/>
                </a:lnTo>
                <a:lnTo>
                  <a:pt x="16764" y="218059"/>
                </a:lnTo>
                <a:lnTo>
                  <a:pt x="0" y="218059"/>
                </a:lnTo>
                <a:lnTo>
                  <a:pt x="0" y="224028"/>
                </a:lnTo>
                <a:lnTo>
                  <a:pt x="93853" y="224028"/>
                </a:lnTo>
                <a:lnTo>
                  <a:pt x="93853" y="218059"/>
                </a:lnTo>
                <a:lnTo>
                  <a:pt x="80772" y="218059"/>
                </a:lnTo>
                <a:lnTo>
                  <a:pt x="75819" y="216789"/>
                </a:lnTo>
                <a:lnTo>
                  <a:pt x="71247" y="214122"/>
                </a:lnTo>
                <a:lnTo>
                  <a:pt x="67691" y="212217"/>
                </a:lnTo>
                <a:lnTo>
                  <a:pt x="65532" y="209931"/>
                </a:lnTo>
                <a:lnTo>
                  <a:pt x="64389" y="207264"/>
                </a:lnTo>
                <a:lnTo>
                  <a:pt x="62992" y="203708"/>
                </a:lnTo>
                <a:lnTo>
                  <a:pt x="62357" y="196342"/>
                </a:lnTo>
                <a:lnTo>
                  <a:pt x="62357" y="30734"/>
                </a:lnTo>
                <a:lnTo>
                  <a:pt x="63627" y="22352"/>
                </a:lnTo>
                <a:lnTo>
                  <a:pt x="66294" y="18923"/>
                </a:lnTo>
                <a:lnTo>
                  <a:pt x="70485" y="13716"/>
                </a:lnTo>
                <a:lnTo>
                  <a:pt x="76962" y="11049"/>
                </a:lnTo>
                <a:lnTo>
                  <a:pt x="93853" y="11049"/>
                </a:lnTo>
                <a:lnTo>
                  <a:pt x="93853" y="5080"/>
                </a:lnTo>
                <a:close/>
              </a:path>
              <a:path w="843280" h="229235">
                <a:moveTo>
                  <a:pt x="267576" y="168148"/>
                </a:moveTo>
                <a:lnTo>
                  <a:pt x="254266" y="131978"/>
                </a:lnTo>
                <a:lnTo>
                  <a:pt x="216547" y="104876"/>
                </a:lnTo>
                <a:lnTo>
                  <a:pt x="202438" y="97155"/>
                </a:lnTo>
                <a:lnTo>
                  <a:pt x="185305" y="87566"/>
                </a:lnTo>
                <a:lnTo>
                  <a:pt x="150114" y="59309"/>
                </a:lnTo>
                <a:lnTo>
                  <a:pt x="147828" y="53213"/>
                </a:lnTo>
                <a:lnTo>
                  <a:pt x="147853" y="46329"/>
                </a:lnTo>
                <a:lnTo>
                  <a:pt x="171221" y="15532"/>
                </a:lnTo>
                <a:lnTo>
                  <a:pt x="186563" y="12954"/>
                </a:lnTo>
                <a:lnTo>
                  <a:pt x="193916" y="13436"/>
                </a:lnTo>
                <a:lnTo>
                  <a:pt x="232524" y="34963"/>
                </a:lnTo>
                <a:lnTo>
                  <a:pt x="247142" y="75819"/>
                </a:lnTo>
                <a:lnTo>
                  <a:pt x="253111" y="75819"/>
                </a:lnTo>
                <a:lnTo>
                  <a:pt x="253111" y="12954"/>
                </a:lnTo>
                <a:lnTo>
                  <a:pt x="253111" y="12700"/>
                </a:lnTo>
                <a:lnTo>
                  <a:pt x="253111" y="0"/>
                </a:lnTo>
                <a:lnTo>
                  <a:pt x="247142" y="0"/>
                </a:lnTo>
                <a:lnTo>
                  <a:pt x="245999" y="5080"/>
                </a:lnTo>
                <a:lnTo>
                  <a:pt x="244602" y="8509"/>
                </a:lnTo>
                <a:lnTo>
                  <a:pt x="241046" y="11811"/>
                </a:lnTo>
                <a:lnTo>
                  <a:pt x="238760" y="12700"/>
                </a:lnTo>
                <a:lnTo>
                  <a:pt x="233553" y="12700"/>
                </a:lnTo>
                <a:lnTo>
                  <a:pt x="229235" y="11303"/>
                </a:lnTo>
                <a:lnTo>
                  <a:pt x="223266" y="8636"/>
                </a:lnTo>
                <a:lnTo>
                  <a:pt x="213588" y="4876"/>
                </a:lnTo>
                <a:lnTo>
                  <a:pt x="204216" y="2184"/>
                </a:lnTo>
                <a:lnTo>
                  <a:pt x="195110" y="546"/>
                </a:lnTo>
                <a:lnTo>
                  <a:pt x="186309" y="0"/>
                </a:lnTo>
                <a:lnTo>
                  <a:pt x="172923" y="1079"/>
                </a:lnTo>
                <a:lnTo>
                  <a:pt x="132295" y="26047"/>
                </a:lnTo>
                <a:lnTo>
                  <a:pt x="122262" y="59309"/>
                </a:lnTo>
                <a:lnTo>
                  <a:pt x="122542" y="64363"/>
                </a:lnTo>
                <a:lnTo>
                  <a:pt x="140728" y="98463"/>
                </a:lnTo>
                <a:lnTo>
                  <a:pt x="173228" y="120904"/>
                </a:lnTo>
                <a:lnTo>
                  <a:pt x="198945" y="135547"/>
                </a:lnTo>
                <a:lnTo>
                  <a:pt x="208876" y="141351"/>
                </a:lnTo>
                <a:lnTo>
                  <a:pt x="234442" y="164338"/>
                </a:lnTo>
                <a:lnTo>
                  <a:pt x="237363" y="169799"/>
                </a:lnTo>
                <a:lnTo>
                  <a:pt x="238887" y="175260"/>
                </a:lnTo>
                <a:lnTo>
                  <a:pt x="238887" y="180594"/>
                </a:lnTo>
                <a:lnTo>
                  <a:pt x="213360" y="213741"/>
                </a:lnTo>
                <a:lnTo>
                  <a:pt x="195326" y="216408"/>
                </a:lnTo>
                <a:lnTo>
                  <a:pt x="186740" y="215938"/>
                </a:lnTo>
                <a:lnTo>
                  <a:pt x="150520" y="199948"/>
                </a:lnTo>
                <a:lnTo>
                  <a:pt x="132448" y="164998"/>
                </a:lnTo>
                <a:lnTo>
                  <a:pt x="130175" y="153924"/>
                </a:lnTo>
                <a:lnTo>
                  <a:pt x="124206" y="153924"/>
                </a:lnTo>
                <a:lnTo>
                  <a:pt x="124206" y="228981"/>
                </a:lnTo>
                <a:lnTo>
                  <a:pt x="130175" y="228981"/>
                </a:lnTo>
                <a:lnTo>
                  <a:pt x="130937" y="224028"/>
                </a:lnTo>
                <a:lnTo>
                  <a:pt x="132080" y="220599"/>
                </a:lnTo>
                <a:lnTo>
                  <a:pt x="133731" y="219075"/>
                </a:lnTo>
                <a:lnTo>
                  <a:pt x="135255" y="217424"/>
                </a:lnTo>
                <a:lnTo>
                  <a:pt x="137414" y="216662"/>
                </a:lnTo>
                <a:lnTo>
                  <a:pt x="142875" y="216662"/>
                </a:lnTo>
                <a:lnTo>
                  <a:pt x="149479" y="218313"/>
                </a:lnTo>
                <a:lnTo>
                  <a:pt x="160020" y="221742"/>
                </a:lnTo>
                <a:lnTo>
                  <a:pt x="170561" y="225044"/>
                </a:lnTo>
                <a:lnTo>
                  <a:pt x="177419" y="227076"/>
                </a:lnTo>
                <a:lnTo>
                  <a:pt x="180721" y="227584"/>
                </a:lnTo>
                <a:lnTo>
                  <a:pt x="186309" y="228600"/>
                </a:lnTo>
                <a:lnTo>
                  <a:pt x="192278" y="228981"/>
                </a:lnTo>
                <a:lnTo>
                  <a:pt x="198628" y="228981"/>
                </a:lnTo>
                <a:lnTo>
                  <a:pt x="213144" y="227863"/>
                </a:lnTo>
                <a:lnTo>
                  <a:pt x="226263" y="224510"/>
                </a:lnTo>
                <a:lnTo>
                  <a:pt x="237959" y="218909"/>
                </a:lnTo>
                <a:lnTo>
                  <a:pt x="240919" y="216662"/>
                </a:lnTo>
                <a:lnTo>
                  <a:pt x="241261" y="216408"/>
                </a:lnTo>
                <a:lnTo>
                  <a:pt x="248285" y="211074"/>
                </a:lnTo>
                <a:lnTo>
                  <a:pt x="256755" y="201625"/>
                </a:lnTo>
                <a:lnTo>
                  <a:pt x="262788" y="191325"/>
                </a:lnTo>
                <a:lnTo>
                  <a:pt x="266382" y="180187"/>
                </a:lnTo>
                <a:lnTo>
                  <a:pt x="267576" y="168148"/>
                </a:lnTo>
                <a:close/>
              </a:path>
              <a:path w="843280" h="229235">
                <a:moveTo>
                  <a:pt x="488315" y="164084"/>
                </a:moveTo>
                <a:lnTo>
                  <a:pt x="472694" y="127762"/>
                </a:lnTo>
                <a:lnTo>
                  <a:pt x="450850" y="115684"/>
                </a:lnTo>
                <a:lnTo>
                  <a:pt x="450850" y="166878"/>
                </a:lnTo>
                <a:lnTo>
                  <a:pt x="449884" y="176199"/>
                </a:lnTo>
                <a:lnTo>
                  <a:pt x="416750" y="209283"/>
                </a:lnTo>
                <a:lnTo>
                  <a:pt x="391033" y="212598"/>
                </a:lnTo>
                <a:lnTo>
                  <a:pt x="381863" y="212318"/>
                </a:lnTo>
                <a:lnTo>
                  <a:pt x="372643" y="211480"/>
                </a:lnTo>
                <a:lnTo>
                  <a:pt x="363385" y="210083"/>
                </a:lnTo>
                <a:lnTo>
                  <a:pt x="354076" y="208153"/>
                </a:lnTo>
                <a:lnTo>
                  <a:pt x="354076" y="118364"/>
                </a:lnTo>
                <a:lnTo>
                  <a:pt x="356870" y="117856"/>
                </a:lnTo>
                <a:lnTo>
                  <a:pt x="360807" y="117475"/>
                </a:lnTo>
                <a:lnTo>
                  <a:pt x="365506" y="117348"/>
                </a:lnTo>
                <a:lnTo>
                  <a:pt x="370205" y="117094"/>
                </a:lnTo>
                <a:lnTo>
                  <a:pt x="375920" y="116967"/>
                </a:lnTo>
                <a:lnTo>
                  <a:pt x="382651" y="116967"/>
                </a:lnTo>
                <a:lnTo>
                  <a:pt x="421386" y="123698"/>
                </a:lnTo>
                <a:lnTo>
                  <a:pt x="449135" y="154393"/>
                </a:lnTo>
                <a:lnTo>
                  <a:pt x="450850" y="166878"/>
                </a:lnTo>
                <a:lnTo>
                  <a:pt x="450850" y="115684"/>
                </a:lnTo>
                <a:lnTo>
                  <a:pt x="449287" y="115087"/>
                </a:lnTo>
                <a:lnTo>
                  <a:pt x="438658" y="112268"/>
                </a:lnTo>
                <a:lnTo>
                  <a:pt x="447789" y="108699"/>
                </a:lnTo>
                <a:lnTo>
                  <a:pt x="453047" y="105791"/>
                </a:lnTo>
                <a:lnTo>
                  <a:pt x="455803" y="104267"/>
                </a:lnTo>
                <a:lnTo>
                  <a:pt x="462597" y="99034"/>
                </a:lnTo>
                <a:lnTo>
                  <a:pt x="478155" y="63500"/>
                </a:lnTo>
                <a:lnTo>
                  <a:pt x="477354" y="54165"/>
                </a:lnTo>
                <a:lnTo>
                  <a:pt x="449821" y="16992"/>
                </a:lnTo>
                <a:lnTo>
                  <a:pt x="444500" y="14528"/>
                </a:lnTo>
                <a:lnTo>
                  <a:pt x="444500" y="62230"/>
                </a:lnTo>
                <a:lnTo>
                  <a:pt x="444500" y="70485"/>
                </a:lnTo>
                <a:lnTo>
                  <a:pt x="419989" y="100711"/>
                </a:lnTo>
                <a:lnTo>
                  <a:pt x="384556" y="105791"/>
                </a:lnTo>
                <a:lnTo>
                  <a:pt x="378460" y="105791"/>
                </a:lnTo>
                <a:lnTo>
                  <a:pt x="372745" y="105664"/>
                </a:lnTo>
                <a:lnTo>
                  <a:pt x="362585" y="104902"/>
                </a:lnTo>
                <a:lnTo>
                  <a:pt x="358013" y="104267"/>
                </a:lnTo>
                <a:lnTo>
                  <a:pt x="354076" y="103505"/>
                </a:lnTo>
                <a:lnTo>
                  <a:pt x="354076" y="19431"/>
                </a:lnTo>
                <a:lnTo>
                  <a:pt x="360680" y="17868"/>
                </a:lnTo>
                <a:lnTo>
                  <a:pt x="367741" y="16751"/>
                </a:lnTo>
                <a:lnTo>
                  <a:pt x="375196" y="16103"/>
                </a:lnTo>
                <a:lnTo>
                  <a:pt x="383032" y="15875"/>
                </a:lnTo>
                <a:lnTo>
                  <a:pt x="397256" y="16751"/>
                </a:lnTo>
                <a:lnTo>
                  <a:pt x="435597" y="36588"/>
                </a:lnTo>
                <a:lnTo>
                  <a:pt x="444500" y="62230"/>
                </a:lnTo>
                <a:lnTo>
                  <a:pt x="444500" y="14528"/>
                </a:lnTo>
                <a:lnTo>
                  <a:pt x="398538" y="5321"/>
                </a:lnTo>
                <a:lnTo>
                  <a:pt x="385953" y="5080"/>
                </a:lnTo>
                <a:lnTo>
                  <a:pt x="291338" y="5080"/>
                </a:lnTo>
                <a:lnTo>
                  <a:pt x="291338" y="11049"/>
                </a:lnTo>
                <a:lnTo>
                  <a:pt x="307848" y="11049"/>
                </a:lnTo>
                <a:lnTo>
                  <a:pt x="314198" y="13462"/>
                </a:lnTo>
                <a:lnTo>
                  <a:pt x="322961" y="43815"/>
                </a:lnTo>
                <a:lnTo>
                  <a:pt x="322961" y="197485"/>
                </a:lnTo>
                <a:lnTo>
                  <a:pt x="321818" y="205613"/>
                </a:lnTo>
                <a:lnTo>
                  <a:pt x="319278" y="209296"/>
                </a:lnTo>
                <a:lnTo>
                  <a:pt x="315341" y="215138"/>
                </a:lnTo>
                <a:lnTo>
                  <a:pt x="308737" y="218059"/>
                </a:lnTo>
                <a:lnTo>
                  <a:pt x="291338" y="218059"/>
                </a:lnTo>
                <a:lnTo>
                  <a:pt x="291338" y="224028"/>
                </a:lnTo>
                <a:lnTo>
                  <a:pt x="394716" y="224028"/>
                </a:lnTo>
                <a:lnTo>
                  <a:pt x="412000" y="223608"/>
                </a:lnTo>
                <a:lnTo>
                  <a:pt x="449707" y="217170"/>
                </a:lnTo>
                <a:lnTo>
                  <a:pt x="459181" y="212598"/>
                </a:lnTo>
                <a:lnTo>
                  <a:pt x="465772" y="208305"/>
                </a:lnTo>
                <a:lnTo>
                  <a:pt x="487667" y="172186"/>
                </a:lnTo>
                <a:lnTo>
                  <a:pt x="488315" y="164084"/>
                </a:lnTo>
                <a:close/>
              </a:path>
              <a:path w="843280" h="229235">
                <a:moveTo>
                  <a:pt x="741045" y="5080"/>
                </a:moveTo>
                <a:lnTo>
                  <a:pt x="664845" y="5080"/>
                </a:lnTo>
                <a:lnTo>
                  <a:pt x="664845" y="11049"/>
                </a:lnTo>
                <a:lnTo>
                  <a:pt x="680974" y="11049"/>
                </a:lnTo>
                <a:lnTo>
                  <a:pt x="687324" y="13335"/>
                </a:lnTo>
                <a:lnTo>
                  <a:pt x="695833" y="43053"/>
                </a:lnTo>
                <a:lnTo>
                  <a:pt x="695833" y="169291"/>
                </a:lnTo>
                <a:lnTo>
                  <a:pt x="599655" y="51308"/>
                </a:lnTo>
                <a:lnTo>
                  <a:pt x="561975" y="5080"/>
                </a:lnTo>
                <a:lnTo>
                  <a:pt x="502539" y="5080"/>
                </a:lnTo>
                <a:lnTo>
                  <a:pt x="502539" y="11049"/>
                </a:lnTo>
                <a:lnTo>
                  <a:pt x="508889" y="11049"/>
                </a:lnTo>
                <a:lnTo>
                  <a:pt x="513588" y="11557"/>
                </a:lnTo>
                <a:lnTo>
                  <a:pt x="545592" y="33782"/>
                </a:lnTo>
                <a:lnTo>
                  <a:pt x="545592" y="198374"/>
                </a:lnTo>
                <a:lnTo>
                  <a:pt x="544449" y="206248"/>
                </a:lnTo>
                <a:lnTo>
                  <a:pt x="542036" y="209677"/>
                </a:lnTo>
                <a:lnTo>
                  <a:pt x="538226" y="215265"/>
                </a:lnTo>
                <a:lnTo>
                  <a:pt x="531622" y="218059"/>
                </a:lnTo>
                <a:lnTo>
                  <a:pt x="514604" y="218059"/>
                </a:lnTo>
                <a:lnTo>
                  <a:pt x="514604" y="224028"/>
                </a:lnTo>
                <a:lnTo>
                  <a:pt x="590804" y="224028"/>
                </a:lnTo>
                <a:lnTo>
                  <a:pt x="590804" y="218059"/>
                </a:lnTo>
                <a:lnTo>
                  <a:pt x="574548" y="218059"/>
                </a:lnTo>
                <a:lnTo>
                  <a:pt x="568325" y="215773"/>
                </a:lnTo>
                <a:lnTo>
                  <a:pt x="559816" y="186055"/>
                </a:lnTo>
                <a:lnTo>
                  <a:pt x="559816" y="51308"/>
                </a:lnTo>
                <a:lnTo>
                  <a:pt x="704215" y="227584"/>
                </a:lnTo>
                <a:lnTo>
                  <a:pt x="710057" y="227584"/>
                </a:lnTo>
                <a:lnTo>
                  <a:pt x="710057" y="169291"/>
                </a:lnTo>
                <a:lnTo>
                  <a:pt x="710057" y="30734"/>
                </a:lnTo>
                <a:lnTo>
                  <a:pt x="711200" y="22860"/>
                </a:lnTo>
                <a:lnTo>
                  <a:pt x="713486" y="19431"/>
                </a:lnTo>
                <a:lnTo>
                  <a:pt x="717423" y="13843"/>
                </a:lnTo>
                <a:lnTo>
                  <a:pt x="724027" y="11049"/>
                </a:lnTo>
                <a:lnTo>
                  <a:pt x="741045" y="11049"/>
                </a:lnTo>
                <a:lnTo>
                  <a:pt x="741045" y="5080"/>
                </a:lnTo>
                <a:close/>
              </a:path>
              <a:path w="843280" h="229235">
                <a:moveTo>
                  <a:pt x="843064" y="137680"/>
                </a:moveTo>
                <a:lnTo>
                  <a:pt x="759587" y="137680"/>
                </a:lnTo>
                <a:lnTo>
                  <a:pt x="759587" y="162052"/>
                </a:lnTo>
                <a:lnTo>
                  <a:pt x="843064" y="162052"/>
                </a:lnTo>
                <a:lnTo>
                  <a:pt x="843064" y="13768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71395" y="4753864"/>
            <a:ext cx="265430" cy="227965"/>
          </a:xfrm>
          <a:custGeom>
            <a:avLst/>
            <a:gdLst/>
            <a:ahLst/>
            <a:cxnLst/>
            <a:rect l="l" t="t" r="r" b="b"/>
            <a:pathLst>
              <a:path w="265430" h="227964">
                <a:moveTo>
                  <a:pt x="58674" y="26035"/>
                </a:moveTo>
                <a:lnTo>
                  <a:pt x="21843" y="26035"/>
                </a:lnTo>
                <a:lnTo>
                  <a:pt x="24256" y="26797"/>
                </a:lnTo>
                <a:lnTo>
                  <a:pt x="26288" y="28448"/>
                </a:lnTo>
                <a:lnTo>
                  <a:pt x="32004" y="198119"/>
                </a:lnTo>
                <a:lnTo>
                  <a:pt x="31368" y="205994"/>
                </a:lnTo>
                <a:lnTo>
                  <a:pt x="30225" y="208534"/>
                </a:lnTo>
                <a:lnTo>
                  <a:pt x="29082" y="211200"/>
                </a:lnTo>
                <a:lnTo>
                  <a:pt x="26924" y="213360"/>
                </a:lnTo>
                <a:lnTo>
                  <a:pt x="23875" y="214884"/>
                </a:lnTo>
                <a:lnTo>
                  <a:pt x="20955" y="216408"/>
                </a:lnTo>
                <a:lnTo>
                  <a:pt x="14224" y="217297"/>
                </a:lnTo>
                <a:lnTo>
                  <a:pt x="3937" y="217550"/>
                </a:lnTo>
                <a:lnTo>
                  <a:pt x="3937" y="223519"/>
                </a:lnTo>
                <a:lnTo>
                  <a:pt x="86232" y="223519"/>
                </a:lnTo>
                <a:lnTo>
                  <a:pt x="86232" y="217550"/>
                </a:lnTo>
                <a:lnTo>
                  <a:pt x="76327" y="217297"/>
                </a:lnTo>
                <a:lnTo>
                  <a:pt x="69723" y="216408"/>
                </a:lnTo>
                <a:lnTo>
                  <a:pt x="66548" y="214756"/>
                </a:lnTo>
                <a:lnTo>
                  <a:pt x="63373" y="213233"/>
                </a:lnTo>
                <a:lnTo>
                  <a:pt x="61213" y="210819"/>
                </a:lnTo>
                <a:lnTo>
                  <a:pt x="60198" y="207899"/>
                </a:lnTo>
                <a:lnTo>
                  <a:pt x="59181" y="204850"/>
                </a:lnTo>
                <a:lnTo>
                  <a:pt x="58733" y="198119"/>
                </a:lnTo>
                <a:lnTo>
                  <a:pt x="58674" y="26035"/>
                </a:lnTo>
                <a:close/>
              </a:path>
              <a:path w="265430" h="227964">
                <a:moveTo>
                  <a:pt x="58674" y="0"/>
                </a:moveTo>
                <a:lnTo>
                  <a:pt x="53340" y="0"/>
                </a:lnTo>
                <a:lnTo>
                  <a:pt x="0" y="26035"/>
                </a:lnTo>
                <a:lnTo>
                  <a:pt x="2412" y="30987"/>
                </a:lnTo>
                <a:lnTo>
                  <a:pt x="9525" y="27686"/>
                </a:lnTo>
                <a:lnTo>
                  <a:pt x="15112" y="26035"/>
                </a:lnTo>
                <a:lnTo>
                  <a:pt x="58674" y="26035"/>
                </a:lnTo>
                <a:lnTo>
                  <a:pt x="58674" y="0"/>
                </a:lnTo>
                <a:close/>
              </a:path>
              <a:path w="265430" h="227964">
                <a:moveTo>
                  <a:pt x="156337" y="198374"/>
                </a:moveTo>
                <a:lnTo>
                  <a:pt x="150113" y="198374"/>
                </a:lnTo>
                <a:lnTo>
                  <a:pt x="147066" y="199517"/>
                </a:lnTo>
                <a:lnTo>
                  <a:pt x="144525" y="201930"/>
                </a:lnTo>
                <a:lnTo>
                  <a:pt x="141986" y="204216"/>
                </a:lnTo>
                <a:lnTo>
                  <a:pt x="140843" y="207010"/>
                </a:lnTo>
                <a:lnTo>
                  <a:pt x="140843" y="214375"/>
                </a:lnTo>
                <a:lnTo>
                  <a:pt x="178943" y="227456"/>
                </a:lnTo>
                <a:lnTo>
                  <a:pt x="199939" y="225746"/>
                </a:lnTo>
                <a:lnTo>
                  <a:pt x="218328" y="220630"/>
                </a:lnTo>
                <a:lnTo>
                  <a:pt x="231802" y="213360"/>
                </a:lnTo>
                <a:lnTo>
                  <a:pt x="195961" y="213360"/>
                </a:lnTo>
                <a:lnTo>
                  <a:pt x="191769" y="212725"/>
                </a:lnTo>
                <a:lnTo>
                  <a:pt x="187832" y="211581"/>
                </a:lnTo>
                <a:lnTo>
                  <a:pt x="185293" y="210947"/>
                </a:lnTo>
                <a:lnTo>
                  <a:pt x="180848" y="208915"/>
                </a:lnTo>
                <a:lnTo>
                  <a:pt x="174371" y="205486"/>
                </a:lnTo>
                <a:lnTo>
                  <a:pt x="163830" y="200152"/>
                </a:lnTo>
                <a:lnTo>
                  <a:pt x="161925" y="199644"/>
                </a:lnTo>
                <a:lnTo>
                  <a:pt x="159131" y="198755"/>
                </a:lnTo>
                <a:lnTo>
                  <a:pt x="156337" y="198374"/>
                </a:lnTo>
                <a:close/>
              </a:path>
              <a:path w="265430" h="227964">
                <a:moveTo>
                  <a:pt x="247305" y="21971"/>
                </a:moveTo>
                <a:lnTo>
                  <a:pt x="191388" y="21971"/>
                </a:lnTo>
                <a:lnTo>
                  <a:pt x="198794" y="22613"/>
                </a:lnTo>
                <a:lnTo>
                  <a:pt x="205581" y="24542"/>
                </a:lnTo>
                <a:lnTo>
                  <a:pt x="227711" y="59181"/>
                </a:lnTo>
                <a:lnTo>
                  <a:pt x="227711" y="67691"/>
                </a:lnTo>
                <a:lnTo>
                  <a:pt x="203200" y="100837"/>
                </a:lnTo>
                <a:lnTo>
                  <a:pt x="177546" y="109981"/>
                </a:lnTo>
                <a:lnTo>
                  <a:pt x="177546" y="114808"/>
                </a:lnTo>
                <a:lnTo>
                  <a:pt x="191135" y="114808"/>
                </a:lnTo>
                <a:lnTo>
                  <a:pt x="199390" y="116586"/>
                </a:lnTo>
                <a:lnTo>
                  <a:pt x="232918" y="139446"/>
                </a:lnTo>
                <a:lnTo>
                  <a:pt x="241427" y="170434"/>
                </a:lnTo>
                <a:lnTo>
                  <a:pt x="240665" y="178816"/>
                </a:lnTo>
                <a:lnTo>
                  <a:pt x="215931" y="210137"/>
                </a:lnTo>
                <a:lnTo>
                  <a:pt x="200532" y="213360"/>
                </a:lnTo>
                <a:lnTo>
                  <a:pt x="231802" y="213360"/>
                </a:lnTo>
                <a:lnTo>
                  <a:pt x="260746" y="177545"/>
                </a:lnTo>
                <a:lnTo>
                  <a:pt x="265303" y="151003"/>
                </a:lnTo>
                <a:lnTo>
                  <a:pt x="264658" y="141408"/>
                </a:lnTo>
                <a:lnTo>
                  <a:pt x="242125" y="103489"/>
                </a:lnTo>
                <a:lnTo>
                  <a:pt x="224409" y="93853"/>
                </a:lnTo>
                <a:lnTo>
                  <a:pt x="237577" y="81186"/>
                </a:lnTo>
                <a:lnTo>
                  <a:pt x="246983" y="68722"/>
                </a:lnTo>
                <a:lnTo>
                  <a:pt x="252626" y="56473"/>
                </a:lnTo>
                <a:lnTo>
                  <a:pt x="254507" y="44450"/>
                </a:lnTo>
                <a:lnTo>
                  <a:pt x="253885" y="37786"/>
                </a:lnTo>
                <a:lnTo>
                  <a:pt x="253775" y="37080"/>
                </a:lnTo>
                <a:lnTo>
                  <a:pt x="251841" y="30368"/>
                </a:lnTo>
                <a:lnTo>
                  <a:pt x="248507" y="23643"/>
                </a:lnTo>
                <a:lnTo>
                  <a:pt x="247305" y="21971"/>
                </a:lnTo>
                <a:close/>
              </a:path>
              <a:path w="265430" h="227964">
                <a:moveTo>
                  <a:pt x="203454" y="0"/>
                </a:moveTo>
                <a:lnTo>
                  <a:pt x="160986" y="18706"/>
                </a:lnTo>
                <a:lnTo>
                  <a:pt x="144144" y="46228"/>
                </a:lnTo>
                <a:lnTo>
                  <a:pt x="149479" y="48768"/>
                </a:lnTo>
                <a:lnTo>
                  <a:pt x="158384" y="37080"/>
                </a:lnTo>
                <a:lnTo>
                  <a:pt x="168338" y="28702"/>
                </a:lnTo>
                <a:lnTo>
                  <a:pt x="179339" y="23657"/>
                </a:lnTo>
                <a:lnTo>
                  <a:pt x="191388" y="21971"/>
                </a:lnTo>
                <a:lnTo>
                  <a:pt x="247305" y="21971"/>
                </a:lnTo>
                <a:lnTo>
                  <a:pt x="243840" y="17144"/>
                </a:lnTo>
                <a:lnTo>
                  <a:pt x="236029" y="9644"/>
                </a:lnTo>
                <a:lnTo>
                  <a:pt x="226694" y="4286"/>
                </a:lnTo>
                <a:lnTo>
                  <a:pt x="215836" y="1071"/>
                </a:lnTo>
                <a:lnTo>
                  <a:pt x="203454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593339" y="4824984"/>
            <a:ext cx="36195" cy="157480"/>
          </a:xfrm>
          <a:custGeom>
            <a:avLst/>
            <a:gdLst/>
            <a:ahLst/>
            <a:cxnLst/>
            <a:rect l="l" t="t" r="r" b="b"/>
            <a:pathLst>
              <a:path w="36194" h="157479">
                <a:moveTo>
                  <a:pt x="23114" y="0"/>
                </a:moveTo>
                <a:lnTo>
                  <a:pt x="13208" y="0"/>
                </a:lnTo>
                <a:lnTo>
                  <a:pt x="9017" y="1651"/>
                </a:lnTo>
                <a:lnTo>
                  <a:pt x="5587" y="5207"/>
                </a:lnTo>
                <a:lnTo>
                  <a:pt x="2032" y="8763"/>
                </a:lnTo>
                <a:lnTo>
                  <a:pt x="254" y="12954"/>
                </a:lnTo>
                <a:lnTo>
                  <a:pt x="254" y="22860"/>
                </a:lnTo>
                <a:lnTo>
                  <a:pt x="2032" y="27051"/>
                </a:lnTo>
                <a:lnTo>
                  <a:pt x="9017" y="34036"/>
                </a:lnTo>
                <a:lnTo>
                  <a:pt x="13208" y="35814"/>
                </a:lnTo>
                <a:lnTo>
                  <a:pt x="23114" y="35814"/>
                </a:lnTo>
                <a:lnTo>
                  <a:pt x="27432" y="34036"/>
                </a:lnTo>
                <a:lnTo>
                  <a:pt x="34417" y="27051"/>
                </a:lnTo>
                <a:lnTo>
                  <a:pt x="36195" y="22860"/>
                </a:lnTo>
                <a:lnTo>
                  <a:pt x="36195" y="12954"/>
                </a:lnTo>
                <a:lnTo>
                  <a:pt x="34417" y="8763"/>
                </a:lnTo>
                <a:lnTo>
                  <a:pt x="30861" y="5207"/>
                </a:lnTo>
                <a:lnTo>
                  <a:pt x="27432" y="1651"/>
                </a:lnTo>
                <a:lnTo>
                  <a:pt x="23114" y="0"/>
                </a:lnTo>
                <a:close/>
              </a:path>
              <a:path w="36194" h="157479">
                <a:moveTo>
                  <a:pt x="22987" y="120904"/>
                </a:moveTo>
                <a:lnTo>
                  <a:pt x="12954" y="120904"/>
                </a:lnTo>
                <a:lnTo>
                  <a:pt x="8762" y="122682"/>
                </a:lnTo>
                <a:lnTo>
                  <a:pt x="5207" y="126238"/>
                </a:lnTo>
                <a:lnTo>
                  <a:pt x="1778" y="129794"/>
                </a:lnTo>
                <a:lnTo>
                  <a:pt x="0" y="133985"/>
                </a:lnTo>
                <a:lnTo>
                  <a:pt x="0" y="143891"/>
                </a:lnTo>
                <a:lnTo>
                  <a:pt x="1778" y="148209"/>
                </a:lnTo>
                <a:lnTo>
                  <a:pt x="8762" y="155194"/>
                </a:lnTo>
                <a:lnTo>
                  <a:pt x="12954" y="156972"/>
                </a:lnTo>
                <a:lnTo>
                  <a:pt x="22860" y="156972"/>
                </a:lnTo>
                <a:lnTo>
                  <a:pt x="27051" y="155194"/>
                </a:lnTo>
                <a:lnTo>
                  <a:pt x="30607" y="151638"/>
                </a:lnTo>
                <a:lnTo>
                  <a:pt x="34162" y="148209"/>
                </a:lnTo>
                <a:lnTo>
                  <a:pt x="35941" y="143891"/>
                </a:lnTo>
                <a:lnTo>
                  <a:pt x="35941" y="133985"/>
                </a:lnTo>
                <a:lnTo>
                  <a:pt x="34290" y="129794"/>
                </a:lnTo>
                <a:lnTo>
                  <a:pt x="27178" y="122682"/>
                </a:lnTo>
                <a:lnTo>
                  <a:pt x="22987" y="120904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748661" y="4753864"/>
            <a:ext cx="582295" cy="228600"/>
          </a:xfrm>
          <a:custGeom>
            <a:avLst/>
            <a:gdLst/>
            <a:ahLst/>
            <a:cxnLst/>
            <a:rect l="l" t="t" r="r" b="b"/>
            <a:pathLst>
              <a:path w="582295" h="228600">
                <a:moveTo>
                  <a:pt x="138049" y="90424"/>
                </a:moveTo>
                <a:lnTo>
                  <a:pt x="124752" y="36982"/>
                </a:lnTo>
                <a:lnTo>
                  <a:pt x="107442" y="15570"/>
                </a:lnTo>
                <a:lnTo>
                  <a:pt x="107442" y="81915"/>
                </a:lnTo>
                <a:lnTo>
                  <a:pt x="107251" y="88734"/>
                </a:lnTo>
                <a:lnTo>
                  <a:pt x="86614" y="125476"/>
                </a:lnTo>
                <a:lnTo>
                  <a:pt x="79756" y="127889"/>
                </a:lnTo>
                <a:lnTo>
                  <a:pt x="73914" y="129032"/>
                </a:lnTo>
                <a:lnTo>
                  <a:pt x="68961" y="129032"/>
                </a:lnTo>
                <a:lnTo>
                  <a:pt x="36791" y="104648"/>
                </a:lnTo>
                <a:lnTo>
                  <a:pt x="28702" y="61849"/>
                </a:lnTo>
                <a:lnTo>
                  <a:pt x="29387" y="49885"/>
                </a:lnTo>
                <a:lnTo>
                  <a:pt x="51244" y="13779"/>
                </a:lnTo>
                <a:lnTo>
                  <a:pt x="64770" y="10541"/>
                </a:lnTo>
                <a:lnTo>
                  <a:pt x="73025" y="10541"/>
                </a:lnTo>
                <a:lnTo>
                  <a:pt x="99148" y="39535"/>
                </a:lnTo>
                <a:lnTo>
                  <a:pt x="107442" y="81915"/>
                </a:lnTo>
                <a:lnTo>
                  <a:pt x="107442" y="15570"/>
                </a:lnTo>
                <a:lnTo>
                  <a:pt x="68326" y="0"/>
                </a:lnTo>
                <a:lnTo>
                  <a:pt x="53086" y="1714"/>
                </a:lnTo>
                <a:lnTo>
                  <a:pt x="16510" y="27305"/>
                </a:lnTo>
                <a:lnTo>
                  <a:pt x="1016" y="64516"/>
                </a:lnTo>
                <a:lnTo>
                  <a:pt x="0" y="78486"/>
                </a:lnTo>
                <a:lnTo>
                  <a:pt x="1016" y="92532"/>
                </a:lnTo>
                <a:lnTo>
                  <a:pt x="25120" y="133692"/>
                </a:lnTo>
                <a:lnTo>
                  <a:pt x="56007" y="143764"/>
                </a:lnTo>
                <a:lnTo>
                  <a:pt x="66573" y="142748"/>
                </a:lnTo>
                <a:lnTo>
                  <a:pt x="77736" y="139674"/>
                </a:lnTo>
                <a:lnTo>
                  <a:pt x="89484" y="134556"/>
                </a:lnTo>
                <a:lnTo>
                  <a:pt x="98996" y="129032"/>
                </a:lnTo>
                <a:lnTo>
                  <a:pt x="101854" y="127381"/>
                </a:lnTo>
                <a:lnTo>
                  <a:pt x="86182" y="167233"/>
                </a:lnTo>
                <a:lnTo>
                  <a:pt x="61226" y="199313"/>
                </a:lnTo>
                <a:lnTo>
                  <a:pt x="24638" y="219481"/>
                </a:lnTo>
                <a:lnTo>
                  <a:pt x="4318" y="222123"/>
                </a:lnTo>
                <a:lnTo>
                  <a:pt x="4318" y="228092"/>
                </a:lnTo>
                <a:lnTo>
                  <a:pt x="13589" y="228092"/>
                </a:lnTo>
                <a:lnTo>
                  <a:pt x="28625" y="227025"/>
                </a:lnTo>
                <a:lnTo>
                  <a:pt x="70231" y="210947"/>
                </a:lnTo>
                <a:lnTo>
                  <a:pt x="110299" y="173621"/>
                </a:lnTo>
                <a:lnTo>
                  <a:pt x="133019" y="127381"/>
                </a:lnTo>
                <a:lnTo>
                  <a:pt x="136918" y="108407"/>
                </a:lnTo>
                <a:lnTo>
                  <a:pt x="138049" y="90424"/>
                </a:lnTo>
                <a:close/>
              </a:path>
              <a:path w="582295" h="228600">
                <a:moveTo>
                  <a:pt x="303657" y="4572"/>
                </a:moveTo>
                <a:lnTo>
                  <a:pt x="186309" y="4572"/>
                </a:lnTo>
                <a:lnTo>
                  <a:pt x="165354" y="56388"/>
                </a:lnTo>
                <a:lnTo>
                  <a:pt x="170053" y="58166"/>
                </a:lnTo>
                <a:lnTo>
                  <a:pt x="174472" y="50939"/>
                </a:lnTo>
                <a:lnTo>
                  <a:pt x="179578" y="44678"/>
                </a:lnTo>
                <a:lnTo>
                  <a:pt x="217805" y="30861"/>
                </a:lnTo>
                <a:lnTo>
                  <a:pt x="278003" y="30861"/>
                </a:lnTo>
                <a:lnTo>
                  <a:pt x="212598" y="228092"/>
                </a:lnTo>
                <a:lnTo>
                  <a:pt x="230759" y="228092"/>
                </a:lnTo>
                <a:lnTo>
                  <a:pt x="296875" y="30861"/>
                </a:lnTo>
                <a:lnTo>
                  <a:pt x="303657" y="10668"/>
                </a:lnTo>
                <a:lnTo>
                  <a:pt x="303657" y="4572"/>
                </a:lnTo>
                <a:close/>
              </a:path>
              <a:path w="582295" h="228600">
                <a:moveTo>
                  <a:pt x="465328" y="170180"/>
                </a:moveTo>
                <a:lnTo>
                  <a:pt x="447344" y="129908"/>
                </a:lnTo>
                <a:lnTo>
                  <a:pt x="442722" y="125374"/>
                </a:lnTo>
                <a:lnTo>
                  <a:pt x="442722" y="177165"/>
                </a:lnTo>
                <a:lnTo>
                  <a:pt x="442722" y="184912"/>
                </a:lnTo>
                <a:lnTo>
                  <a:pt x="419963" y="216217"/>
                </a:lnTo>
                <a:lnTo>
                  <a:pt x="404241" y="218694"/>
                </a:lnTo>
                <a:lnTo>
                  <a:pt x="395859" y="217919"/>
                </a:lnTo>
                <a:lnTo>
                  <a:pt x="366763" y="191706"/>
                </a:lnTo>
                <a:lnTo>
                  <a:pt x="363905" y="173609"/>
                </a:lnTo>
                <a:lnTo>
                  <a:pt x="363994" y="170180"/>
                </a:lnTo>
                <a:lnTo>
                  <a:pt x="378510" y="131178"/>
                </a:lnTo>
                <a:lnTo>
                  <a:pt x="390144" y="119380"/>
                </a:lnTo>
                <a:lnTo>
                  <a:pt x="406171" y="132537"/>
                </a:lnTo>
                <a:lnTo>
                  <a:pt x="436499" y="164084"/>
                </a:lnTo>
                <a:lnTo>
                  <a:pt x="442722" y="177165"/>
                </a:lnTo>
                <a:lnTo>
                  <a:pt x="442722" y="125374"/>
                </a:lnTo>
                <a:lnTo>
                  <a:pt x="439140" y="121843"/>
                </a:lnTo>
                <a:lnTo>
                  <a:pt x="436308" y="119380"/>
                </a:lnTo>
                <a:lnTo>
                  <a:pt x="428536" y="112623"/>
                </a:lnTo>
                <a:lnTo>
                  <a:pt x="415544" y="102235"/>
                </a:lnTo>
                <a:lnTo>
                  <a:pt x="424929" y="96012"/>
                </a:lnTo>
                <a:lnTo>
                  <a:pt x="455726" y="65836"/>
                </a:lnTo>
                <a:lnTo>
                  <a:pt x="460629" y="47244"/>
                </a:lnTo>
                <a:lnTo>
                  <a:pt x="459600" y="38265"/>
                </a:lnTo>
                <a:lnTo>
                  <a:pt x="456565" y="29806"/>
                </a:lnTo>
                <a:lnTo>
                  <a:pt x="451510" y="21831"/>
                </a:lnTo>
                <a:lnTo>
                  <a:pt x="444500" y="14351"/>
                </a:lnTo>
                <a:lnTo>
                  <a:pt x="437642" y="9448"/>
                </a:lnTo>
                <a:lnTo>
                  <a:pt x="437642" y="45593"/>
                </a:lnTo>
                <a:lnTo>
                  <a:pt x="437642" y="54102"/>
                </a:lnTo>
                <a:lnTo>
                  <a:pt x="416737" y="87731"/>
                </a:lnTo>
                <a:lnTo>
                  <a:pt x="407924" y="96012"/>
                </a:lnTo>
                <a:lnTo>
                  <a:pt x="381406" y="73964"/>
                </a:lnTo>
                <a:lnTo>
                  <a:pt x="376174" y="68961"/>
                </a:lnTo>
                <a:lnTo>
                  <a:pt x="372110" y="63627"/>
                </a:lnTo>
                <a:lnTo>
                  <a:pt x="369316" y="58039"/>
                </a:lnTo>
                <a:lnTo>
                  <a:pt x="366395" y="52451"/>
                </a:lnTo>
                <a:lnTo>
                  <a:pt x="365086" y="47244"/>
                </a:lnTo>
                <a:lnTo>
                  <a:pt x="364998" y="32766"/>
                </a:lnTo>
                <a:lnTo>
                  <a:pt x="368427" y="25273"/>
                </a:lnTo>
                <a:lnTo>
                  <a:pt x="402209" y="9398"/>
                </a:lnTo>
                <a:lnTo>
                  <a:pt x="409968" y="10007"/>
                </a:lnTo>
                <a:lnTo>
                  <a:pt x="437045" y="37579"/>
                </a:lnTo>
                <a:lnTo>
                  <a:pt x="437642" y="45593"/>
                </a:lnTo>
                <a:lnTo>
                  <a:pt x="437642" y="9448"/>
                </a:lnTo>
                <a:lnTo>
                  <a:pt x="401828" y="0"/>
                </a:lnTo>
                <a:lnTo>
                  <a:pt x="388874" y="977"/>
                </a:lnTo>
                <a:lnTo>
                  <a:pt x="350837" y="23571"/>
                </a:lnTo>
                <a:lnTo>
                  <a:pt x="341630" y="52197"/>
                </a:lnTo>
                <a:lnTo>
                  <a:pt x="342074" y="59093"/>
                </a:lnTo>
                <a:lnTo>
                  <a:pt x="361213" y="94043"/>
                </a:lnTo>
                <a:lnTo>
                  <a:pt x="382651" y="113284"/>
                </a:lnTo>
                <a:lnTo>
                  <a:pt x="371551" y="121691"/>
                </a:lnTo>
                <a:lnTo>
                  <a:pt x="344678" y="151955"/>
                </a:lnTo>
                <a:lnTo>
                  <a:pt x="339217" y="173609"/>
                </a:lnTo>
                <a:lnTo>
                  <a:pt x="340067" y="182740"/>
                </a:lnTo>
                <a:lnTo>
                  <a:pt x="362648" y="216420"/>
                </a:lnTo>
                <a:lnTo>
                  <a:pt x="401701" y="227457"/>
                </a:lnTo>
                <a:lnTo>
                  <a:pt x="415290" y="226415"/>
                </a:lnTo>
                <a:lnTo>
                  <a:pt x="455536" y="202349"/>
                </a:lnTo>
                <a:lnTo>
                  <a:pt x="465328" y="172847"/>
                </a:lnTo>
                <a:lnTo>
                  <a:pt x="465328" y="170180"/>
                </a:lnTo>
                <a:close/>
              </a:path>
              <a:path w="582295" h="228600">
                <a:moveTo>
                  <a:pt x="582206" y="137172"/>
                </a:moveTo>
                <a:lnTo>
                  <a:pt x="498729" y="137172"/>
                </a:lnTo>
                <a:lnTo>
                  <a:pt x="498729" y="161544"/>
                </a:lnTo>
                <a:lnTo>
                  <a:pt x="582206" y="161544"/>
                </a:lnTo>
                <a:lnTo>
                  <a:pt x="582206" y="137172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6" name="object 56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3461639" y="4753864"/>
            <a:ext cx="1604390" cy="228092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858608" y="5297932"/>
            <a:ext cx="220205" cy="228092"/>
          </a:xfrm>
          <a:prstGeom prst="rect">
            <a:avLst/>
          </a:prstGeom>
        </p:spPr>
      </p:pic>
      <p:sp>
        <p:nvSpPr>
          <p:cNvPr id="58" name="object 58"/>
          <p:cNvSpPr/>
          <p:nvPr/>
        </p:nvSpPr>
        <p:spPr>
          <a:xfrm>
            <a:off x="1375283" y="5302503"/>
            <a:ext cx="451484" cy="224154"/>
          </a:xfrm>
          <a:custGeom>
            <a:avLst/>
            <a:gdLst/>
            <a:ahLst/>
            <a:cxnLst/>
            <a:rect l="l" t="t" r="r" b="b"/>
            <a:pathLst>
              <a:path w="451485" h="224154">
                <a:moveTo>
                  <a:pt x="19938" y="182245"/>
                </a:moveTo>
                <a:lnTo>
                  <a:pt x="11810" y="182245"/>
                </a:lnTo>
                <a:lnTo>
                  <a:pt x="7619" y="184023"/>
                </a:lnTo>
                <a:lnTo>
                  <a:pt x="4063" y="187325"/>
                </a:lnTo>
                <a:lnTo>
                  <a:pt x="1396" y="189992"/>
                </a:lnTo>
                <a:lnTo>
                  <a:pt x="0" y="193929"/>
                </a:lnTo>
                <a:lnTo>
                  <a:pt x="0" y="205740"/>
                </a:lnTo>
                <a:lnTo>
                  <a:pt x="2920" y="211455"/>
                </a:lnTo>
                <a:lnTo>
                  <a:pt x="8762" y="216408"/>
                </a:lnTo>
                <a:lnTo>
                  <a:pt x="14604" y="221488"/>
                </a:lnTo>
                <a:lnTo>
                  <a:pt x="22605" y="223901"/>
                </a:lnTo>
                <a:lnTo>
                  <a:pt x="32638" y="223901"/>
                </a:lnTo>
                <a:lnTo>
                  <a:pt x="64774" y="212471"/>
                </a:lnTo>
                <a:lnTo>
                  <a:pt x="41909" y="212471"/>
                </a:lnTo>
                <a:lnTo>
                  <a:pt x="38734" y="209550"/>
                </a:lnTo>
                <a:lnTo>
                  <a:pt x="36140" y="203581"/>
                </a:lnTo>
                <a:lnTo>
                  <a:pt x="32003" y="193929"/>
                </a:lnTo>
                <a:lnTo>
                  <a:pt x="28575" y="187960"/>
                </a:lnTo>
                <a:lnTo>
                  <a:pt x="25780" y="185674"/>
                </a:lnTo>
                <a:lnTo>
                  <a:pt x="23113" y="183388"/>
                </a:lnTo>
                <a:lnTo>
                  <a:pt x="19938" y="182245"/>
                </a:lnTo>
                <a:close/>
              </a:path>
              <a:path w="451485" h="224154">
                <a:moveTo>
                  <a:pt x="103123" y="5969"/>
                </a:moveTo>
                <a:lnTo>
                  <a:pt x="39242" y="5969"/>
                </a:lnTo>
                <a:lnTo>
                  <a:pt x="44195" y="7239"/>
                </a:lnTo>
                <a:lnTo>
                  <a:pt x="48767" y="9779"/>
                </a:lnTo>
                <a:lnTo>
                  <a:pt x="57657" y="27686"/>
                </a:lnTo>
                <a:lnTo>
                  <a:pt x="57657" y="197358"/>
                </a:lnTo>
                <a:lnTo>
                  <a:pt x="56387" y="203581"/>
                </a:lnTo>
                <a:lnTo>
                  <a:pt x="53847" y="207137"/>
                </a:lnTo>
                <a:lnTo>
                  <a:pt x="51434" y="210693"/>
                </a:lnTo>
                <a:lnTo>
                  <a:pt x="48640" y="212471"/>
                </a:lnTo>
                <a:lnTo>
                  <a:pt x="64774" y="212471"/>
                </a:lnTo>
                <a:lnTo>
                  <a:pt x="85645" y="177585"/>
                </a:lnTo>
                <a:lnTo>
                  <a:pt x="88645" y="145796"/>
                </a:lnTo>
                <a:lnTo>
                  <a:pt x="88645" y="25654"/>
                </a:lnTo>
                <a:lnTo>
                  <a:pt x="90042" y="17272"/>
                </a:lnTo>
                <a:lnTo>
                  <a:pt x="92582" y="13843"/>
                </a:lnTo>
                <a:lnTo>
                  <a:pt x="96647" y="8636"/>
                </a:lnTo>
                <a:lnTo>
                  <a:pt x="103123" y="5969"/>
                </a:lnTo>
                <a:close/>
              </a:path>
              <a:path w="451485" h="224154">
                <a:moveTo>
                  <a:pt x="120014" y="0"/>
                </a:moveTo>
                <a:lnTo>
                  <a:pt x="26161" y="0"/>
                </a:lnTo>
                <a:lnTo>
                  <a:pt x="26161" y="5969"/>
                </a:lnTo>
                <a:lnTo>
                  <a:pt x="120014" y="5969"/>
                </a:lnTo>
                <a:lnTo>
                  <a:pt x="120014" y="0"/>
                </a:lnTo>
                <a:close/>
              </a:path>
              <a:path w="451485" h="224154">
                <a:moveTo>
                  <a:pt x="203961" y="66675"/>
                </a:moveTo>
                <a:lnTo>
                  <a:pt x="161228" y="81756"/>
                </a:lnTo>
                <a:lnTo>
                  <a:pt x="138086" y="116070"/>
                </a:lnTo>
                <a:lnTo>
                  <a:pt x="132460" y="146431"/>
                </a:lnTo>
                <a:lnTo>
                  <a:pt x="133488" y="160077"/>
                </a:lnTo>
                <a:lnTo>
                  <a:pt x="149097" y="196850"/>
                </a:lnTo>
                <a:lnTo>
                  <a:pt x="186352" y="221853"/>
                </a:lnTo>
                <a:lnTo>
                  <a:pt x="202183" y="223520"/>
                </a:lnTo>
                <a:lnTo>
                  <a:pt x="212213" y="222857"/>
                </a:lnTo>
                <a:lnTo>
                  <a:pt x="221741" y="220884"/>
                </a:lnTo>
                <a:lnTo>
                  <a:pt x="230794" y="217626"/>
                </a:lnTo>
                <a:lnTo>
                  <a:pt x="239394" y="213106"/>
                </a:lnTo>
                <a:lnTo>
                  <a:pt x="240962" y="211963"/>
                </a:lnTo>
                <a:lnTo>
                  <a:pt x="209169" y="211963"/>
                </a:lnTo>
                <a:lnTo>
                  <a:pt x="199137" y="210508"/>
                </a:lnTo>
                <a:lnTo>
                  <a:pt x="169666" y="176329"/>
                </a:lnTo>
                <a:lnTo>
                  <a:pt x="162432" y="132842"/>
                </a:lnTo>
                <a:lnTo>
                  <a:pt x="162766" y="123293"/>
                </a:lnTo>
                <a:lnTo>
                  <a:pt x="176022" y="85598"/>
                </a:lnTo>
                <a:lnTo>
                  <a:pt x="183887" y="81033"/>
                </a:lnTo>
                <a:lnTo>
                  <a:pt x="187578" y="78867"/>
                </a:lnTo>
                <a:lnTo>
                  <a:pt x="193294" y="77216"/>
                </a:lnTo>
                <a:lnTo>
                  <a:pt x="240845" y="77216"/>
                </a:lnTo>
                <a:lnTo>
                  <a:pt x="234235" y="73056"/>
                </a:lnTo>
                <a:lnTo>
                  <a:pt x="219914" y="68270"/>
                </a:lnTo>
                <a:lnTo>
                  <a:pt x="203961" y="66675"/>
                </a:lnTo>
                <a:close/>
              </a:path>
              <a:path w="451485" h="224154">
                <a:moveTo>
                  <a:pt x="240845" y="77216"/>
                </a:moveTo>
                <a:lnTo>
                  <a:pt x="199008" y="77216"/>
                </a:lnTo>
                <a:lnTo>
                  <a:pt x="207484" y="78172"/>
                </a:lnTo>
                <a:lnTo>
                  <a:pt x="215185" y="81057"/>
                </a:lnTo>
                <a:lnTo>
                  <a:pt x="240903" y="119459"/>
                </a:lnTo>
                <a:lnTo>
                  <a:pt x="245109" y="154686"/>
                </a:lnTo>
                <a:lnTo>
                  <a:pt x="244486" y="169257"/>
                </a:lnTo>
                <a:lnTo>
                  <a:pt x="229546" y="204729"/>
                </a:lnTo>
                <a:lnTo>
                  <a:pt x="209169" y="211963"/>
                </a:lnTo>
                <a:lnTo>
                  <a:pt x="240962" y="211963"/>
                </a:lnTo>
                <a:lnTo>
                  <a:pt x="265684" y="182499"/>
                </a:lnTo>
                <a:lnTo>
                  <a:pt x="275209" y="142240"/>
                </a:lnTo>
                <a:lnTo>
                  <a:pt x="274117" y="128527"/>
                </a:lnTo>
                <a:lnTo>
                  <a:pt x="270859" y="115601"/>
                </a:lnTo>
                <a:lnTo>
                  <a:pt x="265457" y="103485"/>
                </a:lnTo>
                <a:lnTo>
                  <a:pt x="257936" y="92202"/>
                </a:lnTo>
                <a:lnTo>
                  <a:pt x="246913" y="81033"/>
                </a:lnTo>
                <a:lnTo>
                  <a:pt x="240845" y="77216"/>
                </a:lnTo>
                <a:close/>
              </a:path>
              <a:path w="451485" h="224154">
                <a:moveTo>
                  <a:pt x="364871" y="213106"/>
                </a:moveTo>
                <a:lnTo>
                  <a:pt x="291718" y="213106"/>
                </a:lnTo>
                <a:lnTo>
                  <a:pt x="291718" y="218948"/>
                </a:lnTo>
                <a:lnTo>
                  <a:pt x="364871" y="218948"/>
                </a:lnTo>
                <a:lnTo>
                  <a:pt x="364871" y="213106"/>
                </a:lnTo>
                <a:close/>
              </a:path>
              <a:path w="451485" h="224154">
                <a:moveTo>
                  <a:pt x="451358" y="213106"/>
                </a:moveTo>
                <a:lnTo>
                  <a:pt x="378205" y="213106"/>
                </a:lnTo>
                <a:lnTo>
                  <a:pt x="378205" y="218948"/>
                </a:lnTo>
                <a:lnTo>
                  <a:pt x="451358" y="218948"/>
                </a:lnTo>
                <a:lnTo>
                  <a:pt x="451358" y="213106"/>
                </a:lnTo>
                <a:close/>
              </a:path>
              <a:path w="451485" h="224154">
                <a:moveTo>
                  <a:pt x="340867" y="88138"/>
                </a:moveTo>
                <a:lnTo>
                  <a:pt x="305434" y="88138"/>
                </a:lnTo>
                <a:lnTo>
                  <a:pt x="307593" y="88900"/>
                </a:lnTo>
                <a:lnTo>
                  <a:pt x="310896" y="91694"/>
                </a:lnTo>
                <a:lnTo>
                  <a:pt x="314197" y="196342"/>
                </a:lnTo>
                <a:lnTo>
                  <a:pt x="312928" y="203581"/>
                </a:lnTo>
                <a:lnTo>
                  <a:pt x="307593" y="211201"/>
                </a:lnTo>
                <a:lnTo>
                  <a:pt x="302514" y="213106"/>
                </a:lnTo>
                <a:lnTo>
                  <a:pt x="356869" y="213106"/>
                </a:lnTo>
                <a:lnTo>
                  <a:pt x="351535" y="212471"/>
                </a:lnTo>
                <a:lnTo>
                  <a:pt x="348868" y="210947"/>
                </a:lnTo>
                <a:lnTo>
                  <a:pt x="346202" y="209550"/>
                </a:lnTo>
                <a:lnTo>
                  <a:pt x="344169" y="207264"/>
                </a:lnTo>
                <a:lnTo>
                  <a:pt x="341503" y="201676"/>
                </a:lnTo>
                <a:lnTo>
                  <a:pt x="340947" y="196342"/>
                </a:lnTo>
                <a:lnTo>
                  <a:pt x="340900" y="107537"/>
                </a:lnTo>
                <a:lnTo>
                  <a:pt x="350394" y="98327"/>
                </a:lnTo>
                <a:lnTo>
                  <a:pt x="350805" y="98044"/>
                </a:lnTo>
                <a:lnTo>
                  <a:pt x="340867" y="98044"/>
                </a:lnTo>
                <a:lnTo>
                  <a:pt x="340867" y="88138"/>
                </a:lnTo>
                <a:close/>
              </a:path>
              <a:path w="451485" h="224154">
                <a:moveTo>
                  <a:pt x="422809" y="86487"/>
                </a:moveTo>
                <a:lnTo>
                  <a:pt x="387349" y="86487"/>
                </a:lnTo>
                <a:lnTo>
                  <a:pt x="393318" y="89535"/>
                </a:lnTo>
                <a:lnTo>
                  <a:pt x="396747" y="95631"/>
                </a:lnTo>
                <a:lnTo>
                  <a:pt x="401967" y="196342"/>
                </a:lnTo>
                <a:lnTo>
                  <a:pt x="401828" y="199136"/>
                </a:lnTo>
                <a:lnTo>
                  <a:pt x="388111" y="213106"/>
                </a:lnTo>
                <a:lnTo>
                  <a:pt x="444246" y="213106"/>
                </a:lnTo>
                <a:lnTo>
                  <a:pt x="439292" y="212344"/>
                </a:lnTo>
                <a:lnTo>
                  <a:pt x="436625" y="210820"/>
                </a:lnTo>
                <a:lnTo>
                  <a:pt x="434085" y="209423"/>
                </a:lnTo>
                <a:lnTo>
                  <a:pt x="428752" y="122428"/>
                </a:lnTo>
                <a:lnTo>
                  <a:pt x="428517" y="113069"/>
                </a:lnTo>
                <a:lnTo>
                  <a:pt x="427831" y="104997"/>
                </a:lnTo>
                <a:lnTo>
                  <a:pt x="426735" y="98327"/>
                </a:lnTo>
                <a:lnTo>
                  <a:pt x="425196" y="92710"/>
                </a:lnTo>
                <a:lnTo>
                  <a:pt x="422809" y="86487"/>
                </a:lnTo>
                <a:close/>
              </a:path>
              <a:path w="451485" h="224154">
                <a:moveTo>
                  <a:pt x="398525" y="66675"/>
                </a:moveTo>
                <a:lnTo>
                  <a:pt x="390397" y="66675"/>
                </a:lnTo>
                <a:lnTo>
                  <a:pt x="378444" y="68629"/>
                </a:lnTo>
                <a:lnTo>
                  <a:pt x="366204" y="74501"/>
                </a:lnTo>
                <a:lnTo>
                  <a:pt x="353679" y="84302"/>
                </a:lnTo>
                <a:lnTo>
                  <a:pt x="340867" y="98044"/>
                </a:lnTo>
                <a:lnTo>
                  <a:pt x="350805" y="98044"/>
                </a:lnTo>
                <a:lnTo>
                  <a:pt x="359933" y="91741"/>
                </a:lnTo>
                <a:lnTo>
                  <a:pt x="369496" y="87798"/>
                </a:lnTo>
                <a:lnTo>
                  <a:pt x="379094" y="86487"/>
                </a:lnTo>
                <a:lnTo>
                  <a:pt x="422809" y="86487"/>
                </a:lnTo>
                <a:lnTo>
                  <a:pt x="421640" y="83439"/>
                </a:lnTo>
                <a:lnTo>
                  <a:pt x="417067" y="76708"/>
                </a:lnTo>
                <a:lnTo>
                  <a:pt x="411225" y="72771"/>
                </a:lnTo>
                <a:lnTo>
                  <a:pt x="405384" y="68707"/>
                </a:lnTo>
                <a:lnTo>
                  <a:pt x="398525" y="66675"/>
                </a:lnTo>
                <a:close/>
              </a:path>
              <a:path w="451485" h="224154">
                <a:moveTo>
                  <a:pt x="340867" y="66675"/>
                </a:moveTo>
                <a:lnTo>
                  <a:pt x="333883" y="66675"/>
                </a:lnTo>
                <a:lnTo>
                  <a:pt x="289305" y="84709"/>
                </a:lnTo>
                <a:lnTo>
                  <a:pt x="291718" y="90551"/>
                </a:lnTo>
                <a:lnTo>
                  <a:pt x="295909" y="88900"/>
                </a:lnTo>
                <a:lnTo>
                  <a:pt x="299592" y="88138"/>
                </a:lnTo>
                <a:lnTo>
                  <a:pt x="340867" y="88138"/>
                </a:lnTo>
                <a:lnTo>
                  <a:pt x="340867" y="66675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9" name="object 59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927479" y="5292852"/>
            <a:ext cx="1177797" cy="233172"/>
          </a:xfrm>
          <a:prstGeom prst="rect">
            <a:avLst/>
          </a:prstGeom>
        </p:spPr>
      </p:pic>
      <p:sp>
        <p:nvSpPr>
          <p:cNvPr id="60" name="object 60"/>
          <p:cNvSpPr/>
          <p:nvPr/>
        </p:nvSpPr>
        <p:spPr>
          <a:xfrm>
            <a:off x="3219704" y="5489194"/>
            <a:ext cx="48260" cy="87630"/>
          </a:xfrm>
          <a:custGeom>
            <a:avLst/>
            <a:gdLst/>
            <a:ahLst/>
            <a:cxnLst/>
            <a:rect l="l" t="t" r="r" b="b"/>
            <a:pathLst>
              <a:path w="48260" h="87629">
                <a:moveTo>
                  <a:pt x="27939" y="0"/>
                </a:moveTo>
                <a:lnTo>
                  <a:pt x="14985" y="0"/>
                </a:lnTo>
                <a:lnTo>
                  <a:pt x="10032" y="1904"/>
                </a:lnTo>
                <a:lnTo>
                  <a:pt x="2031" y="9397"/>
                </a:lnTo>
                <a:lnTo>
                  <a:pt x="0" y="13842"/>
                </a:lnTo>
                <a:lnTo>
                  <a:pt x="0" y="24637"/>
                </a:lnTo>
                <a:lnTo>
                  <a:pt x="1523" y="28955"/>
                </a:lnTo>
                <a:lnTo>
                  <a:pt x="7746" y="35178"/>
                </a:lnTo>
                <a:lnTo>
                  <a:pt x="11937" y="36829"/>
                </a:lnTo>
                <a:lnTo>
                  <a:pt x="19431" y="36829"/>
                </a:lnTo>
                <a:lnTo>
                  <a:pt x="21462" y="36321"/>
                </a:lnTo>
                <a:lnTo>
                  <a:pt x="27431" y="33146"/>
                </a:lnTo>
                <a:lnTo>
                  <a:pt x="29971" y="32130"/>
                </a:lnTo>
                <a:lnTo>
                  <a:pt x="31876" y="32130"/>
                </a:lnTo>
                <a:lnTo>
                  <a:pt x="32638" y="32638"/>
                </a:lnTo>
                <a:lnTo>
                  <a:pt x="34417" y="34924"/>
                </a:lnTo>
                <a:lnTo>
                  <a:pt x="34924" y="36702"/>
                </a:lnTo>
                <a:lnTo>
                  <a:pt x="34924" y="38734"/>
                </a:lnTo>
                <a:lnTo>
                  <a:pt x="14747" y="73215"/>
                </a:lnTo>
                <a:lnTo>
                  <a:pt x="0" y="80263"/>
                </a:lnTo>
                <a:lnTo>
                  <a:pt x="0" y="87375"/>
                </a:lnTo>
                <a:lnTo>
                  <a:pt x="36575" y="64769"/>
                </a:lnTo>
                <a:lnTo>
                  <a:pt x="48132" y="33908"/>
                </a:lnTo>
                <a:lnTo>
                  <a:pt x="47609" y="26594"/>
                </a:lnTo>
                <a:lnTo>
                  <a:pt x="46037" y="20065"/>
                </a:lnTo>
                <a:lnTo>
                  <a:pt x="43418" y="14299"/>
                </a:lnTo>
                <a:lnTo>
                  <a:pt x="39750" y="9270"/>
                </a:lnTo>
                <a:lnTo>
                  <a:pt x="34290" y="3047"/>
                </a:lnTo>
                <a:lnTo>
                  <a:pt x="27939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399502" y="5291835"/>
            <a:ext cx="695325" cy="234950"/>
          </a:xfrm>
          <a:custGeom>
            <a:avLst/>
            <a:gdLst/>
            <a:ahLst/>
            <a:cxnLst/>
            <a:rect l="l" t="t" r="r" b="b"/>
            <a:pathLst>
              <a:path w="695325" h="234950">
                <a:moveTo>
                  <a:pt x="7907" y="159511"/>
                </a:moveTo>
                <a:lnTo>
                  <a:pt x="1938" y="159511"/>
                </a:lnTo>
                <a:lnTo>
                  <a:pt x="1938" y="234569"/>
                </a:lnTo>
                <a:lnTo>
                  <a:pt x="7907" y="234569"/>
                </a:lnTo>
                <a:lnTo>
                  <a:pt x="8669" y="229615"/>
                </a:lnTo>
                <a:lnTo>
                  <a:pt x="9812" y="226186"/>
                </a:lnTo>
                <a:lnTo>
                  <a:pt x="11463" y="224662"/>
                </a:lnTo>
                <a:lnTo>
                  <a:pt x="12987" y="223011"/>
                </a:lnTo>
                <a:lnTo>
                  <a:pt x="15146" y="222250"/>
                </a:lnTo>
                <a:lnTo>
                  <a:pt x="118661" y="222250"/>
                </a:lnTo>
                <a:lnTo>
                  <a:pt x="118995" y="221995"/>
                </a:lnTo>
                <a:lnTo>
                  <a:pt x="73058" y="221995"/>
                </a:lnTo>
                <a:lnTo>
                  <a:pt x="64483" y="221517"/>
                </a:lnTo>
                <a:lnTo>
                  <a:pt x="28258" y="205533"/>
                </a:lnTo>
                <a:lnTo>
                  <a:pt x="10191" y="170582"/>
                </a:lnTo>
                <a:lnTo>
                  <a:pt x="7907" y="159511"/>
                </a:lnTo>
                <a:close/>
              </a:path>
              <a:path w="695325" h="234950">
                <a:moveTo>
                  <a:pt x="118661" y="222250"/>
                </a:moveTo>
                <a:lnTo>
                  <a:pt x="20607" y="222250"/>
                </a:lnTo>
                <a:lnTo>
                  <a:pt x="27211" y="223900"/>
                </a:lnTo>
                <a:lnTo>
                  <a:pt x="37752" y="227329"/>
                </a:lnTo>
                <a:lnTo>
                  <a:pt x="48293" y="230631"/>
                </a:lnTo>
                <a:lnTo>
                  <a:pt x="55151" y="232663"/>
                </a:lnTo>
                <a:lnTo>
                  <a:pt x="58453" y="233172"/>
                </a:lnTo>
                <a:lnTo>
                  <a:pt x="64041" y="234187"/>
                </a:lnTo>
                <a:lnTo>
                  <a:pt x="70010" y="234569"/>
                </a:lnTo>
                <a:lnTo>
                  <a:pt x="76360" y="234569"/>
                </a:lnTo>
                <a:lnTo>
                  <a:pt x="90887" y="233449"/>
                </a:lnTo>
                <a:lnTo>
                  <a:pt x="103998" y="230092"/>
                </a:lnTo>
                <a:lnTo>
                  <a:pt x="115704" y="224496"/>
                </a:lnTo>
                <a:lnTo>
                  <a:pt x="118661" y="222250"/>
                </a:lnTo>
                <a:close/>
              </a:path>
              <a:path w="695325" h="234950">
                <a:moveTo>
                  <a:pt x="64041" y="5587"/>
                </a:moveTo>
                <a:lnTo>
                  <a:pt x="17940" y="22732"/>
                </a:lnTo>
                <a:lnTo>
                  <a:pt x="52" y="61769"/>
                </a:lnTo>
                <a:lnTo>
                  <a:pt x="0" y="64896"/>
                </a:lnTo>
                <a:lnTo>
                  <a:pt x="287" y="69939"/>
                </a:lnTo>
                <a:lnTo>
                  <a:pt x="18467" y="104050"/>
                </a:lnTo>
                <a:lnTo>
                  <a:pt x="50967" y="126484"/>
                </a:lnTo>
                <a:lnTo>
                  <a:pt x="76685" y="141128"/>
                </a:lnTo>
                <a:lnTo>
                  <a:pt x="86615" y="146938"/>
                </a:lnTo>
                <a:lnTo>
                  <a:pt x="112174" y="169925"/>
                </a:lnTo>
                <a:lnTo>
                  <a:pt x="115095" y="175386"/>
                </a:lnTo>
                <a:lnTo>
                  <a:pt x="116619" y="180847"/>
                </a:lnTo>
                <a:lnTo>
                  <a:pt x="116619" y="186181"/>
                </a:lnTo>
                <a:lnTo>
                  <a:pt x="91092" y="219328"/>
                </a:lnTo>
                <a:lnTo>
                  <a:pt x="73058" y="221995"/>
                </a:lnTo>
                <a:lnTo>
                  <a:pt x="118995" y="221995"/>
                </a:lnTo>
                <a:lnTo>
                  <a:pt x="144126" y="185765"/>
                </a:lnTo>
                <a:lnTo>
                  <a:pt x="145321" y="173735"/>
                </a:lnTo>
                <a:lnTo>
                  <a:pt x="144942" y="167255"/>
                </a:lnTo>
                <a:lnTo>
                  <a:pt x="127368" y="132589"/>
                </a:lnTo>
                <a:lnTo>
                  <a:pt x="94290" y="110460"/>
                </a:lnTo>
                <a:lnTo>
                  <a:pt x="80170" y="102742"/>
                </a:lnTo>
                <a:lnTo>
                  <a:pt x="63048" y="93146"/>
                </a:lnTo>
                <a:lnTo>
                  <a:pt x="27846" y="64896"/>
                </a:lnTo>
                <a:lnTo>
                  <a:pt x="25560" y="58800"/>
                </a:lnTo>
                <a:lnTo>
                  <a:pt x="25590" y="51915"/>
                </a:lnTo>
                <a:lnTo>
                  <a:pt x="48959" y="21113"/>
                </a:lnTo>
                <a:lnTo>
                  <a:pt x="64295" y="18541"/>
                </a:lnTo>
                <a:lnTo>
                  <a:pt x="130843" y="18541"/>
                </a:lnTo>
                <a:lnTo>
                  <a:pt x="130843" y="18287"/>
                </a:lnTo>
                <a:lnTo>
                  <a:pt x="111285" y="18287"/>
                </a:lnTo>
                <a:lnTo>
                  <a:pt x="106967" y="16890"/>
                </a:lnTo>
                <a:lnTo>
                  <a:pt x="100998" y="14223"/>
                </a:lnTo>
                <a:lnTo>
                  <a:pt x="91330" y="10463"/>
                </a:lnTo>
                <a:lnTo>
                  <a:pt x="81948" y="7762"/>
                </a:lnTo>
                <a:lnTo>
                  <a:pt x="72851" y="6133"/>
                </a:lnTo>
                <a:lnTo>
                  <a:pt x="64041" y="5587"/>
                </a:lnTo>
                <a:close/>
              </a:path>
              <a:path w="695325" h="234950">
                <a:moveTo>
                  <a:pt x="130843" y="18541"/>
                </a:moveTo>
                <a:lnTo>
                  <a:pt x="64295" y="18541"/>
                </a:lnTo>
                <a:lnTo>
                  <a:pt x="71655" y="19018"/>
                </a:lnTo>
                <a:lnTo>
                  <a:pt x="78884" y="20446"/>
                </a:lnTo>
                <a:lnTo>
                  <a:pt x="114460" y="46608"/>
                </a:lnTo>
                <a:lnTo>
                  <a:pt x="124874" y="81406"/>
                </a:lnTo>
                <a:lnTo>
                  <a:pt x="130843" y="81406"/>
                </a:lnTo>
                <a:lnTo>
                  <a:pt x="130843" y="18541"/>
                </a:lnTo>
                <a:close/>
              </a:path>
              <a:path w="695325" h="234950">
                <a:moveTo>
                  <a:pt x="130843" y="5587"/>
                </a:moveTo>
                <a:lnTo>
                  <a:pt x="124874" y="5587"/>
                </a:lnTo>
                <a:lnTo>
                  <a:pt x="123731" y="10667"/>
                </a:lnTo>
                <a:lnTo>
                  <a:pt x="122334" y="14096"/>
                </a:lnTo>
                <a:lnTo>
                  <a:pt x="118778" y="17398"/>
                </a:lnTo>
                <a:lnTo>
                  <a:pt x="116492" y="18287"/>
                </a:lnTo>
                <a:lnTo>
                  <a:pt x="130843" y="18287"/>
                </a:lnTo>
                <a:lnTo>
                  <a:pt x="130843" y="5587"/>
                </a:lnTo>
                <a:close/>
              </a:path>
              <a:path w="695325" h="234950">
                <a:moveTo>
                  <a:pt x="226220" y="81660"/>
                </a:moveTo>
                <a:lnTo>
                  <a:pt x="164244" y="81660"/>
                </a:lnTo>
                <a:lnTo>
                  <a:pt x="164244" y="87629"/>
                </a:lnTo>
                <a:lnTo>
                  <a:pt x="170594" y="89026"/>
                </a:lnTo>
                <a:lnTo>
                  <a:pt x="175420" y="91185"/>
                </a:lnTo>
                <a:lnTo>
                  <a:pt x="181389" y="96647"/>
                </a:lnTo>
                <a:lnTo>
                  <a:pt x="184437" y="101980"/>
                </a:lnTo>
                <a:lnTo>
                  <a:pt x="187612" y="109854"/>
                </a:lnTo>
                <a:lnTo>
                  <a:pt x="235110" y="234187"/>
                </a:lnTo>
                <a:lnTo>
                  <a:pt x="241079" y="234187"/>
                </a:lnTo>
                <a:lnTo>
                  <a:pt x="258959" y="194944"/>
                </a:lnTo>
                <a:lnTo>
                  <a:pt x="246667" y="194944"/>
                </a:lnTo>
                <a:lnTo>
                  <a:pt x="215044" y="109854"/>
                </a:lnTo>
                <a:lnTo>
                  <a:pt x="213266" y="105028"/>
                </a:lnTo>
                <a:lnTo>
                  <a:pt x="212250" y="100964"/>
                </a:lnTo>
                <a:lnTo>
                  <a:pt x="212250" y="94614"/>
                </a:lnTo>
                <a:lnTo>
                  <a:pt x="213139" y="92328"/>
                </a:lnTo>
                <a:lnTo>
                  <a:pt x="214917" y="90804"/>
                </a:lnTo>
                <a:lnTo>
                  <a:pt x="216695" y="89153"/>
                </a:lnTo>
                <a:lnTo>
                  <a:pt x="220505" y="88137"/>
                </a:lnTo>
                <a:lnTo>
                  <a:pt x="226220" y="87629"/>
                </a:lnTo>
                <a:lnTo>
                  <a:pt x="226220" y="81660"/>
                </a:lnTo>
                <a:close/>
              </a:path>
              <a:path w="695325" h="234950">
                <a:moveTo>
                  <a:pt x="311767" y="139700"/>
                </a:moveTo>
                <a:lnTo>
                  <a:pt x="284132" y="139700"/>
                </a:lnTo>
                <a:lnTo>
                  <a:pt x="321089" y="234187"/>
                </a:lnTo>
                <a:lnTo>
                  <a:pt x="327820" y="234187"/>
                </a:lnTo>
                <a:lnTo>
                  <a:pt x="344304" y="191642"/>
                </a:lnTo>
                <a:lnTo>
                  <a:pt x="332265" y="191642"/>
                </a:lnTo>
                <a:lnTo>
                  <a:pt x="311767" y="139700"/>
                </a:lnTo>
                <a:close/>
              </a:path>
              <a:path w="695325" h="234950">
                <a:moveTo>
                  <a:pt x="317152" y="81660"/>
                </a:moveTo>
                <a:lnTo>
                  <a:pt x="246667" y="81660"/>
                </a:lnTo>
                <a:lnTo>
                  <a:pt x="246667" y="87629"/>
                </a:lnTo>
                <a:lnTo>
                  <a:pt x="253144" y="88010"/>
                </a:lnTo>
                <a:lnTo>
                  <a:pt x="257589" y="88900"/>
                </a:lnTo>
                <a:lnTo>
                  <a:pt x="260002" y="90423"/>
                </a:lnTo>
                <a:lnTo>
                  <a:pt x="264193" y="92836"/>
                </a:lnTo>
                <a:lnTo>
                  <a:pt x="267495" y="97408"/>
                </a:lnTo>
                <a:lnTo>
                  <a:pt x="270211" y="104012"/>
                </a:lnTo>
                <a:lnTo>
                  <a:pt x="278544" y="125602"/>
                </a:lnTo>
                <a:lnTo>
                  <a:pt x="246667" y="194944"/>
                </a:lnTo>
                <a:lnTo>
                  <a:pt x="258959" y="194944"/>
                </a:lnTo>
                <a:lnTo>
                  <a:pt x="284132" y="139700"/>
                </a:lnTo>
                <a:lnTo>
                  <a:pt x="311767" y="139700"/>
                </a:lnTo>
                <a:lnTo>
                  <a:pt x="298737" y="106679"/>
                </a:lnTo>
                <a:lnTo>
                  <a:pt x="297848" y="104520"/>
                </a:lnTo>
                <a:lnTo>
                  <a:pt x="297467" y="102234"/>
                </a:lnTo>
                <a:lnTo>
                  <a:pt x="297467" y="96392"/>
                </a:lnTo>
                <a:lnTo>
                  <a:pt x="317152" y="87629"/>
                </a:lnTo>
                <a:lnTo>
                  <a:pt x="317152" y="81660"/>
                </a:lnTo>
                <a:close/>
              </a:path>
              <a:path w="695325" h="234950">
                <a:moveTo>
                  <a:pt x="397797" y="81660"/>
                </a:moveTo>
                <a:lnTo>
                  <a:pt x="351188" y="81660"/>
                </a:lnTo>
                <a:lnTo>
                  <a:pt x="351188" y="87629"/>
                </a:lnTo>
                <a:lnTo>
                  <a:pt x="357284" y="87883"/>
                </a:lnTo>
                <a:lnTo>
                  <a:pt x="361475" y="88772"/>
                </a:lnTo>
                <a:lnTo>
                  <a:pt x="363507" y="90423"/>
                </a:lnTo>
                <a:lnTo>
                  <a:pt x="365666" y="92075"/>
                </a:lnTo>
                <a:lnTo>
                  <a:pt x="366682" y="93852"/>
                </a:lnTo>
                <a:lnTo>
                  <a:pt x="366682" y="99313"/>
                </a:lnTo>
                <a:lnTo>
                  <a:pt x="365539" y="104012"/>
                </a:lnTo>
                <a:lnTo>
                  <a:pt x="363507" y="109854"/>
                </a:lnTo>
                <a:lnTo>
                  <a:pt x="332265" y="191642"/>
                </a:lnTo>
                <a:lnTo>
                  <a:pt x="344304" y="191642"/>
                </a:lnTo>
                <a:lnTo>
                  <a:pt x="377223" y="106679"/>
                </a:lnTo>
                <a:lnTo>
                  <a:pt x="397797" y="87629"/>
                </a:lnTo>
                <a:lnTo>
                  <a:pt x="397797" y="81660"/>
                </a:lnTo>
                <a:close/>
              </a:path>
              <a:path w="695325" h="234950">
                <a:moveTo>
                  <a:pt x="453804" y="0"/>
                </a:moveTo>
                <a:lnTo>
                  <a:pt x="444660" y="0"/>
                </a:lnTo>
                <a:lnTo>
                  <a:pt x="440723" y="1523"/>
                </a:lnTo>
                <a:lnTo>
                  <a:pt x="434373" y="7873"/>
                </a:lnTo>
                <a:lnTo>
                  <a:pt x="432849" y="11810"/>
                </a:lnTo>
                <a:lnTo>
                  <a:pt x="432849" y="20827"/>
                </a:lnTo>
                <a:lnTo>
                  <a:pt x="434500" y="24637"/>
                </a:lnTo>
                <a:lnTo>
                  <a:pt x="437675" y="27939"/>
                </a:lnTo>
                <a:lnTo>
                  <a:pt x="440977" y="31114"/>
                </a:lnTo>
                <a:lnTo>
                  <a:pt x="444787" y="32765"/>
                </a:lnTo>
                <a:lnTo>
                  <a:pt x="453804" y="32765"/>
                </a:lnTo>
                <a:lnTo>
                  <a:pt x="457741" y="31114"/>
                </a:lnTo>
                <a:lnTo>
                  <a:pt x="460916" y="27939"/>
                </a:lnTo>
                <a:lnTo>
                  <a:pt x="464091" y="24637"/>
                </a:lnTo>
                <a:lnTo>
                  <a:pt x="465615" y="20827"/>
                </a:lnTo>
                <a:lnTo>
                  <a:pt x="465615" y="11810"/>
                </a:lnTo>
                <a:lnTo>
                  <a:pt x="464091" y="7873"/>
                </a:lnTo>
                <a:lnTo>
                  <a:pt x="457741" y="1523"/>
                </a:lnTo>
                <a:lnTo>
                  <a:pt x="453804" y="0"/>
                </a:lnTo>
                <a:close/>
              </a:path>
              <a:path w="695325" h="234950">
                <a:moveTo>
                  <a:pt x="485173" y="223773"/>
                </a:moveTo>
                <a:lnTo>
                  <a:pt x="413291" y="223773"/>
                </a:lnTo>
                <a:lnTo>
                  <a:pt x="413291" y="229615"/>
                </a:lnTo>
                <a:lnTo>
                  <a:pt x="485173" y="229615"/>
                </a:lnTo>
                <a:lnTo>
                  <a:pt x="485173" y="223773"/>
                </a:lnTo>
                <a:close/>
              </a:path>
              <a:path w="695325" h="234950">
                <a:moveTo>
                  <a:pt x="462694" y="98805"/>
                </a:moveTo>
                <a:lnTo>
                  <a:pt x="427134" y="98805"/>
                </a:lnTo>
                <a:lnTo>
                  <a:pt x="429293" y="99440"/>
                </a:lnTo>
                <a:lnTo>
                  <a:pt x="430944" y="100837"/>
                </a:lnTo>
                <a:lnTo>
                  <a:pt x="435881" y="205485"/>
                </a:lnTo>
                <a:lnTo>
                  <a:pt x="435135" y="211581"/>
                </a:lnTo>
                <a:lnTo>
                  <a:pt x="420530" y="223773"/>
                </a:lnTo>
                <a:lnTo>
                  <a:pt x="478188" y="223773"/>
                </a:lnTo>
                <a:lnTo>
                  <a:pt x="473362" y="223011"/>
                </a:lnTo>
                <a:lnTo>
                  <a:pt x="470695" y="221487"/>
                </a:lnTo>
                <a:lnTo>
                  <a:pt x="468028" y="220090"/>
                </a:lnTo>
                <a:lnTo>
                  <a:pt x="466123" y="217804"/>
                </a:lnTo>
                <a:lnTo>
                  <a:pt x="464726" y="214629"/>
                </a:lnTo>
                <a:lnTo>
                  <a:pt x="463329" y="211581"/>
                </a:lnTo>
                <a:lnTo>
                  <a:pt x="462694" y="205485"/>
                </a:lnTo>
                <a:lnTo>
                  <a:pt x="462694" y="98805"/>
                </a:lnTo>
                <a:close/>
              </a:path>
              <a:path w="695325" h="234950">
                <a:moveTo>
                  <a:pt x="462694" y="77342"/>
                </a:moveTo>
                <a:lnTo>
                  <a:pt x="455582" y="77342"/>
                </a:lnTo>
                <a:lnTo>
                  <a:pt x="411005" y="95376"/>
                </a:lnTo>
                <a:lnTo>
                  <a:pt x="413291" y="101218"/>
                </a:lnTo>
                <a:lnTo>
                  <a:pt x="417609" y="99567"/>
                </a:lnTo>
                <a:lnTo>
                  <a:pt x="421292" y="98805"/>
                </a:lnTo>
                <a:lnTo>
                  <a:pt x="462694" y="98805"/>
                </a:lnTo>
                <a:lnTo>
                  <a:pt x="462694" y="77342"/>
                </a:lnTo>
                <a:close/>
              </a:path>
              <a:path w="695325" h="234950">
                <a:moveTo>
                  <a:pt x="655861" y="92963"/>
                </a:moveTo>
                <a:lnTo>
                  <a:pt x="629191" y="92963"/>
                </a:lnTo>
                <a:lnTo>
                  <a:pt x="629191" y="203072"/>
                </a:lnTo>
                <a:lnTo>
                  <a:pt x="652686" y="232028"/>
                </a:lnTo>
                <a:lnTo>
                  <a:pt x="664878" y="232028"/>
                </a:lnTo>
                <a:lnTo>
                  <a:pt x="688516" y="213359"/>
                </a:lnTo>
                <a:lnTo>
                  <a:pt x="666148" y="213359"/>
                </a:lnTo>
                <a:lnTo>
                  <a:pt x="662719" y="211581"/>
                </a:lnTo>
                <a:lnTo>
                  <a:pt x="657131" y="204977"/>
                </a:lnTo>
                <a:lnTo>
                  <a:pt x="655861" y="198500"/>
                </a:lnTo>
                <a:lnTo>
                  <a:pt x="655861" y="92963"/>
                </a:lnTo>
                <a:close/>
              </a:path>
              <a:path w="695325" h="234950">
                <a:moveTo>
                  <a:pt x="594901" y="223773"/>
                </a:moveTo>
                <a:lnTo>
                  <a:pt x="506509" y="223773"/>
                </a:lnTo>
                <a:lnTo>
                  <a:pt x="506509" y="229615"/>
                </a:lnTo>
                <a:lnTo>
                  <a:pt x="594901" y="229615"/>
                </a:lnTo>
                <a:lnTo>
                  <a:pt x="594901" y="223773"/>
                </a:lnTo>
                <a:close/>
              </a:path>
              <a:path w="695325" h="234950">
                <a:moveTo>
                  <a:pt x="560992" y="93344"/>
                </a:moveTo>
                <a:lnTo>
                  <a:pt x="534322" y="93344"/>
                </a:lnTo>
                <a:lnTo>
                  <a:pt x="534322" y="201040"/>
                </a:lnTo>
                <a:lnTo>
                  <a:pt x="533560" y="208152"/>
                </a:lnTo>
                <a:lnTo>
                  <a:pt x="517431" y="223773"/>
                </a:lnTo>
                <a:lnTo>
                  <a:pt x="574708" y="223773"/>
                </a:lnTo>
                <a:lnTo>
                  <a:pt x="560992" y="190500"/>
                </a:lnTo>
                <a:lnTo>
                  <a:pt x="560992" y="93344"/>
                </a:lnTo>
                <a:close/>
              </a:path>
              <a:path w="695325" h="234950">
                <a:moveTo>
                  <a:pt x="694850" y="200278"/>
                </a:moveTo>
                <a:lnTo>
                  <a:pt x="688627" y="200278"/>
                </a:lnTo>
                <a:lnTo>
                  <a:pt x="686722" y="204469"/>
                </a:lnTo>
                <a:lnTo>
                  <a:pt x="684182" y="207772"/>
                </a:lnTo>
                <a:lnTo>
                  <a:pt x="680880" y="210057"/>
                </a:lnTo>
                <a:lnTo>
                  <a:pt x="677451" y="212216"/>
                </a:lnTo>
                <a:lnTo>
                  <a:pt x="674022" y="213359"/>
                </a:lnTo>
                <a:lnTo>
                  <a:pt x="688516" y="213359"/>
                </a:lnTo>
                <a:lnTo>
                  <a:pt x="691778" y="207686"/>
                </a:lnTo>
                <a:lnTo>
                  <a:pt x="694850" y="200278"/>
                </a:lnTo>
                <a:close/>
              </a:path>
              <a:path w="695325" h="234950">
                <a:moveTo>
                  <a:pt x="599092" y="81660"/>
                </a:moveTo>
                <a:lnTo>
                  <a:pt x="505493" y="81660"/>
                </a:lnTo>
                <a:lnTo>
                  <a:pt x="505493" y="93344"/>
                </a:lnTo>
                <a:lnTo>
                  <a:pt x="599092" y="93344"/>
                </a:lnTo>
                <a:lnTo>
                  <a:pt x="599092" y="81660"/>
                </a:lnTo>
                <a:close/>
              </a:path>
              <a:path w="695325" h="234950">
                <a:moveTo>
                  <a:pt x="655861" y="33146"/>
                </a:moveTo>
                <a:lnTo>
                  <a:pt x="650781" y="33146"/>
                </a:lnTo>
                <a:lnTo>
                  <a:pt x="646336" y="43941"/>
                </a:lnTo>
                <a:lnTo>
                  <a:pt x="642907" y="51434"/>
                </a:lnTo>
                <a:lnTo>
                  <a:pt x="617761" y="81279"/>
                </a:lnTo>
                <a:lnTo>
                  <a:pt x="605696" y="87629"/>
                </a:lnTo>
                <a:lnTo>
                  <a:pt x="605696" y="92963"/>
                </a:lnTo>
                <a:lnTo>
                  <a:pt x="690405" y="92963"/>
                </a:lnTo>
                <a:lnTo>
                  <a:pt x="690405" y="81660"/>
                </a:lnTo>
                <a:lnTo>
                  <a:pt x="655861" y="81660"/>
                </a:lnTo>
                <a:lnTo>
                  <a:pt x="655861" y="33146"/>
                </a:lnTo>
                <a:close/>
              </a:path>
              <a:path w="695325" h="234950">
                <a:moveTo>
                  <a:pt x="595917" y="253"/>
                </a:moveTo>
                <a:lnTo>
                  <a:pt x="556293" y="14845"/>
                </a:lnTo>
                <a:lnTo>
                  <a:pt x="536068" y="51609"/>
                </a:lnTo>
                <a:lnTo>
                  <a:pt x="534322" y="81660"/>
                </a:lnTo>
                <a:lnTo>
                  <a:pt x="560992" y="81660"/>
                </a:lnTo>
                <a:lnTo>
                  <a:pt x="561115" y="55375"/>
                </a:lnTo>
                <a:lnTo>
                  <a:pt x="561471" y="43941"/>
                </a:lnTo>
                <a:lnTo>
                  <a:pt x="578264" y="11937"/>
                </a:lnTo>
                <a:lnTo>
                  <a:pt x="627977" y="11937"/>
                </a:lnTo>
                <a:lnTo>
                  <a:pt x="627159" y="11302"/>
                </a:lnTo>
                <a:lnTo>
                  <a:pt x="619848" y="6469"/>
                </a:lnTo>
                <a:lnTo>
                  <a:pt x="612204" y="3016"/>
                </a:lnTo>
                <a:lnTo>
                  <a:pt x="604227" y="944"/>
                </a:lnTo>
                <a:lnTo>
                  <a:pt x="595917" y="253"/>
                </a:lnTo>
                <a:close/>
              </a:path>
              <a:path w="695325" h="234950">
                <a:moveTo>
                  <a:pt x="627977" y="11937"/>
                </a:moveTo>
                <a:lnTo>
                  <a:pt x="587281" y="11937"/>
                </a:lnTo>
                <a:lnTo>
                  <a:pt x="590964" y="12953"/>
                </a:lnTo>
                <a:lnTo>
                  <a:pt x="594393" y="14985"/>
                </a:lnTo>
                <a:lnTo>
                  <a:pt x="597695" y="17017"/>
                </a:lnTo>
                <a:lnTo>
                  <a:pt x="601378" y="20954"/>
                </a:lnTo>
                <a:lnTo>
                  <a:pt x="605315" y="26923"/>
                </a:lnTo>
                <a:lnTo>
                  <a:pt x="609379" y="32765"/>
                </a:lnTo>
                <a:lnTo>
                  <a:pt x="612681" y="36575"/>
                </a:lnTo>
                <a:lnTo>
                  <a:pt x="615475" y="38353"/>
                </a:lnTo>
                <a:lnTo>
                  <a:pt x="618142" y="40131"/>
                </a:lnTo>
                <a:lnTo>
                  <a:pt x="620809" y="41020"/>
                </a:lnTo>
                <a:lnTo>
                  <a:pt x="626524" y="41020"/>
                </a:lnTo>
                <a:lnTo>
                  <a:pt x="629572" y="39623"/>
                </a:lnTo>
                <a:lnTo>
                  <a:pt x="632493" y="36575"/>
                </a:lnTo>
                <a:lnTo>
                  <a:pt x="635160" y="33908"/>
                </a:lnTo>
                <a:lnTo>
                  <a:pt x="636557" y="30860"/>
                </a:lnTo>
                <a:lnTo>
                  <a:pt x="636557" y="21589"/>
                </a:lnTo>
                <a:lnTo>
                  <a:pt x="633382" y="16128"/>
                </a:lnTo>
                <a:lnTo>
                  <a:pt x="627977" y="11937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2" name="object 62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4193159" y="5297932"/>
            <a:ext cx="148716" cy="223520"/>
          </a:xfrm>
          <a:prstGeom prst="rect">
            <a:avLst/>
          </a:prstGeom>
        </p:spPr>
      </p:pic>
      <p:grpSp>
        <p:nvGrpSpPr>
          <p:cNvPr id="63" name="object 63"/>
          <p:cNvGrpSpPr/>
          <p:nvPr/>
        </p:nvGrpSpPr>
        <p:grpSpPr>
          <a:xfrm>
            <a:off x="4452492" y="5291835"/>
            <a:ext cx="2378075" cy="234950"/>
            <a:chOff x="4452492" y="5291835"/>
            <a:chExt cx="2378075" cy="234950"/>
          </a:xfrm>
        </p:grpSpPr>
        <p:pic>
          <p:nvPicPr>
            <p:cNvPr id="64" name="object 6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452492" y="5291835"/>
              <a:ext cx="1108329" cy="234187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5580634" y="5291835"/>
              <a:ext cx="1250315" cy="234950"/>
            </a:xfrm>
            <a:custGeom>
              <a:avLst/>
              <a:gdLst/>
              <a:ahLst/>
              <a:cxnLst/>
              <a:rect l="l" t="t" r="r" b="b"/>
              <a:pathLst>
                <a:path w="1250315" h="234950">
                  <a:moveTo>
                    <a:pt x="83477" y="143268"/>
                  </a:moveTo>
                  <a:lnTo>
                    <a:pt x="0" y="143268"/>
                  </a:lnTo>
                  <a:lnTo>
                    <a:pt x="0" y="167640"/>
                  </a:lnTo>
                  <a:lnTo>
                    <a:pt x="83477" y="167640"/>
                  </a:lnTo>
                  <a:lnTo>
                    <a:pt x="83477" y="143268"/>
                  </a:lnTo>
                  <a:close/>
                </a:path>
                <a:path w="1250315" h="234950">
                  <a:moveTo>
                    <a:pt x="320776" y="118618"/>
                  </a:moveTo>
                  <a:lnTo>
                    <a:pt x="312991" y="74383"/>
                  </a:lnTo>
                  <a:lnTo>
                    <a:pt x="289560" y="37973"/>
                  </a:lnTo>
                  <a:lnTo>
                    <a:pt x="283845" y="33032"/>
                  </a:lnTo>
                  <a:lnTo>
                    <a:pt x="283845" y="123190"/>
                  </a:lnTo>
                  <a:lnTo>
                    <a:pt x="282575" y="147370"/>
                  </a:lnTo>
                  <a:lnTo>
                    <a:pt x="272529" y="185331"/>
                  </a:lnTo>
                  <a:lnTo>
                    <a:pt x="240919" y="217144"/>
                  </a:lnTo>
                  <a:lnTo>
                    <a:pt x="212725" y="223139"/>
                  </a:lnTo>
                  <a:lnTo>
                    <a:pt x="199021" y="221767"/>
                  </a:lnTo>
                  <a:lnTo>
                    <a:pt x="166243" y="201168"/>
                  </a:lnTo>
                  <a:lnTo>
                    <a:pt x="149098" y="166090"/>
                  </a:lnTo>
                  <a:lnTo>
                    <a:pt x="143383" y="118618"/>
                  </a:lnTo>
                  <a:lnTo>
                    <a:pt x="144754" y="94081"/>
                  </a:lnTo>
                  <a:lnTo>
                    <a:pt x="155803" y="54368"/>
                  </a:lnTo>
                  <a:lnTo>
                    <a:pt x="186131" y="22847"/>
                  </a:lnTo>
                  <a:lnTo>
                    <a:pt x="212598" y="17399"/>
                  </a:lnTo>
                  <a:lnTo>
                    <a:pt x="227431" y="18783"/>
                  </a:lnTo>
                  <a:lnTo>
                    <a:pt x="261747" y="39370"/>
                  </a:lnTo>
                  <a:lnTo>
                    <a:pt x="278320" y="74142"/>
                  </a:lnTo>
                  <a:lnTo>
                    <a:pt x="283845" y="123190"/>
                  </a:lnTo>
                  <a:lnTo>
                    <a:pt x="283845" y="33032"/>
                  </a:lnTo>
                  <a:lnTo>
                    <a:pt x="236258" y="7620"/>
                  </a:lnTo>
                  <a:lnTo>
                    <a:pt x="215646" y="5588"/>
                  </a:lnTo>
                  <a:lnTo>
                    <a:pt x="194945" y="7378"/>
                  </a:lnTo>
                  <a:lnTo>
                    <a:pt x="158038" y="21717"/>
                  </a:lnTo>
                  <a:lnTo>
                    <a:pt x="126352" y="51917"/>
                  </a:lnTo>
                  <a:lnTo>
                    <a:pt x="108635" y="94488"/>
                  </a:lnTo>
                  <a:lnTo>
                    <a:pt x="106426" y="119380"/>
                  </a:lnTo>
                  <a:lnTo>
                    <a:pt x="108331" y="143675"/>
                  </a:lnTo>
                  <a:lnTo>
                    <a:pt x="123634" y="185166"/>
                  </a:lnTo>
                  <a:lnTo>
                    <a:pt x="153416" y="216522"/>
                  </a:lnTo>
                  <a:lnTo>
                    <a:pt x="191414" y="232575"/>
                  </a:lnTo>
                  <a:lnTo>
                    <a:pt x="213106" y="234569"/>
                  </a:lnTo>
                  <a:lnTo>
                    <a:pt x="234645" y="232524"/>
                  </a:lnTo>
                  <a:lnTo>
                    <a:pt x="254533" y="226364"/>
                  </a:lnTo>
                  <a:lnTo>
                    <a:pt x="260248" y="223139"/>
                  </a:lnTo>
                  <a:lnTo>
                    <a:pt x="272745" y="216090"/>
                  </a:lnTo>
                  <a:lnTo>
                    <a:pt x="303060" y="184150"/>
                  </a:lnTo>
                  <a:lnTo>
                    <a:pt x="318820" y="142760"/>
                  </a:lnTo>
                  <a:lnTo>
                    <a:pt x="320751" y="119380"/>
                  </a:lnTo>
                  <a:lnTo>
                    <a:pt x="320776" y="118618"/>
                  </a:lnTo>
                  <a:close/>
                </a:path>
                <a:path w="1250315" h="234950">
                  <a:moveTo>
                    <a:pt x="446278" y="90551"/>
                  </a:moveTo>
                  <a:lnTo>
                    <a:pt x="444246" y="86360"/>
                  </a:lnTo>
                  <a:lnTo>
                    <a:pt x="436499" y="79121"/>
                  </a:lnTo>
                  <a:lnTo>
                    <a:pt x="431673" y="77343"/>
                  </a:lnTo>
                  <a:lnTo>
                    <a:pt x="425704" y="77343"/>
                  </a:lnTo>
                  <a:lnTo>
                    <a:pt x="416026" y="79425"/>
                  </a:lnTo>
                  <a:lnTo>
                    <a:pt x="406463" y="85648"/>
                  </a:lnTo>
                  <a:lnTo>
                    <a:pt x="396976" y="96050"/>
                  </a:lnTo>
                  <a:lnTo>
                    <a:pt x="387604" y="110617"/>
                  </a:lnTo>
                  <a:lnTo>
                    <a:pt x="387604" y="98806"/>
                  </a:lnTo>
                  <a:lnTo>
                    <a:pt x="387604" y="77343"/>
                  </a:lnTo>
                  <a:lnTo>
                    <a:pt x="380873" y="77343"/>
                  </a:lnTo>
                  <a:lnTo>
                    <a:pt x="336169" y="95377"/>
                  </a:lnTo>
                  <a:lnTo>
                    <a:pt x="337693" y="101219"/>
                  </a:lnTo>
                  <a:lnTo>
                    <a:pt x="341884" y="99568"/>
                  </a:lnTo>
                  <a:lnTo>
                    <a:pt x="345694" y="98806"/>
                  </a:lnTo>
                  <a:lnTo>
                    <a:pt x="351790" y="98806"/>
                  </a:lnTo>
                  <a:lnTo>
                    <a:pt x="354203" y="99568"/>
                  </a:lnTo>
                  <a:lnTo>
                    <a:pt x="360934" y="204978"/>
                  </a:lnTo>
                  <a:lnTo>
                    <a:pt x="360680" y="210185"/>
                  </a:lnTo>
                  <a:lnTo>
                    <a:pt x="360172" y="211963"/>
                  </a:lnTo>
                  <a:lnTo>
                    <a:pt x="359156" y="215773"/>
                  </a:lnTo>
                  <a:lnTo>
                    <a:pt x="357251" y="218567"/>
                  </a:lnTo>
                  <a:lnTo>
                    <a:pt x="354457" y="220218"/>
                  </a:lnTo>
                  <a:lnTo>
                    <a:pt x="350901" y="222631"/>
                  </a:lnTo>
                  <a:lnTo>
                    <a:pt x="345313" y="223774"/>
                  </a:lnTo>
                  <a:lnTo>
                    <a:pt x="337693" y="223774"/>
                  </a:lnTo>
                  <a:lnTo>
                    <a:pt x="337693" y="229616"/>
                  </a:lnTo>
                  <a:lnTo>
                    <a:pt x="413512" y="229616"/>
                  </a:lnTo>
                  <a:lnTo>
                    <a:pt x="413512" y="223774"/>
                  </a:lnTo>
                  <a:lnTo>
                    <a:pt x="406781" y="223774"/>
                  </a:lnTo>
                  <a:lnTo>
                    <a:pt x="401701" y="222885"/>
                  </a:lnTo>
                  <a:lnTo>
                    <a:pt x="398145" y="220853"/>
                  </a:lnTo>
                  <a:lnTo>
                    <a:pt x="394589" y="218948"/>
                  </a:lnTo>
                  <a:lnTo>
                    <a:pt x="392049" y="216535"/>
                  </a:lnTo>
                  <a:lnTo>
                    <a:pt x="388620" y="209423"/>
                  </a:lnTo>
                  <a:lnTo>
                    <a:pt x="387604" y="203200"/>
                  </a:lnTo>
                  <a:lnTo>
                    <a:pt x="387604" y="124206"/>
                  </a:lnTo>
                  <a:lnTo>
                    <a:pt x="407035" y="99187"/>
                  </a:lnTo>
                  <a:lnTo>
                    <a:pt x="411226" y="99187"/>
                  </a:lnTo>
                  <a:lnTo>
                    <a:pt x="414655" y="100965"/>
                  </a:lnTo>
                  <a:lnTo>
                    <a:pt x="419354" y="104775"/>
                  </a:lnTo>
                  <a:lnTo>
                    <a:pt x="424053" y="108458"/>
                  </a:lnTo>
                  <a:lnTo>
                    <a:pt x="428244" y="110236"/>
                  </a:lnTo>
                  <a:lnTo>
                    <a:pt x="435864" y="110236"/>
                  </a:lnTo>
                  <a:lnTo>
                    <a:pt x="439293" y="108839"/>
                  </a:lnTo>
                  <a:lnTo>
                    <a:pt x="444881" y="102997"/>
                  </a:lnTo>
                  <a:lnTo>
                    <a:pt x="446227" y="99568"/>
                  </a:lnTo>
                  <a:lnTo>
                    <a:pt x="446278" y="99187"/>
                  </a:lnTo>
                  <a:lnTo>
                    <a:pt x="446278" y="90551"/>
                  </a:lnTo>
                  <a:close/>
                </a:path>
                <a:path w="1250315" h="234950">
                  <a:moveTo>
                    <a:pt x="508000" y="11811"/>
                  </a:moveTo>
                  <a:lnTo>
                    <a:pt x="506476" y="7874"/>
                  </a:lnTo>
                  <a:lnTo>
                    <a:pt x="500126" y="1524"/>
                  </a:lnTo>
                  <a:lnTo>
                    <a:pt x="496189" y="0"/>
                  </a:lnTo>
                  <a:lnTo>
                    <a:pt x="487045" y="0"/>
                  </a:lnTo>
                  <a:lnTo>
                    <a:pt x="483108" y="1524"/>
                  </a:lnTo>
                  <a:lnTo>
                    <a:pt x="476758" y="7874"/>
                  </a:lnTo>
                  <a:lnTo>
                    <a:pt x="475234" y="11811"/>
                  </a:lnTo>
                  <a:lnTo>
                    <a:pt x="475234" y="20828"/>
                  </a:lnTo>
                  <a:lnTo>
                    <a:pt x="476885" y="24638"/>
                  </a:lnTo>
                  <a:lnTo>
                    <a:pt x="480060" y="27940"/>
                  </a:lnTo>
                  <a:lnTo>
                    <a:pt x="483362" y="31115"/>
                  </a:lnTo>
                  <a:lnTo>
                    <a:pt x="487172" y="32766"/>
                  </a:lnTo>
                  <a:lnTo>
                    <a:pt x="496189" y="32766"/>
                  </a:lnTo>
                  <a:lnTo>
                    <a:pt x="500126" y="31115"/>
                  </a:lnTo>
                  <a:lnTo>
                    <a:pt x="503301" y="27940"/>
                  </a:lnTo>
                  <a:lnTo>
                    <a:pt x="506476" y="24638"/>
                  </a:lnTo>
                  <a:lnTo>
                    <a:pt x="508000" y="20828"/>
                  </a:lnTo>
                  <a:lnTo>
                    <a:pt x="508000" y="11811"/>
                  </a:lnTo>
                  <a:close/>
                </a:path>
                <a:path w="1250315" h="234950">
                  <a:moveTo>
                    <a:pt x="527558" y="223774"/>
                  </a:moveTo>
                  <a:lnTo>
                    <a:pt x="520573" y="223774"/>
                  </a:lnTo>
                  <a:lnTo>
                    <a:pt x="515747" y="223012"/>
                  </a:lnTo>
                  <a:lnTo>
                    <a:pt x="513080" y="221488"/>
                  </a:lnTo>
                  <a:lnTo>
                    <a:pt x="510413" y="220091"/>
                  </a:lnTo>
                  <a:lnTo>
                    <a:pt x="508508" y="217805"/>
                  </a:lnTo>
                  <a:lnTo>
                    <a:pt x="507111" y="214630"/>
                  </a:lnTo>
                  <a:lnTo>
                    <a:pt x="505714" y="211582"/>
                  </a:lnTo>
                  <a:lnTo>
                    <a:pt x="505079" y="205486"/>
                  </a:lnTo>
                  <a:lnTo>
                    <a:pt x="505079" y="98806"/>
                  </a:lnTo>
                  <a:lnTo>
                    <a:pt x="505079" y="77343"/>
                  </a:lnTo>
                  <a:lnTo>
                    <a:pt x="497967" y="77343"/>
                  </a:lnTo>
                  <a:lnTo>
                    <a:pt x="453390" y="95377"/>
                  </a:lnTo>
                  <a:lnTo>
                    <a:pt x="455676" y="101219"/>
                  </a:lnTo>
                  <a:lnTo>
                    <a:pt x="459994" y="99568"/>
                  </a:lnTo>
                  <a:lnTo>
                    <a:pt x="463677" y="98806"/>
                  </a:lnTo>
                  <a:lnTo>
                    <a:pt x="469519" y="98806"/>
                  </a:lnTo>
                  <a:lnTo>
                    <a:pt x="471678" y="99441"/>
                  </a:lnTo>
                  <a:lnTo>
                    <a:pt x="478256" y="205486"/>
                  </a:lnTo>
                  <a:lnTo>
                    <a:pt x="477520" y="211582"/>
                  </a:lnTo>
                  <a:lnTo>
                    <a:pt x="462915" y="223774"/>
                  </a:lnTo>
                  <a:lnTo>
                    <a:pt x="455676" y="223774"/>
                  </a:lnTo>
                  <a:lnTo>
                    <a:pt x="455676" y="229616"/>
                  </a:lnTo>
                  <a:lnTo>
                    <a:pt x="527558" y="229616"/>
                  </a:lnTo>
                  <a:lnTo>
                    <a:pt x="527558" y="223774"/>
                  </a:lnTo>
                  <a:close/>
                </a:path>
                <a:path w="1250315" h="234950">
                  <a:moveTo>
                    <a:pt x="672592" y="137414"/>
                  </a:moveTo>
                  <a:lnTo>
                    <a:pt x="656590" y="93599"/>
                  </a:lnTo>
                  <a:lnTo>
                    <a:pt x="638810" y="81559"/>
                  </a:lnTo>
                  <a:lnTo>
                    <a:pt x="638810" y="128016"/>
                  </a:lnTo>
                  <a:lnTo>
                    <a:pt x="570357" y="128016"/>
                  </a:lnTo>
                  <a:lnTo>
                    <a:pt x="594004" y="91236"/>
                  </a:lnTo>
                  <a:lnTo>
                    <a:pt x="606679" y="88646"/>
                  </a:lnTo>
                  <a:lnTo>
                    <a:pt x="612521" y="88646"/>
                  </a:lnTo>
                  <a:lnTo>
                    <a:pt x="638302" y="118618"/>
                  </a:lnTo>
                  <a:lnTo>
                    <a:pt x="638810" y="128016"/>
                  </a:lnTo>
                  <a:lnTo>
                    <a:pt x="638810" y="81559"/>
                  </a:lnTo>
                  <a:lnTo>
                    <a:pt x="638378" y="81318"/>
                  </a:lnTo>
                  <a:lnTo>
                    <a:pt x="627595" y="78244"/>
                  </a:lnTo>
                  <a:lnTo>
                    <a:pt x="615696" y="77216"/>
                  </a:lnTo>
                  <a:lnTo>
                    <a:pt x="601637" y="78536"/>
                  </a:lnTo>
                  <a:lnTo>
                    <a:pt x="566928" y="98425"/>
                  </a:lnTo>
                  <a:lnTo>
                    <a:pt x="548703" y="139687"/>
                  </a:lnTo>
                  <a:lnTo>
                    <a:pt x="547497" y="157607"/>
                  </a:lnTo>
                  <a:lnTo>
                    <a:pt x="548665" y="174231"/>
                  </a:lnTo>
                  <a:lnTo>
                    <a:pt x="566420" y="213360"/>
                  </a:lnTo>
                  <a:lnTo>
                    <a:pt x="599173" y="232892"/>
                  </a:lnTo>
                  <a:lnTo>
                    <a:pt x="612013" y="234188"/>
                  </a:lnTo>
                  <a:lnTo>
                    <a:pt x="623773" y="233057"/>
                  </a:lnTo>
                  <a:lnTo>
                    <a:pt x="659384" y="207772"/>
                  </a:lnTo>
                  <a:lnTo>
                    <a:pt x="672592" y="175641"/>
                  </a:lnTo>
                  <a:lnTo>
                    <a:pt x="667639" y="172466"/>
                  </a:lnTo>
                  <a:lnTo>
                    <a:pt x="663727" y="181457"/>
                  </a:lnTo>
                  <a:lnTo>
                    <a:pt x="659422" y="188976"/>
                  </a:lnTo>
                  <a:lnTo>
                    <a:pt x="624332" y="207772"/>
                  </a:lnTo>
                  <a:lnTo>
                    <a:pt x="613752" y="206616"/>
                  </a:lnTo>
                  <a:lnTo>
                    <a:pt x="579285" y="178866"/>
                  </a:lnTo>
                  <a:lnTo>
                    <a:pt x="570357" y="137414"/>
                  </a:lnTo>
                  <a:lnTo>
                    <a:pt x="672592" y="137414"/>
                  </a:lnTo>
                  <a:close/>
                </a:path>
                <a:path w="1250315" h="234950">
                  <a:moveTo>
                    <a:pt x="845439" y="223774"/>
                  </a:moveTo>
                  <a:lnTo>
                    <a:pt x="838327" y="223774"/>
                  </a:lnTo>
                  <a:lnTo>
                    <a:pt x="833374" y="223012"/>
                  </a:lnTo>
                  <a:lnTo>
                    <a:pt x="830707" y="221488"/>
                  </a:lnTo>
                  <a:lnTo>
                    <a:pt x="828167" y="220091"/>
                  </a:lnTo>
                  <a:lnTo>
                    <a:pt x="822833" y="133096"/>
                  </a:lnTo>
                  <a:lnTo>
                    <a:pt x="822591" y="123748"/>
                  </a:lnTo>
                  <a:lnTo>
                    <a:pt x="821905" y="115671"/>
                  </a:lnTo>
                  <a:lnTo>
                    <a:pt x="820813" y="109004"/>
                  </a:lnTo>
                  <a:lnTo>
                    <a:pt x="819277" y="103378"/>
                  </a:lnTo>
                  <a:lnTo>
                    <a:pt x="816889" y="97155"/>
                  </a:lnTo>
                  <a:lnTo>
                    <a:pt x="815721" y="94107"/>
                  </a:lnTo>
                  <a:lnTo>
                    <a:pt x="811149" y="87376"/>
                  </a:lnTo>
                  <a:lnTo>
                    <a:pt x="805307" y="83439"/>
                  </a:lnTo>
                  <a:lnTo>
                    <a:pt x="799465" y="79375"/>
                  </a:lnTo>
                  <a:lnTo>
                    <a:pt x="792607" y="77343"/>
                  </a:lnTo>
                  <a:lnTo>
                    <a:pt x="784479" y="77343"/>
                  </a:lnTo>
                  <a:lnTo>
                    <a:pt x="772515" y="79298"/>
                  </a:lnTo>
                  <a:lnTo>
                    <a:pt x="760272" y="85178"/>
                  </a:lnTo>
                  <a:lnTo>
                    <a:pt x="747750" y="94970"/>
                  </a:lnTo>
                  <a:lnTo>
                    <a:pt x="734949" y="108712"/>
                  </a:lnTo>
                  <a:lnTo>
                    <a:pt x="734949" y="98806"/>
                  </a:lnTo>
                  <a:lnTo>
                    <a:pt x="734949" y="77343"/>
                  </a:lnTo>
                  <a:lnTo>
                    <a:pt x="727964" y="77343"/>
                  </a:lnTo>
                  <a:lnTo>
                    <a:pt x="683387" y="95377"/>
                  </a:lnTo>
                  <a:lnTo>
                    <a:pt x="685800" y="101219"/>
                  </a:lnTo>
                  <a:lnTo>
                    <a:pt x="689991" y="99568"/>
                  </a:lnTo>
                  <a:lnTo>
                    <a:pt x="693674" y="98806"/>
                  </a:lnTo>
                  <a:lnTo>
                    <a:pt x="699516" y="98806"/>
                  </a:lnTo>
                  <a:lnTo>
                    <a:pt x="701675" y="99568"/>
                  </a:lnTo>
                  <a:lnTo>
                    <a:pt x="708279" y="207010"/>
                  </a:lnTo>
                  <a:lnTo>
                    <a:pt x="707009" y="214249"/>
                  </a:lnTo>
                  <a:lnTo>
                    <a:pt x="701675" y="221869"/>
                  </a:lnTo>
                  <a:lnTo>
                    <a:pt x="696595" y="223774"/>
                  </a:lnTo>
                  <a:lnTo>
                    <a:pt x="685800" y="223774"/>
                  </a:lnTo>
                  <a:lnTo>
                    <a:pt x="685800" y="229616"/>
                  </a:lnTo>
                  <a:lnTo>
                    <a:pt x="758952" y="229616"/>
                  </a:lnTo>
                  <a:lnTo>
                    <a:pt x="758952" y="223774"/>
                  </a:lnTo>
                  <a:lnTo>
                    <a:pt x="750951" y="223774"/>
                  </a:lnTo>
                  <a:lnTo>
                    <a:pt x="745617" y="223139"/>
                  </a:lnTo>
                  <a:lnTo>
                    <a:pt x="742950" y="221615"/>
                  </a:lnTo>
                  <a:lnTo>
                    <a:pt x="740283" y="220218"/>
                  </a:lnTo>
                  <a:lnTo>
                    <a:pt x="738251" y="217932"/>
                  </a:lnTo>
                  <a:lnTo>
                    <a:pt x="735584" y="212344"/>
                  </a:lnTo>
                  <a:lnTo>
                    <a:pt x="735025" y="207010"/>
                  </a:lnTo>
                  <a:lnTo>
                    <a:pt x="734974" y="118211"/>
                  </a:lnTo>
                  <a:lnTo>
                    <a:pt x="744474" y="109004"/>
                  </a:lnTo>
                  <a:lnTo>
                    <a:pt x="744880" y="108712"/>
                  </a:lnTo>
                  <a:lnTo>
                    <a:pt x="754011" y="102412"/>
                  </a:lnTo>
                  <a:lnTo>
                    <a:pt x="763574" y="98475"/>
                  </a:lnTo>
                  <a:lnTo>
                    <a:pt x="773176" y="97155"/>
                  </a:lnTo>
                  <a:lnTo>
                    <a:pt x="781431" y="97155"/>
                  </a:lnTo>
                  <a:lnTo>
                    <a:pt x="796048" y="207010"/>
                  </a:lnTo>
                  <a:lnTo>
                    <a:pt x="795909" y="209804"/>
                  </a:lnTo>
                  <a:lnTo>
                    <a:pt x="782193" y="223774"/>
                  </a:lnTo>
                  <a:lnTo>
                    <a:pt x="772287" y="223774"/>
                  </a:lnTo>
                  <a:lnTo>
                    <a:pt x="772287" y="229616"/>
                  </a:lnTo>
                  <a:lnTo>
                    <a:pt x="845439" y="229616"/>
                  </a:lnTo>
                  <a:lnTo>
                    <a:pt x="845439" y="223774"/>
                  </a:lnTo>
                  <a:close/>
                </a:path>
                <a:path w="1250315" h="234950">
                  <a:moveTo>
                    <a:pt x="939914" y="200279"/>
                  </a:moveTo>
                  <a:lnTo>
                    <a:pt x="933704" y="200279"/>
                  </a:lnTo>
                  <a:lnTo>
                    <a:pt x="931786" y="204470"/>
                  </a:lnTo>
                  <a:lnTo>
                    <a:pt x="929259" y="207772"/>
                  </a:lnTo>
                  <a:lnTo>
                    <a:pt x="925957" y="210058"/>
                  </a:lnTo>
                  <a:lnTo>
                    <a:pt x="922515" y="212217"/>
                  </a:lnTo>
                  <a:lnTo>
                    <a:pt x="919099" y="213360"/>
                  </a:lnTo>
                  <a:lnTo>
                    <a:pt x="911225" y="213360"/>
                  </a:lnTo>
                  <a:lnTo>
                    <a:pt x="907796" y="211582"/>
                  </a:lnTo>
                  <a:lnTo>
                    <a:pt x="902208" y="204978"/>
                  </a:lnTo>
                  <a:lnTo>
                    <a:pt x="900938" y="198501"/>
                  </a:lnTo>
                  <a:lnTo>
                    <a:pt x="900938" y="92964"/>
                  </a:lnTo>
                  <a:lnTo>
                    <a:pt x="935482" y="92964"/>
                  </a:lnTo>
                  <a:lnTo>
                    <a:pt x="935482" y="81661"/>
                  </a:lnTo>
                  <a:lnTo>
                    <a:pt x="900938" y="81661"/>
                  </a:lnTo>
                  <a:lnTo>
                    <a:pt x="900938" y="33147"/>
                  </a:lnTo>
                  <a:lnTo>
                    <a:pt x="895858" y="33147"/>
                  </a:lnTo>
                  <a:lnTo>
                    <a:pt x="873467" y="71221"/>
                  </a:lnTo>
                  <a:lnTo>
                    <a:pt x="850773" y="87630"/>
                  </a:lnTo>
                  <a:lnTo>
                    <a:pt x="850773" y="92964"/>
                  </a:lnTo>
                  <a:lnTo>
                    <a:pt x="874268" y="92964"/>
                  </a:lnTo>
                  <a:lnTo>
                    <a:pt x="874268" y="203073"/>
                  </a:lnTo>
                  <a:lnTo>
                    <a:pt x="875411" y="211074"/>
                  </a:lnTo>
                  <a:lnTo>
                    <a:pt x="897763" y="232029"/>
                  </a:lnTo>
                  <a:lnTo>
                    <a:pt x="909955" y="232029"/>
                  </a:lnTo>
                  <a:lnTo>
                    <a:pt x="936853" y="207695"/>
                  </a:lnTo>
                  <a:lnTo>
                    <a:pt x="939914" y="200279"/>
                  </a:lnTo>
                  <a:close/>
                </a:path>
                <a:path w="1250315" h="234950">
                  <a:moveTo>
                    <a:pt x="1076439" y="137414"/>
                  </a:moveTo>
                  <a:lnTo>
                    <a:pt x="1060437" y="93599"/>
                  </a:lnTo>
                  <a:lnTo>
                    <a:pt x="1042670" y="81559"/>
                  </a:lnTo>
                  <a:lnTo>
                    <a:pt x="1042670" y="128016"/>
                  </a:lnTo>
                  <a:lnTo>
                    <a:pt x="974217" y="128016"/>
                  </a:lnTo>
                  <a:lnTo>
                    <a:pt x="997864" y="91236"/>
                  </a:lnTo>
                  <a:lnTo>
                    <a:pt x="1010539" y="88646"/>
                  </a:lnTo>
                  <a:lnTo>
                    <a:pt x="1016381" y="88646"/>
                  </a:lnTo>
                  <a:lnTo>
                    <a:pt x="1042162" y="118618"/>
                  </a:lnTo>
                  <a:lnTo>
                    <a:pt x="1042670" y="128016"/>
                  </a:lnTo>
                  <a:lnTo>
                    <a:pt x="1042670" y="81559"/>
                  </a:lnTo>
                  <a:lnTo>
                    <a:pt x="1042238" y="81318"/>
                  </a:lnTo>
                  <a:lnTo>
                    <a:pt x="1031455" y="78244"/>
                  </a:lnTo>
                  <a:lnTo>
                    <a:pt x="1019556" y="77216"/>
                  </a:lnTo>
                  <a:lnTo>
                    <a:pt x="1005497" y="78536"/>
                  </a:lnTo>
                  <a:lnTo>
                    <a:pt x="970788" y="98425"/>
                  </a:lnTo>
                  <a:lnTo>
                    <a:pt x="952563" y="139687"/>
                  </a:lnTo>
                  <a:lnTo>
                    <a:pt x="951357" y="157607"/>
                  </a:lnTo>
                  <a:lnTo>
                    <a:pt x="952525" y="174231"/>
                  </a:lnTo>
                  <a:lnTo>
                    <a:pt x="970280" y="213360"/>
                  </a:lnTo>
                  <a:lnTo>
                    <a:pt x="1003033" y="232892"/>
                  </a:lnTo>
                  <a:lnTo>
                    <a:pt x="1015860" y="234188"/>
                  </a:lnTo>
                  <a:lnTo>
                    <a:pt x="1027633" y="233057"/>
                  </a:lnTo>
                  <a:lnTo>
                    <a:pt x="1063244" y="207772"/>
                  </a:lnTo>
                  <a:lnTo>
                    <a:pt x="1076439" y="175641"/>
                  </a:lnTo>
                  <a:lnTo>
                    <a:pt x="1071486" y="172466"/>
                  </a:lnTo>
                  <a:lnTo>
                    <a:pt x="1067587" y="181457"/>
                  </a:lnTo>
                  <a:lnTo>
                    <a:pt x="1063282" y="188976"/>
                  </a:lnTo>
                  <a:lnTo>
                    <a:pt x="1028192" y="207772"/>
                  </a:lnTo>
                  <a:lnTo>
                    <a:pt x="1017612" y="206616"/>
                  </a:lnTo>
                  <a:lnTo>
                    <a:pt x="983145" y="178866"/>
                  </a:lnTo>
                  <a:lnTo>
                    <a:pt x="974217" y="137414"/>
                  </a:lnTo>
                  <a:lnTo>
                    <a:pt x="1076439" y="137414"/>
                  </a:lnTo>
                  <a:close/>
                </a:path>
                <a:path w="1250315" h="234950">
                  <a:moveTo>
                    <a:pt x="1249934" y="215900"/>
                  </a:moveTo>
                  <a:lnTo>
                    <a:pt x="1248156" y="210185"/>
                  </a:lnTo>
                  <a:lnTo>
                    <a:pt x="1243330" y="212090"/>
                  </a:lnTo>
                  <a:lnTo>
                    <a:pt x="1239520" y="212979"/>
                  </a:lnTo>
                  <a:lnTo>
                    <a:pt x="1234186" y="212979"/>
                  </a:lnTo>
                  <a:lnTo>
                    <a:pt x="1232154" y="212217"/>
                  </a:lnTo>
                  <a:lnTo>
                    <a:pt x="1225296" y="89662"/>
                  </a:lnTo>
                  <a:lnTo>
                    <a:pt x="1225296" y="21209"/>
                  </a:lnTo>
                  <a:lnTo>
                    <a:pt x="1225296" y="0"/>
                  </a:lnTo>
                  <a:lnTo>
                    <a:pt x="1218057" y="0"/>
                  </a:lnTo>
                  <a:lnTo>
                    <a:pt x="1173861" y="18034"/>
                  </a:lnTo>
                  <a:lnTo>
                    <a:pt x="1176020" y="23749"/>
                  </a:lnTo>
                  <a:lnTo>
                    <a:pt x="1180592" y="21971"/>
                  </a:lnTo>
                  <a:lnTo>
                    <a:pt x="1184402" y="21209"/>
                  </a:lnTo>
                  <a:lnTo>
                    <a:pt x="1189736" y="21209"/>
                  </a:lnTo>
                  <a:lnTo>
                    <a:pt x="1191895" y="21844"/>
                  </a:lnTo>
                  <a:lnTo>
                    <a:pt x="1198626" y="89662"/>
                  </a:lnTo>
                  <a:lnTo>
                    <a:pt x="1198626" y="125476"/>
                  </a:lnTo>
                  <a:lnTo>
                    <a:pt x="1198626" y="201676"/>
                  </a:lnTo>
                  <a:lnTo>
                    <a:pt x="1191691" y="208114"/>
                  </a:lnTo>
                  <a:lnTo>
                    <a:pt x="1184630" y="212712"/>
                  </a:lnTo>
                  <a:lnTo>
                    <a:pt x="1177455" y="215493"/>
                  </a:lnTo>
                  <a:lnTo>
                    <a:pt x="1170178" y="216408"/>
                  </a:lnTo>
                  <a:lnTo>
                    <a:pt x="1161694" y="215315"/>
                  </a:lnTo>
                  <a:lnTo>
                    <a:pt x="1132306" y="189395"/>
                  </a:lnTo>
                  <a:lnTo>
                    <a:pt x="1124331" y="149098"/>
                  </a:lnTo>
                  <a:lnTo>
                    <a:pt x="1125245" y="133883"/>
                  </a:lnTo>
                  <a:lnTo>
                    <a:pt x="1144790" y="94386"/>
                  </a:lnTo>
                  <a:lnTo>
                    <a:pt x="1164336" y="87249"/>
                  </a:lnTo>
                  <a:lnTo>
                    <a:pt x="1169416" y="87249"/>
                  </a:lnTo>
                  <a:lnTo>
                    <a:pt x="1174623" y="88773"/>
                  </a:lnTo>
                  <a:lnTo>
                    <a:pt x="1185291" y="94869"/>
                  </a:lnTo>
                  <a:lnTo>
                    <a:pt x="1189609" y="99441"/>
                  </a:lnTo>
                  <a:lnTo>
                    <a:pt x="1192784" y="105410"/>
                  </a:lnTo>
                  <a:lnTo>
                    <a:pt x="1196086" y="111506"/>
                  </a:lnTo>
                  <a:lnTo>
                    <a:pt x="1197991" y="118110"/>
                  </a:lnTo>
                  <a:lnTo>
                    <a:pt x="1198626" y="125476"/>
                  </a:lnTo>
                  <a:lnTo>
                    <a:pt x="1198626" y="89662"/>
                  </a:lnTo>
                  <a:lnTo>
                    <a:pt x="1195616" y="87249"/>
                  </a:lnTo>
                  <a:lnTo>
                    <a:pt x="1191806" y="84188"/>
                  </a:lnTo>
                  <a:lnTo>
                    <a:pt x="1184160" y="80302"/>
                  </a:lnTo>
                  <a:lnTo>
                    <a:pt x="1175664" y="77990"/>
                  </a:lnTo>
                  <a:lnTo>
                    <a:pt x="1166368" y="77216"/>
                  </a:lnTo>
                  <a:lnTo>
                    <a:pt x="1151280" y="78867"/>
                  </a:lnTo>
                  <a:lnTo>
                    <a:pt x="1114806" y="103632"/>
                  </a:lnTo>
                  <a:lnTo>
                    <a:pt x="1095997" y="146227"/>
                  </a:lnTo>
                  <a:lnTo>
                    <a:pt x="1094740" y="161798"/>
                  </a:lnTo>
                  <a:lnTo>
                    <a:pt x="1095870" y="176999"/>
                  </a:lnTo>
                  <a:lnTo>
                    <a:pt x="1112901" y="213868"/>
                  </a:lnTo>
                  <a:lnTo>
                    <a:pt x="1155192" y="234188"/>
                  </a:lnTo>
                  <a:lnTo>
                    <a:pt x="1163193" y="234188"/>
                  </a:lnTo>
                  <a:lnTo>
                    <a:pt x="1195095" y="216408"/>
                  </a:lnTo>
                  <a:lnTo>
                    <a:pt x="1198626" y="212979"/>
                  </a:lnTo>
                  <a:lnTo>
                    <a:pt x="1198626" y="234188"/>
                  </a:lnTo>
                  <a:lnTo>
                    <a:pt x="1206119" y="234188"/>
                  </a:lnTo>
                  <a:lnTo>
                    <a:pt x="1249934" y="215900"/>
                  </a:lnTo>
                  <a:close/>
                </a:path>
              </a:pathLst>
            </a:custGeom>
            <a:solidFill>
              <a:srgbClr val="FFFFFF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6" name="object 66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6930517" y="5291835"/>
            <a:ext cx="1875444" cy="300989"/>
          </a:xfrm>
          <a:prstGeom prst="rect">
            <a:avLst/>
          </a:prstGeom>
        </p:spPr>
      </p:pic>
      <p:sp>
        <p:nvSpPr>
          <p:cNvPr id="67" name="object 67"/>
          <p:cNvSpPr/>
          <p:nvPr/>
        </p:nvSpPr>
        <p:spPr>
          <a:xfrm>
            <a:off x="8922384" y="5291835"/>
            <a:ext cx="730250" cy="234315"/>
          </a:xfrm>
          <a:custGeom>
            <a:avLst/>
            <a:gdLst/>
            <a:ahLst/>
            <a:cxnLst/>
            <a:rect l="l" t="t" r="r" b="b"/>
            <a:pathLst>
              <a:path w="730250" h="234314">
                <a:moveTo>
                  <a:pt x="93853" y="223647"/>
                </a:moveTo>
                <a:lnTo>
                  <a:pt x="0" y="223647"/>
                </a:lnTo>
                <a:lnTo>
                  <a:pt x="0" y="229615"/>
                </a:lnTo>
                <a:lnTo>
                  <a:pt x="93853" y="229615"/>
                </a:lnTo>
                <a:lnTo>
                  <a:pt x="93853" y="223647"/>
                </a:lnTo>
                <a:close/>
              </a:path>
              <a:path w="730250" h="234314">
                <a:moveTo>
                  <a:pt x="80264" y="10667"/>
                </a:moveTo>
                <a:lnTo>
                  <a:pt x="0" y="10667"/>
                </a:lnTo>
                <a:lnTo>
                  <a:pt x="0" y="16636"/>
                </a:lnTo>
                <a:lnTo>
                  <a:pt x="16510" y="16636"/>
                </a:lnTo>
                <a:lnTo>
                  <a:pt x="22860" y="19050"/>
                </a:lnTo>
                <a:lnTo>
                  <a:pt x="31369" y="203326"/>
                </a:lnTo>
                <a:lnTo>
                  <a:pt x="30225" y="211200"/>
                </a:lnTo>
                <a:lnTo>
                  <a:pt x="28067" y="214629"/>
                </a:lnTo>
                <a:lnTo>
                  <a:pt x="24130" y="220598"/>
                </a:lnTo>
                <a:lnTo>
                  <a:pt x="17525" y="223647"/>
                </a:lnTo>
                <a:lnTo>
                  <a:pt x="77216" y="223647"/>
                </a:lnTo>
                <a:lnTo>
                  <a:pt x="62357" y="190880"/>
                </a:lnTo>
                <a:lnTo>
                  <a:pt x="62357" y="127126"/>
                </a:lnTo>
                <a:lnTo>
                  <a:pt x="128371" y="127126"/>
                </a:lnTo>
                <a:lnTo>
                  <a:pt x="139388" y="122142"/>
                </a:lnTo>
                <a:lnTo>
                  <a:pt x="140691" y="121157"/>
                </a:lnTo>
                <a:lnTo>
                  <a:pt x="85725" y="121157"/>
                </a:lnTo>
                <a:lnTo>
                  <a:pt x="81915" y="120776"/>
                </a:lnTo>
                <a:lnTo>
                  <a:pt x="73151" y="119760"/>
                </a:lnTo>
                <a:lnTo>
                  <a:pt x="68072" y="118998"/>
                </a:lnTo>
                <a:lnTo>
                  <a:pt x="62357" y="117855"/>
                </a:lnTo>
                <a:lnTo>
                  <a:pt x="62357" y="26796"/>
                </a:lnTo>
                <a:lnTo>
                  <a:pt x="70993" y="24764"/>
                </a:lnTo>
                <a:lnTo>
                  <a:pt x="77978" y="23748"/>
                </a:lnTo>
                <a:lnTo>
                  <a:pt x="140473" y="23748"/>
                </a:lnTo>
                <a:lnTo>
                  <a:pt x="134762" y="20260"/>
                </a:lnTo>
                <a:lnTo>
                  <a:pt x="126619" y="16763"/>
                </a:lnTo>
                <a:lnTo>
                  <a:pt x="117357" y="14096"/>
                </a:lnTo>
                <a:lnTo>
                  <a:pt x="106537" y="12191"/>
                </a:lnTo>
                <a:lnTo>
                  <a:pt x="94168" y="11048"/>
                </a:lnTo>
                <a:lnTo>
                  <a:pt x="80264" y="10667"/>
                </a:lnTo>
                <a:close/>
              </a:path>
              <a:path w="730250" h="234314">
                <a:moveTo>
                  <a:pt x="128371" y="127126"/>
                </a:moveTo>
                <a:lnTo>
                  <a:pt x="62357" y="127126"/>
                </a:lnTo>
                <a:lnTo>
                  <a:pt x="69342" y="128523"/>
                </a:lnTo>
                <a:lnTo>
                  <a:pt x="75946" y="129666"/>
                </a:lnTo>
                <a:lnTo>
                  <a:pt x="88138" y="131190"/>
                </a:lnTo>
                <a:lnTo>
                  <a:pt x="93853" y="131572"/>
                </a:lnTo>
                <a:lnTo>
                  <a:pt x="99187" y="131572"/>
                </a:lnTo>
                <a:lnTo>
                  <a:pt x="114397" y="130524"/>
                </a:lnTo>
                <a:lnTo>
                  <a:pt x="127809" y="127381"/>
                </a:lnTo>
                <a:lnTo>
                  <a:pt x="128371" y="127126"/>
                </a:lnTo>
                <a:close/>
              </a:path>
              <a:path w="730250" h="234314">
                <a:moveTo>
                  <a:pt x="140473" y="23748"/>
                </a:moveTo>
                <a:lnTo>
                  <a:pt x="92583" y="23748"/>
                </a:lnTo>
                <a:lnTo>
                  <a:pt x="100584" y="25780"/>
                </a:lnTo>
                <a:lnTo>
                  <a:pt x="107696" y="29844"/>
                </a:lnTo>
                <a:lnTo>
                  <a:pt x="129688" y="67472"/>
                </a:lnTo>
                <a:lnTo>
                  <a:pt x="130048" y="74422"/>
                </a:lnTo>
                <a:lnTo>
                  <a:pt x="129285" y="84306"/>
                </a:lnTo>
                <a:lnTo>
                  <a:pt x="104521" y="117855"/>
                </a:lnTo>
                <a:lnTo>
                  <a:pt x="88900" y="121157"/>
                </a:lnTo>
                <a:lnTo>
                  <a:pt x="140691" y="121157"/>
                </a:lnTo>
                <a:lnTo>
                  <a:pt x="165760" y="83982"/>
                </a:lnTo>
                <a:lnTo>
                  <a:pt x="166878" y="71247"/>
                </a:lnTo>
                <a:lnTo>
                  <a:pt x="166141" y="61694"/>
                </a:lnTo>
                <a:lnTo>
                  <a:pt x="142240" y="24828"/>
                </a:lnTo>
                <a:lnTo>
                  <a:pt x="140473" y="23748"/>
                </a:lnTo>
                <a:close/>
              </a:path>
              <a:path w="730250" h="234314">
                <a:moveTo>
                  <a:pt x="289179" y="87248"/>
                </a:moveTo>
                <a:lnTo>
                  <a:pt x="254508" y="87248"/>
                </a:lnTo>
                <a:lnTo>
                  <a:pt x="261366" y="89915"/>
                </a:lnTo>
                <a:lnTo>
                  <a:pt x="266065" y="95376"/>
                </a:lnTo>
                <a:lnTo>
                  <a:pt x="273050" y="131572"/>
                </a:lnTo>
                <a:lnTo>
                  <a:pt x="255357" y="138263"/>
                </a:lnTo>
                <a:lnTo>
                  <a:pt x="240379" y="144430"/>
                </a:lnTo>
                <a:lnTo>
                  <a:pt x="204644" y="165211"/>
                </a:lnTo>
                <a:lnTo>
                  <a:pt x="190754" y="187325"/>
                </a:lnTo>
                <a:lnTo>
                  <a:pt x="190814" y="195357"/>
                </a:lnTo>
                <a:lnTo>
                  <a:pt x="211915" y="230076"/>
                </a:lnTo>
                <a:lnTo>
                  <a:pt x="225933" y="232663"/>
                </a:lnTo>
                <a:lnTo>
                  <a:pt x="232537" y="232663"/>
                </a:lnTo>
                <a:lnTo>
                  <a:pt x="265615" y="213994"/>
                </a:lnTo>
                <a:lnTo>
                  <a:pt x="234823" y="213994"/>
                </a:lnTo>
                <a:lnTo>
                  <a:pt x="229489" y="211454"/>
                </a:lnTo>
                <a:lnTo>
                  <a:pt x="220218" y="201167"/>
                </a:lnTo>
                <a:lnTo>
                  <a:pt x="217805" y="194690"/>
                </a:lnTo>
                <a:lnTo>
                  <a:pt x="217805" y="180847"/>
                </a:lnTo>
                <a:lnTo>
                  <a:pt x="219710" y="175259"/>
                </a:lnTo>
                <a:lnTo>
                  <a:pt x="223393" y="170052"/>
                </a:lnTo>
                <a:lnTo>
                  <a:pt x="226949" y="164845"/>
                </a:lnTo>
                <a:lnTo>
                  <a:pt x="261949" y="145978"/>
                </a:lnTo>
                <a:lnTo>
                  <a:pt x="273050" y="141477"/>
                </a:lnTo>
                <a:lnTo>
                  <a:pt x="299720" y="141477"/>
                </a:lnTo>
                <a:lnTo>
                  <a:pt x="299627" y="123189"/>
                </a:lnTo>
                <a:lnTo>
                  <a:pt x="293750" y="92582"/>
                </a:lnTo>
                <a:lnTo>
                  <a:pt x="289179" y="87248"/>
                </a:lnTo>
                <a:close/>
              </a:path>
              <a:path w="730250" h="234314">
                <a:moveTo>
                  <a:pt x="301505" y="208279"/>
                </a:moveTo>
                <a:lnTo>
                  <a:pt x="273050" y="208279"/>
                </a:lnTo>
                <a:lnTo>
                  <a:pt x="273176" y="217169"/>
                </a:lnTo>
                <a:lnTo>
                  <a:pt x="274828" y="223392"/>
                </a:lnTo>
                <a:lnTo>
                  <a:pt x="277875" y="227075"/>
                </a:lnTo>
                <a:lnTo>
                  <a:pt x="281050" y="230631"/>
                </a:lnTo>
                <a:lnTo>
                  <a:pt x="285242" y="232536"/>
                </a:lnTo>
                <a:lnTo>
                  <a:pt x="290575" y="232536"/>
                </a:lnTo>
                <a:lnTo>
                  <a:pt x="298884" y="231014"/>
                </a:lnTo>
                <a:lnTo>
                  <a:pt x="307419" y="226456"/>
                </a:lnTo>
                <a:lnTo>
                  <a:pt x="316168" y="218874"/>
                </a:lnTo>
                <a:lnTo>
                  <a:pt x="321793" y="212216"/>
                </a:lnTo>
                <a:lnTo>
                  <a:pt x="305816" y="212216"/>
                </a:lnTo>
                <a:lnTo>
                  <a:pt x="304419" y="211581"/>
                </a:lnTo>
                <a:lnTo>
                  <a:pt x="303149" y="210565"/>
                </a:lnTo>
                <a:lnTo>
                  <a:pt x="302006" y="209422"/>
                </a:lnTo>
                <a:lnTo>
                  <a:pt x="301505" y="208279"/>
                </a:lnTo>
                <a:close/>
              </a:path>
              <a:path w="730250" h="234314">
                <a:moveTo>
                  <a:pt x="299720" y="141477"/>
                </a:moveTo>
                <a:lnTo>
                  <a:pt x="273050" y="141477"/>
                </a:lnTo>
                <a:lnTo>
                  <a:pt x="273050" y="197865"/>
                </a:lnTo>
                <a:lnTo>
                  <a:pt x="263526" y="204886"/>
                </a:lnTo>
                <a:lnTo>
                  <a:pt x="254968" y="209930"/>
                </a:lnTo>
                <a:lnTo>
                  <a:pt x="247386" y="212975"/>
                </a:lnTo>
                <a:lnTo>
                  <a:pt x="240792" y="213994"/>
                </a:lnTo>
                <a:lnTo>
                  <a:pt x="265615" y="213994"/>
                </a:lnTo>
                <a:lnTo>
                  <a:pt x="273050" y="208279"/>
                </a:lnTo>
                <a:lnTo>
                  <a:pt x="301505" y="208279"/>
                </a:lnTo>
                <a:lnTo>
                  <a:pt x="301117" y="207390"/>
                </a:lnTo>
                <a:lnTo>
                  <a:pt x="299767" y="187856"/>
                </a:lnTo>
                <a:lnTo>
                  <a:pt x="299720" y="141477"/>
                </a:lnTo>
                <a:close/>
              </a:path>
              <a:path w="730250" h="234314">
                <a:moveTo>
                  <a:pt x="325120" y="199262"/>
                </a:moveTo>
                <a:lnTo>
                  <a:pt x="309245" y="212216"/>
                </a:lnTo>
                <a:lnTo>
                  <a:pt x="321793" y="212216"/>
                </a:lnTo>
                <a:lnTo>
                  <a:pt x="325120" y="208279"/>
                </a:lnTo>
                <a:lnTo>
                  <a:pt x="325120" y="199262"/>
                </a:lnTo>
                <a:close/>
              </a:path>
              <a:path w="730250" h="234314">
                <a:moveTo>
                  <a:pt x="250444" y="77342"/>
                </a:moveTo>
                <a:lnTo>
                  <a:pt x="210566" y="89026"/>
                </a:lnTo>
                <a:lnTo>
                  <a:pt x="196342" y="114426"/>
                </a:lnTo>
                <a:lnTo>
                  <a:pt x="196426" y="119633"/>
                </a:lnTo>
                <a:lnTo>
                  <a:pt x="197612" y="123189"/>
                </a:lnTo>
                <a:lnTo>
                  <a:pt x="202692" y="128777"/>
                </a:lnTo>
                <a:lnTo>
                  <a:pt x="205994" y="130175"/>
                </a:lnTo>
                <a:lnTo>
                  <a:pt x="213995" y="130175"/>
                </a:lnTo>
                <a:lnTo>
                  <a:pt x="223442" y="107124"/>
                </a:lnTo>
                <a:lnTo>
                  <a:pt x="223479" y="100405"/>
                </a:lnTo>
                <a:lnTo>
                  <a:pt x="225425" y="96392"/>
                </a:lnTo>
                <a:lnTo>
                  <a:pt x="229489" y="92709"/>
                </a:lnTo>
                <a:lnTo>
                  <a:pt x="233425" y="89026"/>
                </a:lnTo>
                <a:lnTo>
                  <a:pt x="238887" y="87248"/>
                </a:lnTo>
                <a:lnTo>
                  <a:pt x="289179" y="87248"/>
                </a:lnTo>
                <a:lnTo>
                  <a:pt x="282796" y="83933"/>
                </a:lnTo>
                <a:lnTo>
                  <a:pt x="276036" y="81039"/>
                </a:lnTo>
                <a:lnTo>
                  <a:pt x="268398" y="78978"/>
                </a:lnTo>
                <a:lnTo>
                  <a:pt x="259879" y="77749"/>
                </a:lnTo>
                <a:lnTo>
                  <a:pt x="250444" y="77342"/>
                </a:lnTo>
                <a:close/>
              </a:path>
              <a:path w="730250" h="234314">
                <a:moveTo>
                  <a:pt x="407162" y="77342"/>
                </a:moveTo>
                <a:lnTo>
                  <a:pt x="368157" y="89612"/>
                </a:lnTo>
                <a:lnTo>
                  <a:pt x="341709" y="124221"/>
                </a:lnTo>
                <a:lnTo>
                  <a:pt x="336550" y="155828"/>
                </a:lnTo>
                <a:lnTo>
                  <a:pt x="337716" y="172902"/>
                </a:lnTo>
                <a:lnTo>
                  <a:pt x="355219" y="212978"/>
                </a:lnTo>
                <a:lnTo>
                  <a:pt x="399161" y="234187"/>
                </a:lnTo>
                <a:lnTo>
                  <a:pt x="409515" y="233191"/>
                </a:lnTo>
                <a:lnTo>
                  <a:pt x="445797" y="209700"/>
                </a:lnTo>
                <a:lnTo>
                  <a:pt x="446294" y="208914"/>
                </a:lnTo>
                <a:lnTo>
                  <a:pt x="410845" y="208914"/>
                </a:lnTo>
                <a:lnTo>
                  <a:pt x="400365" y="207652"/>
                </a:lnTo>
                <a:lnTo>
                  <a:pt x="369998" y="178169"/>
                </a:lnTo>
                <a:lnTo>
                  <a:pt x="362712" y="141985"/>
                </a:lnTo>
                <a:lnTo>
                  <a:pt x="363523" y="129579"/>
                </a:lnTo>
                <a:lnTo>
                  <a:pt x="381128" y="94888"/>
                </a:lnTo>
                <a:lnTo>
                  <a:pt x="401828" y="88137"/>
                </a:lnTo>
                <a:lnTo>
                  <a:pt x="441845" y="88137"/>
                </a:lnTo>
                <a:lnTo>
                  <a:pt x="435451" y="83825"/>
                </a:lnTo>
                <a:lnTo>
                  <a:pt x="426974" y="80216"/>
                </a:lnTo>
                <a:lnTo>
                  <a:pt x="417544" y="78059"/>
                </a:lnTo>
                <a:lnTo>
                  <a:pt x="407162" y="77342"/>
                </a:lnTo>
                <a:close/>
              </a:path>
              <a:path w="730250" h="234314">
                <a:moveTo>
                  <a:pt x="456565" y="171195"/>
                </a:moveTo>
                <a:lnTo>
                  <a:pt x="432794" y="202860"/>
                </a:lnTo>
                <a:lnTo>
                  <a:pt x="410845" y="208914"/>
                </a:lnTo>
                <a:lnTo>
                  <a:pt x="446294" y="208914"/>
                </a:lnTo>
                <a:lnTo>
                  <a:pt x="452374" y="199294"/>
                </a:lnTo>
                <a:lnTo>
                  <a:pt x="457521" y="187221"/>
                </a:lnTo>
                <a:lnTo>
                  <a:pt x="461264" y="173481"/>
                </a:lnTo>
                <a:lnTo>
                  <a:pt x="456565" y="171195"/>
                </a:lnTo>
                <a:close/>
              </a:path>
              <a:path w="730250" h="234314">
                <a:moveTo>
                  <a:pt x="441845" y="88137"/>
                </a:moveTo>
                <a:lnTo>
                  <a:pt x="408432" y="88137"/>
                </a:lnTo>
                <a:lnTo>
                  <a:pt x="413639" y="89788"/>
                </a:lnTo>
                <a:lnTo>
                  <a:pt x="417449" y="92963"/>
                </a:lnTo>
                <a:lnTo>
                  <a:pt x="421259" y="96392"/>
                </a:lnTo>
                <a:lnTo>
                  <a:pt x="423418" y="101218"/>
                </a:lnTo>
                <a:lnTo>
                  <a:pt x="424053" y="107568"/>
                </a:lnTo>
                <a:lnTo>
                  <a:pt x="424561" y="113918"/>
                </a:lnTo>
                <a:lnTo>
                  <a:pt x="425831" y="118236"/>
                </a:lnTo>
                <a:lnTo>
                  <a:pt x="427609" y="120395"/>
                </a:lnTo>
                <a:lnTo>
                  <a:pt x="430911" y="124586"/>
                </a:lnTo>
                <a:lnTo>
                  <a:pt x="435610" y="126618"/>
                </a:lnTo>
                <a:lnTo>
                  <a:pt x="446786" y="126618"/>
                </a:lnTo>
                <a:lnTo>
                  <a:pt x="450469" y="125348"/>
                </a:lnTo>
                <a:lnTo>
                  <a:pt x="453009" y="122808"/>
                </a:lnTo>
                <a:lnTo>
                  <a:pt x="455675" y="120268"/>
                </a:lnTo>
                <a:lnTo>
                  <a:pt x="457073" y="116966"/>
                </a:lnTo>
                <a:lnTo>
                  <a:pt x="457073" y="112902"/>
                </a:lnTo>
                <a:lnTo>
                  <a:pt x="456191" y="106705"/>
                </a:lnTo>
                <a:lnTo>
                  <a:pt x="453548" y="100663"/>
                </a:lnTo>
                <a:lnTo>
                  <a:pt x="449143" y="94740"/>
                </a:lnTo>
                <a:lnTo>
                  <a:pt x="442970" y="88896"/>
                </a:lnTo>
                <a:lnTo>
                  <a:pt x="441845" y="88137"/>
                </a:lnTo>
                <a:close/>
              </a:path>
              <a:path w="730250" h="234314">
                <a:moveTo>
                  <a:pt x="525653" y="20954"/>
                </a:moveTo>
                <a:lnTo>
                  <a:pt x="489966" y="20954"/>
                </a:lnTo>
                <a:lnTo>
                  <a:pt x="492251" y="21716"/>
                </a:lnTo>
                <a:lnTo>
                  <a:pt x="494030" y="23113"/>
                </a:lnTo>
                <a:lnTo>
                  <a:pt x="498840" y="205994"/>
                </a:lnTo>
                <a:lnTo>
                  <a:pt x="498094" y="211962"/>
                </a:lnTo>
                <a:lnTo>
                  <a:pt x="481838" y="223773"/>
                </a:lnTo>
                <a:lnTo>
                  <a:pt x="474345" y="223773"/>
                </a:lnTo>
                <a:lnTo>
                  <a:pt x="474345" y="229615"/>
                </a:lnTo>
                <a:lnTo>
                  <a:pt x="549529" y="229615"/>
                </a:lnTo>
                <a:lnTo>
                  <a:pt x="549529" y="223773"/>
                </a:lnTo>
                <a:lnTo>
                  <a:pt x="541274" y="223647"/>
                </a:lnTo>
                <a:lnTo>
                  <a:pt x="535813" y="223011"/>
                </a:lnTo>
                <a:lnTo>
                  <a:pt x="533400" y="221741"/>
                </a:lnTo>
                <a:lnTo>
                  <a:pt x="530860" y="220472"/>
                </a:lnTo>
                <a:lnTo>
                  <a:pt x="528955" y="218312"/>
                </a:lnTo>
                <a:lnTo>
                  <a:pt x="527685" y="215264"/>
                </a:lnTo>
                <a:lnTo>
                  <a:pt x="526346" y="212344"/>
                </a:lnTo>
                <a:lnTo>
                  <a:pt x="526262" y="211962"/>
                </a:lnTo>
                <a:lnTo>
                  <a:pt x="525653" y="205994"/>
                </a:lnTo>
                <a:lnTo>
                  <a:pt x="525653" y="147319"/>
                </a:lnTo>
                <a:lnTo>
                  <a:pt x="558371" y="147319"/>
                </a:lnTo>
                <a:lnTo>
                  <a:pt x="558170" y="147065"/>
                </a:lnTo>
                <a:lnTo>
                  <a:pt x="525653" y="147065"/>
                </a:lnTo>
                <a:lnTo>
                  <a:pt x="525653" y="20954"/>
                </a:lnTo>
                <a:close/>
              </a:path>
              <a:path w="730250" h="234314">
                <a:moveTo>
                  <a:pt x="558371" y="147319"/>
                </a:moveTo>
                <a:lnTo>
                  <a:pt x="525653" y="147319"/>
                </a:lnTo>
                <a:lnTo>
                  <a:pt x="571594" y="205994"/>
                </a:lnTo>
                <a:lnTo>
                  <a:pt x="575310" y="210692"/>
                </a:lnTo>
                <a:lnTo>
                  <a:pt x="577469" y="214756"/>
                </a:lnTo>
                <a:lnTo>
                  <a:pt x="577469" y="219201"/>
                </a:lnTo>
                <a:lnTo>
                  <a:pt x="576707" y="220852"/>
                </a:lnTo>
                <a:lnTo>
                  <a:pt x="575310" y="221995"/>
                </a:lnTo>
                <a:lnTo>
                  <a:pt x="573786" y="223138"/>
                </a:lnTo>
                <a:lnTo>
                  <a:pt x="571119" y="223647"/>
                </a:lnTo>
                <a:lnTo>
                  <a:pt x="566928" y="223773"/>
                </a:lnTo>
                <a:lnTo>
                  <a:pt x="566928" y="229615"/>
                </a:lnTo>
                <a:lnTo>
                  <a:pt x="638810" y="229615"/>
                </a:lnTo>
                <a:lnTo>
                  <a:pt x="638810" y="223773"/>
                </a:lnTo>
                <a:lnTo>
                  <a:pt x="632206" y="223773"/>
                </a:lnTo>
                <a:lnTo>
                  <a:pt x="627507" y="223265"/>
                </a:lnTo>
                <a:lnTo>
                  <a:pt x="597177" y="196199"/>
                </a:lnTo>
                <a:lnTo>
                  <a:pt x="589915" y="187197"/>
                </a:lnTo>
                <a:lnTo>
                  <a:pt x="558371" y="147319"/>
                </a:lnTo>
                <a:close/>
              </a:path>
              <a:path w="730250" h="234314">
                <a:moveTo>
                  <a:pt x="631190" y="81660"/>
                </a:moveTo>
                <a:lnTo>
                  <a:pt x="566928" y="81660"/>
                </a:lnTo>
                <a:lnTo>
                  <a:pt x="566928" y="86867"/>
                </a:lnTo>
                <a:lnTo>
                  <a:pt x="571119" y="87122"/>
                </a:lnTo>
                <a:lnTo>
                  <a:pt x="574040" y="88010"/>
                </a:lnTo>
                <a:lnTo>
                  <a:pt x="577596" y="91058"/>
                </a:lnTo>
                <a:lnTo>
                  <a:pt x="578485" y="92963"/>
                </a:lnTo>
                <a:lnTo>
                  <a:pt x="578485" y="96392"/>
                </a:lnTo>
                <a:lnTo>
                  <a:pt x="525653" y="147065"/>
                </a:lnTo>
                <a:lnTo>
                  <a:pt x="558170" y="147065"/>
                </a:lnTo>
                <a:lnTo>
                  <a:pt x="589915" y="104139"/>
                </a:lnTo>
                <a:lnTo>
                  <a:pt x="609219" y="90931"/>
                </a:lnTo>
                <a:lnTo>
                  <a:pt x="615061" y="88391"/>
                </a:lnTo>
                <a:lnTo>
                  <a:pt x="622426" y="87122"/>
                </a:lnTo>
                <a:lnTo>
                  <a:pt x="631190" y="86867"/>
                </a:lnTo>
                <a:lnTo>
                  <a:pt x="631190" y="81660"/>
                </a:lnTo>
                <a:close/>
              </a:path>
              <a:path w="730250" h="234314">
                <a:moveTo>
                  <a:pt x="525653" y="0"/>
                </a:moveTo>
                <a:lnTo>
                  <a:pt x="518160" y="0"/>
                </a:lnTo>
                <a:lnTo>
                  <a:pt x="474345" y="18033"/>
                </a:lnTo>
                <a:lnTo>
                  <a:pt x="477012" y="23748"/>
                </a:lnTo>
                <a:lnTo>
                  <a:pt x="481584" y="21843"/>
                </a:lnTo>
                <a:lnTo>
                  <a:pt x="485013" y="20954"/>
                </a:lnTo>
                <a:lnTo>
                  <a:pt x="525653" y="20954"/>
                </a:lnTo>
                <a:lnTo>
                  <a:pt x="525653" y="0"/>
                </a:lnTo>
                <a:close/>
              </a:path>
              <a:path w="730250" h="234314">
                <a:moveTo>
                  <a:pt x="691007" y="92963"/>
                </a:moveTo>
                <a:lnTo>
                  <a:pt x="664337" y="92963"/>
                </a:lnTo>
                <a:lnTo>
                  <a:pt x="664337" y="203072"/>
                </a:lnTo>
                <a:lnTo>
                  <a:pt x="687832" y="232028"/>
                </a:lnTo>
                <a:lnTo>
                  <a:pt x="700024" y="232028"/>
                </a:lnTo>
                <a:lnTo>
                  <a:pt x="723662" y="213359"/>
                </a:lnTo>
                <a:lnTo>
                  <a:pt x="701294" y="213359"/>
                </a:lnTo>
                <a:lnTo>
                  <a:pt x="697865" y="211581"/>
                </a:lnTo>
                <a:lnTo>
                  <a:pt x="692276" y="204977"/>
                </a:lnTo>
                <a:lnTo>
                  <a:pt x="691007" y="198500"/>
                </a:lnTo>
                <a:lnTo>
                  <a:pt x="691007" y="92963"/>
                </a:lnTo>
                <a:close/>
              </a:path>
              <a:path w="730250" h="234314">
                <a:moveTo>
                  <a:pt x="729996" y="200278"/>
                </a:moveTo>
                <a:lnTo>
                  <a:pt x="723773" y="200278"/>
                </a:lnTo>
                <a:lnTo>
                  <a:pt x="721868" y="204469"/>
                </a:lnTo>
                <a:lnTo>
                  <a:pt x="719328" y="207772"/>
                </a:lnTo>
                <a:lnTo>
                  <a:pt x="716026" y="210057"/>
                </a:lnTo>
                <a:lnTo>
                  <a:pt x="712597" y="212216"/>
                </a:lnTo>
                <a:lnTo>
                  <a:pt x="709168" y="213359"/>
                </a:lnTo>
                <a:lnTo>
                  <a:pt x="723662" y="213359"/>
                </a:lnTo>
                <a:lnTo>
                  <a:pt x="726924" y="207686"/>
                </a:lnTo>
                <a:lnTo>
                  <a:pt x="729996" y="200278"/>
                </a:lnTo>
                <a:close/>
              </a:path>
              <a:path w="730250" h="234314">
                <a:moveTo>
                  <a:pt x="691007" y="33146"/>
                </a:moveTo>
                <a:lnTo>
                  <a:pt x="685926" y="33146"/>
                </a:lnTo>
                <a:lnTo>
                  <a:pt x="681482" y="43941"/>
                </a:lnTo>
                <a:lnTo>
                  <a:pt x="678053" y="51434"/>
                </a:lnTo>
                <a:lnTo>
                  <a:pt x="652907" y="81279"/>
                </a:lnTo>
                <a:lnTo>
                  <a:pt x="640842" y="87629"/>
                </a:lnTo>
                <a:lnTo>
                  <a:pt x="640842" y="92963"/>
                </a:lnTo>
                <a:lnTo>
                  <a:pt x="725551" y="92963"/>
                </a:lnTo>
                <a:lnTo>
                  <a:pt x="725551" y="81660"/>
                </a:lnTo>
                <a:lnTo>
                  <a:pt x="691007" y="81660"/>
                </a:lnTo>
                <a:lnTo>
                  <a:pt x="691007" y="33146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8" name="object 68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9751441" y="5291835"/>
            <a:ext cx="1402079" cy="300989"/>
          </a:xfrm>
          <a:prstGeom prst="rect">
            <a:avLst/>
          </a:prstGeom>
        </p:spPr>
      </p:pic>
      <p:sp>
        <p:nvSpPr>
          <p:cNvPr id="69" name="object 69"/>
          <p:cNvSpPr/>
          <p:nvPr/>
        </p:nvSpPr>
        <p:spPr>
          <a:xfrm>
            <a:off x="11272519" y="5489194"/>
            <a:ext cx="48260" cy="87630"/>
          </a:xfrm>
          <a:custGeom>
            <a:avLst/>
            <a:gdLst/>
            <a:ahLst/>
            <a:cxnLst/>
            <a:rect l="l" t="t" r="r" b="b"/>
            <a:pathLst>
              <a:path w="48259" h="87629">
                <a:moveTo>
                  <a:pt x="27939" y="0"/>
                </a:moveTo>
                <a:lnTo>
                  <a:pt x="14985" y="0"/>
                </a:lnTo>
                <a:lnTo>
                  <a:pt x="10032" y="1904"/>
                </a:lnTo>
                <a:lnTo>
                  <a:pt x="2031" y="9397"/>
                </a:lnTo>
                <a:lnTo>
                  <a:pt x="0" y="13842"/>
                </a:lnTo>
                <a:lnTo>
                  <a:pt x="0" y="24637"/>
                </a:lnTo>
                <a:lnTo>
                  <a:pt x="1524" y="28955"/>
                </a:lnTo>
                <a:lnTo>
                  <a:pt x="7747" y="35178"/>
                </a:lnTo>
                <a:lnTo>
                  <a:pt x="11937" y="36829"/>
                </a:lnTo>
                <a:lnTo>
                  <a:pt x="19430" y="36829"/>
                </a:lnTo>
                <a:lnTo>
                  <a:pt x="21462" y="36321"/>
                </a:lnTo>
                <a:lnTo>
                  <a:pt x="27431" y="33146"/>
                </a:lnTo>
                <a:lnTo>
                  <a:pt x="29972" y="32130"/>
                </a:lnTo>
                <a:lnTo>
                  <a:pt x="31876" y="32130"/>
                </a:lnTo>
                <a:lnTo>
                  <a:pt x="32638" y="32638"/>
                </a:lnTo>
                <a:lnTo>
                  <a:pt x="34416" y="34924"/>
                </a:lnTo>
                <a:lnTo>
                  <a:pt x="34798" y="36702"/>
                </a:lnTo>
                <a:lnTo>
                  <a:pt x="34798" y="38734"/>
                </a:lnTo>
                <a:lnTo>
                  <a:pt x="14747" y="73215"/>
                </a:lnTo>
                <a:lnTo>
                  <a:pt x="0" y="80263"/>
                </a:lnTo>
                <a:lnTo>
                  <a:pt x="0" y="87375"/>
                </a:lnTo>
                <a:lnTo>
                  <a:pt x="36575" y="64769"/>
                </a:lnTo>
                <a:lnTo>
                  <a:pt x="48132" y="33908"/>
                </a:lnTo>
                <a:lnTo>
                  <a:pt x="47609" y="26594"/>
                </a:lnTo>
                <a:lnTo>
                  <a:pt x="46037" y="20065"/>
                </a:lnTo>
                <a:lnTo>
                  <a:pt x="43418" y="14299"/>
                </a:lnTo>
                <a:lnTo>
                  <a:pt x="39750" y="9270"/>
                </a:lnTo>
                <a:lnTo>
                  <a:pt x="34289" y="3047"/>
                </a:lnTo>
                <a:lnTo>
                  <a:pt x="27939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375664" y="5714022"/>
            <a:ext cx="723265" cy="278765"/>
          </a:xfrm>
          <a:custGeom>
            <a:avLst/>
            <a:gdLst/>
            <a:ahLst/>
            <a:cxnLst/>
            <a:rect l="l" t="t" r="r" b="b"/>
            <a:pathLst>
              <a:path w="723264" h="278764">
                <a:moveTo>
                  <a:pt x="144526" y="181330"/>
                </a:moveTo>
                <a:lnTo>
                  <a:pt x="138544" y="181343"/>
                </a:lnTo>
                <a:lnTo>
                  <a:pt x="135763" y="186182"/>
                </a:lnTo>
                <a:lnTo>
                  <a:pt x="132461" y="189915"/>
                </a:lnTo>
                <a:lnTo>
                  <a:pt x="128651" y="192557"/>
                </a:lnTo>
                <a:lnTo>
                  <a:pt x="124968" y="195199"/>
                </a:lnTo>
                <a:lnTo>
                  <a:pt x="120650" y="196951"/>
                </a:lnTo>
                <a:lnTo>
                  <a:pt x="111379" y="198666"/>
                </a:lnTo>
                <a:lnTo>
                  <a:pt x="103124" y="199097"/>
                </a:lnTo>
                <a:lnTo>
                  <a:pt x="34417" y="199097"/>
                </a:lnTo>
                <a:lnTo>
                  <a:pt x="41262" y="192405"/>
                </a:lnTo>
                <a:lnTo>
                  <a:pt x="51917" y="181330"/>
                </a:lnTo>
                <a:lnTo>
                  <a:pt x="84582" y="146138"/>
                </a:lnTo>
                <a:lnTo>
                  <a:pt x="116459" y="104025"/>
                </a:lnTo>
                <a:lnTo>
                  <a:pt x="130581" y="65798"/>
                </a:lnTo>
                <a:lnTo>
                  <a:pt x="131064" y="57480"/>
                </a:lnTo>
                <a:lnTo>
                  <a:pt x="129959" y="46253"/>
                </a:lnTo>
                <a:lnTo>
                  <a:pt x="103784" y="9626"/>
                </a:lnTo>
                <a:lnTo>
                  <a:pt x="68834" y="0"/>
                </a:lnTo>
                <a:lnTo>
                  <a:pt x="56794" y="1003"/>
                </a:lnTo>
                <a:lnTo>
                  <a:pt x="19469" y="24853"/>
                </a:lnTo>
                <a:lnTo>
                  <a:pt x="6350" y="61836"/>
                </a:lnTo>
                <a:lnTo>
                  <a:pt x="12319" y="61836"/>
                </a:lnTo>
                <a:lnTo>
                  <a:pt x="15786" y="53276"/>
                </a:lnTo>
                <a:lnTo>
                  <a:pt x="20104" y="45808"/>
                </a:lnTo>
                <a:lnTo>
                  <a:pt x="52311" y="25298"/>
                </a:lnTo>
                <a:lnTo>
                  <a:pt x="60198" y="24701"/>
                </a:lnTo>
                <a:lnTo>
                  <a:pt x="68757" y="25539"/>
                </a:lnTo>
                <a:lnTo>
                  <a:pt x="100291" y="53365"/>
                </a:lnTo>
                <a:lnTo>
                  <a:pt x="103505" y="72339"/>
                </a:lnTo>
                <a:lnTo>
                  <a:pt x="102044" y="86334"/>
                </a:lnTo>
                <a:lnTo>
                  <a:pt x="80264" y="132575"/>
                </a:lnTo>
                <a:lnTo>
                  <a:pt x="48552" y="170281"/>
                </a:lnTo>
                <a:lnTo>
                  <a:pt x="0" y="217512"/>
                </a:lnTo>
                <a:lnTo>
                  <a:pt x="0" y="223481"/>
                </a:lnTo>
                <a:lnTo>
                  <a:pt x="129159" y="223481"/>
                </a:lnTo>
                <a:lnTo>
                  <a:pt x="138036" y="199097"/>
                </a:lnTo>
                <a:lnTo>
                  <a:pt x="144526" y="181330"/>
                </a:lnTo>
                <a:close/>
              </a:path>
              <a:path w="723264" h="278764">
                <a:moveTo>
                  <a:pt x="312547" y="111899"/>
                </a:moveTo>
                <a:lnTo>
                  <a:pt x="306273" y="63131"/>
                </a:lnTo>
                <a:lnTo>
                  <a:pt x="287528" y="25666"/>
                </a:lnTo>
                <a:lnTo>
                  <a:pt x="280924" y="18503"/>
                </a:lnTo>
                <a:lnTo>
                  <a:pt x="280924" y="104800"/>
                </a:lnTo>
                <a:lnTo>
                  <a:pt x="280441" y="128651"/>
                </a:lnTo>
                <a:lnTo>
                  <a:pt x="276682" y="167805"/>
                </a:lnTo>
                <a:lnTo>
                  <a:pt x="263715" y="204774"/>
                </a:lnTo>
                <a:lnTo>
                  <a:pt x="247015" y="217182"/>
                </a:lnTo>
                <a:lnTo>
                  <a:pt x="241173" y="217182"/>
                </a:lnTo>
                <a:lnTo>
                  <a:pt x="208876" y="177800"/>
                </a:lnTo>
                <a:lnTo>
                  <a:pt x="202565" y="119329"/>
                </a:lnTo>
                <a:lnTo>
                  <a:pt x="202819" y="105308"/>
                </a:lnTo>
                <a:lnTo>
                  <a:pt x="206756" y="62649"/>
                </a:lnTo>
                <a:lnTo>
                  <a:pt x="222631" y="20497"/>
                </a:lnTo>
                <a:lnTo>
                  <a:pt x="234823" y="10655"/>
                </a:lnTo>
                <a:lnTo>
                  <a:pt x="248412" y="10655"/>
                </a:lnTo>
                <a:lnTo>
                  <a:pt x="273177" y="42303"/>
                </a:lnTo>
                <a:lnTo>
                  <a:pt x="280441" y="86855"/>
                </a:lnTo>
                <a:lnTo>
                  <a:pt x="280924" y="104800"/>
                </a:lnTo>
                <a:lnTo>
                  <a:pt x="280924" y="18503"/>
                </a:lnTo>
                <a:lnTo>
                  <a:pt x="242316" y="0"/>
                </a:lnTo>
                <a:lnTo>
                  <a:pt x="234645" y="660"/>
                </a:lnTo>
                <a:lnTo>
                  <a:pt x="195389" y="27190"/>
                </a:lnTo>
                <a:lnTo>
                  <a:pt x="177317" y="64960"/>
                </a:lnTo>
                <a:lnTo>
                  <a:pt x="170942" y="115290"/>
                </a:lnTo>
                <a:lnTo>
                  <a:pt x="172034" y="136461"/>
                </a:lnTo>
                <a:lnTo>
                  <a:pt x="180848" y="174002"/>
                </a:lnTo>
                <a:lnTo>
                  <a:pt x="212001" y="218122"/>
                </a:lnTo>
                <a:lnTo>
                  <a:pt x="240665" y="227355"/>
                </a:lnTo>
                <a:lnTo>
                  <a:pt x="248653" y="226606"/>
                </a:lnTo>
                <a:lnTo>
                  <a:pt x="256819" y="224358"/>
                </a:lnTo>
                <a:lnTo>
                  <a:pt x="265125" y="220599"/>
                </a:lnTo>
                <a:lnTo>
                  <a:pt x="270586" y="217182"/>
                </a:lnTo>
                <a:lnTo>
                  <a:pt x="273558" y="215328"/>
                </a:lnTo>
                <a:lnTo>
                  <a:pt x="301625" y="176657"/>
                </a:lnTo>
                <a:lnTo>
                  <a:pt x="311848" y="130238"/>
                </a:lnTo>
                <a:lnTo>
                  <a:pt x="312547" y="111899"/>
                </a:lnTo>
                <a:close/>
              </a:path>
              <a:path w="723264" h="278764">
                <a:moveTo>
                  <a:pt x="450088" y="217512"/>
                </a:moveTo>
                <a:lnTo>
                  <a:pt x="422529" y="25996"/>
                </a:lnTo>
                <a:lnTo>
                  <a:pt x="422529" y="0"/>
                </a:lnTo>
                <a:lnTo>
                  <a:pt x="417195" y="0"/>
                </a:lnTo>
                <a:lnTo>
                  <a:pt x="363855" y="25996"/>
                </a:lnTo>
                <a:lnTo>
                  <a:pt x="366268" y="31000"/>
                </a:lnTo>
                <a:lnTo>
                  <a:pt x="373380" y="27660"/>
                </a:lnTo>
                <a:lnTo>
                  <a:pt x="378968" y="25996"/>
                </a:lnTo>
                <a:lnTo>
                  <a:pt x="385699" y="25996"/>
                </a:lnTo>
                <a:lnTo>
                  <a:pt x="388112" y="26797"/>
                </a:lnTo>
                <a:lnTo>
                  <a:pt x="395859" y="198018"/>
                </a:lnTo>
                <a:lnTo>
                  <a:pt x="395224" y="205905"/>
                </a:lnTo>
                <a:lnTo>
                  <a:pt x="392938" y="211188"/>
                </a:lnTo>
                <a:lnTo>
                  <a:pt x="390779" y="213283"/>
                </a:lnTo>
                <a:lnTo>
                  <a:pt x="387731" y="214845"/>
                </a:lnTo>
                <a:lnTo>
                  <a:pt x="384810" y="216408"/>
                </a:lnTo>
                <a:lnTo>
                  <a:pt x="378079" y="217297"/>
                </a:lnTo>
                <a:lnTo>
                  <a:pt x="367792" y="217512"/>
                </a:lnTo>
                <a:lnTo>
                  <a:pt x="367792" y="223481"/>
                </a:lnTo>
                <a:lnTo>
                  <a:pt x="450088" y="223481"/>
                </a:lnTo>
                <a:lnTo>
                  <a:pt x="450088" y="217512"/>
                </a:lnTo>
                <a:close/>
              </a:path>
              <a:path w="723264" h="278764">
                <a:moveTo>
                  <a:pt x="641858" y="4521"/>
                </a:moveTo>
                <a:lnTo>
                  <a:pt x="524510" y="4521"/>
                </a:lnTo>
                <a:lnTo>
                  <a:pt x="503555" y="56349"/>
                </a:lnTo>
                <a:lnTo>
                  <a:pt x="508254" y="58127"/>
                </a:lnTo>
                <a:lnTo>
                  <a:pt x="512673" y="50888"/>
                </a:lnTo>
                <a:lnTo>
                  <a:pt x="517779" y="44640"/>
                </a:lnTo>
                <a:lnTo>
                  <a:pt x="556006" y="30835"/>
                </a:lnTo>
                <a:lnTo>
                  <a:pt x="616204" y="30835"/>
                </a:lnTo>
                <a:lnTo>
                  <a:pt x="550799" y="228003"/>
                </a:lnTo>
                <a:lnTo>
                  <a:pt x="568960" y="228003"/>
                </a:lnTo>
                <a:lnTo>
                  <a:pt x="635088" y="30835"/>
                </a:lnTo>
                <a:lnTo>
                  <a:pt x="641858" y="10655"/>
                </a:lnTo>
                <a:lnTo>
                  <a:pt x="641858" y="4521"/>
                </a:lnTo>
                <a:close/>
              </a:path>
              <a:path w="723264" h="278764">
                <a:moveTo>
                  <a:pt x="723265" y="225094"/>
                </a:moveTo>
                <a:lnTo>
                  <a:pt x="703072" y="191185"/>
                </a:lnTo>
                <a:lnTo>
                  <a:pt x="690118" y="191185"/>
                </a:lnTo>
                <a:lnTo>
                  <a:pt x="685165" y="193065"/>
                </a:lnTo>
                <a:lnTo>
                  <a:pt x="677164" y="200609"/>
                </a:lnTo>
                <a:lnTo>
                  <a:pt x="675132" y="205130"/>
                </a:lnTo>
                <a:lnTo>
                  <a:pt x="675132" y="215887"/>
                </a:lnTo>
                <a:lnTo>
                  <a:pt x="676656" y="220192"/>
                </a:lnTo>
                <a:lnTo>
                  <a:pt x="682879" y="226441"/>
                </a:lnTo>
                <a:lnTo>
                  <a:pt x="687070" y="228003"/>
                </a:lnTo>
                <a:lnTo>
                  <a:pt x="694563" y="228003"/>
                </a:lnTo>
                <a:lnTo>
                  <a:pt x="696595" y="227520"/>
                </a:lnTo>
                <a:lnTo>
                  <a:pt x="702564" y="224396"/>
                </a:lnTo>
                <a:lnTo>
                  <a:pt x="705104" y="223316"/>
                </a:lnTo>
                <a:lnTo>
                  <a:pt x="707009" y="223316"/>
                </a:lnTo>
                <a:lnTo>
                  <a:pt x="707771" y="223799"/>
                </a:lnTo>
                <a:lnTo>
                  <a:pt x="709549" y="226174"/>
                </a:lnTo>
                <a:lnTo>
                  <a:pt x="710057" y="227901"/>
                </a:lnTo>
                <a:lnTo>
                  <a:pt x="710057" y="229946"/>
                </a:lnTo>
                <a:lnTo>
                  <a:pt x="689876" y="264439"/>
                </a:lnTo>
                <a:lnTo>
                  <a:pt x="675132" y="271437"/>
                </a:lnTo>
                <a:lnTo>
                  <a:pt x="675132" y="278549"/>
                </a:lnTo>
                <a:lnTo>
                  <a:pt x="711708" y="256019"/>
                </a:lnTo>
                <a:lnTo>
                  <a:pt x="722528" y="233273"/>
                </a:lnTo>
                <a:lnTo>
                  <a:pt x="723265" y="225094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202815" y="5713526"/>
            <a:ext cx="843280" cy="229235"/>
          </a:xfrm>
          <a:custGeom>
            <a:avLst/>
            <a:gdLst/>
            <a:ahLst/>
            <a:cxnLst/>
            <a:rect l="l" t="t" r="r" b="b"/>
            <a:pathLst>
              <a:path w="843280" h="229235">
                <a:moveTo>
                  <a:pt x="93853" y="5016"/>
                </a:moveTo>
                <a:lnTo>
                  <a:pt x="0" y="5016"/>
                </a:lnTo>
                <a:lnTo>
                  <a:pt x="0" y="10985"/>
                </a:lnTo>
                <a:lnTo>
                  <a:pt x="12954" y="10985"/>
                </a:lnTo>
                <a:lnTo>
                  <a:pt x="17907" y="12280"/>
                </a:lnTo>
                <a:lnTo>
                  <a:pt x="22606" y="14859"/>
                </a:lnTo>
                <a:lnTo>
                  <a:pt x="25908" y="16802"/>
                </a:lnTo>
                <a:lnTo>
                  <a:pt x="28194" y="19113"/>
                </a:lnTo>
                <a:lnTo>
                  <a:pt x="29210" y="21805"/>
                </a:lnTo>
                <a:lnTo>
                  <a:pt x="30607" y="25361"/>
                </a:lnTo>
                <a:lnTo>
                  <a:pt x="31369" y="32677"/>
                </a:lnTo>
                <a:lnTo>
                  <a:pt x="31369" y="198361"/>
                </a:lnTo>
                <a:lnTo>
                  <a:pt x="29972" y="206641"/>
                </a:lnTo>
                <a:lnTo>
                  <a:pt x="27432" y="210096"/>
                </a:lnTo>
                <a:lnTo>
                  <a:pt x="23368" y="215366"/>
                </a:lnTo>
                <a:lnTo>
                  <a:pt x="16764" y="218008"/>
                </a:lnTo>
                <a:lnTo>
                  <a:pt x="0" y="218008"/>
                </a:lnTo>
                <a:lnTo>
                  <a:pt x="0" y="223977"/>
                </a:lnTo>
                <a:lnTo>
                  <a:pt x="93853" y="223977"/>
                </a:lnTo>
                <a:lnTo>
                  <a:pt x="93853" y="218008"/>
                </a:lnTo>
                <a:lnTo>
                  <a:pt x="80772" y="218008"/>
                </a:lnTo>
                <a:lnTo>
                  <a:pt x="75819" y="216712"/>
                </a:lnTo>
                <a:lnTo>
                  <a:pt x="71247" y="214122"/>
                </a:lnTo>
                <a:lnTo>
                  <a:pt x="67691" y="212191"/>
                </a:lnTo>
                <a:lnTo>
                  <a:pt x="65532" y="209880"/>
                </a:lnTo>
                <a:lnTo>
                  <a:pt x="64389" y="207187"/>
                </a:lnTo>
                <a:lnTo>
                  <a:pt x="62992" y="203631"/>
                </a:lnTo>
                <a:lnTo>
                  <a:pt x="62357" y="196316"/>
                </a:lnTo>
                <a:lnTo>
                  <a:pt x="62357" y="30632"/>
                </a:lnTo>
                <a:lnTo>
                  <a:pt x="63627" y="22339"/>
                </a:lnTo>
                <a:lnTo>
                  <a:pt x="66294" y="18897"/>
                </a:lnTo>
                <a:lnTo>
                  <a:pt x="70485" y="13627"/>
                </a:lnTo>
                <a:lnTo>
                  <a:pt x="76962" y="10985"/>
                </a:lnTo>
                <a:lnTo>
                  <a:pt x="93853" y="10985"/>
                </a:lnTo>
                <a:lnTo>
                  <a:pt x="93853" y="5016"/>
                </a:lnTo>
                <a:close/>
              </a:path>
              <a:path w="843280" h="229235">
                <a:moveTo>
                  <a:pt x="267589" y="168109"/>
                </a:moveTo>
                <a:lnTo>
                  <a:pt x="254266" y="131927"/>
                </a:lnTo>
                <a:lnTo>
                  <a:pt x="216547" y="104813"/>
                </a:lnTo>
                <a:lnTo>
                  <a:pt x="202438" y="97053"/>
                </a:lnTo>
                <a:lnTo>
                  <a:pt x="185305" y="87477"/>
                </a:lnTo>
                <a:lnTo>
                  <a:pt x="150114" y="59270"/>
                </a:lnTo>
                <a:lnTo>
                  <a:pt x="147828" y="53187"/>
                </a:lnTo>
                <a:lnTo>
                  <a:pt x="147840" y="46278"/>
                </a:lnTo>
                <a:lnTo>
                  <a:pt x="171221" y="15494"/>
                </a:lnTo>
                <a:lnTo>
                  <a:pt x="186563" y="12928"/>
                </a:lnTo>
                <a:lnTo>
                  <a:pt x="193916" y="13411"/>
                </a:lnTo>
                <a:lnTo>
                  <a:pt x="232524" y="34899"/>
                </a:lnTo>
                <a:lnTo>
                  <a:pt x="247142" y="75742"/>
                </a:lnTo>
                <a:lnTo>
                  <a:pt x="253111" y="75742"/>
                </a:lnTo>
                <a:lnTo>
                  <a:pt x="253111" y="12928"/>
                </a:lnTo>
                <a:lnTo>
                  <a:pt x="253111" y="12598"/>
                </a:lnTo>
                <a:lnTo>
                  <a:pt x="253111" y="0"/>
                </a:lnTo>
                <a:lnTo>
                  <a:pt x="247142" y="0"/>
                </a:lnTo>
                <a:lnTo>
                  <a:pt x="245999" y="5067"/>
                </a:lnTo>
                <a:lnTo>
                  <a:pt x="244602" y="8432"/>
                </a:lnTo>
                <a:lnTo>
                  <a:pt x="241046" y="11772"/>
                </a:lnTo>
                <a:lnTo>
                  <a:pt x="238760" y="12598"/>
                </a:lnTo>
                <a:lnTo>
                  <a:pt x="233553" y="12598"/>
                </a:lnTo>
                <a:lnTo>
                  <a:pt x="229235" y="11252"/>
                </a:lnTo>
                <a:lnTo>
                  <a:pt x="223266" y="8559"/>
                </a:lnTo>
                <a:lnTo>
                  <a:pt x="213588" y="4826"/>
                </a:lnTo>
                <a:lnTo>
                  <a:pt x="204216" y="2146"/>
                </a:lnTo>
                <a:lnTo>
                  <a:pt x="195110" y="546"/>
                </a:lnTo>
                <a:lnTo>
                  <a:pt x="186309" y="0"/>
                </a:lnTo>
                <a:lnTo>
                  <a:pt x="172923" y="1066"/>
                </a:lnTo>
                <a:lnTo>
                  <a:pt x="132295" y="25971"/>
                </a:lnTo>
                <a:lnTo>
                  <a:pt x="122262" y="59270"/>
                </a:lnTo>
                <a:lnTo>
                  <a:pt x="122555" y="64300"/>
                </a:lnTo>
                <a:lnTo>
                  <a:pt x="140728" y="98399"/>
                </a:lnTo>
                <a:lnTo>
                  <a:pt x="173228" y="120827"/>
                </a:lnTo>
                <a:lnTo>
                  <a:pt x="198945" y="135496"/>
                </a:lnTo>
                <a:lnTo>
                  <a:pt x="208876" y="141325"/>
                </a:lnTo>
                <a:lnTo>
                  <a:pt x="237363" y="169722"/>
                </a:lnTo>
                <a:lnTo>
                  <a:pt x="238887" y="175158"/>
                </a:lnTo>
                <a:lnTo>
                  <a:pt x="238887" y="180543"/>
                </a:lnTo>
                <a:lnTo>
                  <a:pt x="213360" y="213728"/>
                </a:lnTo>
                <a:lnTo>
                  <a:pt x="195326" y="216382"/>
                </a:lnTo>
                <a:lnTo>
                  <a:pt x="186740" y="215900"/>
                </a:lnTo>
                <a:lnTo>
                  <a:pt x="150520" y="199898"/>
                </a:lnTo>
                <a:lnTo>
                  <a:pt x="132448" y="164947"/>
                </a:lnTo>
                <a:lnTo>
                  <a:pt x="130175" y="153898"/>
                </a:lnTo>
                <a:lnTo>
                  <a:pt x="124206" y="153898"/>
                </a:lnTo>
                <a:lnTo>
                  <a:pt x="124206" y="228981"/>
                </a:lnTo>
                <a:lnTo>
                  <a:pt x="130175" y="228981"/>
                </a:lnTo>
                <a:lnTo>
                  <a:pt x="130937" y="223926"/>
                </a:lnTo>
                <a:lnTo>
                  <a:pt x="132080" y="220586"/>
                </a:lnTo>
                <a:lnTo>
                  <a:pt x="133832" y="218859"/>
                </a:lnTo>
                <a:lnTo>
                  <a:pt x="135255" y="217360"/>
                </a:lnTo>
                <a:lnTo>
                  <a:pt x="137414" y="216547"/>
                </a:lnTo>
                <a:lnTo>
                  <a:pt x="142875" y="216547"/>
                </a:lnTo>
                <a:lnTo>
                  <a:pt x="149479" y="218249"/>
                </a:lnTo>
                <a:lnTo>
                  <a:pt x="170561" y="225031"/>
                </a:lnTo>
                <a:lnTo>
                  <a:pt x="177419" y="226987"/>
                </a:lnTo>
                <a:lnTo>
                  <a:pt x="186309" y="228498"/>
                </a:lnTo>
                <a:lnTo>
                  <a:pt x="192278" y="228981"/>
                </a:lnTo>
                <a:lnTo>
                  <a:pt x="198628" y="228981"/>
                </a:lnTo>
                <a:lnTo>
                  <a:pt x="213144" y="227863"/>
                </a:lnTo>
                <a:lnTo>
                  <a:pt x="226263" y="224485"/>
                </a:lnTo>
                <a:lnTo>
                  <a:pt x="237959" y="218859"/>
                </a:lnTo>
                <a:lnTo>
                  <a:pt x="240982" y="216547"/>
                </a:lnTo>
                <a:lnTo>
                  <a:pt x="241198" y="216382"/>
                </a:lnTo>
                <a:lnTo>
                  <a:pt x="248285" y="210972"/>
                </a:lnTo>
                <a:lnTo>
                  <a:pt x="256755" y="201549"/>
                </a:lnTo>
                <a:lnTo>
                  <a:pt x="262788" y="191262"/>
                </a:lnTo>
                <a:lnTo>
                  <a:pt x="266382" y="180111"/>
                </a:lnTo>
                <a:lnTo>
                  <a:pt x="267589" y="168109"/>
                </a:lnTo>
                <a:close/>
              </a:path>
              <a:path w="843280" h="229235">
                <a:moveTo>
                  <a:pt x="488315" y="164071"/>
                </a:moveTo>
                <a:lnTo>
                  <a:pt x="472694" y="127736"/>
                </a:lnTo>
                <a:lnTo>
                  <a:pt x="450850" y="115620"/>
                </a:lnTo>
                <a:lnTo>
                  <a:pt x="450850" y="166814"/>
                </a:lnTo>
                <a:lnTo>
                  <a:pt x="449897" y="176123"/>
                </a:lnTo>
                <a:lnTo>
                  <a:pt x="416750" y="209232"/>
                </a:lnTo>
                <a:lnTo>
                  <a:pt x="391033" y="212509"/>
                </a:lnTo>
                <a:lnTo>
                  <a:pt x="381863" y="212242"/>
                </a:lnTo>
                <a:lnTo>
                  <a:pt x="372643" y="211429"/>
                </a:lnTo>
                <a:lnTo>
                  <a:pt x="363385" y="210070"/>
                </a:lnTo>
                <a:lnTo>
                  <a:pt x="354076" y="208153"/>
                </a:lnTo>
                <a:lnTo>
                  <a:pt x="354076" y="118364"/>
                </a:lnTo>
                <a:lnTo>
                  <a:pt x="356870" y="117830"/>
                </a:lnTo>
                <a:lnTo>
                  <a:pt x="360807" y="117449"/>
                </a:lnTo>
                <a:lnTo>
                  <a:pt x="370205" y="117030"/>
                </a:lnTo>
                <a:lnTo>
                  <a:pt x="375920" y="116916"/>
                </a:lnTo>
                <a:lnTo>
                  <a:pt x="382651" y="116916"/>
                </a:lnTo>
                <a:lnTo>
                  <a:pt x="421386" y="123698"/>
                </a:lnTo>
                <a:lnTo>
                  <a:pt x="449135" y="154305"/>
                </a:lnTo>
                <a:lnTo>
                  <a:pt x="450850" y="166814"/>
                </a:lnTo>
                <a:lnTo>
                  <a:pt x="450850" y="115620"/>
                </a:lnTo>
                <a:lnTo>
                  <a:pt x="449287" y="115023"/>
                </a:lnTo>
                <a:lnTo>
                  <a:pt x="438658" y="112229"/>
                </a:lnTo>
                <a:lnTo>
                  <a:pt x="447789" y="108673"/>
                </a:lnTo>
                <a:lnTo>
                  <a:pt x="453034" y="105778"/>
                </a:lnTo>
                <a:lnTo>
                  <a:pt x="455777" y="104267"/>
                </a:lnTo>
                <a:lnTo>
                  <a:pt x="462597" y="99021"/>
                </a:lnTo>
                <a:lnTo>
                  <a:pt x="478155" y="63461"/>
                </a:lnTo>
                <a:lnTo>
                  <a:pt x="477354" y="54140"/>
                </a:lnTo>
                <a:lnTo>
                  <a:pt x="449834" y="16941"/>
                </a:lnTo>
                <a:lnTo>
                  <a:pt x="444500" y="14490"/>
                </a:lnTo>
                <a:lnTo>
                  <a:pt x="444500" y="62179"/>
                </a:lnTo>
                <a:lnTo>
                  <a:pt x="444500" y="70459"/>
                </a:lnTo>
                <a:lnTo>
                  <a:pt x="419989" y="100685"/>
                </a:lnTo>
                <a:lnTo>
                  <a:pt x="384556" y="105778"/>
                </a:lnTo>
                <a:lnTo>
                  <a:pt x="378460" y="105778"/>
                </a:lnTo>
                <a:lnTo>
                  <a:pt x="372745" y="105587"/>
                </a:lnTo>
                <a:lnTo>
                  <a:pt x="362585" y="104838"/>
                </a:lnTo>
                <a:lnTo>
                  <a:pt x="357974" y="104267"/>
                </a:lnTo>
                <a:lnTo>
                  <a:pt x="354076" y="103517"/>
                </a:lnTo>
                <a:lnTo>
                  <a:pt x="354076" y="19380"/>
                </a:lnTo>
                <a:lnTo>
                  <a:pt x="360680" y="17830"/>
                </a:lnTo>
                <a:lnTo>
                  <a:pt x="367741" y="16725"/>
                </a:lnTo>
                <a:lnTo>
                  <a:pt x="375196" y="16065"/>
                </a:lnTo>
                <a:lnTo>
                  <a:pt x="383032" y="15836"/>
                </a:lnTo>
                <a:lnTo>
                  <a:pt x="397167" y="16687"/>
                </a:lnTo>
                <a:lnTo>
                  <a:pt x="435597" y="36537"/>
                </a:lnTo>
                <a:lnTo>
                  <a:pt x="444500" y="62179"/>
                </a:lnTo>
                <a:lnTo>
                  <a:pt x="444500" y="14490"/>
                </a:lnTo>
                <a:lnTo>
                  <a:pt x="398538" y="5257"/>
                </a:lnTo>
                <a:lnTo>
                  <a:pt x="385953" y="5016"/>
                </a:lnTo>
                <a:lnTo>
                  <a:pt x="291338" y="5016"/>
                </a:lnTo>
                <a:lnTo>
                  <a:pt x="291338" y="10985"/>
                </a:lnTo>
                <a:lnTo>
                  <a:pt x="307848" y="10985"/>
                </a:lnTo>
                <a:lnTo>
                  <a:pt x="314198" y="13360"/>
                </a:lnTo>
                <a:lnTo>
                  <a:pt x="322961" y="43764"/>
                </a:lnTo>
                <a:lnTo>
                  <a:pt x="322961" y="197497"/>
                </a:lnTo>
                <a:lnTo>
                  <a:pt x="321818" y="205511"/>
                </a:lnTo>
                <a:lnTo>
                  <a:pt x="315341" y="215099"/>
                </a:lnTo>
                <a:lnTo>
                  <a:pt x="308737" y="218008"/>
                </a:lnTo>
                <a:lnTo>
                  <a:pt x="291338" y="218008"/>
                </a:lnTo>
                <a:lnTo>
                  <a:pt x="291338" y="223977"/>
                </a:lnTo>
                <a:lnTo>
                  <a:pt x="394716" y="223977"/>
                </a:lnTo>
                <a:lnTo>
                  <a:pt x="412000" y="223558"/>
                </a:lnTo>
                <a:lnTo>
                  <a:pt x="449707" y="217119"/>
                </a:lnTo>
                <a:lnTo>
                  <a:pt x="459219" y="212509"/>
                </a:lnTo>
                <a:lnTo>
                  <a:pt x="465772" y="208241"/>
                </a:lnTo>
                <a:lnTo>
                  <a:pt x="487667" y="172148"/>
                </a:lnTo>
                <a:lnTo>
                  <a:pt x="488315" y="164071"/>
                </a:lnTo>
                <a:close/>
              </a:path>
              <a:path w="843280" h="229235">
                <a:moveTo>
                  <a:pt x="741045" y="5016"/>
                </a:moveTo>
                <a:lnTo>
                  <a:pt x="664845" y="5016"/>
                </a:lnTo>
                <a:lnTo>
                  <a:pt x="664845" y="10985"/>
                </a:lnTo>
                <a:lnTo>
                  <a:pt x="680974" y="10985"/>
                </a:lnTo>
                <a:lnTo>
                  <a:pt x="687324" y="13246"/>
                </a:lnTo>
                <a:lnTo>
                  <a:pt x="695833" y="42964"/>
                </a:lnTo>
                <a:lnTo>
                  <a:pt x="695833" y="169240"/>
                </a:lnTo>
                <a:lnTo>
                  <a:pt x="599605" y="51193"/>
                </a:lnTo>
                <a:lnTo>
                  <a:pt x="561975" y="5016"/>
                </a:lnTo>
                <a:lnTo>
                  <a:pt x="502539" y="5016"/>
                </a:lnTo>
                <a:lnTo>
                  <a:pt x="502539" y="10985"/>
                </a:lnTo>
                <a:lnTo>
                  <a:pt x="508889" y="10985"/>
                </a:lnTo>
                <a:lnTo>
                  <a:pt x="513588" y="11468"/>
                </a:lnTo>
                <a:lnTo>
                  <a:pt x="516763" y="12446"/>
                </a:lnTo>
                <a:lnTo>
                  <a:pt x="523113" y="14490"/>
                </a:lnTo>
                <a:lnTo>
                  <a:pt x="527939" y="16687"/>
                </a:lnTo>
                <a:lnTo>
                  <a:pt x="531114" y="19062"/>
                </a:lnTo>
                <a:lnTo>
                  <a:pt x="534416" y="21424"/>
                </a:lnTo>
                <a:lnTo>
                  <a:pt x="539242" y="26327"/>
                </a:lnTo>
                <a:lnTo>
                  <a:pt x="545592" y="33756"/>
                </a:lnTo>
                <a:lnTo>
                  <a:pt x="545592" y="198297"/>
                </a:lnTo>
                <a:lnTo>
                  <a:pt x="544449" y="206159"/>
                </a:lnTo>
                <a:lnTo>
                  <a:pt x="542036" y="209600"/>
                </a:lnTo>
                <a:lnTo>
                  <a:pt x="538226" y="215201"/>
                </a:lnTo>
                <a:lnTo>
                  <a:pt x="531622" y="218008"/>
                </a:lnTo>
                <a:lnTo>
                  <a:pt x="514604" y="218008"/>
                </a:lnTo>
                <a:lnTo>
                  <a:pt x="514604" y="223977"/>
                </a:lnTo>
                <a:lnTo>
                  <a:pt x="590804" y="223977"/>
                </a:lnTo>
                <a:lnTo>
                  <a:pt x="590804" y="218008"/>
                </a:lnTo>
                <a:lnTo>
                  <a:pt x="574548" y="218008"/>
                </a:lnTo>
                <a:lnTo>
                  <a:pt x="568325" y="215747"/>
                </a:lnTo>
                <a:lnTo>
                  <a:pt x="559816" y="186029"/>
                </a:lnTo>
                <a:lnTo>
                  <a:pt x="559816" y="51193"/>
                </a:lnTo>
                <a:lnTo>
                  <a:pt x="704215" y="227533"/>
                </a:lnTo>
                <a:lnTo>
                  <a:pt x="710057" y="227533"/>
                </a:lnTo>
                <a:lnTo>
                  <a:pt x="710057" y="169240"/>
                </a:lnTo>
                <a:lnTo>
                  <a:pt x="710057" y="30683"/>
                </a:lnTo>
                <a:lnTo>
                  <a:pt x="711200" y="22834"/>
                </a:lnTo>
                <a:lnTo>
                  <a:pt x="713486" y="19380"/>
                </a:lnTo>
                <a:lnTo>
                  <a:pt x="717423" y="13792"/>
                </a:lnTo>
                <a:lnTo>
                  <a:pt x="724027" y="10985"/>
                </a:lnTo>
                <a:lnTo>
                  <a:pt x="741045" y="10985"/>
                </a:lnTo>
                <a:lnTo>
                  <a:pt x="741045" y="5016"/>
                </a:lnTo>
                <a:close/>
              </a:path>
              <a:path w="843280" h="229235">
                <a:moveTo>
                  <a:pt x="843064" y="137591"/>
                </a:moveTo>
                <a:lnTo>
                  <a:pt x="759587" y="137591"/>
                </a:lnTo>
                <a:lnTo>
                  <a:pt x="759587" y="161963"/>
                </a:lnTo>
                <a:lnTo>
                  <a:pt x="843064" y="161963"/>
                </a:lnTo>
                <a:lnTo>
                  <a:pt x="843064" y="137591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176651" y="5714022"/>
            <a:ext cx="265430" cy="227965"/>
          </a:xfrm>
          <a:custGeom>
            <a:avLst/>
            <a:gdLst/>
            <a:ahLst/>
            <a:cxnLst/>
            <a:rect l="l" t="t" r="r" b="b"/>
            <a:pathLst>
              <a:path w="265429" h="227964">
                <a:moveTo>
                  <a:pt x="58674" y="25996"/>
                </a:moveTo>
                <a:lnTo>
                  <a:pt x="21843" y="25996"/>
                </a:lnTo>
                <a:lnTo>
                  <a:pt x="24256" y="26796"/>
                </a:lnTo>
                <a:lnTo>
                  <a:pt x="26288" y="28409"/>
                </a:lnTo>
                <a:lnTo>
                  <a:pt x="32004" y="198018"/>
                </a:lnTo>
                <a:lnTo>
                  <a:pt x="31368" y="205905"/>
                </a:lnTo>
                <a:lnTo>
                  <a:pt x="29082" y="211188"/>
                </a:lnTo>
                <a:lnTo>
                  <a:pt x="26924" y="213283"/>
                </a:lnTo>
                <a:lnTo>
                  <a:pt x="23875" y="214845"/>
                </a:lnTo>
                <a:lnTo>
                  <a:pt x="20955" y="216407"/>
                </a:lnTo>
                <a:lnTo>
                  <a:pt x="14224" y="217297"/>
                </a:lnTo>
                <a:lnTo>
                  <a:pt x="3937" y="217512"/>
                </a:lnTo>
                <a:lnTo>
                  <a:pt x="3937" y="223481"/>
                </a:lnTo>
                <a:lnTo>
                  <a:pt x="86233" y="223481"/>
                </a:lnTo>
                <a:lnTo>
                  <a:pt x="86233" y="217512"/>
                </a:lnTo>
                <a:lnTo>
                  <a:pt x="76326" y="217297"/>
                </a:lnTo>
                <a:lnTo>
                  <a:pt x="69723" y="216382"/>
                </a:lnTo>
                <a:lnTo>
                  <a:pt x="63373" y="213144"/>
                </a:lnTo>
                <a:lnTo>
                  <a:pt x="61213" y="210832"/>
                </a:lnTo>
                <a:lnTo>
                  <a:pt x="59181" y="204800"/>
                </a:lnTo>
                <a:lnTo>
                  <a:pt x="58731" y="198018"/>
                </a:lnTo>
                <a:lnTo>
                  <a:pt x="58674" y="25996"/>
                </a:lnTo>
                <a:close/>
              </a:path>
              <a:path w="265429" h="227964">
                <a:moveTo>
                  <a:pt x="58674" y="0"/>
                </a:moveTo>
                <a:lnTo>
                  <a:pt x="53340" y="0"/>
                </a:lnTo>
                <a:lnTo>
                  <a:pt x="0" y="25996"/>
                </a:lnTo>
                <a:lnTo>
                  <a:pt x="2412" y="31000"/>
                </a:lnTo>
                <a:lnTo>
                  <a:pt x="9525" y="27660"/>
                </a:lnTo>
                <a:lnTo>
                  <a:pt x="15112" y="25996"/>
                </a:lnTo>
                <a:lnTo>
                  <a:pt x="58674" y="25996"/>
                </a:lnTo>
                <a:lnTo>
                  <a:pt x="58674" y="0"/>
                </a:lnTo>
                <a:close/>
              </a:path>
              <a:path w="265429" h="227964">
                <a:moveTo>
                  <a:pt x="156337" y="198285"/>
                </a:moveTo>
                <a:lnTo>
                  <a:pt x="150113" y="198285"/>
                </a:lnTo>
                <a:lnTo>
                  <a:pt x="147065" y="199478"/>
                </a:lnTo>
                <a:lnTo>
                  <a:pt x="141986" y="204215"/>
                </a:lnTo>
                <a:lnTo>
                  <a:pt x="140843" y="206959"/>
                </a:lnTo>
                <a:lnTo>
                  <a:pt x="140843" y="214274"/>
                </a:lnTo>
                <a:lnTo>
                  <a:pt x="178943" y="227355"/>
                </a:lnTo>
                <a:lnTo>
                  <a:pt x="199939" y="225659"/>
                </a:lnTo>
                <a:lnTo>
                  <a:pt x="218328" y="220573"/>
                </a:lnTo>
                <a:lnTo>
                  <a:pt x="231822" y="213309"/>
                </a:lnTo>
                <a:lnTo>
                  <a:pt x="195961" y="213309"/>
                </a:lnTo>
                <a:lnTo>
                  <a:pt x="191770" y="212712"/>
                </a:lnTo>
                <a:lnTo>
                  <a:pt x="187833" y="211531"/>
                </a:lnTo>
                <a:lnTo>
                  <a:pt x="185293" y="210883"/>
                </a:lnTo>
                <a:lnTo>
                  <a:pt x="180848" y="208864"/>
                </a:lnTo>
                <a:lnTo>
                  <a:pt x="167894" y="202082"/>
                </a:lnTo>
                <a:lnTo>
                  <a:pt x="163829" y="200126"/>
                </a:lnTo>
                <a:lnTo>
                  <a:pt x="161925" y="199580"/>
                </a:lnTo>
                <a:lnTo>
                  <a:pt x="159131" y="198716"/>
                </a:lnTo>
                <a:lnTo>
                  <a:pt x="156337" y="198285"/>
                </a:lnTo>
                <a:close/>
              </a:path>
              <a:path w="265429" h="227964">
                <a:moveTo>
                  <a:pt x="247328" y="21958"/>
                </a:moveTo>
                <a:lnTo>
                  <a:pt x="191388" y="21958"/>
                </a:lnTo>
                <a:lnTo>
                  <a:pt x="198794" y="22598"/>
                </a:lnTo>
                <a:lnTo>
                  <a:pt x="205581" y="24520"/>
                </a:lnTo>
                <a:lnTo>
                  <a:pt x="227711" y="59093"/>
                </a:lnTo>
                <a:lnTo>
                  <a:pt x="227711" y="67602"/>
                </a:lnTo>
                <a:lnTo>
                  <a:pt x="203200" y="100761"/>
                </a:lnTo>
                <a:lnTo>
                  <a:pt x="177546" y="109956"/>
                </a:lnTo>
                <a:lnTo>
                  <a:pt x="177546" y="114807"/>
                </a:lnTo>
                <a:lnTo>
                  <a:pt x="191135" y="114807"/>
                </a:lnTo>
                <a:lnTo>
                  <a:pt x="199389" y="116560"/>
                </a:lnTo>
                <a:lnTo>
                  <a:pt x="232918" y="139458"/>
                </a:lnTo>
                <a:lnTo>
                  <a:pt x="241426" y="170357"/>
                </a:lnTo>
                <a:lnTo>
                  <a:pt x="240665" y="178782"/>
                </a:lnTo>
                <a:lnTo>
                  <a:pt x="215931" y="210118"/>
                </a:lnTo>
                <a:lnTo>
                  <a:pt x="200533" y="213309"/>
                </a:lnTo>
                <a:lnTo>
                  <a:pt x="231822" y="213309"/>
                </a:lnTo>
                <a:lnTo>
                  <a:pt x="260746" y="177503"/>
                </a:lnTo>
                <a:lnTo>
                  <a:pt x="265302" y="150977"/>
                </a:lnTo>
                <a:lnTo>
                  <a:pt x="264658" y="141366"/>
                </a:lnTo>
                <a:lnTo>
                  <a:pt x="242125" y="103422"/>
                </a:lnTo>
                <a:lnTo>
                  <a:pt x="224409" y="93814"/>
                </a:lnTo>
                <a:lnTo>
                  <a:pt x="237577" y="81160"/>
                </a:lnTo>
                <a:lnTo>
                  <a:pt x="246983" y="68707"/>
                </a:lnTo>
                <a:lnTo>
                  <a:pt x="252626" y="56453"/>
                </a:lnTo>
                <a:lnTo>
                  <a:pt x="254508" y="44399"/>
                </a:lnTo>
                <a:lnTo>
                  <a:pt x="253887" y="37736"/>
                </a:lnTo>
                <a:lnTo>
                  <a:pt x="253781" y="37035"/>
                </a:lnTo>
                <a:lnTo>
                  <a:pt x="251840" y="30310"/>
                </a:lnTo>
                <a:lnTo>
                  <a:pt x="248507" y="23598"/>
                </a:lnTo>
                <a:lnTo>
                  <a:pt x="247328" y="21958"/>
                </a:lnTo>
                <a:close/>
              </a:path>
              <a:path w="265429" h="227964">
                <a:moveTo>
                  <a:pt x="203453" y="0"/>
                </a:moveTo>
                <a:lnTo>
                  <a:pt x="160986" y="18670"/>
                </a:lnTo>
                <a:lnTo>
                  <a:pt x="144145" y="46177"/>
                </a:lnTo>
                <a:lnTo>
                  <a:pt x="149478" y="48768"/>
                </a:lnTo>
                <a:lnTo>
                  <a:pt x="158384" y="37035"/>
                </a:lnTo>
                <a:lnTo>
                  <a:pt x="168338" y="28657"/>
                </a:lnTo>
                <a:lnTo>
                  <a:pt x="179339" y="23632"/>
                </a:lnTo>
                <a:lnTo>
                  <a:pt x="191388" y="21958"/>
                </a:lnTo>
                <a:lnTo>
                  <a:pt x="247328" y="21958"/>
                </a:lnTo>
                <a:lnTo>
                  <a:pt x="243839" y="17106"/>
                </a:lnTo>
                <a:lnTo>
                  <a:pt x="236029" y="9622"/>
                </a:lnTo>
                <a:lnTo>
                  <a:pt x="226695" y="4276"/>
                </a:lnTo>
                <a:lnTo>
                  <a:pt x="215836" y="1069"/>
                </a:lnTo>
                <a:lnTo>
                  <a:pt x="203453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498596" y="5785065"/>
            <a:ext cx="36195" cy="157480"/>
          </a:xfrm>
          <a:custGeom>
            <a:avLst/>
            <a:gdLst/>
            <a:ahLst/>
            <a:cxnLst/>
            <a:rect l="l" t="t" r="r" b="b"/>
            <a:pathLst>
              <a:path w="36195" h="157479">
                <a:moveTo>
                  <a:pt x="23113" y="0"/>
                </a:moveTo>
                <a:lnTo>
                  <a:pt x="13207" y="0"/>
                </a:lnTo>
                <a:lnTo>
                  <a:pt x="9016" y="1752"/>
                </a:lnTo>
                <a:lnTo>
                  <a:pt x="5587" y="5245"/>
                </a:lnTo>
                <a:lnTo>
                  <a:pt x="2031" y="8750"/>
                </a:lnTo>
                <a:lnTo>
                  <a:pt x="253" y="12979"/>
                </a:lnTo>
                <a:lnTo>
                  <a:pt x="253" y="22872"/>
                </a:lnTo>
                <a:lnTo>
                  <a:pt x="2031" y="27101"/>
                </a:lnTo>
                <a:lnTo>
                  <a:pt x="5587" y="30607"/>
                </a:lnTo>
                <a:lnTo>
                  <a:pt x="9016" y="34099"/>
                </a:lnTo>
                <a:lnTo>
                  <a:pt x="13207" y="35852"/>
                </a:lnTo>
                <a:lnTo>
                  <a:pt x="23113" y="35852"/>
                </a:lnTo>
                <a:lnTo>
                  <a:pt x="27431" y="34099"/>
                </a:lnTo>
                <a:lnTo>
                  <a:pt x="30861" y="30607"/>
                </a:lnTo>
                <a:lnTo>
                  <a:pt x="34416" y="27101"/>
                </a:lnTo>
                <a:lnTo>
                  <a:pt x="36194" y="22872"/>
                </a:lnTo>
                <a:lnTo>
                  <a:pt x="36194" y="12979"/>
                </a:lnTo>
                <a:lnTo>
                  <a:pt x="34416" y="8750"/>
                </a:lnTo>
                <a:lnTo>
                  <a:pt x="30861" y="5245"/>
                </a:lnTo>
                <a:lnTo>
                  <a:pt x="27431" y="1752"/>
                </a:lnTo>
                <a:lnTo>
                  <a:pt x="23113" y="0"/>
                </a:lnTo>
                <a:close/>
              </a:path>
              <a:path w="36195" h="157479">
                <a:moveTo>
                  <a:pt x="22987" y="120954"/>
                </a:moveTo>
                <a:lnTo>
                  <a:pt x="12953" y="120954"/>
                </a:lnTo>
                <a:lnTo>
                  <a:pt x="8762" y="122720"/>
                </a:lnTo>
                <a:lnTo>
                  <a:pt x="5206" y="126276"/>
                </a:lnTo>
                <a:lnTo>
                  <a:pt x="1777" y="129832"/>
                </a:lnTo>
                <a:lnTo>
                  <a:pt x="0" y="134086"/>
                </a:lnTo>
                <a:lnTo>
                  <a:pt x="0" y="143992"/>
                </a:lnTo>
                <a:lnTo>
                  <a:pt x="1777" y="148209"/>
                </a:lnTo>
                <a:lnTo>
                  <a:pt x="5206" y="151714"/>
                </a:lnTo>
                <a:lnTo>
                  <a:pt x="8762" y="155206"/>
                </a:lnTo>
                <a:lnTo>
                  <a:pt x="12953" y="156959"/>
                </a:lnTo>
                <a:lnTo>
                  <a:pt x="22859" y="156959"/>
                </a:lnTo>
                <a:lnTo>
                  <a:pt x="27050" y="155206"/>
                </a:lnTo>
                <a:lnTo>
                  <a:pt x="34162" y="148209"/>
                </a:lnTo>
                <a:lnTo>
                  <a:pt x="35940" y="143992"/>
                </a:lnTo>
                <a:lnTo>
                  <a:pt x="35940" y="134086"/>
                </a:lnTo>
                <a:lnTo>
                  <a:pt x="34289" y="129832"/>
                </a:lnTo>
                <a:lnTo>
                  <a:pt x="27177" y="122720"/>
                </a:lnTo>
                <a:lnTo>
                  <a:pt x="22987" y="120954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656965" y="5714022"/>
            <a:ext cx="582295" cy="228600"/>
          </a:xfrm>
          <a:custGeom>
            <a:avLst/>
            <a:gdLst/>
            <a:ahLst/>
            <a:cxnLst/>
            <a:rect l="l" t="t" r="r" b="b"/>
            <a:pathLst>
              <a:path w="582295" h="228600">
                <a:moveTo>
                  <a:pt x="138049" y="90424"/>
                </a:moveTo>
                <a:lnTo>
                  <a:pt x="124752" y="36893"/>
                </a:lnTo>
                <a:lnTo>
                  <a:pt x="107442" y="15506"/>
                </a:lnTo>
                <a:lnTo>
                  <a:pt x="107442" y="81864"/>
                </a:lnTo>
                <a:lnTo>
                  <a:pt x="107251" y="88696"/>
                </a:lnTo>
                <a:lnTo>
                  <a:pt x="79756" y="127838"/>
                </a:lnTo>
                <a:lnTo>
                  <a:pt x="73914" y="129019"/>
                </a:lnTo>
                <a:lnTo>
                  <a:pt x="68961" y="129019"/>
                </a:lnTo>
                <a:lnTo>
                  <a:pt x="36791" y="104597"/>
                </a:lnTo>
                <a:lnTo>
                  <a:pt x="28702" y="61836"/>
                </a:lnTo>
                <a:lnTo>
                  <a:pt x="29387" y="49872"/>
                </a:lnTo>
                <a:lnTo>
                  <a:pt x="51244" y="13716"/>
                </a:lnTo>
                <a:lnTo>
                  <a:pt x="64770" y="10490"/>
                </a:lnTo>
                <a:lnTo>
                  <a:pt x="73025" y="10490"/>
                </a:lnTo>
                <a:lnTo>
                  <a:pt x="99148" y="39484"/>
                </a:lnTo>
                <a:lnTo>
                  <a:pt x="107442" y="81864"/>
                </a:lnTo>
                <a:lnTo>
                  <a:pt x="107442" y="15506"/>
                </a:lnTo>
                <a:lnTo>
                  <a:pt x="104381" y="12534"/>
                </a:lnTo>
                <a:lnTo>
                  <a:pt x="101130" y="10490"/>
                </a:lnTo>
                <a:lnTo>
                  <a:pt x="93319" y="5575"/>
                </a:lnTo>
                <a:lnTo>
                  <a:pt x="81292" y="1397"/>
                </a:lnTo>
                <a:lnTo>
                  <a:pt x="68326" y="0"/>
                </a:lnTo>
                <a:lnTo>
                  <a:pt x="53086" y="1714"/>
                </a:lnTo>
                <a:lnTo>
                  <a:pt x="16510" y="27279"/>
                </a:lnTo>
                <a:lnTo>
                  <a:pt x="1016" y="64503"/>
                </a:lnTo>
                <a:lnTo>
                  <a:pt x="0" y="78473"/>
                </a:lnTo>
                <a:lnTo>
                  <a:pt x="1016" y="92519"/>
                </a:lnTo>
                <a:lnTo>
                  <a:pt x="25120" y="133680"/>
                </a:lnTo>
                <a:lnTo>
                  <a:pt x="56007" y="143713"/>
                </a:lnTo>
                <a:lnTo>
                  <a:pt x="66573" y="142697"/>
                </a:lnTo>
                <a:lnTo>
                  <a:pt x="77736" y="139636"/>
                </a:lnTo>
                <a:lnTo>
                  <a:pt x="89484" y="134543"/>
                </a:lnTo>
                <a:lnTo>
                  <a:pt x="99047" y="129019"/>
                </a:lnTo>
                <a:lnTo>
                  <a:pt x="101854" y="127406"/>
                </a:lnTo>
                <a:lnTo>
                  <a:pt x="86182" y="167170"/>
                </a:lnTo>
                <a:lnTo>
                  <a:pt x="61226" y="199288"/>
                </a:lnTo>
                <a:lnTo>
                  <a:pt x="24638" y="219430"/>
                </a:lnTo>
                <a:lnTo>
                  <a:pt x="4318" y="222034"/>
                </a:lnTo>
                <a:lnTo>
                  <a:pt x="4318" y="228003"/>
                </a:lnTo>
                <a:lnTo>
                  <a:pt x="13589" y="228003"/>
                </a:lnTo>
                <a:lnTo>
                  <a:pt x="28625" y="226936"/>
                </a:lnTo>
                <a:lnTo>
                  <a:pt x="70231" y="210883"/>
                </a:lnTo>
                <a:lnTo>
                  <a:pt x="110299" y="173609"/>
                </a:lnTo>
                <a:lnTo>
                  <a:pt x="132994" y="127406"/>
                </a:lnTo>
                <a:lnTo>
                  <a:pt x="136918" y="108369"/>
                </a:lnTo>
                <a:lnTo>
                  <a:pt x="138049" y="90424"/>
                </a:lnTo>
                <a:close/>
              </a:path>
              <a:path w="582295" h="228600">
                <a:moveTo>
                  <a:pt x="303657" y="4521"/>
                </a:moveTo>
                <a:lnTo>
                  <a:pt x="186309" y="4521"/>
                </a:lnTo>
                <a:lnTo>
                  <a:pt x="165354" y="56349"/>
                </a:lnTo>
                <a:lnTo>
                  <a:pt x="170053" y="58127"/>
                </a:lnTo>
                <a:lnTo>
                  <a:pt x="174472" y="50888"/>
                </a:lnTo>
                <a:lnTo>
                  <a:pt x="179578" y="44640"/>
                </a:lnTo>
                <a:lnTo>
                  <a:pt x="217805" y="30835"/>
                </a:lnTo>
                <a:lnTo>
                  <a:pt x="278003" y="30835"/>
                </a:lnTo>
                <a:lnTo>
                  <a:pt x="212598" y="228003"/>
                </a:lnTo>
                <a:lnTo>
                  <a:pt x="230759" y="228003"/>
                </a:lnTo>
                <a:lnTo>
                  <a:pt x="296887" y="30835"/>
                </a:lnTo>
                <a:lnTo>
                  <a:pt x="303657" y="10655"/>
                </a:lnTo>
                <a:lnTo>
                  <a:pt x="303657" y="4521"/>
                </a:lnTo>
                <a:close/>
              </a:path>
              <a:path w="582295" h="228600">
                <a:moveTo>
                  <a:pt x="465340" y="170192"/>
                </a:moveTo>
                <a:lnTo>
                  <a:pt x="447344" y="129895"/>
                </a:lnTo>
                <a:lnTo>
                  <a:pt x="442722" y="125361"/>
                </a:lnTo>
                <a:lnTo>
                  <a:pt x="442722" y="177139"/>
                </a:lnTo>
                <a:lnTo>
                  <a:pt x="442722" y="184886"/>
                </a:lnTo>
                <a:lnTo>
                  <a:pt x="419963" y="216179"/>
                </a:lnTo>
                <a:lnTo>
                  <a:pt x="404241" y="218643"/>
                </a:lnTo>
                <a:lnTo>
                  <a:pt x="395859" y="217868"/>
                </a:lnTo>
                <a:lnTo>
                  <a:pt x="366763" y="191655"/>
                </a:lnTo>
                <a:lnTo>
                  <a:pt x="363905" y="173583"/>
                </a:lnTo>
                <a:lnTo>
                  <a:pt x="363982" y="170192"/>
                </a:lnTo>
                <a:lnTo>
                  <a:pt x="378523" y="131140"/>
                </a:lnTo>
                <a:lnTo>
                  <a:pt x="390144" y="119329"/>
                </a:lnTo>
                <a:lnTo>
                  <a:pt x="406171" y="132486"/>
                </a:lnTo>
                <a:lnTo>
                  <a:pt x="436499" y="164058"/>
                </a:lnTo>
                <a:lnTo>
                  <a:pt x="442722" y="177139"/>
                </a:lnTo>
                <a:lnTo>
                  <a:pt x="442722" y="125361"/>
                </a:lnTo>
                <a:lnTo>
                  <a:pt x="439140" y="121831"/>
                </a:lnTo>
                <a:lnTo>
                  <a:pt x="436270" y="119329"/>
                </a:lnTo>
                <a:lnTo>
                  <a:pt x="428536" y="112610"/>
                </a:lnTo>
                <a:lnTo>
                  <a:pt x="415544" y="102209"/>
                </a:lnTo>
                <a:lnTo>
                  <a:pt x="425056" y="95910"/>
                </a:lnTo>
                <a:lnTo>
                  <a:pt x="455701" y="65811"/>
                </a:lnTo>
                <a:lnTo>
                  <a:pt x="460629" y="47142"/>
                </a:lnTo>
                <a:lnTo>
                  <a:pt x="459600" y="38201"/>
                </a:lnTo>
                <a:lnTo>
                  <a:pt x="456565" y="29756"/>
                </a:lnTo>
                <a:lnTo>
                  <a:pt x="451510" y="21805"/>
                </a:lnTo>
                <a:lnTo>
                  <a:pt x="444500" y="14363"/>
                </a:lnTo>
                <a:lnTo>
                  <a:pt x="437642" y="9436"/>
                </a:lnTo>
                <a:lnTo>
                  <a:pt x="437642" y="45529"/>
                </a:lnTo>
                <a:lnTo>
                  <a:pt x="437642" y="54038"/>
                </a:lnTo>
                <a:lnTo>
                  <a:pt x="416737" y="87655"/>
                </a:lnTo>
                <a:lnTo>
                  <a:pt x="407924" y="95910"/>
                </a:lnTo>
                <a:lnTo>
                  <a:pt x="381431" y="73888"/>
                </a:lnTo>
                <a:lnTo>
                  <a:pt x="376174" y="68897"/>
                </a:lnTo>
                <a:lnTo>
                  <a:pt x="372110" y="63563"/>
                </a:lnTo>
                <a:lnTo>
                  <a:pt x="369316" y="57962"/>
                </a:lnTo>
                <a:lnTo>
                  <a:pt x="366395" y="52374"/>
                </a:lnTo>
                <a:lnTo>
                  <a:pt x="365086" y="47142"/>
                </a:lnTo>
                <a:lnTo>
                  <a:pt x="364998" y="32664"/>
                </a:lnTo>
                <a:lnTo>
                  <a:pt x="368427" y="25234"/>
                </a:lnTo>
                <a:lnTo>
                  <a:pt x="402209" y="9359"/>
                </a:lnTo>
                <a:lnTo>
                  <a:pt x="409968" y="9969"/>
                </a:lnTo>
                <a:lnTo>
                  <a:pt x="437045" y="37515"/>
                </a:lnTo>
                <a:lnTo>
                  <a:pt x="437642" y="45529"/>
                </a:lnTo>
                <a:lnTo>
                  <a:pt x="437642" y="9436"/>
                </a:lnTo>
                <a:lnTo>
                  <a:pt x="401828" y="0"/>
                </a:lnTo>
                <a:lnTo>
                  <a:pt x="388874" y="965"/>
                </a:lnTo>
                <a:lnTo>
                  <a:pt x="350837" y="23495"/>
                </a:lnTo>
                <a:lnTo>
                  <a:pt x="341630" y="52158"/>
                </a:lnTo>
                <a:lnTo>
                  <a:pt x="342074" y="59042"/>
                </a:lnTo>
                <a:lnTo>
                  <a:pt x="361213" y="93980"/>
                </a:lnTo>
                <a:lnTo>
                  <a:pt x="382651" y="113195"/>
                </a:lnTo>
                <a:lnTo>
                  <a:pt x="371551" y="121653"/>
                </a:lnTo>
                <a:lnTo>
                  <a:pt x="344678" y="151930"/>
                </a:lnTo>
                <a:lnTo>
                  <a:pt x="339217" y="173583"/>
                </a:lnTo>
                <a:lnTo>
                  <a:pt x="340067" y="182689"/>
                </a:lnTo>
                <a:lnTo>
                  <a:pt x="362648" y="216369"/>
                </a:lnTo>
                <a:lnTo>
                  <a:pt x="401701" y="227355"/>
                </a:lnTo>
                <a:lnTo>
                  <a:pt x="415290" y="226339"/>
                </a:lnTo>
                <a:lnTo>
                  <a:pt x="427507" y="223266"/>
                </a:lnTo>
                <a:lnTo>
                  <a:pt x="437273" y="218643"/>
                </a:lnTo>
                <a:lnTo>
                  <a:pt x="438340" y="218147"/>
                </a:lnTo>
                <a:lnTo>
                  <a:pt x="464350" y="182626"/>
                </a:lnTo>
                <a:lnTo>
                  <a:pt x="465315" y="172783"/>
                </a:lnTo>
                <a:lnTo>
                  <a:pt x="465340" y="170192"/>
                </a:lnTo>
                <a:close/>
              </a:path>
              <a:path w="582295" h="228600">
                <a:moveTo>
                  <a:pt x="582206" y="137096"/>
                </a:moveTo>
                <a:lnTo>
                  <a:pt x="498729" y="137096"/>
                </a:lnTo>
                <a:lnTo>
                  <a:pt x="498729" y="161467"/>
                </a:lnTo>
                <a:lnTo>
                  <a:pt x="582206" y="161467"/>
                </a:lnTo>
                <a:lnTo>
                  <a:pt x="582206" y="137096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5" name="object 75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4290695" y="5714022"/>
            <a:ext cx="1600327" cy="2280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</Words>
  <Application>Microsoft Office PowerPoint</Application>
  <PresentationFormat>Custom</PresentationFormat>
  <Paragraphs>12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Course Overview</vt:lpstr>
      <vt:lpstr>Objectives</vt:lpstr>
      <vt:lpstr>Course Outline</vt:lpstr>
      <vt:lpstr>Course Outline</vt:lpstr>
      <vt:lpstr>Course Outline</vt:lpstr>
      <vt:lpstr>Course Outline</vt:lpstr>
      <vt:lpstr>Course Outline</vt:lpstr>
      <vt:lpstr>References</vt:lpstr>
      <vt:lpstr>References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SDC1SD03 – Software Engineering and Testing</dc:title>
  <dc:creator>USER</dc:creator>
  <cp:lastModifiedBy>Windows User</cp:lastModifiedBy>
  <cp:revision>1</cp:revision>
  <dcterms:created xsi:type="dcterms:W3CDTF">2021-11-18T14:38:35Z</dcterms:created>
  <dcterms:modified xsi:type="dcterms:W3CDTF">2021-11-18T14:43:50Z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2021-01-31T00:00:00Z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2021-11-18T00:00:00Z</vt:filetime>
  </property>
</Properties>
</file>