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C785B4-DFFA-4B6B-B737-9DCEF359509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8EE642F3-5560-4DEF-8863-9E7C615EE60B}">
      <dgm:prSet phldrT="[Text]"/>
      <dgm:spPr/>
      <dgm:t>
        <a:bodyPr/>
        <a:lstStyle/>
        <a:p>
          <a:r>
            <a:rPr lang="en-IN" dirty="0"/>
            <a:t>Cultural Factors</a:t>
          </a:r>
        </a:p>
      </dgm:t>
    </dgm:pt>
    <dgm:pt modelId="{09780B36-B532-41B0-BCCF-9D9555118D6C}" type="parTrans" cxnId="{BEA42C4D-5C51-48EE-88C6-64F87AB6779C}">
      <dgm:prSet/>
      <dgm:spPr/>
      <dgm:t>
        <a:bodyPr/>
        <a:lstStyle/>
        <a:p>
          <a:endParaRPr lang="en-IN"/>
        </a:p>
      </dgm:t>
    </dgm:pt>
    <dgm:pt modelId="{1FB81417-CC51-4222-BA78-156675432C07}" type="sibTrans" cxnId="{BEA42C4D-5C51-48EE-88C6-64F87AB6779C}">
      <dgm:prSet/>
      <dgm:spPr/>
      <dgm:t>
        <a:bodyPr/>
        <a:lstStyle/>
        <a:p>
          <a:endParaRPr lang="en-IN"/>
        </a:p>
      </dgm:t>
    </dgm:pt>
    <dgm:pt modelId="{76D90A6D-5DDA-4C4C-9B2B-54276AC91DF2}">
      <dgm:prSet phldrT="[Text]"/>
      <dgm:spPr/>
      <dgm:t>
        <a:bodyPr/>
        <a:lstStyle/>
        <a:p>
          <a:r>
            <a:rPr lang="en-IN" dirty="0"/>
            <a:t>Culture</a:t>
          </a:r>
        </a:p>
      </dgm:t>
    </dgm:pt>
    <dgm:pt modelId="{CC0F7880-1CF5-42D9-B782-A7BDA313B78C}" type="parTrans" cxnId="{607DACE4-E625-4DBA-84C0-B170ABA2843C}">
      <dgm:prSet/>
      <dgm:spPr/>
      <dgm:t>
        <a:bodyPr/>
        <a:lstStyle/>
        <a:p>
          <a:endParaRPr lang="en-IN"/>
        </a:p>
      </dgm:t>
    </dgm:pt>
    <dgm:pt modelId="{5A9D5DE3-4110-4909-86FE-A8989DFC1A12}" type="sibTrans" cxnId="{607DACE4-E625-4DBA-84C0-B170ABA2843C}">
      <dgm:prSet/>
      <dgm:spPr/>
      <dgm:t>
        <a:bodyPr/>
        <a:lstStyle/>
        <a:p>
          <a:endParaRPr lang="en-IN"/>
        </a:p>
      </dgm:t>
    </dgm:pt>
    <dgm:pt modelId="{BD326029-7AED-4A19-8202-374A82D4F9A1}">
      <dgm:prSet phldrT="[Text]"/>
      <dgm:spPr/>
      <dgm:t>
        <a:bodyPr/>
        <a:lstStyle/>
        <a:p>
          <a:r>
            <a:rPr lang="en-IN" dirty="0"/>
            <a:t>Sub-Culture</a:t>
          </a:r>
        </a:p>
      </dgm:t>
    </dgm:pt>
    <dgm:pt modelId="{4516A001-AB18-48AF-B2A7-19F2EEEE3705}" type="parTrans" cxnId="{F1053491-B7E4-4A17-B14F-0CAFE33916F8}">
      <dgm:prSet/>
      <dgm:spPr/>
      <dgm:t>
        <a:bodyPr/>
        <a:lstStyle/>
        <a:p>
          <a:endParaRPr lang="en-IN"/>
        </a:p>
      </dgm:t>
    </dgm:pt>
    <dgm:pt modelId="{E452E6FB-A6C6-4D20-92E0-13FF750AECFA}" type="sibTrans" cxnId="{F1053491-B7E4-4A17-B14F-0CAFE33916F8}">
      <dgm:prSet/>
      <dgm:spPr/>
      <dgm:t>
        <a:bodyPr/>
        <a:lstStyle/>
        <a:p>
          <a:endParaRPr lang="en-IN"/>
        </a:p>
      </dgm:t>
    </dgm:pt>
    <dgm:pt modelId="{3707ED5C-926F-4FA7-A618-4C772AEE2598}">
      <dgm:prSet phldrT="[Text]"/>
      <dgm:spPr/>
      <dgm:t>
        <a:bodyPr/>
        <a:lstStyle/>
        <a:p>
          <a:r>
            <a:rPr lang="en-IN" dirty="0"/>
            <a:t>Social-Class</a:t>
          </a:r>
        </a:p>
      </dgm:t>
    </dgm:pt>
    <dgm:pt modelId="{65288CC8-2E59-429F-95BF-7261AC92184C}" type="parTrans" cxnId="{623C31BD-D6F0-4C65-BE2C-E05CCEDC5C0B}">
      <dgm:prSet/>
      <dgm:spPr/>
      <dgm:t>
        <a:bodyPr/>
        <a:lstStyle/>
        <a:p>
          <a:endParaRPr lang="en-IN"/>
        </a:p>
      </dgm:t>
    </dgm:pt>
    <dgm:pt modelId="{6D305706-71A8-4821-8216-62A4C21636D5}" type="sibTrans" cxnId="{623C31BD-D6F0-4C65-BE2C-E05CCEDC5C0B}">
      <dgm:prSet/>
      <dgm:spPr/>
      <dgm:t>
        <a:bodyPr/>
        <a:lstStyle/>
        <a:p>
          <a:endParaRPr lang="en-IN"/>
        </a:p>
      </dgm:t>
    </dgm:pt>
    <dgm:pt modelId="{D90F405B-831D-4531-BBD1-A0D8E4E81EF2}" type="pres">
      <dgm:prSet presAssocID="{4AC785B4-DFFA-4B6B-B737-9DCEF359509F}" presName="composite" presStyleCnt="0">
        <dgm:presLayoutVars>
          <dgm:chMax val="1"/>
          <dgm:dir/>
          <dgm:resizeHandles val="exact"/>
        </dgm:presLayoutVars>
      </dgm:prSet>
      <dgm:spPr/>
    </dgm:pt>
    <dgm:pt modelId="{071532CB-174C-4DBE-B6C9-D7F8C3E41DBE}" type="pres">
      <dgm:prSet presAssocID="{8EE642F3-5560-4DEF-8863-9E7C615EE60B}" presName="roof" presStyleLbl="dkBgShp" presStyleIdx="0" presStyleCnt="2"/>
      <dgm:spPr/>
    </dgm:pt>
    <dgm:pt modelId="{63A3D2E5-32CC-42D5-A6C1-D40D3C0AEB31}" type="pres">
      <dgm:prSet presAssocID="{8EE642F3-5560-4DEF-8863-9E7C615EE60B}" presName="pillars" presStyleCnt="0"/>
      <dgm:spPr/>
    </dgm:pt>
    <dgm:pt modelId="{255D9529-F758-4537-8A47-54DF5ECDE614}" type="pres">
      <dgm:prSet presAssocID="{8EE642F3-5560-4DEF-8863-9E7C615EE60B}" presName="pillar1" presStyleLbl="node1" presStyleIdx="0" presStyleCnt="3">
        <dgm:presLayoutVars>
          <dgm:bulletEnabled val="1"/>
        </dgm:presLayoutVars>
      </dgm:prSet>
      <dgm:spPr/>
    </dgm:pt>
    <dgm:pt modelId="{82021D98-47A3-4305-AC63-F109356D765F}" type="pres">
      <dgm:prSet presAssocID="{BD326029-7AED-4A19-8202-374A82D4F9A1}" presName="pillarX" presStyleLbl="node1" presStyleIdx="1" presStyleCnt="3">
        <dgm:presLayoutVars>
          <dgm:bulletEnabled val="1"/>
        </dgm:presLayoutVars>
      </dgm:prSet>
      <dgm:spPr/>
    </dgm:pt>
    <dgm:pt modelId="{76A71FB0-3FDB-4DAB-AAB8-6CD67F792F36}" type="pres">
      <dgm:prSet presAssocID="{3707ED5C-926F-4FA7-A618-4C772AEE2598}" presName="pillarX" presStyleLbl="node1" presStyleIdx="2" presStyleCnt="3">
        <dgm:presLayoutVars>
          <dgm:bulletEnabled val="1"/>
        </dgm:presLayoutVars>
      </dgm:prSet>
      <dgm:spPr/>
    </dgm:pt>
    <dgm:pt modelId="{57D9E773-7BBA-4DF6-9758-F775041EA647}" type="pres">
      <dgm:prSet presAssocID="{8EE642F3-5560-4DEF-8863-9E7C615EE60B}" presName="base" presStyleLbl="dkBgShp" presStyleIdx="1" presStyleCnt="2"/>
      <dgm:spPr/>
    </dgm:pt>
  </dgm:ptLst>
  <dgm:cxnLst>
    <dgm:cxn modelId="{5C5B9C5C-BE93-4909-94AE-30A0183A1E81}" type="presOf" srcId="{76D90A6D-5DDA-4C4C-9B2B-54276AC91DF2}" destId="{255D9529-F758-4537-8A47-54DF5ECDE614}" srcOrd="0" destOrd="0" presId="urn:microsoft.com/office/officeart/2005/8/layout/hList3"/>
    <dgm:cxn modelId="{21E35F48-E6F0-4485-84E0-2459542632F2}" type="presOf" srcId="{BD326029-7AED-4A19-8202-374A82D4F9A1}" destId="{82021D98-47A3-4305-AC63-F109356D765F}" srcOrd="0" destOrd="0" presId="urn:microsoft.com/office/officeart/2005/8/layout/hList3"/>
    <dgm:cxn modelId="{BEA42C4D-5C51-48EE-88C6-64F87AB6779C}" srcId="{4AC785B4-DFFA-4B6B-B737-9DCEF359509F}" destId="{8EE642F3-5560-4DEF-8863-9E7C615EE60B}" srcOrd="0" destOrd="0" parTransId="{09780B36-B532-41B0-BCCF-9D9555118D6C}" sibTransId="{1FB81417-CC51-4222-BA78-156675432C07}"/>
    <dgm:cxn modelId="{F1053491-B7E4-4A17-B14F-0CAFE33916F8}" srcId="{8EE642F3-5560-4DEF-8863-9E7C615EE60B}" destId="{BD326029-7AED-4A19-8202-374A82D4F9A1}" srcOrd="1" destOrd="0" parTransId="{4516A001-AB18-48AF-B2A7-19F2EEEE3705}" sibTransId="{E452E6FB-A6C6-4D20-92E0-13FF750AECFA}"/>
    <dgm:cxn modelId="{623C31BD-D6F0-4C65-BE2C-E05CCEDC5C0B}" srcId="{8EE642F3-5560-4DEF-8863-9E7C615EE60B}" destId="{3707ED5C-926F-4FA7-A618-4C772AEE2598}" srcOrd="2" destOrd="0" parTransId="{65288CC8-2E59-429F-95BF-7261AC92184C}" sibTransId="{6D305706-71A8-4821-8216-62A4C21636D5}"/>
    <dgm:cxn modelId="{C61654D2-988A-464C-BC60-3FE0C3621891}" type="presOf" srcId="{4AC785B4-DFFA-4B6B-B737-9DCEF359509F}" destId="{D90F405B-831D-4531-BBD1-A0D8E4E81EF2}" srcOrd="0" destOrd="0" presId="urn:microsoft.com/office/officeart/2005/8/layout/hList3"/>
    <dgm:cxn modelId="{607DACE4-E625-4DBA-84C0-B170ABA2843C}" srcId="{8EE642F3-5560-4DEF-8863-9E7C615EE60B}" destId="{76D90A6D-5DDA-4C4C-9B2B-54276AC91DF2}" srcOrd="0" destOrd="0" parTransId="{CC0F7880-1CF5-42D9-B782-A7BDA313B78C}" sibTransId="{5A9D5DE3-4110-4909-86FE-A8989DFC1A12}"/>
    <dgm:cxn modelId="{84EB7BE7-47A4-454B-87CB-74E4CF6C3C80}" type="presOf" srcId="{8EE642F3-5560-4DEF-8863-9E7C615EE60B}" destId="{071532CB-174C-4DBE-B6C9-D7F8C3E41DBE}" srcOrd="0" destOrd="0" presId="urn:microsoft.com/office/officeart/2005/8/layout/hList3"/>
    <dgm:cxn modelId="{D0C879F1-2BEC-453F-A2E5-B740FE0E4F4A}" type="presOf" srcId="{3707ED5C-926F-4FA7-A618-4C772AEE2598}" destId="{76A71FB0-3FDB-4DAB-AAB8-6CD67F792F36}" srcOrd="0" destOrd="0" presId="urn:microsoft.com/office/officeart/2005/8/layout/hList3"/>
    <dgm:cxn modelId="{BA19FBC8-E175-42FD-B3B0-381C9C8C102F}" type="presParOf" srcId="{D90F405B-831D-4531-BBD1-A0D8E4E81EF2}" destId="{071532CB-174C-4DBE-B6C9-D7F8C3E41DBE}" srcOrd="0" destOrd="0" presId="urn:microsoft.com/office/officeart/2005/8/layout/hList3"/>
    <dgm:cxn modelId="{51A71B12-5C74-4DA6-8F52-1C3C84A9C07D}" type="presParOf" srcId="{D90F405B-831D-4531-BBD1-A0D8E4E81EF2}" destId="{63A3D2E5-32CC-42D5-A6C1-D40D3C0AEB31}" srcOrd="1" destOrd="0" presId="urn:microsoft.com/office/officeart/2005/8/layout/hList3"/>
    <dgm:cxn modelId="{BDFA1DCB-6591-49C1-9404-8A09E4E91607}" type="presParOf" srcId="{63A3D2E5-32CC-42D5-A6C1-D40D3C0AEB31}" destId="{255D9529-F758-4537-8A47-54DF5ECDE614}" srcOrd="0" destOrd="0" presId="urn:microsoft.com/office/officeart/2005/8/layout/hList3"/>
    <dgm:cxn modelId="{1D39DACD-92E7-48E3-A996-615EC2F2288C}" type="presParOf" srcId="{63A3D2E5-32CC-42D5-A6C1-D40D3C0AEB31}" destId="{82021D98-47A3-4305-AC63-F109356D765F}" srcOrd="1" destOrd="0" presId="urn:microsoft.com/office/officeart/2005/8/layout/hList3"/>
    <dgm:cxn modelId="{81AFB965-41F3-4473-ABA8-84F07B0C3DEF}" type="presParOf" srcId="{63A3D2E5-32CC-42D5-A6C1-D40D3C0AEB31}" destId="{76A71FB0-3FDB-4DAB-AAB8-6CD67F792F36}" srcOrd="2" destOrd="0" presId="urn:microsoft.com/office/officeart/2005/8/layout/hList3"/>
    <dgm:cxn modelId="{9F8A21A4-CA7B-48D2-AA1E-D63D186E29CC}" type="presParOf" srcId="{D90F405B-831D-4531-BBD1-A0D8E4E81EF2}" destId="{57D9E773-7BBA-4DF6-9758-F775041EA64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DA04EB-EAEC-4925-B2D7-1FCF0538E49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D03A2571-5808-4114-9772-C629A0819673}">
      <dgm:prSet phldrT="[Text]"/>
      <dgm:spPr/>
      <dgm:t>
        <a:bodyPr/>
        <a:lstStyle/>
        <a:p>
          <a:r>
            <a:rPr lang="en-IN" dirty="0"/>
            <a:t>1. Reference Groups</a:t>
          </a:r>
        </a:p>
      </dgm:t>
    </dgm:pt>
    <dgm:pt modelId="{F0532490-317E-40EE-9AF9-3840A112D434}" type="parTrans" cxnId="{7EFEE7C7-EEC8-4F06-8F7B-F3A01E73F430}">
      <dgm:prSet/>
      <dgm:spPr/>
      <dgm:t>
        <a:bodyPr/>
        <a:lstStyle/>
        <a:p>
          <a:endParaRPr lang="en-IN"/>
        </a:p>
      </dgm:t>
    </dgm:pt>
    <dgm:pt modelId="{DBD56961-E10C-42B2-A220-1BDF0BDD3723}" type="sibTrans" cxnId="{7EFEE7C7-EEC8-4F06-8F7B-F3A01E73F430}">
      <dgm:prSet/>
      <dgm:spPr/>
      <dgm:t>
        <a:bodyPr/>
        <a:lstStyle/>
        <a:p>
          <a:endParaRPr lang="en-IN"/>
        </a:p>
      </dgm:t>
    </dgm:pt>
    <dgm:pt modelId="{52A95B3A-7CD2-4910-8E3A-1573DB0F8639}">
      <dgm:prSet phldrT="[Text]"/>
      <dgm:spPr/>
      <dgm:t>
        <a:bodyPr/>
        <a:lstStyle/>
        <a:p>
          <a:r>
            <a:rPr lang="en-IN" dirty="0"/>
            <a:t>2. Family</a:t>
          </a:r>
        </a:p>
      </dgm:t>
    </dgm:pt>
    <dgm:pt modelId="{79132733-3EB1-4DA6-920B-48057E18E224}" type="parTrans" cxnId="{32D90C72-0317-4F71-AB05-C345237D1B98}">
      <dgm:prSet/>
      <dgm:spPr/>
      <dgm:t>
        <a:bodyPr/>
        <a:lstStyle/>
        <a:p>
          <a:endParaRPr lang="en-IN"/>
        </a:p>
      </dgm:t>
    </dgm:pt>
    <dgm:pt modelId="{BDE7FF9E-9D02-4A07-BDAA-AA640A7B1A0A}" type="sibTrans" cxnId="{32D90C72-0317-4F71-AB05-C345237D1B98}">
      <dgm:prSet/>
      <dgm:spPr/>
      <dgm:t>
        <a:bodyPr/>
        <a:lstStyle/>
        <a:p>
          <a:endParaRPr lang="en-IN"/>
        </a:p>
      </dgm:t>
    </dgm:pt>
    <dgm:pt modelId="{856828EE-4040-4D12-96E2-2FD177B8D52D}">
      <dgm:prSet phldrT="[Text]"/>
      <dgm:spPr/>
      <dgm:t>
        <a:bodyPr/>
        <a:lstStyle/>
        <a:p>
          <a:r>
            <a:rPr lang="en-IN" dirty="0"/>
            <a:t>3. Role and Status</a:t>
          </a:r>
        </a:p>
      </dgm:t>
    </dgm:pt>
    <dgm:pt modelId="{7849845D-D17E-4A78-BA80-76500250DECF}" type="parTrans" cxnId="{FD73C95C-721B-40E5-8F9B-8AE3AEC55E08}">
      <dgm:prSet/>
      <dgm:spPr/>
      <dgm:t>
        <a:bodyPr/>
        <a:lstStyle/>
        <a:p>
          <a:endParaRPr lang="en-IN"/>
        </a:p>
      </dgm:t>
    </dgm:pt>
    <dgm:pt modelId="{E790A37D-DDFD-4E00-B9DD-D01A2C3A53E8}" type="sibTrans" cxnId="{FD73C95C-721B-40E5-8F9B-8AE3AEC55E08}">
      <dgm:prSet/>
      <dgm:spPr/>
      <dgm:t>
        <a:bodyPr/>
        <a:lstStyle/>
        <a:p>
          <a:endParaRPr lang="en-IN"/>
        </a:p>
      </dgm:t>
    </dgm:pt>
    <dgm:pt modelId="{072B9DBE-1AE4-4CD9-A8C8-74ED7FB8F425}" type="pres">
      <dgm:prSet presAssocID="{6ADA04EB-EAEC-4925-B2D7-1FCF0538E49C}" presName="linear" presStyleCnt="0">
        <dgm:presLayoutVars>
          <dgm:dir/>
          <dgm:animLvl val="lvl"/>
          <dgm:resizeHandles val="exact"/>
        </dgm:presLayoutVars>
      </dgm:prSet>
      <dgm:spPr/>
    </dgm:pt>
    <dgm:pt modelId="{0CFC14FC-7725-4FA6-8B8C-380BBF2CDCC0}" type="pres">
      <dgm:prSet presAssocID="{D03A2571-5808-4114-9772-C629A0819673}" presName="parentLin" presStyleCnt="0"/>
      <dgm:spPr/>
    </dgm:pt>
    <dgm:pt modelId="{E0C40136-D011-45E4-AE08-C8E573381A47}" type="pres">
      <dgm:prSet presAssocID="{D03A2571-5808-4114-9772-C629A0819673}" presName="parentLeftMargin" presStyleLbl="node1" presStyleIdx="0" presStyleCnt="3"/>
      <dgm:spPr/>
    </dgm:pt>
    <dgm:pt modelId="{75E0C88D-BB18-4DCB-A451-C223EB8B4BA7}" type="pres">
      <dgm:prSet presAssocID="{D03A2571-5808-4114-9772-C629A081967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3218D1A-953A-4CBE-94ED-2DF6A2261CB3}" type="pres">
      <dgm:prSet presAssocID="{D03A2571-5808-4114-9772-C629A0819673}" presName="negativeSpace" presStyleCnt="0"/>
      <dgm:spPr/>
    </dgm:pt>
    <dgm:pt modelId="{D9B94F6E-271D-4B44-8ECA-7935592B055D}" type="pres">
      <dgm:prSet presAssocID="{D03A2571-5808-4114-9772-C629A0819673}" presName="childText" presStyleLbl="conFgAcc1" presStyleIdx="0" presStyleCnt="3">
        <dgm:presLayoutVars>
          <dgm:bulletEnabled val="1"/>
        </dgm:presLayoutVars>
      </dgm:prSet>
      <dgm:spPr/>
    </dgm:pt>
    <dgm:pt modelId="{35457848-F2A6-4FB7-8834-CC7B6479A849}" type="pres">
      <dgm:prSet presAssocID="{DBD56961-E10C-42B2-A220-1BDF0BDD3723}" presName="spaceBetweenRectangles" presStyleCnt="0"/>
      <dgm:spPr/>
    </dgm:pt>
    <dgm:pt modelId="{C8F13C52-E5B9-4496-AD43-822622A87743}" type="pres">
      <dgm:prSet presAssocID="{52A95B3A-7CD2-4910-8E3A-1573DB0F8639}" presName="parentLin" presStyleCnt="0"/>
      <dgm:spPr/>
    </dgm:pt>
    <dgm:pt modelId="{83B46BDF-E5FA-439B-8F38-04CCC8B5D457}" type="pres">
      <dgm:prSet presAssocID="{52A95B3A-7CD2-4910-8E3A-1573DB0F8639}" presName="parentLeftMargin" presStyleLbl="node1" presStyleIdx="0" presStyleCnt="3"/>
      <dgm:spPr/>
    </dgm:pt>
    <dgm:pt modelId="{6A80DCD1-AB53-4606-809A-E9A51E73433C}" type="pres">
      <dgm:prSet presAssocID="{52A95B3A-7CD2-4910-8E3A-1573DB0F863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4BCB8D9-29C9-4F3E-BDAB-E409A092E1F1}" type="pres">
      <dgm:prSet presAssocID="{52A95B3A-7CD2-4910-8E3A-1573DB0F8639}" presName="negativeSpace" presStyleCnt="0"/>
      <dgm:spPr/>
    </dgm:pt>
    <dgm:pt modelId="{01A3A9C1-1D1B-4623-92D8-F7267AC45A4E}" type="pres">
      <dgm:prSet presAssocID="{52A95B3A-7CD2-4910-8E3A-1573DB0F8639}" presName="childText" presStyleLbl="conFgAcc1" presStyleIdx="1" presStyleCnt="3">
        <dgm:presLayoutVars>
          <dgm:bulletEnabled val="1"/>
        </dgm:presLayoutVars>
      </dgm:prSet>
      <dgm:spPr/>
    </dgm:pt>
    <dgm:pt modelId="{BAEBA0A8-BFE1-4086-8E7C-0A768C44B973}" type="pres">
      <dgm:prSet presAssocID="{BDE7FF9E-9D02-4A07-BDAA-AA640A7B1A0A}" presName="spaceBetweenRectangles" presStyleCnt="0"/>
      <dgm:spPr/>
    </dgm:pt>
    <dgm:pt modelId="{350756AB-3922-434D-9C28-43BE4E970B2D}" type="pres">
      <dgm:prSet presAssocID="{856828EE-4040-4D12-96E2-2FD177B8D52D}" presName="parentLin" presStyleCnt="0"/>
      <dgm:spPr/>
    </dgm:pt>
    <dgm:pt modelId="{83908C9A-F455-4E25-85BC-F03DCCD3A18C}" type="pres">
      <dgm:prSet presAssocID="{856828EE-4040-4D12-96E2-2FD177B8D52D}" presName="parentLeftMargin" presStyleLbl="node1" presStyleIdx="1" presStyleCnt="3"/>
      <dgm:spPr/>
    </dgm:pt>
    <dgm:pt modelId="{FE218B76-BEDF-42B9-A30E-AEA5B8D9CF24}" type="pres">
      <dgm:prSet presAssocID="{856828EE-4040-4D12-96E2-2FD177B8D52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8A05A9E-8951-40B1-B81C-B22F8F58DF19}" type="pres">
      <dgm:prSet presAssocID="{856828EE-4040-4D12-96E2-2FD177B8D52D}" presName="negativeSpace" presStyleCnt="0"/>
      <dgm:spPr/>
    </dgm:pt>
    <dgm:pt modelId="{F9E034BD-E710-4694-BECC-15F4B3729083}" type="pres">
      <dgm:prSet presAssocID="{856828EE-4040-4D12-96E2-2FD177B8D52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8B91712-6540-44C2-9B7E-C91100F7C186}" type="presOf" srcId="{D03A2571-5808-4114-9772-C629A0819673}" destId="{75E0C88D-BB18-4DCB-A451-C223EB8B4BA7}" srcOrd="1" destOrd="0" presId="urn:microsoft.com/office/officeart/2005/8/layout/list1"/>
    <dgm:cxn modelId="{0FB6E317-0F96-4072-BFEC-8485F8A01830}" type="presOf" srcId="{D03A2571-5808-4114-9772-C629A0819673}" destId="{E0C40136-D011-45E4-AE08-C8E573381A47}" srcOrd="0" destOrd="0" presId="urn:microsoft.com/office/officeart/2005/8/layout/list1"/>
    <dgm:cxn modelId="{58C82129-686E-4C94-9642-818D05E12D6C}" type="presOf" srcId="{52A95B3A-7CD2-4910-8E3A-1573DB0F8639}" destId="{6A80DCD1-AB53-4606-809A-E9A51E73433C}" srcOrd="1" destOrd="0" presId="urn:microsoft.com/office/officeart/2005/8/layout/list1"/>
    <dgm:cxn modelId="{C79BA332-5A98-4E8A-BE91-5BC7B6501891}" type="presOf" srcId="{856828EE-4040-4D12-96E2-2FD177B8D52D}" destId="{83908C9A-F455-4E25-85BC-F03DCCD3A18C}" srcOrd="0" destOrd="0" presId="urn:microsoft.com/office/officeart/2005/8/layout/list1"/>
    <dgm:cxn modelId="{FD73C95C-721B-40E5-8F9B-8AE3AEC55E08}" srcId="{6ADA04EB-EAEC-4925-B2D7-1FCF0538E49C}" destId="{856828EE-4040-4D12-96E2-2FD177B8D52D}" srcOrd="2" destOrd="0" parTransId="{7849845D-D17E-4A78-BA80-76500250DECF}" sibTransId="{E790A37D-DDFD-4E00-B9DD-D01A2C3A53E8}"/>
    <dgm:cxn modelId="{32D90C72-0317-4F71-AB05-C345237D1B98}" srcId="{6ADA04EB-EAEC-4925-B2D7-1FCF0538E49C}" destId="{52A95B3A-7CD2-4910-8E3A-1573DB0F8639}" srcOrd="1" destOrd="0" parTransId="{79132733-3EB1-4DA6-920B-48057E18E224}" sibTransId="{BDE7FF9E-9D02-4A07-BDAA-AA640A7B1A0A}"/>
    <dgm:cxn modelId="{E289A57B-FFF7-4F8F-9362-448D492DAD66}" type="presOf" srcId="{6ADA04EB-EAEC-4925-B2D7-1FCF0538E49C}" destId="{072B9DBE-1AE4-4CD9-A8C8-74ED7FB8F425}" srcOrd="0" destOrd="0" presId="urn:microsoft.com/office/officeart/2005/8/layout/list1"/>
    <dgm:cxn modelId="{200174A5-95C3-49D3-B31C-BD465D4F904D}" type="presOf" srcId="{52A95B3A-7CD2-4910-8E3A-1573DB0F8639}" destId="{83B46BDF-E5FA-439B-8F38-04CCC8B5D457}" srcOrd="0" destOrd="0" presId="urn:microsoft.com/office/officeart/2005/8/layout/list1"/>
    <dgm:cxn modelId="{BC1E0EB1-86F4-41DA-A486-AF0363F76BCB}" type="presOf" srcId="{856828EE-4040-4D12-96E2-2FD177B8D52D}" destId="{FE218B76-BEDF-42B9-A30E-AEA5B8D9CF24}" srcOrd="1" destOrd="0" presId="urn:microsoft.com/office/officeart/2005/8/layout/list1"/>
    <dgm:cxn modelId="{7EFEE7C7-EEC8-4F06-8F7B-F3A01E73F430}" srcId="{6ADA04EB-EAEC-4925-B2D7-1FCF0538E49C}" destId="{D03A2571-5808-4114-9772-C629A0819673}" srcOrd="0" destOrd="0" parTransId="{F0532490-317E-40EE-9AF9-3840A112D434}" sibTransId="{DBD56961-E10C-42B2-A220-1BDF0BDD3723}"/>
    <dgm:cxn modelId="{1C49D522-9FD9-466B-8FF4-4E663A652AD5}" type="presParOf" srcId="{072B9DBE-1AE4-4CD9-A8C8-74ED7FB8F425}" destId="{0CFC14FC-7725-4FA6-8B8C-380BBF2CDCC0}" srcOrd="0" destOrd="0" presId="urn:microsoft.com/office/officeart/2005/8/layout/list1"/>
    <dgm:cxn modelId="{32A20365-6A37-4701-B539-87F9DD6312F0}" type="presParOf" srcId="{0CFC14FC-7725-4FA6-8B8C-380BBF2CDCC0}" destId="{E0C40136-D011-45E4-AE08-C8E573381A47}" srcOrd="0" destOrd="0" presId="urn:microsoft.com/office/officeart/2005/8/layout/list1"/>
    <dgm:cxn modelId="{61F557FF-617D-4DCE-AFA3-FE08E6FA3429}" type="presParOf" srcId="{0CFC14FC-7725-4FA6-8B8C-380BBF2CDCC0}" destId="{75E0C88D-BB18-4DCB-A451-C223EB8B4BA7}" srcOrd="1" destOrd="0" presId="urn:microsoft.com/office/officeart/2005/8/layout/list1"/>
    <dgm:cxn modelId="{2330F65C-0C1C-40A3-A57C-9C072832B105}" type="presParOf" srcId="{072B9DBE-1AE4-4CD9-A8C8-74ED7FB8F425}" destId="{B3218D1A-953A-4CBE-94ED-2DF6A2261CB3}" srcOrd="1" destOrd="0" presId="urn:microsoft.com/office/officeart/2005/8/layout/list1"/>
    <dgm:cxn modelId="{FEA30C15-2723-4402-A7D7-D3B07B7F47C0}" type="presParOf" srcId="{072B9DBE-1AE4-4CD9-A8C8-74ED7FB8F425}" destId="{D9B94F6E-271D-4B44-8ECA-7935592B055D}" srcOrd="2" destOrd="0" presId="urn:microsoft.com/office/officeart/2005/8/layout/list1"/>
    <dgm:cxn modelId="{021BE2E7-568A-4CF9-A276-A5670AA3471B}" type="presParOf" srcId="{072B9DBE-1AE4-4CD9-A8C8-74ED7FB8F425}" destId="{35457848-F2A6-4FB7-8834-CC7B6479A849}" srcOrd="3" destOrd="0" presId="urn:microsoft.com/office/officeart/2005/8/layout/list1"/>
    <dgm:cxn modelId="{59AFFC4E-9E5A-4F04-9589-0536D0E95A55}" type="presParOf" srcId="{072B9DBE-1AE4-4CD9-A8C8-74ED7FB8F425}" destId="{C8F13C52-E5B9-4496-AD43-822622A87743}" srcOrd="4" destOrd="0" presId="urn:microsoft.com/office/officeart/2005/8/layout/list1"/>
    <dgm:cxn modelId="{01ACF544-DD3C-4641-818B-7BA996574118}" type="presParOf" srcId="{C8F13C52-E5B9-4496-AD43-822622A87743}" destId="{83B46BDF-E5FA-439B-8F38-04CCC8B5D457}" srcOrd="0" destOrd="0" presId="urn:microsoft.com/office/officeart/2005/8/layout/list1"/>
    <dgm:cxn modelId="{D6AAEE90-1F9F-44A3-9EAF-BDDF9AE21BA4}" type="presParOf" srcId="{C8F13C52-E5B9-4496-AD43-822622A87743}" destId="{6A80DCD1-AB53-4606-809A-E9A51E73433C}" srcOrd="1" destOrd="0" presId="urn:microsoft.com/office/officeart/2005/8/layout/list1"/>
    <dgm:cxn modelId="{AD4BA17B-A382-450E-9E22-9D397518D542}" type="presParOf" srcId="{072B9DBE-1AE4-4CD9-A8C8-74ED7FB8F425}" destId="{D4BCB8D9-29C9-4F3E-BDAB-E409A092E1F1}" srcOrd="5" destOrd="0" presId="urn:microsoft.com/office/officeart/2005/8/layout/list1"/>
    <dgm:cxn modelId="{5E92EEC4-6724-4652-BCE3-127EB98B9417}" type="presParOf" srcId="{072B9DBE-1AE4-4CD9-A8C8-74ED7FB8F425}" destId="{01A3A9C1-1D1B-4623-92D8-F7267AC45A4E}" srcOrd="6" destOrd="0" presId="urn:microsoft.com/office/officeart/2005/8/layout/list1"/>
    <dgm:cxn modelId="{46130C6A-AF2E-4C9B-B74B-4406232999F8}" type="presParOf" srcId="{072B9DBE-1AE4-4CD9-A8C8-74ED7FB8F425}" destId="{BAEBA0A8-BFE1-4086-8E7C-0A768C44B973}" srcOrd="7" destOrd="0" presId="urn:microsoft.com/office/officeart/2005/8/layout/list1"/>
    <dgm:cxn modelId="{512F156D-D69C-4063-8394-9674BDEC2D73}" type="presParOf" srcId="{072B9DBE-1AE4-4CD9-A8C8-74ED7FB8F425}" destId="{350756AB-3922-434D-9C28-43BE4E970B2D}" srcOrd="8" destOrd="0" presId="urn:microsoft.com/office/officeart/2005/8/layout/list1"/>
    <dgm:cxn modelId="{14A8115D-8418-4388-84E9-308837E76F7A}" type="presParOf" srcId="{350756AB-3922-434D-9C28-43BE4E970B2D}" destId="{83908C9A-F455-4E25-85BC-F03DCCD3A18C}" srcOrd="0" destOrd="0" presId="urn:microsoft.com/office/officeart/2005/8/layout/list1"/>
    <dgm:cxn modelId="{60B44F1D-CAFE-41A1-A965-F9963B7E8A68}" type="presParOf" srcId="{350756AB-3922-434D-9C28-43BE4E970B2D}" destId="{FE218B76-BEDF-42B9-A30E-AEA5B8D9CF24}" srcOrd="1" destOrd="0" presId="urn:microsoft.com/office/officeart/2005/8/layout/list1"/>
    <dgm:cxn modelId="{F21980B7-854A-4F36-8127-DCAAF5EFDD41}" type="presParOf" srcId="{072B9DBE-1AE4-4CD9-A8C8-74ED7FB8F425}" destId="{98A05A9E-8951-40B1-B81C-B22F8F58DF19}" srcOrd="9" destOrd="0" presId="urn:microsoft.com/office/officeart/2005/8/layout/list1"/>
    <dgm:cxn modelId="{96D734CD-1018-4BF5-9F84-E7C9A4592FCA}" type="presParOf" srcId="{072B9DBE-1AE4-4CD9-A8C8-74ED7FB8F425}" destId="{F9E034BD-E710-4694-BECC-15F4B372908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A0191F-2E4F-4573-BD9E-D841667C0C3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5DBD8CC0-F9E6-4A92-813D-C9314E332606}">
      <dgm:prSet phldrT="[Text]"/>
      <dgm:spPr/>
      <dgm:t>
        <a:bodyPr/>
        <a:lstStyle/>
        <a:p>
          <a:r>
            <a:rPr lang="en-IN" dirty="0"/>
            <a:t>Age</a:t>
          </a:r>
        </a:p>
      </dgm:t>
    </dgm:pt>
    <dgm:pt modelId="{BD77111A-F9D5-44E7-9844-6FFD7B1DF6E0}" type="parTrans" cxnId="{2B251F95-1B03-452D-997A-94E0A9F222BF}">
      <dgm:prSet/>
      <dgm:spPr/>
      <dgm:t>
        <a:bodyPr/>
        <a:lstStyle/>
        <a:p>
          <a:endParaRPr lang="en-IN"/>
        </a:p>
      </dgm:t>
    </dgm:pt>
    <dgm:pt modelId="{FB2AC06E-CDBA-4F08-905E-C5AD9B6CEB33}" type="sibTrans" cxnId="{2B251F95-1B03-452D-997A-94E0A9F222BF}">
      <dgm:prSet/>
      <dgm:spPr/>
      <dgm:t>
        <a:bodyPr/>
        <a:lstStyle/>
        <a:p>
          <a:endParaRPr lang="en-IN"/>
        </a:p>
      </dgm:t>
    </dgm:pt>
    <dgm:pt modelId="{9871D883-465F-4A82-8EFE-94244610D0FA}">
      <dgm:prSet phldrT="[Text]"/>
      <dgm:spPr/>
      <dgm:t>
        <a:bodyPr/>
        <a:lstStyle/>
        <a:p>
          <a:r>
            <a:rPr lang="en-IN" dirty="0"/>
            <a:t>Life Cycle Stage</a:t>
          </a:r>
        </a:p>
      </dgm:t>
    </dgm:pt>
    <dgm:pt modelId="{EE0B5F79-E676-4FAC-9B67-58059F15D466}" type="parTrans" cxnId="{3DC5B20F-F7B1-467B-8EA5-82F297F447C5}">
      <dgm:prSet/>
      <dgm:spPr/>
      <dgm:t>
        <a:bodyPr/>
        <a:lstStyle/>
        <a:p>
          <a:endParaRPr lang="en-IN"/>
        </a:p>
      </dgm:t>
    </dgm:pt>
    <dgm:pt modelId="{58392D44-24C3-4D2A-937B-28A7AAC12136}" type="sibTrans" cxnId="{3DC5B20F-F7B1-467B-8EA5-82F297F447C5}">
      <dgm:prSet/>
      <dgm:spPr/>
      <dgm:t>
        <a:bodyPr/>
        <a:lstStyle/>
        <a:p>
          <a:endParaRPr lang="en-IN"/>
        </a:p>
      </dgm:t>
    </dgm:pt>
    <dgm:pt modelId="{D54D9459-ACCE-4F63-AC25-CBA728F53545}">
      <dgm:prSet phldrT="[Text]"/>
      <dgm:spPr/>
      <dgm:t>
        <a:bodyPr/>
        <a:lstStyle/>
        <a:p>
          <a:r>
            <a:rPr lang="en-IN" dirty="0"/>
            <a:t>Occupation</a:t>
          </a:r>
        </a:p>
      </dgm:t>
    </dgm:pt>
    <dgm:pt modelId="{AF52A154-D194-4823-9062-CA99BFAA6E6E}" type="parTrans" cxnId="{061D849E-809E-4FEE-95BB-C8973F940323}">
      <dgm:prSet/>
      <dgm:spPr/>
      <dgm:t>
        <a:bodyPr/>
        <a:lstStyle/>
        <a:p>
          <a:endParaRPr lang="en-IN"/>
        </a:p>
      </dgm:t>
    </dgm:pt>
    <dgm:pt modelId="{6A23BA39-2CE7-4692-9FEE-458D173E8694}" type="sibTrans" cxnId="{061D849E-809E-4FEE-95BB-C8973F940323}">
      <dgm:prSet/>
      <dgm:spPr/>
      <dgm:t>
        <a:bodyPr/>
        <a:lstStyle/>
        <a:p>
          <a:endParaRPr lang="en-IN"/>
        </a:p>
      </dgm:t>
    </dgm:pt>
    <dgm:pt modelId="{4538A13F-2D34-4C09-84FF-D64FDEF0AAD6}">
      <dgm:prSet phldrT="[Text]"/>
      <dgm:spPr/>
      <dgm:t>
        <a:bodyPr/>
        <a:lstStyle/>
        <a:p>
          <a:r>
            <a:rPr lang="en-IN" dirty="0"/>
            <a:t>Life Style</a:t>
          </a:r>
        </a:p>
      </dgm:t>
    </dgm:pt>
    <dgm:pt modelId="{5F8E5905-9E7C-4B56-9C22-42AE6D9D36A1}" type="parTrans" cxnId="{38E296F8-2CA0-438A-9EF6-8974CD206D37}">
      <dgm:prSet/>
      <dgm:spPr/>
      <dgm:t>
        <a:bodyPr/>
        <a:lstStyle/>
        <a:p>
          <a:endParaRPr lang="en-IN"/>
        </a:p>
      </dgm:t>
    </dgm:pt>
    <dgm:pt modelId="{4AFDA30F-393D-42FB-B124-00B92143048F}" type="sibTrans" cxnId="{38E296F8-2CA0-438A-9EF6-8974CD206D37}">
      <dgm:prSet/>
      <dgm:spPr/>
      <dgm:t>
        <a:bodyPr/>
        <a:lstStyle/>
        <a:p>
          <a:endParaRPr lang="en-IN"/>
        </a:p>
      </dgm:t>
    </dgm:pt>
    <dgm:pt modelId="{F1CDB145-4817-4ECD-BDAA-36F5136F524F}">
      <dgm:prSet phldrT="[Text]"/>
      <dgm:spPr/>
      <dgm:t>
        <a:bodyPr/>
        <a:lstStyle/>
        <a:p>
          <a:r>
            <a:rPr lang="en-IN" dirty="0"/>
            <a:t>Personality</a:t>
          </a:r>
        </a:p>
      </dgm:t>
    </dgm:pt>
    <dgm:pt modelId="{95123679-5C59-41F8-985C-2A6FE4363DBC}" type="parTrans" cxnId="{1C55B2F2-4F86-404C-8514-78A6E7035B73}">
      <dgm:prSet/>
      <dgm:spPr/>
      <dgm:t>
        <a:bodyPr/>
        <a:lstStyle/>
        <a:p>
          <a:endParaRPr lang="en-IN"/>
        </a:p>
      </dgm:t>
    </dgm:pt>
    <dgm:pt modelId="{3BBACFF5-9B4F-464D-9998-7C7E06E5D09C}" type="sibTrans" cxnId="{1C55B2F2-4F86-404C-8514-78A6E7035B73}">
      <dgm:prSet/>
      <dgm:spPr/>
      <dgm:t>
        <a:bodyPr/>
        <a:lstStyle/>
        <a:p>
          <a:endParaRPr lang="en-IN"/>
        </a:p>
      </dgm:t>
    </dgm:pt>
    <dgm:pt modelId="{7AE49067-9859-4573-A948-E96F6C8C91A4}" type="pres">
      <dgm:prSet presAssocID="{82A0191F-2E4F-4573-BD9E-D841667C0C32}" presName="diagram" presStyleCnt="0">
        <dgm:presLayoutVars>
          <dgm:dir/>
          <dgm:resizeHandles val="exact"/>
        </dgm:presLayoutVars>
      </dgm:prSet>
      <dgm:spPr/>
    </dgm:pt>
    <dgm:pt modelId="{A29212B4-A2CB-45AD-BA7E-E4F052E7B254}" type="pres">
      <dgm:prSet presAssocID="{5DBD8CC0-F9E6-4A92-813D-C9314E332606}" presName="node" presStyleLbl="node1" presStyleIdx="0" presStyleCnt="5">
        <dgm:presLayoutVars>
          <dgm:bulletEnabled val="1"/>
        </dgm:presLayoutVars>
      </dgm:prSet>
      <dgm:spPr/>
    </dgm:pt>
    <dgm:pt modelId="{45223957-8CF5-42C7-BAB5-810FC28FEAC9}" type="pres">
      <dgm:prSet presAssocID="{FB2AC06E-CDBA-4F08-905E-C5AD9B6CEB33}" presName="sibTrans" presStyleCnt="0"/>
      <dgm:spPr/>
    </dgm:pt>
    <dgm:pt modelId="{232EA079-9A4E-4FF5-8775-B49A800DA70E}" type="pres">
      <dgm:prSet presAssocID="{9871D883-465F-4A82-8EFE-94244610D0FA}" presName="node" presStyleLbl="node1" presStyleIdx="1" presStyleCnt="5">
        <dgm:presLayoutVars>
          <dgm:bulletEnabled val="1"/>
        </dgm:presLayoutVars>
      </dgm:prSet>
      <dgm:spPr/>
    </dgm:pt>
    <dgm:pt modelId="{336CF7F2-81ED-4C90-8A0A-D076156E1805}" type="pres">
      <dgm:prSet presAssocID="{58392D44-24C3-4D2A-937B-28A7AAC12136}" presName="sibTrans" presStyleCnt="0"/>
      <dgm:spPr/>
    </dgm:pt>
    <dgm:pt modelId="{8F987AE6-F0B0-4B8B-8DD8-FD8ED2E1882B}" type="pres">
      <dgm:prSet presAssocID="{D54D9459-ACCE-4F63-AC25-CBA728F53545}" presName="node" presStyleLbl="node1" presStyleIdx="2" presStyleCnt="5">
        <dgm:presLayoutVars>
          <dgm:bulletEnabled val="1"/>
        </dgm:presLayoutVars>
      </dgm:prSet>
      <dgm:spPr/>
    </dgm:pt>
    <dgm:pt modelId="{FC0AB340-6FE8-421B-A745-F893BA0C68D6}" type="pres">
      <dgm:prSet presAssocID="{6A23BA39-2CE7-4692-9FEE-458D173E8694}" presName="sibTrans" presStyleCnt="0"/>
      <dgm:spPr/>
    </dgm:pt>
    <dgm:pt modelId="{540114B4-B3D4-4C17-B6FC-0F217A6ED723}" type="pres">
      <dgm:prSet presAssocID="{4538A13F-2D34-4C09-84FF-D64FDEF0AAD6}" presName="node" presStyleLbl="node1" presStyleIdx="3" presStyleCnt="5">
        <dgm:presLayoutVars>
          <dgm:bulletEnabled val="1"/>
        </dgm:presLayoutVars>
      </dgm:prSet>
      <dgm:spPr/>
    </dgm:pt>
    <dgm:pt modelId="{37E355EC-4076-4195-89BB-55EF6B043482}" type="pres">
      <dgm:prSet presAssocID="{4AFDA30F-393D-42FB-B124-00B92143048F}" presName="sibTrans" presStyleCnt="0"/>
      <dgm:spPr/>
    </dgm:pt>
    <dgm:pt modelId="{9DAD526A-2CFB-4446-93EA-67EA3F1FB25A}" type="pres">
      <dgm:prSet presAssocID="{F1CDB145-4817-4ECD-BDAA-36F5136F524F}" presName="node" presStyleLbl="node1" presStyleIdx="4" presStyleCnt="5">
        <dgm:presLayoutVars>
          <dgm:bulletEnabled val="1"/>
        </dgm:presLayoutVars>
      </dgm:prSet>
      <dgm:spPr/>
    </dgm:pt>
  </dgm:ptLst>
  <dgm:cxnLst>
    <dgm:cxn modelId="{3DC5B20F-F7B1-467B-8EA5-82F297F447C5}" srcId="{82A0191F-2E4F-4573-BD9E-D841667C0C32}" destId="{9871D883-465F-4A82-8EFE-94244610D0FA}" srcOrd="1" destOrd="0" parTransId="{EE0B5F79-E676-4FAC-9B67-58059F15D466}" sibTransId="{58392D44-24C3-4D2A-937B-28A7AAC12136}"/>
    <dgm:cxn modelId="{269D431C-5A81-4785-842D-A70068CB660E}" type="presOf" srcId="{9871D883-465F-4A82-8EFE-94244610D0FA}" destId="{232EA079-9A4E-4FF5-8775-B49A800DA70E}" srcOrd="0" destOrd="0" presId="urn:microsoft.com/office/officeart/2005/8/layout/default"/>
    <dgm:cxn modelId="{0DA0025C-F2D2-4C74-81BD-CCA31B39C8FB}" type="presOf" srcId="{5DBD8CC0-F9E6-4A92-813D-C9314E332606}" destId="{A29212B4-A2CB-45AD-BA7E-E4F052E7B254}" srcOrd="0" destOrd="0" presId="urn:microsoft.com/office/officeart/2005/8/layout/default"/>
    <dgm:cxn modelId="{B5E92C5E-D4EF-4F95-841D-DCA27D46E518}" type="presOf" srcId="{82A0191F-2E4F-4573-BD9E-D841667C0C32}" destId="{7AE49067-9859-4573-A948-E96F6C8C91A4}" srcOrd="0" destOrd="0" presId="urn:microsoft.com/office/officeart/2005/8/layout/default"/>
    <dgm:cxn modelId="{9A6BC265-227D-4869-AA5A-F030D6E39FC9}" type="presOf" srcId="{D54D9459-ACCE-4F63-AC25-CBA728F53545}" destId="{8F987AE6-F0B0-4B8B-8DD8-FD8ED2E1882B}" srcOrd="0" destOrd="0" presId="urn:microsoft.com/office/officeart/2005/8/layout/default"/>
    <dgm:cxn modelId="{2B251F95-1B03-452D-997A-94E0A9F222BF}" srcId="{82A0191F-2E4F-4573-BD9E-D841667C0C32}" destId="{5DBD8CC0-F9E6-4A92-813D-C9314E332606}" srcOrd="0" destOrd="0" parTransId="{BD77111A-F9D5-44E7-9844-6FFD7B1DF6E0}" sibTransId="{FB2AC06E-CDBA-4F08-905E-C5AD9B6CEB33}"/>
    <dgm:cxn modelId="{008FC896-37F3-44B6-9D82-62C43C6357E9}" type="presOf" srcId="{F1CDB145-4817-4ECD-BDAA-36F5136F524F}" destId="{9DAD526A-2CFB-4446-93EA-67EA3F1FB25A}" srcOrd="0" destOrd="0" presId="urn:microsoft.com/office/officeart/2005/8/layout/default"/>
    <dgm:cxn modelId="{061D849E-809E-4FEE-95BB-C8973F940323}" srcId="{82A0191F-2E4F-4573-BD9E-D841667C0C32}" destId="{D54D9459-ACCE-4F63-AC25-CBA728F53545}" srcOrd="2" destOrd="0" parTransId="{AF52A154-D194-4823-9062-CA99BFAA6E6E}" sibTransId="{6A23BA39-2CE7-4692-9FEE-458D173E8694}"/>
    <dgm:cxn modelId="{92F394BC-99DE-4223-8C8F-617CF2F615AA}" type="presOf" srcId="{4538A13F-2D34-4C09-84FF-D64FDEF0AAD6}" destId="{540114B4-B3D4-4C17-B6FC-0F217A6ED723}" srcOrd="0" destOrd="0" presId="urn:microsoft.com/office/officeart/2005/8/layout/default"/>
    <dgm:cxn modelId="{1C55B2F2-4F86-404C-8514-78A6E7035B73}" srcId="{82A0191F-2E4F-4573-BD9E-D841667C0C32}" destId="{F1CDB145-4817-4ECD-BDAA-36F5136F524F}" srcOrd="4" destOrd="0" parTransId="{95123679-5C59-41F8-985C-2A6FE4363DBC}" sibTransId="{3BBACFF5-9B4F-464D-9998-7C7E06E5D09C}"/>
    <dgm:cxn modelId="{38E296F8-2CA0-438A-9EF6-8974CD206D37}" srcId="{82A0191F-2E4F-4573-BD9E-D841667C0C32}" destId="{4538A13F-2D34-4C09-84FF-D64FDEF0AAD6}" srcOrd="3" destOrd="0" parTransId="{5F8E5905-9E7C-4B56-9C22-42AE6D9D36A1}" sibTransId="{4AFDA30F-393D-42FB-B124-00B92143048F}"/>
    <dgm:cxn modelId="{F34D6FC3-2552-4DAA-A8FF-AF00B6083D28}" type="presParOf" srcId="{7AE49067-9859-4573-A948-E96F6C8C91A4}" destId="{A29212B4-A2CB-45AD-BA7E-E4F052E7B254}" srcOrd="0" destOrd="0" presId="urn:microsoft.com/office/officeart/2005/8/layout/default"/>
    <dgm:cxn modelId="{8006F102-46BC-4BB7-8D0D-7523C2DCCED0}" type="presParOf" srcId="{7AE49067-9859-4573-A948-E96F6C8C91A4}" destId="{45223957-8CF5-42C7-BAB5-810FC28FEAC9}" srcOrd="1" destOrd="0" presId="urn:microsoft.com/office/officeart/2005/8/layout/default"/>
    <dgm:cxn modelId="{66186B0C-6FA3-41CF-A202-142B0E2D490E}" type="presParOf" srcId="{7AE49067-9859-4573-A948-E96F6C8C91A4}" destId="{232EA079-9A4E-4FF5-8775-B49A800DA70E}" srcOrd="2" destOrd="0" presId="urn:microsoft.com/office/officeart/2005/8/layout/default"/>
    <dgm:cxn modelId="{162C2A80-5FBD-48B2-9703-2BDF0A7B1625}" type="presParOf" srcId="{7AE49067-9859-4573-A948-E96F6C8C91A4}" destId="{336CF7F2-81ED-4C90-8A0A-D076156E1805}" srcOrd="3" destOrd="0" presId="urn:microsoft.com/office/officeart/2005/8/layout/default"/>
    <dgm:cxn modelId="{D36D04E6-629F-424B-A7A1-F9DB6CA745F5}" type="presParOf" srcId="{7AE49067-9859-4573-A948-E96F6C8C91A4}" destId="{8F987AE6-F0B0-4B8B-8DD8-FD8ED2E1882B}" srcOrd="4" destOrd="0" presId="urn:microsoft.com/office/officeart/2005/8/layout/default"/>
    <dgm:cxn modelId="{0DB9D3A2-12AD-4823-AEEC-5ECC5D6248C4}" type="presParOf" srcId="{7AE49067-9859-4573-A948-E96F6C8C91A4}" destId="{FC0AB340-6FE8-421B-A745-F893BA0C68D6}" srcOrd="5" destOrd="0" presId="urn:microsoft.com/office/officeart/2005/8/layout/default"/>
    <dgm:cxn modelId="{42A586BE-4770-4297-8FB9-CE7F4E5CC679}" type="presParOf" srcId="{7AE49067-9859-4573-A948-E96F6C8C91A4}" destId="{540114B4-B3D4-4C17-B6FC-0F217A6ED723}" srcOrd="6" destOrd="0" presId="urn:microsoft.com/office/officeart/2005/8/layout/default"/>
    <dgm:cxn modelId="{5610A9BB-6E7A-4DCB-A264-E1DCA55C49CD}" type="presParOf" srcId="{7AE49067-9859-4573-A948-E96F6C8C91A4}" destId="{37E355EC-4076-4195-89BB-55EF6B043482}" srcOrd="7" destOrd="0" presId="urn:microsoft.com/office/officeart/2005/8/layout/default"/>
    <dgm:cxn modelId="{1492C2D1-D55D-4ABF-8675-45856BB4B957}" type="presParOf" srcId="{7AE49067-9859-4573-A948-E96F6C8C91A4}" destId="{9DAD526A-2CFB-4446-93EA-67EA3F1FB25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42F7FF-B734-4E92-900A-DB8CB8B11B48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D02B4B8D-562C-4C2C-B11D-7BADB9A0552D}">
      <dgm:prSet phldrT="[Text]"/>
      <dgm:spPr/>
      <dgm:t>
        <a:bodyPr/>
        <a:lstStyle/>
        <a:p>
          <a:r>
            <a:rPr lang="en-IN" dirty="0"/>
            <a:t>1.Motivation</a:t>
          </a:r>
        </a:p>
      </dgm:t>
    </dgm:pt>
    <dgm:pt modelId="{A47D16AA-EFEA-4446-826F-665B225C73B2}" type="parTrans" cxnId="{54B1527E-44FD-4574-8582-18943E527DFB}">
      <dgm:prSet/>
      <dgm:spPr/>
      <dgm:t>
        <a:bodyPr/>
        <a:lstStyle/>
        <a:p>
          <a:endParaRPr lang="en-IN"/>
        </a:p>
      </dgm:t>
    </dgm:pt>
    <dgm:pt modelId="{26A1DD1E-E763-4A14-A4BC-AD1BA3B91133}" type="sibTrans" cxnId="{54B1527E-44FD-4574-8582-18943E527DFB}">
      <dgm:prSet/>
      <dgm:spPr/>
      <dgm:t>
        <a:bodyPr/>
        <a:lstStyle/>
        <a:p>
          <a:endParaRPr lang="en-IN"/>
        </a:p>
      </dgm:t>
    </dgm:pt>
    <dgm:pt modelId="{A522CACA-4842-4C00-ACA8-FADA3D95ED52}">
      <dgm:prSet phldrT="[Text]"/>
      <dgm:spPr/>
      <dgm:t>
        <a:bodyPr/>
        <a:lstStyle/>
        <a:p>
          <a:r>
            <a:rPr lang="en-IN" dirty="0"/>
            <a:t>2. Perception</a:t>
          </a:r>
        </a:p>
      </dgm:t>
    </dgm:pt>
    <dgm:pt modelId="{9062F88B-D69E-48C9-8A4F-A4EA0593B286}" type="parTrans" cxnId="{A5633C3D-0426-462F-AFAC-1C619D9C3774}">
      <dgm:prSet/>
      <dgm:spPr/>
      <dgm:t>
        <a:bodyPr/>
        <a:lstStyle/>
        <a:p>
          <a:endParaRPr lang="en-IN"/>
        </a:p>
      </dgm:t>
    </dgm:pt>
    <dgm:pt modelId="{8FE262EF-B501-4315-8889-59C0F01FD596}" type="sibTrans" cxnId="{A5633C3D-0426-462F-AFAC-1C619D9C3774}">
      <dgm:prSet/>
      <dgm:spPr/>
      <dgm:t>
        <a:bodyPr/>
        <a:lstStyle/>
        <a:p>
          <a:endParaRPr lang="en-IN"/>
        </a:p>
      </dgm:t>
    </dgm:pt>
    <dgm:pt modelId="{9C1051FA-336F-4C91-AF4F-57382FA06C69}">
      <dgm:prSet phldrT="[Text]"/>
      <dgm:spPr/>
      <dgm:t>
        <a:bodyPr/>
        <a:lstStyle/>
        <a:p>
          <a:r>
            <a:rPr lang="en-IN" dirty="0"/>
            <a:t>3. Learning</a:t>
          </a:r>
        </a:p>
      </dgm:t>
    </dgm:pt>
    <dgm:pt modelId="{CBC78C25-73B6-4F3C-A292-B90551BB277A}" type="parTrans" cxnId="{B90A1834-7AE0-4A26-AFAD-A3B7BE9A2375}">
      <dgm:prSet/>
      <dgm:spPr/>
      <dgm:t>
        <a:bodyPr/>
        <a:lstStyle/>
        <a:p>
          <a:endParaRPr lang="en-IN"/>
        </a:p>
      </dgm:t>
    </dgm:pt>
    <dgm:pt modelId="{0825769C-FB9E-4C5E-8359-F3B54E815DBB}" type="sibTrans" cxnId="{B90A1834-7AE0-4A26-AFAD-A3B7BE9A2375}">
      <dgm:prSet/>
      <dgm:spPr/>
      <dgm:t>
        <a:bodyPr/>
        <a:lstStyle/>
        <a:p>
          <a:endParaRPr lang="en-IN"/>
        </a:p>
      </dgm:t>
    </dgm:pt>
    <dgm:pt modelId="{6BD3EDE3-D929-4E02-B549-26CF19FCCC07}">
      <dgm:prSet phldrT="[Text]"/>
      <dgm:spPr/>
      <dgm:t>
        <a:bodyPr/>
        <a:lstStyle/>
        <a:p>
          <a:r>
            <a:rPr lang="en-IN" dirty="0"/>
            <a:t>4. Beliefs &amp; attitudes</a:t>
          </a:r>
        </a:p>
      </dgm:t>
    </dgm:pt>
    <dgm:pt modelId="{62F7C5E6-C2D0-4D96-8624-99A0FCE8831B}" type="parTrans" cxnId="{5C559E3D-CFA8-401F-BED6-114631AC2462}">
      <dgm:prSet/>
      <dgm:spPr/>
      <dgm:t>
        <a:bodyPr/>
        <a:lstStyle/>
        <a:p>
          <a:endParaRPr lang="en-IN"/>
        </a:p>
      </dgm:t>
    </dgm:pt>
    <dgm:pt modelId="{AD6C4A4C-4937-4E9D-A60A-DA6B830C7C23}" type="sibTrans" cxnId="{5C559E3D-CFA8-401F-BED6-114631AC2462}">
      <dgm:prSet/>
      <dgm:spPr/>
      <dgm:t>
        <a:bodyPr/>
        <a:lstStyle/>
        <a:p>
          <a:endParaRPr lang="en-IN"/>
        </a:p>
      </dgm:t>
    </dgm:pt>
    <dgm:pt modelId="{F642CBBE-8491-4BD2-B3AD-E2420A7E572D}" type="pres">
      <dgm:prSet presAssocID="{5E42F7FF-B734-4E92-900A-DB8CB8B11B48}" presName="matrix" presStyleCnt="0">
        <dgm:presLayoutVars>
          <dgm:chMax val="1"/>
          <dgm:dir/>
          <dgm:resizeHandles val="exact"/>
        </dgm:presLayoutVars>
      </dgm:prSet>
      <dgm:spPr/>
    </dgm:pt>
    <dgm:pt modelId="{EE1FF67F-4573-4CB4-9A9B-3872E019283A}" type="pres">
      <dgm:prSet presAssocID="{5E42F7FF-B734-4E92-900A-DB8CB8B11B48}" presName="axisShape" presStyleLbl="bgShp" presStyleIdx="0" presStyleCnt="1" custScaleX="154684"/>
      <dgm:spPr/>
    </dgm:pt>
    <dgm:pt modelId="{591B6094-3193-41EC-A01A-C36E21EAC0AD}" type="pres">
      <dgm:prSet presAssocID="{5E42F7FF-B734-4E92-900A-DB8CB8B11B48}" presName="rect1" presStyleLbl="node1" presStyleIdx="0" presStyleCnt="4" custScaleX="133285" custLinFactNeighborX="-44286" custLinFactNeighborY="-2045">
        <dgm:presLayoutVars>
          <dgm:chMax val="0"/>
          <dgm:chPref val="0"/>
          <dgm:bulletEnabled val="1"/>
        </dgm:presLayoutVars>
      </dgm:prSet>
      <dgm:spPr/>
    </dgm:pt>
    <dgm:pt modelId="{911ED68C-CEF4-410E-BD04-57FEF2520640}" type="pres">
      <dgm:prSet presAssocID="{5E42F7FF-B734-4E92-900A-DB8CB8B11B48}" presName="rect2" presStyleLbl="node1" presStyleIdx="1" presStyleCnt="4" custScaleX="142937" custLinFactNeighborX="35514" custLinFactNeighborY="-2045">
        <dgm:presLayoutVars>
          <dgm:chMax val="0"/>
          <dgm:chPref val="0"/>
          <dgm:bulletEnabled val="1"/>
        </dgm:presLayoutVars>
      </dgm:prSet>
      <dgm:spPr/>
    </dgm:pt>
    <dgm:pt modelId="{66178DAD-23C3-4AF7-B858-940D39E43BCE}" type="pres">
      <dgm:prSet presAssocID="{5E42F7FF-B734-4E92-900A-DB8CB8B11B48}" presName="rect3" presStyleLbl="node1" presStyleIdx="2" presStyleCnt="4" custScaleX="139461" custLinFactNeighborX="-33306" custLinFactNeighborY="2781">
        <dgm:presLayoutVars>
          <dgm:chMax val="0"/>
          <dgm:chPref val="0"/>
          <dgm:bulletEnabled val="1"/>
        </dgm:presLayoutVars>
      </dgm:prSet>
      <dgm:spPr/>
    </dgm:pt>
    <dgm:pt modelId="{ACD8F882-39DE-44E5-9F4D-02476223EC3A}" type="pres">
      <dgm:prSet presAssocID="{5E42F7FF-B734-4E92-900A-DB8CB8B11B48}" presName="rect4" presStyleLbl="node1" presStyleIdx="3" presStyleCnt="4" custScaleX="144653" custLinFactNeighborX="46494" custLinFactNeighborY="2781">
        <dgm:presLayoutVars>
          <dgm:chMax val="0"/>
          <dgm:chPref val="0"/>
          <dgm:bulletEnabled val="1"/>
        </dgm:presLayoutVars>
      </dgm:prSet>
      <dgm:spPr/>
    </dgm:pt>
  </dgm:ptLst>
  <dgm:cxnLst>
    <dgm:cxn modelId="{9AB4A92F-E3E6-499B-9ACD-F80F55AC6A60}" type="presOf" srcId="{A522CACA-4842-4C00-ACA8-FADA3D95ED52}" destId="{911ED68C-CEF4-410E-BD04-57FEF2520640}" srcOrd="0" destOrd="0" presId="urn:microsoft.com/office/officeart/2005/8/layout/matrix2"/>
    <dgm:cxn modelId="{B90A1834-7AE0-4A26-AFAD-A3B7BE9A2375}" srcId="{5E42F7FF-B734-4E92-900A-DB8CB8B11B48}" destId="{9C1051FA-336F-4C91-AF4F-57382FA06C69}" srcOrd="2" destOrd="0" parTransId="{CBC78C25-73B6-4F3C-A292-B90551BB277A}" sibTransId="{0825769C-FB9E-4C5E-8359-F3B54E815DBB}"/>
    <dgm:cxn modelId="{F8FD5C3A-CB32-4AAB-8D85-4FB0956EE727}" type="presOf" srcId="{6BD3EDE3-D929-4E02-B549-26CF19FCCC07}" destId="{ACD8F882-39DE-44E5-9F4D-02476223EC3A}" srcOrd="0" destOrd="0" presId="urn:microsoft.com/office/officeart/2005/8/layout/matrix2"/>
    <dgm:cxn modelId="{A5633C3D-0426-462F-AFAC-1C619D9C3774}" srcId="{5E42F7FF-B734-4E92-900A-DB8CB8B11B48}" destId="{A522CACA-4842-4C00-ACA8-FADA3D95ED52}" srcOrd="1" destOrd="0" parTransId="{9062F88B-D69E-48C9-8A4F-A4EA0593B286}" sibTransId="{8FE262EF-B501-4315-8889-59C0F01FD596}"/>
    <dgm:cxn modelId="{5C559E3D-CFA8-401F-BED6-114631AC2462}" srcId="{5E42F7FF-B734-4E92-900A-DB8CB8B11B48}" destId="{6BD3EDE3-D929-4E02-B549-26CF19FCCC07}" srcOrd="3" destOrd="0" parTransId="{62F7C5E6-C2D0-4D96-8624-99A0FCE8831B}" sibTransId="{AD6C4A4C-4937-4E9D-A60A-DA6B830C7C23}"/>
    <dgm:cxn modelId="{2D09DF79-DF27-4C07-BF86-95E234F5E1BA}" type="presOf" srcId="{9C1051FA-336F-4C91-AF4F-57382FA06C69}" destId="{66178DAD-23C3-4AF7-B858-940D39E43BCE}" srcOrd="0" destOrd="0" presId="urn:microsoft.com/office/officeart/2005/8/layout/matrix2"/>
    <dgm:cxn modelId="{54B1527E-44FD-4574-8582-18943E527DFB}" srcId="{5E42F7FF-B734-4E92-900A-DB8CB8B11B48}" destId="{D02B4B8D-562C-4C2C-B11D-7BADB9A0552D}" srcOrd="0" destOrd="0" parTransId="{A47D16AA-EFEA-4446-826F-665B225C73B2}" sibTransId="{26A1DD1E-E763-4A14-A4BC-AD1BA3B91133}"/>
    <dgm:cxn modelId="{A2A5B884-E759-4CF2-A92C-5AD8B3B28A1F}" type="presOf" srcId="{5E42F7FF-B734-4E92-900A-DB8CB8B11B48}" destId="{F642CBBE-8491-4BD2-B3AD-E2420A7E572D}" srcOrd="0" destOrd="0" presId="urn:microsoft.com/office/officeart/2005/8/layout/matrix2"/>
    <dgm:cxn modelId="{A2F9F28F-9F2D-4B06-8FFC-73F347330D0C}" type="presOf" srcId="{D02B4B8D-562C-4C2C-B11D-7BADB9A0552D}" destId="{591B6094-3193-41EC-A01A-C36E21EAC0AD}" srcOrd="0" destOrd="0" presId="urn:microsoft.com/office/officeart/2005/8/layout/matrix2"/>
    <dgm:cxn modelId="{51D9F842-5CA0-4C4F-9AF6-AB39D061E289}" type="presParOf" srcId="{F642CBBE-8491-4BD2-B3AD-E2420A7E572D}" destId="{EE1FF67F-4573-4CB4-9A9B-3872E019283A}" srcOrd="0" destOrd="0" presId="urn:microsoft.com/office/officeart/2005/8/layout/matrix2"/>
    <dgm:cxn modelId="{F1892D3B-60F7-47AD-86F0-E918F7975425}" type="presParOf" srcId="{F642CBBE-8491-4BD2-B3AD-E2420A7E572D}" destId="{591B6094-3193-41EC-A01A-C36E21EAC0AD}" srcOrd="1" destOrd="0" presId="urn:microsoft.com/office/officeart/2005/8/layout/matrix2"/>
    <dgm:cxn modelId="{1E8469E4-B25C-4D23-B7A3-D1D44807F41C}" type="presParOf" srcId="{F642CBBE-8491-4BD2-B3AD-E2420A7E572D}" destId="{911ED68C-CEF4-410E-BD04-57FEF2520640}" srcOrd="2" destOrd="0" presId="urn:microsoft.com/office/officeart/2005/8/layout/matrix2"/>
    <dgm:cxn modelId="{C333952E-CD0F-46A2-A470-94A526AF0BCA}" type="presParOf" srcId="{F642CBBE-8491-4BD2-B3AD-E2420A7E572D}" destId="{66178DAD-23C3-4AF7-B858-940D39E43BCE}" srcOrd="3" destOrd="0" presId="urn:microsoft.com/office/officeart/2005/8/layout/matrix2"/>
    <dgm:cxn modelId="{08978A5C-4604-433C-AD01-76E4389343C7}" type="presParOf" srcId="{F642CBBE-8491-4BD2-B3AD-E2420A7E572D}" destId="{ACD8F882-39DE-44E5-9F4D-02476223EC3A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F87C248-19C8-4698-8F71-AB88F4BCCD7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560F6D2A-BFC8-47CE-9ADD-3A9AA23ABAB5}">
      <dgm:prSet phldrT="[Text]" custT="1"/>
      <dgm:spPr/>
      <dgm:t>
        <a:bodyPr/>
        <a:lstStyle/>
        <a:p>
          <a:r>
            <a:rPr lang="en-IN" sz="3200" dirty="0"/>
            <a:t>1. Disposable Personal Income</a:t>
          </a:r>
        </a:p>
      </dgm:t>
    </dgm:pt>
    <dgm:pt modelId="{DE05EE8C-A794-440E-9277-EF2875547ECE}" type="parTrans" cxnId="{850431A1-FBD2-4D26-AA58-359D5FB7809F}">
      <dgm:prSet/>
      <dgm:spPr/>
      <dgm:t>
        <a:bodyPr/>
        <a:lstStyle/>
        <a:p>
          <a:endParaRPr lang="en-IN"/>
        </a:p>
      </dgm:t>
    </dgm:pt>
    <dgm:pt modelId="{131B87E3-3CF5-401C-BDB8-6FD3CFB6EDFB}" type="sibTrans" cxnId="{850431A1-FBD2-4D26-AA58-359D5FB7809F}">
      <dgm:prSet/>
      <dgm:spPr/>
      <dgm:t>
        <a:bodyPr/>
        <a:lstStyle/>
        <a:p>
          <a:endParaRPr lang="en-IN"/>
        </a:p>
      </dgm:t>
    </dgm:pt>
    <dgm:pt modelId="{52F07B3C-2D7E-4C85-8041-D9D5A904FD61}">
      <dgm:prSet phldrT="[Text]" custT="1"/>
      <dgm:spPr/>
      <dgm:t>
        <a:bodyPr/>
        <a:lstStyle/>
        <a:p>
          <a:r>
            <a:rPr lang="en-IN" sz="3200" dirty="0"/>
            <a:t>2. Family Income</a:t>
          </a:r>
        </a:p>
      </dgm:t>
    </dgm:pt>
    <dgm:pt modelId="{DFD0D197-EFA6-43B5-B61F-45AEBF0A1168}" type="parTrans" cxnId="{BAEA5CB9-7469-4867-B700-8859491985DD}">
      <dgm:prSet/>
      <dgm:spPr/>
      <dgm:t>
        <a:bodyPr/>
        <a:lstStyle/>
        <a:p>
          <a:endParaRPr lang="en-IN"/>
        </a:p>
      </dgm:t>
    </dgm:pt>
    <dgm:pt modelId="{1C6DE7D9-A155-4131-A889-11632FB18061}" type="sibTrans" cxnId="{BAEA5CB9-7469-4867-B700-8859491985DD}">
      <dgm:prSet/>
      <dgm:spPr/>
      <dgm:t>
        <a:bodyPr/>
        <a:lstStyle/>
        <a:p>
          <a:endParaRPr lang="en-IN"/>
        </a:p>
      </dgm:t>
    </dgm:pt>
    <dgm:pt modelId="{DFE173B3-51E4-479D-ABD5-52E6CFABDE85}">
      <dgm:prSet phldrT="[Text]" custT="1"/>
      <dgm:spPr/>
      <dgm:t>
        <a:bodyPr/>
        <a:lstStyle/>
        <a:p>
          <a:r>
            <a:rPr lang="en-IN" sz="3200" dirty="0"/>
            <a:t>3. Income Expectation</a:t>
          </a:r>
        </a:p>
      </dgm:t>
    </dgm:pt>
    <dgm:pt modelId="{813A6539-6C01-49BE-9DA4-A277B130A9F7}" type="parTrans" cxnId="{5A9966CB-7A82-414B-9723-6CB51EBD5BA6}">
      <dgm:prSet/>
      <dgm:spPr/>
      <dgm:t>
        <a:bodyPr/>
        <a:lstStyle/>
        <a:p>
          <a:endParaRPr lang="en-IN"/>
        </a:p>
      </dgm:t>
    </dgm:pt>
    <dgm:pt modelId="{A8B4D159-CF9F-4FE9-9D04-1FAB40345279}" type="sibTrans" cxnId="{5A9966CB-7A82-414B-9723-6CB51EBD5BA6}">
      <dgm:prSet/>
      <dgm:spPr/>
      <dgm:t>
        <a:bodyPr/>
        <a:lstStyle/>
        <a:p>
          <a:endParaRPr lang="en-IN"/>
        </a:p>
      </dgm:t>
    </dgm:pt>
    <dgm:pt modelId="{8B01F3C3-EDEB-42A7-A3C4-628CADAA2D1A}">
      <dgm:prSet phldrT="[Text]" custT="1"/>
      <dgm:spPr/>
      <dgm:t>
        <a:bodyPr/>
        <a:lstStyle/>
        <a:p>
          <a:r>
            <a:rPr lang="en-IN" sz="3200" dirty="0"/>
            <a:t>4. Propensity to Save</a:t>
          </a:r>
        </a:p>
      </dgm:t>
    </dgm:pt>
    <dgm:pt modelId="{7C418C7F-2F3B-4F8A-9A5E-A3A8FAC5CB51}" type="parTrans" cxnId="{7BB0095E-AB91-430D-895F-AE8A59846A98}">
      <dgm:prSet/>
      <dgm:spPr/>
      <dgm:t>
        <a:bodyPr/>
        <a:lstStyle/>
        <a:p>
          <a:endParaRPr lang="en-IN"/>
        </a:p>
      </dgm:t>
    </dgm:pt>
    <dgm:pt modelId="{E4DCDC2A-4569-4E11-AB9F-73352BCC5F51}" type="sibTrans" cxnId="{7BB0095E-AB91-430D-895F-AE8A59846A98}">
      <dgm:prSet/>
      <dgm:spPr/>
      <dgm:t>
        <a:bodyPr/>
        <a:lstStyle/>
        <a:p>
          <a:endParaRPr lang="en-IN"/>
        </a:p>
      </dgm:t>
    </dgm:pt>
    <dgm:pt modelId="{8819D1AD-B72C-41BD-B792-70FE638A4555}">
      <dgm:prSet phldrT="[Text]" custT="1"/>
      <dgm:spPr/>
      <dgm:t>
        <a:bodyPr/>
        <a:lstStyle/>
        <a:p>
          <a:r>
            <a:rPr lang="en-IN" sz="3200" dirty="0"/>
            <a:t>5. Liquidity</a:t>
          </a:r>
        </a:p>
      </dgm:t>
    </dgm:pt>
    <dgm:pt modelId="{BC70F5A1-ED5F-460C-AE6A-762D81D78E8E}" type="parTrans" cxnId="{9B175C53-E0AA-4CA5-9E0E-828CCD488FCD}">
      <dgm:prSet/>
      <dgm:spPr/>
      <dgm:t>
        <a:bodyPr/>
        <a:lstStyle/>
        <a:p>
          <a:endParaRPr lang="en-IN"/>
        </a:p>
      </dgm:t>
    </dgm:pt>
    <dgm:pt modelId="{F683E095-5A25-4D16-8ED2-2F46D41AF910}" type="sibTrans" cxnId="{9B175C53-E0AA-4CA5-9E0E-828CCD488FCD}">
      <dgm:prSet/>
      <dgm:spPr/>
      <dgm:t>
        <a:bodyPr/>
        <a:lstStyle/>
        <a:p>
          <a:endParaRPr lang="en-IN"/>
        </a:p>
      </dgm:t>
    </dgm:pt>
    <dgm:pt modelId="{793DBEA1-EC85-46EB-9500-F672761FB13E}">
      <dgm:prSet phldrT="[Text]" custT="1"/>
      <dgm:spPr/>
      <dgm:t>
        <a:bodyPr/>
        <a:lstStyle/>
        <a:p>
          <a:r>
            <a:rPr lang="en-IN" sz="3200" dirty="0"/>
            <a:t>6. Consumer Credit</a:t>
          </a:r>
        </a:p>
      </dgm:t>
    </dgm:pt>
    <dgm:pt modelId="{4E695746-20D0-4F79-96B8-2389CCA437C9}" type="parTrans" cxnId="{65C931EB-08EA-4ADF-8076-B30507C60BC0}">
      <dgm:prSet/>
      <dgm:spPr/>
      <dgm:t>
        <a:bodyPr/>
        <a:lstStyle/>
        <a:p>
          <a:endParaRPr lang="en-IN"/>
        </a:p>
      </dgm:t>
    </dgm:pt>
    <dgm:pt modelId="{0FD43091-F290-4B8F-9E18-3ECF6C868F40}" type="sibTrans" cxnId="{65C931EB-08EA-4ADF-8076-B30507C60BC0}">
      <dgm:prSet/>
      <dgm:spPr/>
      <dgm:t>
        <a:bodyPr/>
        <a:lstStyle/>
        <a:p>
          <a:endParaRPr lang="en-IN"/>
        </a:p>
      </dgm:t>
    </dgm:pt>
    <dgm:pt modelId="{6F1FA212-2046-46C6-9E59-7310A15D08FC}" type="pres">
      <dgm:prSet presAssocID="{3F87C248-19C8-4698-8F71-AB88F4BCCD79}" presName="linear" presStyleCnt="0">
        <dgm:presLayoutVars>
          <dgm:dir/>
          <dgm:animLvl val="lvl"/>
          <dgm:resizeHandles val="exact"/>
        </dgm:presLayoutVars>
      </dgm:prSet>
      <dgm:spPr/>
    </dgm:pt>
    <dgm:pt modelId="{D9C93074-56ED-4410-BEE0-37A826CB8536}" type="pres">
      <dgm:prSet presAssocID="{560F6D2A-BFC8-47CE-9ADD-3A9AA23ABAB5}" presName="parentLin" presStyleCnt="0"/>
      <dgm:spPr/>
    </dgm:pt>
    <dgm:pt modelId="{E6FF9A1A-3797-49B9-85DE-8F0506B11447}" type="pres">
      <dgm:prSet presAssocID="{560F6D2A-BFC8-47CE-9ADD-3A9AA23ABAB5}" presName="parentLeftMargin" presStyleLbl="node1" presStyleIdx="0" presStyleCnt="6"/>
      <dgm:spPr/>
    </dgm:pt>
    <dgm:pt modelId="{C2E743B4-E632-42F4-8A4C-93F0629A6AB6}" type="pres">
      <dgm:prSet presAssocID="{560F6D2A-BFC8-47CE-9ADD-3A9AA23ABAB5}" presName="parentText" presStyleLbl="node1" presStyleIdx="0" presStyleCnt="6" custAng="0" custScaleX="112400" custScaleY="216770" custLinFactNeighborX="38890" custLinFactNeighborY="-10369">
        <dgm:presLayoutVars>
          <dgm:chMax val="0"/>
          <dgm:bulletEnabled val="1"/>
        </dgm:presLayoutVars>
      </dgm:prSet>
      <dgm:spPr/>
    </dgm:pt>
    <dgm:pt modelId="{456C9BB5-17A7-4F62-B280-F4B5BD1220C0}" type="pres">
      <dgm:prSet presAssocID="{560F6D2A-BFC8-47CE-9ADD-3A9AA23ABAB5}" presName="negativeSpace" presStyleCnt="0"/>
      <dgm:spPr/>
    </dgm:pt>
    <dgm:pt modelId="{7A94017A-BC09-454F-9156-2F1E487C8BFF}" type="pres">
      <dgm:prSet presAssocID="{560F6D2A-BFC8-47CE-9ADD-3A9AA23ABAB5}" presName="childText" presStyleLbl="conFgAcc1" presStyleIdx="0" presStyleCnt="6">
        <dgm:presLayoutVars>
          <dgm:bulletEnabled val="1"/>
        </dgm:presLayoutVars>
      </dgm:prSet>
      <dgm:spPr/>
    </dgm:pt>
    <dgm:pt modelId="{021BD5BF-1F41-4B06-807F-D6706E42F5B3}" type="pres">
      <dgm:prSet presAssocID="{131B87E3-3CF5-401C-BDB8-6FD3CFB6EDFB}" presName="spaceBetweenRectangles" presStyleCnt="0"/>
      <dgm:spPr/>
    </dgm:pt>
    <dgm:pt modelId="{1F49B612-F896-4491-BACA-B3236BF36E99}" type="pres">
      <dgm:prSet presAssocID="{52F07B3C-2D7E-4C85-8041-D9D5A904FD61}" presName="parentLin" presStyleCnt="0"/>
      <dgm:spPr/>
    </dgm:pt>
    <dgm:pt modelId="{E625D9CE-E162-48F7-9B94-FE28D33BEC4A}" type="pres">
      <dgm:prSet presAssocID="{52F07B3C-2D7E-4C85-8041-D9D5A904FD61}" presName="parentLeftMargin" presStyleLbl="node1" presStyleIdx="0" presStyleCnt="6"/>
      <dgm:spPr/>
    </dgm:pt>
    <dgm:pt modelId="{EEB85CDA-AD73-4001-A3BA-56ADC2755CF1}" type="pres">
      <dgm:prSet presAssocID="{52F07B3C-2D7E-4C85-8041-D9D5A904FD61}" presName="parentText" presStyleLbl="node1" presStyleIdx="1" presStyleCnt="6" custScaleX="112254" custScaleY="160005" custLinFactNeighborX="38890" custLinFactNeighborY="5201">
        <dgm:presLayoutVars>
          <dgm:chMax val="0"/>
          <dgm:bulletEnabled val="1"/>
        </dgm:presLayoutVars>
      </dgm:prSet>
      <dgm:spPr/>
    </dgm:pt>
    <dgm:pt modelId="{B7AF1946-66BA-4700-A27F-E978D7030C1B}" type="pres">
      <dgm:prSet presAssocID="{52F07B3C-2D7E-4C85-8041-D9D5A904FD61}" presName="negativeSpace" presStyleCnt="0"/>
      <dgm:spPr/>
    </dgm:pt>
    <dgm:pt modelId="{CF0E2ABB-920F-435D-8373-4D490ED39220}" type="pres">
      <dgm:prSet presAssocID="{52F07B3C-2D7E-4C85-8041-D9D5A904FD61}" presName="childText" presStyleLbl="conFgAcc1" presStyleIdx="1" presStyleCnt="6">
        <dgm:presLayoutVars>
          <dgm:bulletEnabled val="1"/>
        </dgm:presLayoutVars>
      </dgm:prSet>
      <dgm:spPr/>
    </dgm:pt>
    <dgm:pt modelId="{C4D3ED36-56A0-40B4-9488-30015E588121}" type="pres">
      <dgm:prSet presAssocID="{1C6DE7D9-A155-4131-A889-11632FB18061}" presName="spaceBetweenRectangles" presStyleCnt="0"/>
      <dgm:spPr/>
    </dgm:pt>
    <dgm:pt modelId="{F7754CC1-B1E9-4D7E-8BF4-59E9F76F2CCE}" type="pres">
      <dgm:prSet presAssocID="{DFE173B3-51E4-479D-ABD5-52E6CFABDE85}" presName="parentLin" presStyleCnt="0"/>
      <dgm:spPr/>
    </dgm:pt>
    <dgm:pt modelId="{47B57BD0-D1A1-47FB-B12B-2E5EBB0CA747}" type="pres">
      <dgm:prSet presAssocID="{DFE173B3-51E4-479D-ABD5-52E6CFABDE85}" presName="parentLeftMargin" presStyleLbl="node1" presStyleIdx="1" presStyleCnt="6"/>
      <dgm:spPr/>
    </dgm:pt>
    <dgm:pt modelId="{8F01C078-10BA-4C18-B0C9-5D3C71864634}" type="pres">
      <dgm:prSet presAssocID="{DFE173B3-51E4-479D-ABD5-52E6CFABDE85}" presName="parentText" presStyleLbl="node1" presStyleIdx="2" presStyleCnt="6" custScaleX="112400" custScaleY="169184" custLinFactNeighborX="38890" custLinFactNeighborY="33537">
        <dgm:presLayoutVars>
          <dgm:chMax val="0"/>
          <dgm:bulletEnabled val="1"/>
        </dgm:presLayoutVars>
      </dgm:prSet>
      <dgm:spPr/>
    </dgm:pt>
    <dgm:pt modelId="{E903AC35-A302-400D-AAB1-EBD9F144AAA8}" type="pres">
      <dgm:prSet presAssocID="{DFE173B3-51E4-479D-ABD5-52E6CFABDE85}" presName="negativeSpace" presStyleCnt="0"/>
      <dgm:spPr/>
    </dgm:pt>
    <dgm:pt modelId="{DFD3E0F4-A923-41E7-99B6-98DE7E7A334F}" type="pres">
      <dgm:prSet presAssocID="{DFE173B3-51E4-479D-ABD5-52E6CFABDE85}" presName="childText" presStyleLbl="conFgAcc1" presStyleIdx="2" presStyleCnt="6">
        <dgm:presLayoutVars>
          <dgm:bulletEnabled val="1"/>
        </dgm:presLayoutVars>
      </dgm:prSet>
      <dgm:spPr/>
    </dgm:pt>
    <dgm:pt modelId="{15AA1A62-3826-4EB8-A153-B324B7F28CA6}" type="pres">
      <dgm:prSet presAssocID="{A8B4D159-CF9F-4FE9-9D04-1FAB40345279}" presName="spaceBetweenRectangles" presStyleCnt="0"/>
      <dgm:spPr/>
    </dgm:pt>
    <dgm:pt modelId="{2B7AC2E2-6126-4BE3-9026-C9BABDF1B3D0}" type="pres">
      <dgm:prSet presAssocID="{8B01F3C3-EDEB-42A7-A3C4-628CADAA2D1A}" presName="parentLin" presStyleCnt="0"/>
      <dgm:spPr/>
    </dgm:pt>
    <dgm:pt modelId="{BEDB1F5B-4A47-4A2E-BA0B-7C143CB36377}" type="pres">
      <dgm:prSet presAssocID="{8B01F3C3-EDEB-42A7-A3C4-628CADAA2D1A}" presName="parentLeftMargin" presStyleLbl="node1" presStyleIdx="2" presStyleCnt="6"/>
      <dgm:spPr/>
    </dgm:pt>
    <dgm:pt modelId="{D2494D7E-22CB-4200-BB5B-3B905FB41EB1}" type="pres">
      <dgm:prSet presAssocID="{8B01F3C3-EDEB-42A7-A3C4-628CADAA2D1A}" presName="parentText" presStyleLbl="node1" presStyleIdx="3" presStyleCnt="6" custScaleX="112401" custScaleY="164228" custLinFactNeighborX="38890" custLinFactNeighborY="52693">
        <dgm:presLayoutVars>
          <dgm:chMax val="0"/>
          <dgm:bulletEnabled val="1"/>
        </dgm:presLayoutVars>
      </dgm:prSet>
      <dgm:spPr/>
    </dgm:pt>
    <dgm:pt modelId="{2EA65786-5B9C-4696-8EB6-57BFB4C69B5E}" type="pres">
      <dgm:prSet presAssocID="{8B01F3C3-EDEB-42A7-A3C4-628CADAA2D1A}" presName="negativeSpace" presStyleCnt="0"/>
      <dgm:spPr/>
    </dgm:pt>
    <dgm:pt modelId="{C194421C-9ACE-4381-93DC-1D3718263990}" type="pres">
      <dgm:prSet presAssocID="{8B01F3C3-EDEB-42A7-A3C4-628CADAA2D1A}" presName="childText" presStyleLbl="conFgAcc1" presStyleIdx="3" presStyleCnt="6">
        <dgm:presLayoutVars>
          <dgm:bulletEnabled val="1"/>
        </dgm:presLayoutVars>
      </dgm:prSet>
      <dgm:spPr/>
    </dgm:pt>
    <dgm:pt modelId="{2B04FD59-C6F1-42BC-9211-49CC7B8A0BC2}" type="pres">
      <dgm:prSet presAssocID="{E4DCDC2A-4569-4E11-AB9F-73352BCC5F51}" presName="spaceBetweenRectangles" presStyleCnt="0"/>
      <dgm:spPr/>
    </dgm:pt>
    <dgm:pt modelId="{477B57EE-4EF0-4660-A469-D03BF9ADE578}" type="pres">
      <dgm:prSet presAssocID="{8819D1AD-B72C-41BD-B792-70FE638A4555}" presName="parentLin" presStyleCnt="0"/>
      <dgm:spPr/>
    </dgm:pt>
    <dgm:pt modelId="{D6FEF20C-0942-4A2D-B0D8-6FAA952E3064}" type="pres">
      <dgm:prSet presAssocID="{8819D1AD-B72C-41BD-B792-70FE638A4555}" presName="parentLeftMargin" presStyleLbl="node1" presStyleIdx="3" presStyleCnt="6"/>
      <dgm:spPr/>
    </dgm:pt>
    <dgm:pt modelId="{D0C85952-1384-4D9B-A01B-C9B2CA50AC1D}" type="pres">
      <dgm:prSet presAssocID="{8819D1AD-B72C-41BD-B792-70FE638A4555}" presName="parentText" presStyleLbl="node1" presStyleIdx="4" presStyleCnt="6" custScaleX="113295" custScaleY="171464" custLinFactNeighborX="38890" custLinFactNeighborY="54805">
        <dgm:presLayoutVars>
          <dgm:chMax val="0"/>
          <dgm:bulletEnabled val="1"/>
        </dgm:presLayoutVars>
      </dgm:prSet>
      <dgm:spPr/>
    </dgm:pt>
    <dgm:pt modelId="{03A2EBBE-8C99-46BB-B345-5FC1C777D3D8}" type="pres">
      <dgm:prSet presAssocID="{8819D1AD-B72C-41BD-B792-70FE638A4555}" presName="negativeSpace" presStyleCnt="0"/>
      <dgm:spPr/>
    </dgm:pt>
    <dgm:pt modelId="{1AAF5CE4-8E19-4722-A29F-A8486D0FEE2F}" type="pres">
      <dgm:prSet presAssocID="{8819D1AD-B72C-41BD-B792-70FE638A4555}" presName="childText" presStyleLbl="conFgAcc1" presStyleIdx="4" presStyleCnt="6">
        <dgm:presLayoutVars>
          <dgm:bulletEnabled val="1"/>
        </dgm:presLayoutVars>
      </dgm:prSet>
      <dgm:spPr/>
    </dgm:pt>
    <dgm:pt modelId="{C2DF503A-E9AF-4BB0-B8B8-637A69A00B7A}" type="pres">
      <dgm:prSet presAssocID="{F683E095-5A25-4D16-8ED2-2F46D41AF910}" presName="spaceBetweenRectangles" presStyleCnt="0"/>
      <dgm:spPr/>
    </dgm:pt>
    <dgm:pt modelId="{F559612B-C4EA-4144-BD56-5CF1C08F2FAE}" type="pres">
      <dgm:prSet presAssocID="{793DBEA1-EC85-46EB-9500-F672761FB13E}" presName="parentLin" presStyleCnt="0"/>
      <dgm:spPr/>
    </dgm:pt>
    <dgm:pt modelId="{902256DD-53B8-49E9-82F7-DCC7A0D8F526}" type="pres">
      <dgm:prSet presAssocID="{793DBEA1-EC85-46EB-9500-F672761FB13E}" presName="parentLeftMargin" presStyleLbl="node1" presStyleIdx="4" presStyleCnt="6"/>
      <dgm:spPr/>
    </dgm:pt>
    <dgm:pt modelId="{89530B9A-D81D-4A90-90DA-6787FFDE83DE}" type="pres">
      <dgm:prSet presAssocID="{793DBEA1-EC85-46EB-9500-F672761FB13E}" presName="parentText" presStyleLbl="node1" presStyleIdx="5" presStyleCnt="6" custScaleX="112401" custScaleY="187758" custLinFactNeighborX="38890" custLinFactNeighborY="49681">
        <dgm:presLayoutVars>
          <dgm:chMax val="0"/>
          <dgm:bulletEnabled val="1"/>
        </dgm:presLayoutVars>
      </dgm:prSet>
      <dgm:spPr/>
    </dgm:pt>
    <dgm:pt modelId="{96A866B7-19D0-47A3-8461-9AD281BF1958}" type="pres">
      <dgm:prSet presAssocID="{793DBEA1-EC85-46EB-9500-F672761FB13E}" presName="negativeSpace" presStyleCnt="0"/>
      <dgm:spPr/>
    </dgm:pt>
    <dgm:pt modelId="{9A7B70B1-2EA8-4709-9E5D-53E8C1E42C3E}" type="pres">
      <dgm:prSet presAssocID="{793DBEA1-EC85-46EB-9500-F672761FB13E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275E122F-5E64-4C9A-A0F2-D1BD3958E182}" type="presOf" srcId="{793DBEA1-EC85-46EB-9500-F672761FB13E}" destId="{902256DD-53B8-49E9-82F7-DCC7A0D8F526}" srcOrd="0" destOrd="0" presId="urn:microsoft.com/office/officeart/2005/8/layout/list1"/>
    <dgm:cxn modelId="{7BB0095E-AB91-430D-895F-AE8A59846A98}" srcId="{3F87C248-19C8-4698-8F71-AB88F4BCCD79}" destId="{8B01F3C3-EDEB-42A7-A3C4-628CADAA2D1A}" srcOrd="3" destOrd="0" parTransId="{7C418C7F-2F3B-4F8A-9A5E-A3A8FAC5CB51}" sibTransId="{E4DCDC2A-4569-4E11-AB9F-73352BCC5F51}"/>
    <dgm:cxn modelId="{8382E445-A68B-41E6-A6A2-3B9A12AE452A}" type="presOf" srcId="{8819D1AD-B72C-41BD-B792-70FE638A4555}" destId="{D6FEF20C-0942-4A2D-B0D8-6FAA952E3064}" srcOrd="0" destOrd="0" presId="urn:microsoft.com/office/officeart/2005/8/layout/list1"/>
    <dgm:cxn modelId="{CDF8DA4A-477D-4505-A61F-A6E6B96206CC}" type="presOf" srcId="{793DBEA1-EC85-46EB-9500-F672761FB13E}" destId="{89530B9A-D81D-4A90-90DA-6787FFDE83DE}" srcOrd="1" destOrd="0" presId="urn:microsoft.com/office/officeart/2005/8/layout/list1"/>
    <dgm:cxn modelId="{9B175C53-E0AA-4CA5-9E0E-828CCD488FCD}" srcId="{3F87C248-19C8-4698-8F71-AB88F4BCCD79}" destId="{8819D1AD-B72C-41BD-B792-70FE638A4555}" srcOrd="4" destOrd="0" parTransId="{BC70F5A1-ED5F-460C-AE6A-762D81D78E8E}" sibTransId="{F683E095-5A25-4D16-8ED2-2F46D41AF910}"/>
    <dgm:cxn modelId="{703E4853-4142-4093-B7EE-6BFF4DEAD91A}" type="presOf" srcId="{DFE173B3-51E4-479D-ABD5-52E6CFABDE85}" destId="{47B57BD0-D1A1-47FB-B12B-2E5EBB0CA747}" srcOrd="0" destOrd="0" presId="urn:microsoft.com/office/officeart/2005/8/layout/list1"/>
    <dgm:cxn modelId="{D471755A-FA33-42A2-A6BC-5D5EB9C9E722}" type="presOf" srcId="{560F6D2A-BFC8-47CE-9ADD-3A9AA23ABAB5}" destId="{C2E743B4-E632-42F4-8A4C-93F0629A6AB6}" srcOrd="1" destOrd="0" presId="urn:microsoft.com/office/officeart/2005/8/layout/list1"/>
    <dgm:cxn modelId="{3689D78C-E1C3-4A65-A5E7-A965C1EA5ACA}" type="presOf" srcId="{52F07B3C-2D7E-4C85-8041-D9D5A904FD61}" destId="{E625D9CE-E162-48F7-9B94-FE28D33BEC4A}" srcOrd="0" destOrd="0" presId="urn:microsoft.com/office/officeart/2005/8/layout/list1"/>
    <dgm:cxn modelId="{912B529D-7F1D-4158-BBFB-F0FABF4FB55F}" type="presOf" srcId="{560F6D2A-BFC8-47CE-9ADD-3A9AA23ABAB5}" destId="{E6FF9A1A-3797-49B9-85DE-8F0506B11447}" srcOrd="0" destOrd="0" presId="urn:microsoft.com/office/officeart/2005/8/layout/list1"/>
    <dgm:cxn modelId="{850431A1-FBD2-4D26-AA58-359D5FB7809F}" srcId="{3F87C248-19C8-4698-8F71-AB88F4BCCD79}" destId="{560F6D2A-BFC8-47CE-9ADD-3A9AA23ABAB5}" srcOrd="0" destOrd="0" parTransId="{DE05EE8C-A794-440E-9277-EF2875547ECE}" sibTransId="{131B87E3-3CF5-401C-BDB8-6FD3CFB6EDFB}"/>
    <dgm:cxn modelId="{04B061A4-CF0E-4E25-ACAA-DD64C95A95B4}" type="presOf" srcId="{8B01F3C3-EDEB-42A7-A3C4-628CADAA2D1A}" destId="{D2494D7E-22CB-4200-BB5B-3B905FB41EB1}" srcOrd="1" destOrd="0" presId="urn:microsoft.com/office/officeart/2005/8/layout/list1"/>
    <dgm:cxn modelId="{E87F3CA9-C496-48A7-99A8-3A0C87DE3EAA}" type="presOf" srcId="{DFE173B3-51E4-479D-ABD5-52E6CFABDE85}" destId="{8F01C078-10BA-4C18-B0C9-5D3C71864634}" srcOrd="1" destOrd="0" presId="urn:microsoft.com/office/officeart/2005/8/layout/list1"/>
    <dgm:cxn modelId="{4BF015B4-AD4C-4B76-BA75-4B38F49366E6}" type="presOf" srcId="{52F07B3C-2D7E-4C85-8041-D9D5A904FD61}" destId="{EEB85CDA-AD73-4001-A3BA-56ADC2755CF1}" srcOrd="1" destOrd="0" presId="urn:microsoft.com/office/officeart/2005/8/layout/list1"/>
    <dgm:cxn modelId="{DA52D9B4-E2E8-40D6-8FE7-A69C0E6F88B6}" type="presOf" srcId="{8819D1AD-B72C-41BD-B792-70FE638A4555}" destId="{D0C85952-1384-4D9B-A01B-C9B2CA50AC1D}" srcOrd="1" destOrd="0" presId="urn:microsoft.com/office/officeart/2005/8/layout/list1"/>
    <dgm:cxn modelId="{BAEA5CB9-7469-4867-B700-8859491985DD}" srcId="{3F87C248-19C8-4698-8F71-AB88F4BCCD79}" destId="{52F07B3C-2D7E-4C85-8041-D9D5A904FD61}" srcOrd="1" destOrd="0" parTransId="{DFD0D197-EFA6-43B5-B61F-45AEBF0A1168}" sibTransId="{1C6DE7D9-A155-4131-A889-11632FB18061}"/>
    <dgm:cxn modelId="{DF9AFFBA-CED2-4148-B1B9-44FAEBC720A8}" type="presOf" srcId="{3F87C248-19C8-4698-8F71-AB88F4BCCD79}" destId="{6F1FA212-2046-46C6-9E59-7310A15D08FC}" srcOrd="0" destOrd="0" presId="urn:microsoft.com/office/officeart/2005/8/layout/list1"/>
    <dgm:cxn modelId="{5A9966CB-7A82-414B-9723-6CB51EBD5BA6}" srcId="{3F87C248-19C8-4698-8F71-AB88F4BCCD79}" destId="{DFE173B3-51E4-479D-ABD5-52E6CFABDE85}" srcOrd="2" destOrd="0" parTransId="{813A6539-6C01-49BE-9DA4-A277B130A9F7}" sibTransId="{A8B4D159-CF9F-4FE9-9D04-1FAB40345279}"/>
    <dgm:cxn modelId="{9C06CCDA-A7AE-447D-BFE0-FF807B02B275}" type="presOf" srcId="{8B01F3C3-EDEB-42A7-A3C4-628CADAA2D1A}" destId="{BEDB1F5B-4A47-4A2E-BA0B-7C143CB36377}" srcOrd="0" destOrd="0" presId="urn:microsoft.com/office/officeart/2005/8/layout/list1"/>
    <dgm:cxn modelId="{65C931EB-08EA-4ADF-8076-B30507C60BC0}" srcId="{3F87C248-19C8-4698-8F71-AB88F4BCCD79}" destId="{793DBEA1-EC85-46EB-9500-F672761FB13E}" srcOrd="5" destOrd="0" parTransId="{4E695746-20D0-4F79-96B8-2389CCA437C9}" sibTransId="{0FD43091-F290-4B8F-9E18-3ECF6C868F40}"/>
    <dgm:cxn modelId="{92DF918D-8B1D-422F-946A-A04A04FA9AFC}" type="presParOf" srcId="{6F1FA212-2046-46C6-9E59-7310A15D08FC}" destId="{D9C93074-56ED-4410-BEE0-37A826CB8536}" srcOrd="0" destOrd="0" presId="urn:microsoft.com/office/officeart/2005/8/layout/list1"/>
    <dgm:cxn modelId="{F245E700-1AF6-4F24-85FD-B802F0E06EF7}" type="presParOf" srcId="{D9C93074-56ED-4410-BEE0-37A826CB8536}" destId="{E6FF9A1A-3797-49B9-85DE-8F0506B11447}" srcOrd="0" destOrd="0" presId="urn:microsoft.com/office/officeart/2005/8/layout/list1"/>
    <dgm:cxn modelId="{5FE22E39-B41F-4BFC-AB45-CF5C1A7C514F}" type="presParOf" srcId="{D9C93074-56ED-4410-BEE0-37A826CB8536}" destId="{C2E743B4-E632-42F4-8A4C-93F0629A6AB6}" srcOrd="1" destOrd="0" presId="urn:microsoft.com/office/officeart/2005/8/layout/list1"/>
    <dgm:cxn modelId="{E274614B-E6F2-4264-973F-F58F30E77AB7}" type="presParOf" srcId="{6F1FA212-2046-46C6-9E59-7310A15D08FC}" destId="{456C9BB5-17A7-4F62-B280-F4B5BD1220C0}" srcOrd="1" destOrd="0" presId="urn:microsoft.com/office/officeart/2005/8/layout/list1"/>
    <dgm:cxn modelId="{03AC2018-63EB-4217-AB36-EA69E2E18FB2}" type="presParOf" srcId="{6F1FA212-2046-46C6-9E59-7310A15D08FC}" destId="{7A94017A-BC09-454F-9156-2F1E487C8BFF}" srcOrd="2" destOrd="0" presId="urn:microsoft.com/office/officeart/2005/8/layout/list1"/>
    <dgm:cxn modelId="{BA947060-C463-4797-9C88-0D4A010CDD82}" type="presParOf" srcId="{6F1FA212-2046-46C6-9E59-7310A15D08FC}" destId="{021BD5BF-1F41-4B06-807F-D6706E42F5B3}" srcOrd="3" destOrd="0" presId="urn:microsoft.com/office/officeart/2005/8/layout/list1"/>
    <dgm:cxn modelId="{C36DF15E-E96D-41C8-A5C9-AD6A66E16AB3}" type="presParOf" srcId="{6F1FA212-2046-46C6-9E59-7310A15D08FC}" destId="{1F49B612-F896-4491-BACA-B3236BF36E99}" srcOrd="4" destOrd="0" presId="urn:microsoft.com/office/officeart/2005/8/layout/list1"/>
    <dgm:cxn modelId="{2982933E-333F-4B8F-B7F9-C675890645C2}" type="presParOf" srcId="{1F49B612-F896-4491-BACA-B3236BF36E99}" destId="{E625D9CE-E162-48F7-9B94-FE28D33BEC4A}" srcOrd="0" destOrd="0" presId="urn:microsoft.com/office/officeart/2005/8/layout/list1"/>
    <dgm:cxn modelId="{4AF9DF54-CBF4-47C9-B1CE-8789CE999651}" type="presParOf" srcId="{1F49B612-F896-4491-BACA-B3236BF36E99}" destId="{EEB85CDA-AD73-4001-A3BA-56ADC2755CF1}" srcOrd="1" destOrd="0" presId="urn:microsoft.com/office/officeart/2005/8/layout/list1"/>
    <dgm:cxn modelId="{CBD79335-41E4-44E5-9C65-C4786307DBEE}" type="presParOf" srcId="{6F1FA212-2046-46C6-9E59-7310A15D08FC}" destId="{B7AF1946-66BA-4700-A27F-E978D7030C1B}" srcOrd="5" destOrd="0" presId="urn:microsoft.com/office/officeart/2005/8/layout/list1"/>
    <dgm:cxn modelId="{23EDCBFF-A516-4CB8-ACE8-896D77D89837}" type="presParOf" srcId="{6F1FA212-2046-46C6-9E59-7310A15D08FC}" destId="{CF0E2ABB-920F-435D-8373-4D490ED39220}" srcOrd="6" destOrd="0" presId="urn:microsoft.com/office/officeart/2005/8/layout/list1"/>
    <dgm:cxn modelId="{639978DC-D507-4CFE-B1E0-2896EAFA8E6E}" type="presParOf" srcId="{6F1FA212-2046-46C6-9E59-7310A15D08FC}" destId="{C4D3ED36-56A0-40B4-9488-30015E588121}" srcOrd="7" destOrd="0" presId="urn:microsoft.com/office/officeart/2005/8/layout/list1"/>
    <dgm:cxn modelId="{912E1237-C0FC-444E-8F5A-1915C1794B9C}" type="presParOf" srcId="{6F1FA212-2046-46C6-9E59-7310A15D08FC}" destId="{F7754CC1-B1E9-4D7E-8BF4-59E9F76F2CCE}" srcOrd="8" destOrd="0" presId="urn:microsoft.com/office/officeart/2005/8/layout/list1"/>
    <dgm:cxn modelId="{22E88FB9-3704-4C47-9215-F3E08E30991A}" type="presParOf" srcId="{F7754CC1-B1E9-4D7E-8BF4-59E9F76F2CCE}" destId="{47B57BD0-D1A1-47FB-B12B-2E5EBB0CA747}" srcOrd="0" destOrd="0" presId="urn:microsoft.com/office/officeart/2005/8/layout/list1"/>
    <dgm:cxn modelId="{F8E5B46F-6649-4B46-A24C-85B1A7F92D3F}" type="presParOf" srcId="{F7754CC1-B1E9-4D7E-8BF4-59E9F76F2CCE}" destId="{8F01C078-10BA-4C18-B0C9-5D3C71864634}" srcOrd="1" destOrd="0" presId="urn:microsoft.com/office/officeart/2005/8/layout/list1"/>
    <dgm:cxn modelId="{535120BD-8AC3-4E7D-8EB7-27A439E22292}" type="presParOf" srcId="{6F1FA212-2046-46C6-9E59-7310A15D08FC}" destId="{E903AC35-A302-400D-AAB1-EBD9F144AAA8}" srcOrd="9" destOrd="0" presId="urn:microsoft.com/office/officeart/2005/8/layout/list1"/>
    <dgm:cxn modelId="{233952CD-F085-423D-A882-A406146E17C6}" type="presParOf" srcId="{6F1FA212-2046-46C6-9E59-7310A15D08FC}" destId="{DFD3E0F4-A923-41E7-99B6-98DE7E7A334F}" srcOrd="10" destOrd="0" presId="urn:microsoft.com/office/officeart/2005/8/layout/list1"/>
    <dgm:cxn modelId="{10B866FB-2DAD-47EF-BED4-E6704460FF68}" type="presParOf" srcId="{6F1FA212-2046-46C6-9E59-7310A15D08FC}" destId="{15AA1A62-3826-4EB8-A153-B324B7F28CA6}" srcOrd="11" destOrd="0" presId="urn:microsoft.com/office/officeart/2005/8/layout/list1"/>
    <dgm:cxn modelId="{F26D65DC-A227-46A7-AA31-135997909A6C}" type="presParOf" srcId="{6F1FA212-2046-46C6-9E59-7310A15D08FC}" destId="{2B7AC2E2-6126-4BE3-9026-C9BABDF1B3D0}" srcOrd="12" destOrd="0" presId="urn:microsoft.com/office/officeart/2005/8/layout/list1"/>
    <dgm:cxn modelId="{9A4279EF-4D33-45ED-8CB9-6CA3BEA073C1}" type="presParOf" srcId="{2B7AC2E2-6126-4BE3-9026-C9BABDF1B3D0}" destId="{BEDB1F5B-4A47-4A2E-BA0B-7C143CB36377}" srcOrd="0" destOrd="0" presId="urn:microsoft.com/office/officeart/2005/8/layout/list1"/>
    <dgm:cxn modelId="{1BBD2F10-2920-4F37-805D-9535EB94F1B8}" type="presParOf" srcId="{2B7AC2E2-6126-4BE3-9026-C9BABDF1B3D0}" destId="{D2494D7E-22CB-4200-BB5B-3B905FB41EB1}" srcOrd="1" destOrd="0" presId="urn:microsoft.com/office/officeart/2005/8/layout/list1"/>
    <dgm:cxn modelId="{10BFBD86-CAE0-4D47-9132-395047989EA3}" type="presParOf" srcId="{6F1FA212-2046-46C6-9E59-7310A15D08FC}" destId="{2EA65786-5B9C-4696-8EB6-57BFB4C69B5E}" srcOrd="13" destOrd="0" presId="urn:microsoft.com/office/officeart/2005/8/layout/list1"/>
    <dgm:cxn modelId="{D77E7359-170F-4CEE-9EAD-B141292FD63E}" type="presParOf" srcId="{6F1FA212-2046-46C6-9E59-7310A15D08FC}" destId="{C194421C-9ACE-4381-93DC-1D3718263990}" srcOrd="14" destOrd="0" presId="urn:microsoft.com/office/officeart/2005/8/layout/list1"/>
    <dgm:cxn modelId="{0C106169-96E8-4E3F-A824-AE75DFB4298D}" type="presParOf" srcId="{6F1FA212-2046-46C6-9E59-7310A15D08FC}" destId="{2B04FD59-C6F1-42BC-9211-49CC7B8A0BC2}" srcOrd="15" destOrd="0" presId="urn:microsoft.com/office/officeart/2005/8/layout/list1"/>
    <dgm:cxn modelId="{C91C47E6-8BB0-4D09-878D-660BD77E00CF}" type="presParOf" srcId="{6F1FA212-2046-46C6-9E59-7310A15D08FC}" destId="{477B57EE-4EF0-4660-A469-D03BF9ADE578}" srcOrd="16" destOrd="0" presId="urn:microsoft.com/office/officeart/2005/8/layout/list1"/>
    <dgm:cxn modelId="{BF3ABE90-45E9-4149-BF55-5448828BFD97}" type="presParOf" srcId="{477B57EE-4EF0-4660-A469-D03BF9ADE578}" destId="{D6FEF20C-0942-4A2D-B0D8-6FAA952E3064}" srcOrd="0" destOrd="0" presId="urn:microsoft.com/office/officeart/2005/8/layout/list1"/>
    <dgm:cxn modelId="{94BF8C31-251F-4494-A7F0-8E6C4CA6F97B}" type="presParOf" srcId="{477B57EE-4EF0-4660-A469-D03BF9ADE578}" destId="{D0C85952-1384-4D9B-A01B-C9B2CA50AC1D}" srcOrd="1" destOrd="0" presId="urn:microsoft.com/office/officeart/2005/8/layout/list1"/>
    <dgm:cxn modelId="{BF88F4C1-97F6-4171-8D44-9065C828ED63}" type="presParOf" srcId="{6F1FA212-2046-46C6-9E59-7310A15D08FC}" destId="{03A2EBBE-8C99-46BB-B345-5FC1C777D3D8}" srcOrd="17" destOrd="0" presId="urn:microsoft.com/office/officeart/2005/8/layout/list1"/>
    <dgm:cxn modelId="{37F3B952-A083-48A6-BEBB-DA220A82F48E}" type="presParOf" srcId="{6F1FA212-2046-46C6-9E59-7310A15D08FC}" destId="{1AAF5CE4-8E19-4722-A29F-A8486D0FEE2F}" srcOrd="18" destOrd="0" presId="urn:microsoft.com/office/officeart/2005/8/layout/list1"/>
    <dgm:cxn modelId="{A65444CA-7925-47A5-A6AF-D10A17901DEE}" type="presParOf" srcId="{6F1FA212-2046-46C6-9E59-7310A15D08FC}" destId="{C2DF503A-E9AF-4BB0-B8B8-637A69A00B7A}" srcOrd="19" destOrd="0" presId="urn:microsoft.com/office/officeart/2005/8/layout/list1"/>
    <dgm:cxn modelId="{A55F0F5A-09E2-4A3A-9D63-9C726FEB1EEF}" type="presParOf" srcId="{6F1FA212-2046-46C6-9E59-7310A15D08FC}" destId="{F559612B-C4EA-4144-BD56-5CF1C08F2FAE}" srcOrd="20" destOrd="0" presId="urn:microsoft.com/office/officeart/2005/8/layout/list1"/>
    <dgm:cxn modelId="{4B655ED3-54B0-4807-87A7-48C9A6049C5D}" type="presParOf" srcId="{F559612B-C4EA-4144-BD56-5CF1C08F2FAE}" destId="{902256DD-53B8-49E9-82F7-DCC7A0D8F526}" srcOrd="0" destOrd="0" presId="urn:microsoft.com/office/officeart/2005/8/layout/list1"/>
    <dgm:cxn modelId="{7EE4CA98-95A2-4C46-B0D5-E55344D9B2BE}" type="presParOf" srcId="{F559612B-C4EA-4144-BD56-5CF1C08F2FAE}" destId="{89530B9A-D81D-4A90-90DA-6787FFDE83DE}" srcOrd="1" destOrd="0" presId="urn:microsoft.com/office/officeart/2005/8/layout/list1"/>
    <dgm:cxn modelId="{B7EA7299-6339-4926-9698-29A17661C915}" type="presParOf" srcId="{6F1FA212-2046-46C6-9E59-7310A15D08FC}" destId="{96A866B7-19D0-47A3-8461-9AD281BF1958}" srcOrd="21" destOrd="0" presId="urn:microsoft.com/office/officeart/2005/8/layout/list1"/>
    <dgm:cxn modelId="{8CBB81FB-AFBD-4DB4-81DD-F6D9F4063289}" type="presParOf" srcId="{6F1FA212-2046-46C6-9E59-7310A15D08FC}" destId="{9A7B70B1-2EA8-4709-9E5D-53E8C1E42C3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1532CB-174C-4DBE-B6C9-D7F8C3E41DBE}">
      <dsp:nvSpPr>
        <dsp:cNvPr id="0" name=""/>
        <dsp:cNvSpPr/>
      </dsp:nvSpPr>
      <dsp:spPr>
        <a:xfrm>
          <a:off x="0" y="0"/>
          <a:ext cx="8504238" cy="137160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6500" kern="1200" dirty="0"/>
            <a:t>Cultural Factors</a:t>
          </a:r>
        </a:p>
      </dsp:txBody>
      <dsp:txXfrm>
        <a:off x="0" y="0"/>
        <a:ext cx="8504238" cy="1371600"/>
      </dsp:txXfrm>
    </dsp:sp>
    <dsp:sp modelId="{255D9529-F758-4537-8A47-54DF5ECDE614}">
      <dsp:nvSpPr>
        <dsp:cNvPr id="0" name=""/>
        <dsp:cNvSpPr/>
      </dsp:nvSpPr>
      <dsp:spPr>
        <a:xfrm>
          <a:off x="4152" y="1371600"/>
          <a:ext cx="2831977" cy="2880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5600" kern="1200" dirty="0"/>
            <a:t>Culture</a:t>
          </a:r>
        </a:p>
      </dsp:txBody>
      <dsp:txXfrm>
        <a:off x="4152" y="1371600"/>
        <a:ext cx="2831977" cy="2880360"/>
      </dsp:txXfrm>
    </dsp:sp>
    <dsp:sp modelId="{82021D98-47A3-4305-AC63-F109356D765F}">
      <dsp:nvSpPr>
        <dsp:cNvPr id="0" name=""/>
        <dsp:cNvSpPr/>
      </dsp:nvSpPr>
      <dsp:spPr>
        <a:xfrm>
          <a:off x="2836130" y="1371600"/>
          <a:ext cx="2831977" cy="2880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5600" kern="1200" dirty="0"/>
            <a:t>Sub-Culture</a:t>
          </a:r>
        </a:p>
      </dsp:txBody>
      <dsp:txXfrm>
        <a:off x="2836130" y="1371600"/>
        <a:ext cx="2831977" cy="2880360"/>
      </dsp:txXfrm>
    </dsp:sp>
    <dsp:sp modelId="{76A71FB0-3FDB-4DAB-AAB8-6CD67F792F36}">
      <dsp:nvSpPr>
        <dsp:cNvPr id="0" name=""/>
        <dsp:cNvSpPr/>
      </dsp:nvSpPr>
      <dsp:spPr>
        <a:xfrm>
          <a:off x="5668107" y="1371600"/>
          <a:ext cx="2831977" cy="28803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5600" kern="1200" dirty="0"/>
            <a:t>Social-Class</a:t>
          </a:r>
        </a:p>
      </dsp:txBody>
      <dsp:txXfrm>
        <a:off x="5668107" y="1371600"/>
        <a:ext cx="2831977" cy="2880360"/>
      </dsp:txXfrm>
    </dsp:sp>
    <dsp:sp modelId="{57D9E773-7BBA-4DF6-9758-F775041EA647}">
      <dsp:nvSpPr>
        <dsp:cNvPr id="0" name=""/>
        <dsp:cNvSpPr/>
      </dsp:nvSpPr>
      <dsp:spPr>
        <a:xfrm>
          <a:off x="0" y="4251960"/>
          <a:ext cx="8504238" cy="32004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B94F6E-271D-4B44-8ECA-7935592B055D}">
      <dsp:nvSpPr>
        <dsp:cNvPr id="0" name=""/>
        <dsp:cNvSpPr/>
      </dsp:nvSpPr>
      <dsp:spPr>
        <a:xfrm>
          <a:off x="0" y="566280"/>
          <a:ext cx="8504238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E0C88D-BB18-4DCB-A451-C223EB8B4BA7}">
      <dsp:nvSpPr>
        <dsp:cNvPr id="0" name=""/>
        <dsp:cNvSpPr/>
      </dsp:nvSpPr>
      <dsp:spPr>
        <a:xfrm>
          <a:off x="425211" y="64439"/>
          <a:ext cx="5952966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400" kern="1200" dirty="0"/>
            <a:t>1. Reference Groups</a:t>
          </a:r>
        </a:p>
      </dsp:txBody>
      <dsp:txXfrm>
        <a:off x="474207" y="113435"/>
        <a:ext cx="5854974" cy="905688"/>
      </dsp:txXfrm>
    </dsp:sp>
    <dsp:sp modelId="{01A3A9C1-1D1B-4623-92D8-F7267AC45A4E}">
      <dsp:nvSpPr>
        <dsp:cNvPr id="0" name=""/>
        <dsp:cNvSpPr/>
      </dsp:nvSpPr>
      <dsp:spPr>
        <a:xfrm>
          <a:off x="0" y="2108520"/>
          <a:ext cx="8504238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80DCD1-AB53-4606-809A-E9A51E73433C}">
      <dsp:nvSpPr>
        <dsp:cNvPr id="0" name=""/>
        <dsp:cNvSpPr/>
      </dsp:nvSpPr>
      <dsp:spPr>
        <a:xfrm>
          <a:off x="425211" y="1606680"/>
          <a:ext cx="5952966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400" kern="1200" dirty="0"/>
            <a:t>2. Family</a:t>
          </a:r>
        </a:p>
      </dsp:txBody>
      <dsp:txXfrm>
        <a:off x="474207" y="1655676"/>
        <a:ext cx="5854974" cy="905688"/>
      </dsp:txXfrm>
    </dsp:sp>
    <dsp:sp modelId="{F9E034BD-E710-4694-BECC-15F4B3729083}">
      <dsp:nvSpPr>
        <dsp:cNvPr id="0" name=""/>
        <dsp:cNvSpPr/>
      </dsp:nvSpPr>
      <dsp:spPr>
        <a:xfrm>
          <a:off x="0" y="3650760"/>
          <a:ext cx="8504238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218B76-BEDF-42B9-A30E-AEA5B8D9CF24}">
      <dsp:nvSpPr>
        <dsp:cNvPr id="0" name=""/>
        <dsp:cNvSpPr/>
      </dsp:nvSpPr>
      <dsp:spPr>
        <a:xfrm>
          <a:off x="425211" y="3148920"/>
          <a:ext cx="5952966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400" kern="1200" dirty="0"/>
            <a:t>3. Role and Status</a:t>
          </a:r>
        </a:p>
      </dsp:txBody>
      <dsp:txXfrm>
        <a:off x="474207" y="3197916"/>
        <a:ext cx="5854974" cy="9056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212B4-A2CB-45AD-BA7E-E4F052E7B254}">
      <dsp:nvSpPr>
        <dsp:cNvPr id="0" name=""/>
        <dsp:cNvSpPr/>
      </dsp:nvSpPr>
      <dsp:spPr>
        <a:xfrm>
          <a:off x="0" y="558576"/>
          <a:ext cx="2657574" cy="1594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600" kern="1200" dirty="0"/>
            <a:t>Age</a:t>
          </a:r>
        </a:p>
      </dsp:txBody>
      <dsp:txXfrm>
        <a:off x="0" y="558576"/>
        <a:ext cx="2657574" cy="1594544"/>
      </dsp:txXfrm>
    </dsp:sp>
    <dsp:sp modelId="{232EA079-9A4E-4FF5-8775-B49A800DA70E}">
      <dsp:nvSpPr>
        <dsp:cNvPr id="0" name=""/>
        <dsp:cNvSpPr/>
      </dsp:nvSpPr>
      <dsp:spPr>
        <a:xfrm>
          <a:off x="2923331" y="558576"/>
          <a:ext cx="2657574" cy="1594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600" kern="1200" dirty="0"/>
            <a:t>Life Cycle Stage</a:t>
          </a:r>
        </a:p>
      </dsp:txBody>
      <dsp:txXfrm>
        <a:off x="2923331" y="558576"/>
        <a:ext cx="2657574" cy="1594544"/>
      </dsp:txXfrm>
    </dsp:sp>
    <dsp:sp modelId="{8F987AE6-F0B0-4B8B-8DD8-FD8ED2E1882B}">
      <dsp:nvSpPr>
        <dsp:cNvPr id="0" name=""/>
        <dsp:cNvSpPr/>
      </dsp:nvSpPr>
      <dsp:spPr>
        <a:xfrm>
          <a:off x="5846663" y="558576"/>
          <a:ext cx="2657574" cy="1594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600" kern="1200" dirty="0"/>
            <a:t>Occupation</a:t>
          </a:r>
        </a:p>
      </dsp:txBody>
      <dsp:txXfrm>
        <a:off x="5846663" y="558576"/>
        <a:ext cx="2657574" cy="1594544"/>
      </dsp:txXfrm>
    </dsp:sp>
    <dsp:sp modelId="{540114B4-B3D4-4C17-B6FC-0F217A6ED723}">
      <dsp:nvSpPr>
        <dsp:cNvPr id="0" name=""/>
        <dsp:cNvSpPr/>
      </dsp:nvSpPr>
      <dsp:spPr>
        <a:xfrm>
          <a:off x="1461665" y="2418878"/>
          <a:ext cx="2657574" cy="1594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600" kern="1200" dirty="0"/>
            <a:t>Life Style</a:t>
          </a:r>
        </a:p>
      </dsp:txBody>
      <dsp:txXfrm>
        <a:off x="1461665" y="2418878"/>
        <a:ext cx="2657574" cy="1594544"/>
      </dsp:txXfrm>
    </dsp:sp>
    <dsp:sp modelId="{9DAD526A-2CFB-4446-93EA-67EA3F1FB25A}">
      <dsp:nvSpPr>
        <dsp:cNvPr id="0" name=""/>
        <dsp:cNvSpPr/>
      </dsp:nvSpPr>
      <dsp:spPr>
        <a:xfrm>
          <a:off x="4384997" y="2418878"/>
          <a:ext cx="2657574" cy="15945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600" kern="1200" dirty="0"/>
            <a:t>Personality</a:t>
          </a:r>
        </a:p>
      </dsp:txBody>
      <dsp:txXfrm>
        <a:off x="4384997" y="2418878"/>
        <a:ext cx="2657574" cy="15945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1FF67F-4573-4CB4-9A9B-3872E019283A}">
      <dsp:nvSpPr>
        <dsp:cNvPr id="0" name=""/>
        <dsp:cNvSpPr/>
      </dsp:nvSpPr>
      <dsp:spPr>
        <a:xfrm>
          <a:off x="716042" y="0"/>
          <a:ext cx="7072152" cy="45720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1B6094-3193-41EC-A01A-C36E21EAC0AD}">
      <dsp:nvSpPr>
        <dsp:cNvPr id="0" name=""/>
        <dsp:cNvSpPr/>
      </dsp:nvSpPr>
      <dsp:spPr>
        <a:xfrm>
          <a:off x="1149038" y="259781"/>
          <a:ext cx="2437516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 dirty="0"/>
            <a:t>1.Motivation</a:t>
          </a:r>
        </a:p>
      </dsp:txBody>
      <dsp:txXfrm>
        <a:off x="1238313" y="349056"/>
        <a:ext cx="2258966" cy="1650250"/>
      </dsp:txXfrm>
    </dsp:sp>
    <dsp:sp modelId="{911ED68C-CEF4-410E-BD04-57FEF2520640}">
      <dsp:nvSpPr>
        <dsp:cNvPr id="0" name=""/>
        <dsp:cNvSpPr/>
      </dsp:nvSpPr>
      <dsp:spPr>
        <a:xfrm>
          <a:off x="4669003" y="259781"/>
          <a:ext cx="2614031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 dirty="0"/>
            <a:t>2. Perception</a:t>
          </a:r>
        </a:p>
      </dsp:txBody>
      <dsp:txXfrm>
        <a:off x="4758278" y="349056"/>
        <a:ext cx="2435481" cy="1650250"/>
      </dsp:txXfrm>
    </dsp:sp>
    <dsp:sp modelId="{66178DAD-23C3-4AF7-B858-940D39E43BCE}">
      <dsp:nvSpPr>
        <dsp:cNvPr id="0" name=""/>
        <dsp:cNvSpPr/>
      </dsp:nvSpPr>
      <dsp:spPr>
        <a:xfrm>
          <a:off x="1293367" y="2496878"/>
          <a:ext cx="2550462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 dirty="0"/>
            <a:t>3. Learning</a:t>
          </a:r>
        </a:p>
      </dsp:txBody>
      <dsp:txXfrm>
        <a:off x="1382642" y="2586153"/>
        <a:ext cx="2371912" cy="1650250"/>
      </dsp:txXfrm>
    </dsp:sp>
    <dsp:sp modelId="{ACD8F882-39DE-44E5-9F4D-02476223EC3A}">
      <dsp:nvSpPr>
        <dsp:cNvPr id="0" name=""/>
        <dsp:cNvSpPr/>
      </dsp:nvSpPr>
      <dsp:spPr>
        <a:xfrm>
          <a:off x="4854114" y="2496878"/>
          <a:ext cx="2645414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600" kern="1200" dirty="0"/>
            <a:t>4. Beliefs &amp; attitudes</a:t>
          </a:r>
        </a:p>
      </dsp:txBody>
      <dsp:txXfrm>
        <a:off x="4943389" y="2586153"/>
        <a:ext cx="2466864" cy="16502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94017A-BC09-454F-9156-2F1E487C8BFF}">
      <dsp:nvSpPr>
        <dsp:cNvPr id="0" name=""/>
        <dsp:cNvSpPr/>
      </dsp:nvSpPr>
      <dsp:spPr>
        <a:xfrm>
          <a:off x="0" y="575204"/>
          <a:ext cx="82296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E743B4-E632-42F4-8A4C-93F0629A6AB6}">
      <dsp:nvSpPr>
        <dsp:cNvPr id="0" name=""/>
        <dsp:cNvSpPr/>
      </dsp:nvSpPr>
      <dsp:spPr>
        <a:xfrm>
          <a:off x="571504" y="0"/>
          <a:ext cx="6475049" cy="7038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 dirty="0"/>
            <a:t>1. Disposable Personal Income</a:t>
          </a:r>
        </a:p>
      </dsp:txBody>
      <dsp:txXfrm>
        <a:off x="605865" y="34361"/>
        <a:ext cx="6406327" cy="635173"/>
      </dsp:txXfrm>
    </dsp:sp>
    <dsp:sp modelId="{CF0E2ABB-920F-435D-8373-4D490ED39220}">
      <dsp:nvSpPr>
        <dsp:cNvPr id="0" name=""/>
        <dsp:cNvSpPr/>
      </dsp:nvSpPr>
      <dsp:spPr>
        <a:xfrm>
          <a:off x="0" y="1269012"/>
          <a:ext cx="82296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B85CDA-AD73-4001-A3BA-56ADC2755CF1}">
      <dsp:nvSpPr>
        <dsp:cNvPr id="0" name=""/>
        <dsp:cNvSpPr/>
      </dsp:nvSpPr>
      <dsp:spPr>
        <a:xfrm>
          <a:off x="571504" y="928693"/>
          <a:ext cx="6466638" cy="5195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 dirty="0"/>
            <a:t>2. Family Income</a:t>
          </a:r>
        </a:p>
      </dsp:txBody>
      <dsp:txXfrm>
        <a:off x="596867" y="954056"/>
        <a:ext cx="6415912" cy="468842"/>
      </dsp:txXfrm>
    </dsp:sp>
    <dsp:sp modelId="{DFD3E0F4-A923-41E7-99B6-98DE7E7A334F}">
      <dsp:nvSpPr>
        <dsp:cNvPr id="0" name=""/>
        <dsp:cNvSpPr/>
      </dsp:nvSpPr>
      <dsp:spPr>
        <a:xfrm>
          <a:off x="0" y="1992627"/>
          <a:ext cx="82296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01C078-10BA-4C18-B0C9-5D3C71864634}">
      <dsp:nvSpPr>
        <dsp:cNvPr id="0" name=""/>
        <dsp:cNvSpPr/>
      </dsp:nvSpPr>
      <dsp:spPr>
        <a:xfrm>
          <a:off x="571504" y="1714514"/>
          <a:ext cx="6475049" cy="5493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 dirty="0"/>
            <a:t>3. Income Expectation</a:t>
          </a:r>
        </a:p>
      </dsp:txBody>
      <dsp:txXfrm>
        <a:off x="598322" y="1741332"/>
        <a:ext cx="6421413" cy="495738"/>
      </dsp:txXfrm>
    </dsp:sp>
    <dsp:sp modelId="{C194421C-9ACE-4381-93DC-1D3718263990}">
      <dsp:nvSpPr>
        <dsp:cNvPr id="0" name=""/>
        <dsp:cNvSpPr/>
      </dsp:nvSpPr>
      <dsp:spPr>
        <a:xfrm>
          <a:off x="0" y="2700148"/>
          <a:ext cx="82296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494D7E-22CB-4200-BB5B-3B905FB41EB1}">
      <dsp:nvSpPr>
        <dsp:cNvPr id="0" name=""/>
        <dsp:cNvSpPr/>
      </dsp:nvSpPr>
      <dsp:spPr>
        <a:xfrm>
          <a:off x="571504" y="2500331"/>
          <a:ext cx="6475106" cy="5332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 dirty="0"/>
            <a:t>4. Propensity to Save</a:t>
          </a:r>
        </a:p>
      </dsp:txBody>
      <dsp:txXfrm>
        <a:off x="597537" y="2526364"/>
        <a:ext cx="6423040" cy="481215"/>
      </dsp:txXfrm>
    </dsp:sp>
    <dsp:sp modelId="{1AAF5CE4-8E19-4722-A29F-A8486D0FEE2F}">
      <dsp:nvSpPr>
        <dsp:cNvPr id="0" name=""/>
        <dsp:cNvSpPr/>
      </dsp:nvSpPr>
      <dsp:spPr>
        <a:xfrm>
          <a:off x="0" y="3431166"/>
          <a:ext cx="82296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C85952-1384-4D9B-A01B-C9B2CA50AC1D}">
      <dsp:nvSpPr>
        <dsp:cNvPr id="0" name=""/>
        <dsp:cNvSpPr/>
      </dsp:nvSpPr>
      <dsp:spPr>
        <a:xfrm>
          <a:off x="571504" y="3214711"/>
          <a:ext cx="6526607" cy="5567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 dirty="0"/>
            <a:t>5. Liquidity</a:t>
          </a:r>
        </a:p>
      </dsp:txBody>
      <dsp:txXfrm>
        <a:off x="598684" y="3241891"/>
        <a:ext cx="6472247" cy="502417"/>
      </dsp:txXfrm>
    </dsp:sp>
    <dsp:sp modelId="{9A7B70B1-2EA8-4709-9E5D-53E8C1E42C3E}">
      <dsp:nvSpPr>
        <dsp:cNvPr id="0" name=""/>
        <dsp:cNvSpPr/>
      </dsp:nvSpPr>
      <dsp:spPr>
        <a:xfrm>
          <a:off x="0" y="4215093"/>
          <a:ext cx="82296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530B9A-D81D-4A90-90DA-6787FFDE83DE}">
      <dsp:nvSpPr>
        <dsp:cNvPr id="0" name=""/>
        <dsp:cNvSpPr/>
      </dsp:nvSpPr>
      <dsp:spPr>
        <a:xfrm>
          <a:off x="571504" y="3916275"/>
          <a:ext cx="6475106" cy="6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3200" kern="1200" dirty="0"/>
            <a:t>6. Consumer Credit</a:t>
          </a:r>
        </a:p>
      </dsp:txBody>
      <dsp:txXfrm>
        <a:off x="601266" y="3946037"/>
        <a:ext cx="6415582" cy="550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0A83-137E-4824-84E8-499EEAC736D0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00C2BB-BF1D-4F35-9CBF-F01EDE3E77B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0A83-137E-4824-84E8-499EEAC736D0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C2BB-BF1D-4F35-9CBF-F01EDE3E77B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D00C2BB-BF1D-4F35-9CBF-F01EDE3E77B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0A83-137E-4824-84E8-499EEAC736D0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0A83-137E-4824-84E8-499EEAC736D0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D00C2BB-BF1D-4F35-9CBF-F01EDE3E77B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0A83-137E-4824-84E8-499EEAC736D0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00C2BB-BF1D-4F35-9CBF-F01EDE3E77B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CC40A83-137E-4824-84E8-499EEAC736D0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C2BB-BF1D-4F35-9CBF-F01EDE3E77B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0A83-137E-4824-84E8-499EEAC736D0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IN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D00C2BB-BF1D-4F35-9CBF-F01EDE3E77B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0A83-137E-4824-84E8-499EEAC736D0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D00C2BB-BF1D-4F35-9CBF-F01EDE3E77B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0A83-137E-4824-84E8-499EEAC736D0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00C2BB-BF1D-4F35-9CBF-F01EDE3E77B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00C2BB-BF1D-4F35-9CBF-F01EDE3E77B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40A83-137E-4824-84E8-499EEAC736D0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D00C2BB-BF1D-4F35-9CBF-F01EDE3E77B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CC40A83-137E-4824-84E8-499EEAC736D0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CC40A83-137E-4824-84E8-499EEAC736D0}" type="datetimeFigureOut">
              <a:rPr lang="en-US" smtClean="0"/>
              <a:pPr/>
              <a:t>11/19/2021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00C2BB-BF1D-4F35-9CBF-F01EDE3E77B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9291042E-DEBB-408E-ADD9-BC0C25A1AE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Ms. </a:t>
            </a:r>
            <a:r>
              <a:rPr lang="en-US" dirty="0" err="1"/>
              <a:t>Beena</a:t>
            </a:r>
            <a:r>
              <a:rPr lang="en-US" dirty="0"/>
              <a:t> </a:t>
            </a:r>
            <a:r>
              <a:rPr lang="en-US" dirty="0" err="1"/>
              <a:t>Antu</a:t>
            </a:r>
            <a:endParaRPr lang="en-US" dirty="0"/>
          </a:p>
          <a:p>
            <a:r>
              <a:rPr lang="en-US" dirty="0"/>
              <a:t>Department of Vocational Studies</a:t>
            </a:r>
            <a:endParaRPr lang="en-IN" dirty="0"/>
          </a:p>
          <a:p>
            <a:endParaRPr lang="en-IN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D2ED13-D3A1-4D0E-A2D3-F9EA877625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CONSUMER BEHAVIOUR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6509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2071678"/>
            <a:ext cx="7715304" cy="3786214"/>
          </a:xfrm>
        </p:spPr>
        <p:txBody>
          <a:bodyPr>
            <a:normAutofit/>
          </a:bodyPr>
          <a:lstStyle/>
          <a:p>
            <a:pPr algn="l"/>
            <a:r>
              <a:rPr lang="en-IN" dirty="0">
                <a:solidFill>
                  <a:schemeClr val="tx1"/>
                </a:solidFill>
              </a:rPr>
              <a:t>Definition</a:t>
            </a:r>
          </a:p>
          <a:p>
            <a:pPr algn="l"/>
            <a:endParaRPr lang="en-IN" dirty="0">
              <a:solidFill>
                <a:schemeClr val="tx1"/>
              </a:solidFill>
            </a:endParaRPr>
          </a:p>
          <a:p>
            <a:pPr algn="just"/>
            <a:r>
              <a:rPr lang="en-IN" dirty="0">
                <a:solidFill>
                  <a:schemeClr val="tx1"/>
                </a:solidFill>
              </a:rPr>
              <a:t>“It is the behaviour that consumers display in</a:t>
            </a:r>
          </a:p>
          <a:p>
            <a:pPr algn="just"/>
            <a:r>
              <a:rPr lang="en-IN" dirty="0">
                <a:solidFill>
                  <a:schemeClr val="tx1"/>
                </a:solidFill>
              </a:rPr>
              <a:t> searching for, purchasing, using, evaluating</a:t>
            </a:r>
          </a:p>
          <a:p>
            <a:pPr algn="just"/>
            <a:r>
              <a:rPr lang="en-IN" dirty="0">
                <a:solidFill>
                  <a:schemeClr val="tx1"/>
                </a:solidFill>
              </a:rPr>
              <a:t> and disposing of products, services and </a:t>
            </a:r>
          </a:p>
          <a:p>
            <a:pPr algn="just"/>
            <a:r>
              <a:rPr lang="en-IN" dirty="0">
                <a:solidFill>
                  <a:schemeClr val="tx1"/>
                </a:solidFill>
              </a:rPr>
              <a:t> ideas, that they expect will satisfy their </a:t>
            </a:r>
          </a:p>
          <a:p>
            <a:pPr algn="just"/>
            <a:r>
              <a:rPr lang="en-IN" dirty="0">
                <a:solidFill>
                  <a:schemeClr val="tx1"/>
                </a:solidFill>
              </a:rPr>
              <a:t> needs”. </a:t>
            </a:r>
          </a:p>
          <a:p>
            <a:pPr algn="r"/>
            <a:r>
              <a:rPr lang="en-IN" dirty="0">
                <a:solidFill>
                  <a:schemeClr val="tx1"/>
                </a:solidFill>
              </a:rPr>
              <a:t>(</a:t>
            </a:r>
            <a:r>
              <a:rPr lang="en-IN" dirty="0" err="1">
                <a:solidFill>
                  <a:schemeClr val="tx1"/>
                </a:solidFill>
              </a:rPr>
              <a:t>Schiffman</a:t>
            </a:r>
            <a:r>
              <a:rPr lang="en-IN" dirty="0">
                <a:solidFill>
                  <a:schemeClr val="tx1"/>
                </a:solidFill>
              </a:rPr>
              <a:t> and </a:t>
            </a:r>
            <a:r>
              <a:rPr lang="en-IN" dirty="0" err="1">
                <a:solidFill>
                  <a:schemeClr val="tx1"/>
                </a:solidFill>
              </a:rPr>
              <a:t>Kanuk</a:t>
            </a:r>
            <a:r>
              <a:rPr lang="en-IN" dirty="0">
                <a:solidFill>
                  <a:schemeClr val="tx1"/>
                </a:solidFill>
              </a:rPr>
              <a:t>)</a:t>
            </a:r>
          </a:p>
          <a:p>
            <a:pPr algn="l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7772400" cy="1143008"/>
          </a:xfrm>
        </p:spPr>
        <p:txBody>
          <a:bodyPr/>
          <a:lstStyle/>
          <a:p>
            <a:r>
              <a:rPr lang="en-IN" dirty="0"/>
              <a:t>Consumer Behaviour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Factors Influencing Consumer Behaviour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/>
              <a:t>Cultural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Social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Personal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Psychological Factors and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Economical Factors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Social Factors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Personal Factors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Psychological Factors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Economic Factors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28596" y="142873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58</TotalTime>
  <Words>143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Georgia</vt:lpstr>
      <vt:lpstr>Wingdings</vt:lpstr>
      <vt:lpstr>Wingdings 2</vt:lpstr>
      <vt:lpstr>Civic</vt:lpstr>
      <vt:lpstr>CONSUMER BEHAVIOUR</vt:lpstr>
      <vt:lpstr>Consumer Behaviour</vt:lpstr>
      <vt:lpstr>Factors Influencing Consumer Behaviour</vt:lpstr>
      <vt:lpstr>PowerPoint Presentation</vt:lpstr>
      <vt:lpstr>Social Factors</vt:lpstr>
      <vt:lpstr>Personal Factors</vt:lpstr>
      <vt:lpstr>Psychological Factors</vt:lpstr>
      <vt:lpstr>Economic Factors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Behaviour</dc:title>
  <dc:creator>RATHEEP</dc:creator>
  <cp:lastModifiedBy>linda lloyd</cp:lastModifiedBy>
  <cp:revision>11</cp:revision>
  <dcterms:created xsi:type="dcterms:W3CDTF">2020-05-15T08:48:09Z</dcterms:created>
  <dcterms:modified xsi:type="dcterms:W3CDTF">2021-11-19T04:54:29Z</dcterms:modified>
</cp:coreProperties>
</file>