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1"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248165B-34A9-4A96-97B9-B5ECEAD3133E}" type="datetimeFigureOut">
              <a:rPr lang="en-US" smtClean="0"/>
              <a:t>11/19/2021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D086CAE-BE97-4091-B2B4-5959AB821E0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248165B-34A9-4A96-97B9-B5ECEAD3133E}"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086CAE-BE97-4091-B2B4-5959AB821E0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F248165B-34A9-4A96-97B9-B5ECEAD3133E}" type="datetimeFigureOut">
              <a:rPr lang="en-US" smtClean="0"/>
              <a:t>11/19/2021</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D086CAE-BE97-4091-B2B4-5959AB821E0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248165B-34A9-4A96-97B9-B5ECEAD3133E}"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086CAE-BE97-4091-B2B4-5959AB821E0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248165B-34A9-4A96-97B9-B5ECEAD3133E}" type="datetimeFigureOut">
              <a:rPr lang="en-US" smtClean="0"/>
              <a:t>11/19/2021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5D086CAE-BE97-4091-B2B4-5959AB821E0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248165B-34A9-4A96-97B9-B5ECEAD3133E}"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086CAE-BE97-4091-B2B4-5959AB821E0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248165B-34A9-4A96-97B9-B5ECEAD3133E}" type="datetimeFigureOut">
              <a:rPr lang="en-US" smtClean="0"/>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086CAE-BE97-4091-B2B4-5959AB821E0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248165B-34A9-4A96-97B9-B5ECEAD3133E}" type="datetimeFigureOut">
              <a:rPr lang="en-US" smtClean="0"/>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086CAE-BE97-4091-B2B4-5959AB821E0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248165B-34A9-4A96-97B9-B5ECEAD3133E}" type="datetimeFigureOut">
              <a:rPr lang="en-US" smtClean="0"/>
              <a:t>11/19/2021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5D086CAE-BE97-4091-B2B4-5959AB821E0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248165B-34A9-4A96-97B9-B5ECEAD3133E}"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086CAE-BE97-4091-B2B4-5959AB821E0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F248165B-34A9-4A96-97B9-B5ECEAD3133E}"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086CAE-BE97-4091-B2B4-5959AB821E0D}"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248165B-34A9-4A96-97B9-B5ECEAD3133E}" type="datetimeFigureOut">
              <a:rPr lang="en-US" smtClean="0"/>
              <a:t>11/19/2021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D086CAE-BE97-4091-B2B4-5959AB821E0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492760"/>
            <a:ext cx="5105400" cy="2868168"/>
          </a:xfrm>
        </p:spPr>
        <p:txBody>
          <a:bodyPr/>
          <a:lstStyle/>
          <a:p>
            <a:r>
              <a:rPr lang="en-US" dirty="0"/>
              <a:t>Perception – </a:t>
            </a:r>
            <a:br>
              <a:rPr lang="en-US" dirty="0"/>
            </a:br>
            <a:r>
              <a:rPr lang="en-US" dirty="0"/>
              <a:t>IN DETAIL</a:t>
            </a:r>
          </a:p>
        </p:txBody>
      </p:sp>
      <p:sp>
        <p:nvSpPr>
          <p:cNvPr id="3" name="Subtitle 2"/>
          <p:cNvSpPr>
            <a:spLocks noGrp="1"/>
          </p:cNvSpPr>
          <p:nvPr>
            <p:ph type="subTitle" idx="1"/>
          </p:nvPr>
        </p:nvSpPr>
        <p:spPr/>
        <p:txBody>
          <a:bodyPr/>
          <a:lstStyle/>
          <a:p>
            <a:r>
              <a:rPr lang="en-US" sz="2400" dirty="0"/>
              <a:t>Ms. Minu </a:t>
            </a:r>
            <a:r>
              <a:rPr lang="en-US" sz="2400" dirty="0" err="1"/>
              <a:t>Mariya</a:t>
            </a:r>
            <a:r>
              <a:rPr lang="en-US" sz="2400" dirty="0"/>
              <a:t> M T</a:t>
            </a:r>
          </a:p>
          <a:p>
            <a:r>
              <a:rPr lang="en-US" sz="2400" dirty="0"/>
              <a:t>Department of Vocational Studies</a:t>
            </a:r>
            <a:endParaRPr lang="en-IN" sz="2400"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05840"/>
            <a:ext cx="7239000" cy="4846320"/>
          </a:xfrm>
        </p:spPr>
        <p:txBody>
          <a:bodyPr>
            <a:normAutofit fontScale="85000" lnSpcReduction="20000"/>
          </a:bodyPr>
          <a:lstStyle/>
          <a:p>
            <a:pPr algn="just"/>
            <a:r>
              <a:rPr lang="en-GB" dirty="0"/>
              <a:t>Extroverts are sociable, lively and gregarious and seek outward stimuli or external exchanges. Such individuals are likely to be most successful while working in the sales department, publicity office, personal relations unit, and so on, where they can interact face to face with others. </a:t>
            </a:r>
          </a:p>
          <a:p>
            <a:pPr algn="just"/>
            <a:r>
              <a:rPr lang="en-GB" dirty="0"/>
              <a:t>Introverts, on the other Hand, are quiet, reflective, introspective, and intellectual people, preferring to interact with a small intimate circle of friends. Introverts are more likely to be successful when they can work on highly abstract ideas such as R&amp;D work, in a relatively quiet atmosphere. </a:t>
            </a:r>
          </a:p>
          <a:p>
            <a:pPr algn="just"/>
            <a:r>
              <a:rPr lang="en-GB" dirty="0"/>
              <a:t>Since managers have to constantly interact with individuals both in and out of the organization and influence people to achieve the organization's goals, it is believed that extroverts are likely to be more successful as managers.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Determinants of personality</a:t>
            </a:r>
          </a:p>
        </p:txBody>
      </p:sp>
      <p:sp>
        <p:nvSpPr>
          <p:cNvPr id="3" name="Content Placeholder 2"/>
          <p:cNvSpPr>
            <a:spLocks noGrp="1"/>
          </p:cNvSpPr>
          <p:nvPr>
            <p:ph idx="1"/>
          </p:nvPr>
        </p:nvSpPr>
        <p:spPr/>
        <p:txBody>
          <a:bodyPr>
            <a:normAutofit/>
          </a:bodyPr>
          <a:lstStyle/>
          <a:p>
            <a:r>
              <a:rPr lang="en-GB" dirty="0"/>
              <a:t>1. </a:t>
            </a:r>
            <a:r>
              <a:rPr lang="en-GB" b="1" dirty="0"/>
              <a:t>Cultural factors </a:t>
            </a:r>
          </a:p>
          <a:p>
            <a:pPr algn="just"/>
            <a:r>
              <a:rPr lang="en-GB" dirty="0"/>
              <a:t>Culture largely determines what a person is and what a person will learn. Culture is the complex of the believes, values and techniques for dealing with the environment which are shared with the contemporaries and transmitted by one generation to the next. </a:t>
            </a:r>
          </a:p>
          <a:p>
            <a:pPr algn="just"/>
            <a:r>
              <a:rPr lang="en-GB" dirty="0"/>
              <a:t>Norms, attitude, moral values, introducing and accepting changes etc will influence the personality.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7239000" cy="5691032"/>
          </a:xfrm>
        </p:spPr>
        <p:txBody>
          <a:bodyPr>
            <a:normAutofit lnSpcReduction="10000"/>
          </a:bodyPr>
          <a:lstStyle/>
          <a:p>
            <a:r>
              <a:rPr lang="en-GB" dirty="0"/>
              <a:t>2. </a:t>
            </a:r>
            <a:r>
              <a:rPr lang="en-GB" b="1" dirty="0"/>
              <a:t>Family</a:t>
            </a:r>
            <a:r>
              <a:rPr lang="en-GB" dirty="0"/>
              <a:t> </a:t>
            </a:r>
          </a:p>
          <a:p>
            <a:pPr algn="just"/>
            <a:r>
              <a:rPr lang="en-GB" dirty="0"/>
              <a:t>Family is an important factor in shaping personality of an individual. The impact of these factors on the personality can be understood identification process.</a:t>
            </a:r>
          </a:p>
          <a:p>
            <a:pPr algn="just"/>
            <a:r>
              <a:rPr lang="en-GB" dirty="0"/>
              <a:t>Identification starts when a person begins to identify himself with some other members of the family. Normally child tries to behave like father or mother. Home environment, family background, social class, parent education level, race, family relationship, geographical location, birth order, number of members in family etc will determine the personality development of an individual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b="1" dirty="0"/>
              <a:t> 3. Situational factors </a:t>
            </a:r>
          </a:p>
          <a:p>
            <a:pPr algn="just"/>
            <a:r>
              <a:rPr lang="en-GB" dirty="0"/>
              <a:t>Situation extends an important press on individual. Every individual goes through different types of experience and events in his life. Some will influence his behaviour and some will change and modify his behaviour. </a:t>
            </a:r>
          </a:p>
          <a:p>
            <a:pPr algn="just"/>
            <a:r>
              <a:rPr lang="en-GB" dirty="0" err="1"/>
              <a:t>Eg.</a:t>
            </a:r>
            <a:r>
              <a:rPr lang="en-GB" dirty="0"/>
              <a:t> A trauma suffered by a person, especially sex assault, affects his later life also. Timid/shy person performs his heroic acts in certain life saving situation, without caring for his own safety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7239000" cy="5763040"/>
          </a:xfrm>
        </p:spPr>
        <p:txBody>
          <a:bodyPr>
            <a:normAutofit lnSpcReduction="10000"/>
          </a:bodyPr>
          <a:lstStyle/>
          <a:p>
            <a:r>
              <a:rPr lang="en-GB" dirty="0"/>
              <a:t>. </a:t>
            </a:r>
            <a:r>
              <a:rPr lang="en-GB" b="1" dirty="0"/>
              <a:t>4. Social factors </a:t>
            </a:r>
          </a:p>
          <a:p>
            <a:pPr algn="just"/>
            <a:r>
              <a:rPr lang="en-GB" dirty="0"/>
              <a:t>Socialization is a process by which an infant acquires from the enormously wide range of behavioural potentialities that are open to him at birth or customarily acceptable to the family and social groups. </a:t>
            </a:r>
          </a:p>
          <a:p>
            <a:pPr algn="just"/>
            <a:r>
              <a:rPr lang="en-GB" dirty="0"/>
              <a:t>The contribution of family and social group in combination with the culture is known as socialization. It initially starts with the contact with the mother and later on the other members of the family, schoolmates, friends, and then colleagues at workspace and so on. </a:t>
            </a:r>
          </a:p>
          <a:p>
            <a:pPr algn="just"/>
            <a:r>
              <a:rPr lang="en-GB" dirty="0"/>
              <a:t>An individual has to accept the norms of the society in which he exists.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Personality in organisation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Need pattern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b="1" dirty="0"/>
              <a:t>The need for achievement: </a:t>
            </a:r>
            <a:r>
              <a:rPr lang="en-GB" dirty="0"/>
              <a:t>Those with a high achievement need engage themselves proactively in work behaviours in order to feel proud of their achievements and successes. </a:t>
            </a:r>
          </a:p>
          <a:p>
            <a:pPr algn="just"/>
            <a:r>
              <a:rPr lang="en-GB" b="1" dirty="0"/>
              <a:t>The need for affiliation</a:t>
            </a:r>
            <a:r>
              <a:rPr lang="en-GB" dirty="0"/>
              <a:t>: Those in greater need for affiliation like to work cooperatively with others. </a:t>
            </a:r>
          </a:p>
          <a:p>
            <a:pPr algn="just"/>
            <a:r>
              <a:rPr lang="en-GB" b="1" dirty="0"/>
              <a:t>The need for autonomy: </a:t>
            </a:r>
            <a:r>
              <a:rPr lang="en-GB" dirty="0"/>
              <a:t>Those in need for autonomy function in the best way when not closely supervised. </a:t>
            </a:r>
          </a:p>
          <a:p>
            <a:pPr algn="just"/>
            <a:r>
              <a:rPr lang="en-GB" b="1" dirty="0"/>
              <a:t>The need for dominance</a:t>
            </a:r>
            <a:r>
              <a:rPr lang="en-GB" dirty="0"/>
              <a:t>: Those high in need for dominance are very effective while operating in environments where they can actively enforce their legitimate authority.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Locus of control</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GB" dirty="0"/>
              <a:t>Locus of control is the degree to which an individual believes that his or her behaviour has direct impact on the consequences of that behaviour. Some people, for example, believe that if they work hard they will certainly succeed. They, strongly believe that each individual is in control of his or her life. They are said to have an internal locus of control. </a:t>
            </a:r>
          </a:p>
          <a:p>
            <a:pPr algn="just"/>
            <a:r>
              <a:rPr lang="en-GB" dirty="0"/>
              <a:t>By contrast, some people think that what happens to them is a result of fate, chance, luck or the behaviour of other people, rather than the lack of skills or poor performance on their part. Because- these individuals think that forces beyond their control dictate the happenings around them, they are said to have an external locus of control.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Introversion - Extroversion</a:t>
            </a:r>
            <a:endParaRPr lang="en-US" dirty="0"/>
          </a:p>
        </p:txBody>
      </p:sp>
      <p:sp>
        <p:nvSpPr>
          <p:cNvPr id="3" name="Content Placeholder 2"/>
          <p:cNvSpPr>
            <a:spLocks noGrp="1"/>
          </p:cNvSpPr>
          <p:nvPr>
            <p:ph idx="1"/>
          </p:nvPr>
        </p:nvSpPr>
        <p:spPr/>
        <p:txBody>
          <a:bodyPr>
            <a:normAutofit/>
          </a:bodyPr>
          <a:lstStyle/>
          <a:p>
            <a:pPr algn="just"/>
            <a:r>
              <a:rPr lang="en-GB" dirty="0"/>
              <a:t>Introversion is the tendency of individuals, which directs them to be inward and process feelings, thoughts and ideas within themselves. </a:t>
            </a:r>
          </a:p>
          <a:p>
            <a:pPr algn="just"/>
            <a:r>
              <a:rPr lang="en-GB" dirty="0"/>
              <a:t>Extroversion, on the contrary, refers to the tendency in individuals to look outside themselves, searching for external stimuli with which they can interact. While there is some element of introversion as well as extroversion in all of us, people tend to be dominant as either extroverts or introverts.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TotalTime>
  <Words>824</Words>
  <Application>Microsoft Office PowerPoint</Application>
  <PresentationFormat>On-screen Show (4:3)</PresentationFormat>
  <Paragraphs>32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Trebuchet MS</vt:lpstr>
      <vt:lpstr>Wingdings</vt:lpstr>
      <vt:lpstr>Wingdings 2</vt:lpstr>
      <vt:lpstr>Opulent</vt:lpstr>
      <vt:lpstr>Perception –  IN DETAIL</vt:lpstr>
      <vt:lpstr>Determinants of personality</vt:lpstr>
      <vt:lpstr>PowerPoint Presentation</vt:lpstr>
      <vt:lpstr>PowerPoint Presentation</vt:lpstr>
      <vt:lpstr>PowerPoint Presentation</vt:lpstr>
      <vt:lpstr>Personality in organisation</vt:lpstr>
      <vt:lpstr>Need pattern</vt:lpstr>
      <vt:lpstr>Locus of control</vt:lpstr>
      <vt:lpstr>Introversion - Extroversion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2</dc:title>
  <dc:creator>user</dc:creator>
  <cp:lastModifiedBy>linda lloyd</cp:lastModifiedBy>
  <cp:revision>2</cp:revision>
  <dcterms:created xsi:type="dcterms:W3CDTF">2021-06-19T06:17:19Z</dcterms:created>
  <dcterms:modified xsi:type="dcterms:W3CDTF">2021-11-19T05:21:35Z</dcterms:modified>
</cp:coreProperties>
</file>