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95" r:id="rId7"/>
    <p:sldId id="292" r:id="rId8"/>
    <p:sldId id="294" r:id="rId9"/>
    <p:sldId id="261" r:id="rId10"/>
    <p:sldId id="288" r:id="rId11"/>
    <p:sldId id="289" r:id="rId12"/>
    <p:sldId id="290" r:id="rId13"/>
    <p:sldId id="262" r:id="rId14"/>
    <p:sldId id="263" r:id="rId15"/>
    <p:sldId id="264" r:id="rId16"/>
    <p:sldId id="26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msc notes\secondary metabolites\secondary-metabolites-1-638.jpg"/>
          <p:cNvPicPr>
            <a:picLocks noChangeAspect="1" noChangeArrowheads="1"/>
          </p:cNvPicPr>
          <p:nvPr/>
        </p:nvPicPr>
        <p:blipFill>
          <a:blip r:embed="rId2"/>
          <a:srcRect l="24922" t="33299" r="21160" b="41649"/>
          <a:stretch>
            <a:fillRect/>
          </a:stretch>
        </p:blipFill>
        <p:spPr bwMode="auto">
          <a:xfrm>
            <a:off x="990600" y="381000"/>
            <a:ext cx="7239000" cy="259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3505200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Dr. </a:t>
            </a:r>
            <a:r>
              <a:rPr lang="en-IN" sz="2800" b="1" dirty="0" err="1" smtClean="0">
                <a:solidFill>
                  <a:srgbClr val="C00000"/>
                </a:solidFill>
              </a:rPr>
              <a:t>Femy</a:t>
            </a:r>
            <a:r>
              <a:rPr lang="en-IN" sz="2800" b="1" dirty="0" smtClean="0">
                <a:solidFill>
                  <a:srgbClr val="C00000"/>
                </a:solidFill>
              </a:rPr>
              <a:t> K. </a:t>
            </a:r>
            <a:r>
              <a:rPr lang="en-IN" sz="2800" b="1" dirty="0" err="1" smtClean="0">
                <a:solidFill>
                  <a:srgbClr val="C00000"/>
                </a:solidFill>
              </a:rPr>
              <a:t>Haneef</a:t>
            </a:r>
            <a:r>
              <a:rPr lang="en-IN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Department of  Botany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Semester: PG- III </a:t>
            </a:r>
            <a:r>
              <a:rPr lang="en-IN" sz="2800" b="1" dirty="0" err="1" smtClean="0">
                <a:solidFill>
                  <a:srgbClr val="C00000"/>
                </a:solidFill>
              </a:rPr>
              <a:t>Sem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Subject: </a:t>
            </a:r>
            <a:r>
              <a:rPr lang="en-US" sz="2800" b="1" dirty="0" smtClean="0">
                <a:solidFill>
                  <a:srgbClr val="C00000"/>
                </a:solidFill>
              </a:rPr>
              <a:t>BIOCHEMISTRY</a:t>
            </a:r>
          </a:p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Date: 5/8/19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 msc notes\secondary metabolites\secondary-metabolites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10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 msc notes\secondary metabolites\secondary-metabolites-6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2 msc notes\secondary metabolites\secondary-metabolites-6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 msc notes\secondary metabolites\secondary-metabolites-8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 msc notes\secondary metabolites\secondary-metabolites-8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 msc notes\secondary metabolites\secondary-metabolites-8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 msc notes\secondary metabolites\secondary-metabolites-8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438400"/>
            <a:ext cx="6346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THANK YOU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msc notes\secondary metabolites\secondary-metabolites-2-638.jpg"/>
          <p:cNvPicPr>
            <a:picLocks noChangeAspect="1" noChangeArrowheads="1"/>
          </p:cNvPicPr>
          <p:nvPr/>
        </p:nvPicPr>
        <p:blipFill>
          <a:blip r:embed="rId2"/>
          <a:srcRect l="1097"/>
          <a:stretch>
            <a:fillRect/>
          </a:stretch>
        </p:blipFill>
        <p:spPr bwMode="auto">
          <a:xfrm>
            <a:off x="0" y="0"/>
            <a:ext cx="77834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msc notes\secondary metabolites\secondary-metabolit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10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 msc notes\secondary metabolites\secondary-metabolit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 msc notes\secondary metabolites\secondary-metabolite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 msc notes\secondary metabolites\secondary-metabolit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 msc notes\secondary metabolites\secondary-metabolit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10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 msc notes\secondary metabolites\secondary-metabolite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 msc notes\secondary metabolites\secondary-metabolite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22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FemS</dc:creator>
  <cp:lastModifiedBy>user</cp:lastModifiedBy>
  <cp:revision>5</cp:revision>
  <dcterms:created xsi:type="dcterms:W3CDTF">2006-08-16T00:00:00Z</dcterms:created>
  <dcterms:modified xsi:type="dcterms:W3CDTF">2020-12-02T01:00:30Z</dcterms:modified>
</cp:coreProperties>
</file>