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acteria\bergeys mannual\bergeys-manual-of-bacterial-classification-11-638.jpg"/>
          <p:cNvPicPr>
            <a:picLocks noChangeAspect="1" noChangeArrowheads="1"/>
          </p:cNvPicPr>
          <p:nvPr/>
        </p:nvPicPr>
        <p:blipFill>
          <a:blip r:embed="rId2"/>
          <a:srcRect t="32222" b="46667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sp>
        <p:nvSpPr>
          <p:cNvPr id="4" name="Title 4"/>
          <p:cNvSpPr>
            <a:spLocks noGrp="1"/>
          </p:cNvSpPr>
          <p:nvPr/>
        </p:nvSpPr>
        <p:spPr>
          <a:xfrm>
            <a:off x="381000" y="3352800"/>
            <a:ext cx="7772400" cy="299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100" b="1" dirty="0" smtClean="0">
                <a:solidFill>
                  <a:srgbClr val="00B0F0"/>
                </a:solidFill>
              </a:rPr>
              <a:t>Dr. </a:t>
            </a:r>
            <a:r>
              <a:rPr lang="en-IN" sz="3100" b="1" dirty="0" err="1" smtClean="0">
                <a:solidFill>
                  <a:srgbClr val="00B0F0"/>
                </a:solidFill>
              </a:rPr>
              <a:t>Femy</a:t>
            </a:r>
            <a:r>
              <a:rPr lang="en-IN" sz="3100" b="1" dirty="0" smtClean="0">
                <a:solidFill>
                  <a:srgbClr val="00B0F0"/>
                </a:solidFill>
              </a:rPr>
              <a:t> K. </a:t>
            </a:r>
            <a:r>
              <a:rPr lang="en-IN" sz="3100" b="1" dirty="0" err="1" smtClean="0">
                <a:solidFill>
                  <a:srgbClr val="00B0F0"/>
                </a:solidFill>
              </a:rPr>
              <a:t>Haneef</a:t>
            </a:r>
            <a:r>
              <a:rPr lang="en-IN" sz="3100" b="1" dirty="0" smtClean="0">
                <a:solidFill>
                  <a:srgbClr val="00B0F0"/>
                </a:solidFill>
              </a:rPr>
              <a:t> </a:t>
            </a:r>
            <a:br>
              <a:rPr lang="en-IN" sz="3100" b="1" dirty="0" smtClean="0">
                <a:solidFill>
                  <a:srgbClr val="00B0F0"/>
                </a:solidFill>
              </a:rPr>
            </a:br>
            <a:r>
              <a:rPr lang="en-IN" sz="3100" b="1" dirty="0" smtClean="0">
                <a:solidFill>
                  <a:srgbClr val="00B0F0"/>
                </a:solidFill>
              </a:rPr>
              <a:t>Department of  Botany</a:t>
            </a:r>
            <a:r>
              <a:rPr lang="en-US" sz="3100" b="1" dirty="0" smtClean="0">
                <a:solidFill>
                  <a:srgbClr val="00B0F0"/>
                </a:solidFill>
              </a:rPr>
              <a:t/>
            </a:r>
            <a:br>
              <a:rPr lang="en-US" sz="3100" b="1" dirty="0" smtClean="0">
                <a:solidFill>
                  <a:srgbClr val="00B0F0"/>
                </a:solidFill>
              </a:rPr>
            </a:br>
            <a:r>
              <a:rPr lang="en-IN" sz="3100" b="1" dirty="0" smtClean="0">
                <a:solidFill>
                  <a:srgbClr val="00B0F0"/>
                </a:solidFill>
              </a:rPr>
              <a:t>Semester: PG- I </a:t>
            </a:r>
            <a:r>
              <a:rPr lang="en-IN" sz="3100" b="1" dirty="0" err="1" smtClean="0">
                <a:solidFill>
                  <a:srgbClr val="00B0F0"/>
                </a:solidFill>
              </a:rPr>
              <a:t>Sem</a:t>
            </a:r>
            <a:r>
              <a:rPr lang="en-US" sz="3100" b="1" dirty="0" smtClean="0">
                <a:solidFill>
                  <a:srgbClr val="00B0F0"/>
                </a:solidFill>
              </a:rPr>
              <a:t/>
            </a:r>
            <a:br>
              <a:rPr lang="en-US" sz="3100" b="1" dirty="0" smtClean="0">
                <a:solidFill>
                  <a:srgbClr val="00B0F0"/>
                </a:solidFill>
              </a:rPr>
            </a:br>
            <a:r>
              <a:rPr lang="en-IN" sz="3100" b="1" dirty="0" smtClean="0">
                <a:solidFill>
                  <a:srgbClr val="00B0F0"/>
                </a:solidFill>
              </a:rPr>
              <a:t>Subject: </a:t>
            </a:r>
            <a:r>
              <a:rPr lang="en-US" sz="3100" b="1" dirty="0" smtClean="0">
                <a:solidFill>
                  <a:srgbClr val="00B0F0"/>
                </a:solidFill>
              </a:rPr>
              <a:t>MICROBIOLOGY</a:t>
            </a:r>
            <a:br>
              <a:rPr lang="en-US" sz="3100" b="1" dirty="0" smtClean="0">
                <a:solidFill>
                  <a:srgbClr val="00B0F0"/>
                </a:solidFill>
              </a:rPr>
            </a:br>
            <a:r>
              <a:rPr lang="en-IN" sz="3100" b="1" dirty="0" smtClean="0">
                <a:solidFill>
                  <a:srgbClr val="00B0F0"/>
                </a:solidFill>
              </a:rPr>
              <a:t>Date: </a:t>
            </a:r>
            <a:r>
              <a:rPr lang="en-IN" sz="3100" b="1" dirty="0" smtClean="0">
                <a:solidFill>
                  <a:srgbClr val="00B0F0"/>
                </a:solidFill>
              </a:rPr>
              <a:t>2/7/19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acteria\bergeys mannual\bergeys-manual-of-systematic-bacteriology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acteria\bergeys mannual\bergeys-manual-of-systematic-bacteriology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acteria\bergeys mannual\bergeys-manual-of-systematic-bacteriology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acteria\bergeys mannual\bergeys-manual-of-systematic-bacteriology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bacteria\bergeys mannual\bergeys-manual-of-systematic-bacteriology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acteria\bergeys mannual\bergeys-manual-of-systematic-bacteriology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acteria\bergeys mannual\bergeys-manual-of-systematic-bacteriology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bacteria\bergeys mannual\bergeys-manual-of-systematic-bacteriology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562600" cy="3935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acteria\bergeys mannual\bergeys-manual-of-bacterial-classific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cteria\bergeys mannual\bergeys-manual-of-bacterial-classific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acteria\bergeys mannual\bergeys-manual-of-bacterial-classific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bacteria\bergeys mannual\bergeys-manual-of-systematic-bacteriology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acteria\bergeys mannual\bergeys-manual-of-systematic-bacteriology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acteria\bergeys mannual\bergeys-manual-of-systematic-bacteriology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cteria\bergeys mannual\bergeys-manual-of-systematic-bacteriology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acteria\bergeys mannual\bergeys-manual-of-systematic-bacteriology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FemS</dc:creator>
  <cp:lastModifiedBy>user</cp:lastModifiedBy>
  <cp:revision>19</cp:revision>
  <dcterms:created xsi:type="dcterms:W3CDTF">2006-08-16T00:00:00Z</dcterms:created>
  <dcterms:modified xsi:type="dcterms:W3CDTF">2020-12-01T22:52:25Z</dcterms:modified>
</cp:coreProperties>
</file>