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8" r:id="rId4"/>
    <p:sldId id="260" r:id="rId5"/>
    <p:sldId id="299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76" r:id="rId14"/>
    <p:sldId id="278" r:id="rId15"/>
    <p:sldId id="279" r:id="rId16"/>
    <p:sldId id="30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990600"/>
            <a:ext cx="54841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Plant virus</a:t>
            </a:r>
            <a:endParaRPr lang="en-US" sz="8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4"/>
          <p:cNvSpPr>
            <a:spLocks noGrp="1"/>
          </p:cNvSpPr>
          <p:nvPr/>
        </p:nvSpPr>
        <p:spPr>
          <a:xfrm>
            <a:off x="533400" y="2590800"/>
            <a:ext cx="7772400" cy="2994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1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Dr. </a:t>
            </a:r>
            <a:r>
              <a:rPr lang="en-IN" sz="31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Femy</a:t>
            </a:r>
            <a:r>
              <a:rPr lang="en-IN" sz="31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K. </a:t>
            </a:r>
            <a:r>
              <a:rPr lang="en-IN" sz="31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Haneef</a:t>
            </a:r>
            <a:r>
              <a:rPr lang="en-IN" sz="31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br>
              <a:rPr lang="en-IN" sz="31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IN" sz="31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Department of  Botany</a:t>
            </a:r>
            <a:r>
              <a:rPr lang="en-US" sz="31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sz="31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IN" sz="31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Semester: PG- I </a:t>
            </a:r>
            <a:r>
              <a:rPr lang="en-IN" sz="31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Sem</a:t>
            </a:r>
            <a:r>
              <a:rPr lang="en-US" sz="31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sz="31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IN" sz="31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Subject: </a:t>
            </a:r>
            <a:r>
              <a:rPr lang="en-US" sz="31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MICROBIOLOGY</a:t>
            </a:r>
            <a:br>
              <a:rPr lang="en-US" sz="31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IN" sz="31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Date: </a:t>
            </a:r>
            <a:r>
              <a:rPr lang="en-IN" sz="31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22/7/19</a:t>
            </a:r>
            <a:r>
              <a:rPr lang="en-US" sz="3200" b="1" dirty="0" smtClean="0">
                <a:solidFill>
                  <a:srgbClr val="0070C0"/>
                </a:solidFill>
              </a:rPr>
              <a:t/>
            </a:r>
            <a:br>
              <a:rPr lang="en-US" sz="3200" b="1" dirty="0" smtClean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bacteria\virus\plant-virus-ppt-slide-share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bacteria\virus\plant-virus-ppt-slide-share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bacteria\virus\plant-virus-ppt-slide-share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bacteria\virus\plant-virus-ppt-slide-share-26-63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bacteria\virus\plant-virus-ppt-slide-share-2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bacteria\virus\plant-virus-ppt-slide-share-3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0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CMPR\DBT PROJECT\Pictures\Herbal Garden\Bacopa monnieri - flower - closeup.jpg"/>
          <p:cNvPicPr>
            <a:picLocks noChangeAspect="1" noChangeArrowheads="1"/>
          </p:cNvPicPr>
          <p:nvPr/>
        </p:nvPicPr>
        <p:blipFill>
          <a:blip r:embed="rId2"/>
          <a:srcRect l="10556" t="30992" r="20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752600" y="3317875"/>
            <a:ext cx="5562600" cy="3935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Monotype Corsiva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acteria\virus\plant-virus-ppt-slide-share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bacteria\virus\plant-virus-ppt-slide-share-2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acteria\virus\plant-virus-ppt-slide-share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acteria\virus\plant-virus-ppt-slide-share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bacteria\virus\plant-virus-ppt-slide-share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bacteria\virus\plant-virus-ppt-slide-share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bacteria\virus\plant-virus-ppt-slide-share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bacteria\virus\plant-virus-ppt-slide-share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</TotalTime>
  <Words>10</Words>
  <Application>Microsoft Office PowerPoint</Application>
  <PresentationFormat>On-screen Show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FemS</dc:creator>
  <cp:lastModifiedBy>user</cp:lastModifiedBy>
  <cp:revision>10</cp:revision>
  <dcterms:created xsi:type="dcterms:W3CDTF">2006-08-16T00:00:00Z</dcterms:created>
  <dcterms:modified xsi:type="dcterms:W3CDTF">2020-12-01T22:57:42Z</dcterms:modified>
</cp:coreProperties>
</file>