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F2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F2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F2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1270" y="0"/>
            <a:ext cx="9146540" cy="175260"/>
          </a:xfrm>
          <a:custGeom>
            <a:avLst/>
            <a:gdLst/>
            <a:ahLst/>
            <a:cxnLst/>
            <a:rect l="l" t="t" r="r" b="b"/>
            <a:pathLst>
              <a:path w="9146540" h="175260">
                <a:moveTo>
                  <a:pt x="9146540" y="0"/>
                </a:moveTo>
                <a:lnTo>
                  <a:pt x="0" y="0"/>
                </a:lnTo>
                <a:lnTo>
                  <a:pt x="0" y="83820"/>
                </a:lnTo>
                <a:lnTo>
                  <a:pt x="0" y="92710"/>
                </a:lnTo>
                <a:lnTo>
                  <a:pt x="0" y="175260"/>
                </a:lnTo>
                <a:lnTo>
                  <a:pt x="9146540" y="175260"/>
                </a:lnTo>
                <a:lnTo>
                  <a:pt x="9146540" y="92710"/>
                </a:lnTo>
                <a:lnTo>
                  <a:pt x="9146540" y="83820"/>
                </a:lnTo>
                <a:lnTo>
                  <a:pt x="9146540" y="0"/>
                </a:lnTo>
                <a:close/>
              </a:path>
            </a:pathLst>
          </a:custGeom>
          <a:solidFill>
            <a:srgbClr val="0E46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-1270" y="166369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09"/>
                </a:lnTo>
                <a:lnTo>
                  <a:pt x="9146540" y="92709"/>
                </a:lnTo>
                <a:lnTo>
                  <a:pt x="9146540" y="0"/>
                </a:lnTo>
                <a:close/>
              </a:path>
            </a:pathLst>
          </a:custGeom>
          <a:solidFill>
            <a:srgbClr val="0E47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-1270" y="25018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E48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-1270" y="33400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40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E49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-1270" y="41782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40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F4A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-1270" y="50164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40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F4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-1270" y="584199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09">
                <a:moveTo>
                  <a:pt x="9146540" y="0"/>
                </a:moveTo>
                <a:lnTo>
                  <a:pt x="0" y="0"/>
                </a:lnTo>
                <a:lnTo>
                  <a:pt x="0" y="92710"/>
                </a:lnTo>
                <a:lnTo>
                  <a:pt x="9146540" y="92710"/>
                </a:lnTo>
                <a:lnTo>
                  <a:pt x="9146540" y="0"/>
                </a:lnTo>
                <a:close/>
              </a:path>
            </a:pathLst>
          </a:custGeom>
          <a:solidFill>
            <a:srgbClr val="0F4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-1270" y="668020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09">
                <a:moveTo>
                  <a:pt x="9146540" y="0"/>
                </a:moveTo>
                <a:lnTo>
                  <a:pt x="0" y="0"/>
                </a:lnTo>
                <a:lnTo>
                  <a:pt x="0" y="92709"/>
                </a:lnTo>
                <a:lnTo>
                  <a:pt x="9146540" y="92709"/>
                </a:lnTo>
                <a:lnTo>
                  <a:pt x="9146540" y="0"/>
                </a:lnTo>
                <a:close/>
              </a:path>
            </a:pathLst>
          </a:custGeom>
          <a:solidFill>
            <a:srgbClr val="0F4D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-1270" y="75183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40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F4E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-1270" y="835660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40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104F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-1270" y="91947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40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1050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-1270" y="100329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40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1051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-1270" y="1085849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09">
                <a:moveTo>
                  <a:pt x="9146540" y="0"/>
                </a:moveTo>
                <a:lnTo>
                  <a:pt x="0" y="0"/>
                </a:lnTo>
                <a:lnTo>
                  <a:pt x="0" y="92710"/>
                </a:lnTo>
                <a:lnTo>
                  <a:pt x="9146540" y="92710"/>
                </a:lnTo>
                <a:lnTo>
                  <a:pt x="9146540" y="0"/>
                </a:lnTo>
                <a:close/>
              </a:path>
            </a:pathLst>
          </a:custGeom>
          <a:solidFill>
            <a:srgbClr val="105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-1270" y="1170940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40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1153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-1270" y="1253490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09">
                <a:moveTo>
                  <a:pt x="9146540" y="0"/>
                </a:moveTo>
                <a:lnTo>
                  <a:pt x="0" y="0"/>
                </a:lnTo>
                <a:lnTo>
                  <a:pt x="0" y="92710"/>
                </a:lnTo>
                <a:lnTo>
                  <a:pt x="9146540" y="92710"/>
                </a:lnTo>
                <a:lnTo>
                  <a:pt x="9146540" y="0"/>
                </a:lnTo>
                <a:close/>
              </a:path>
            </a:pathLst>
          </a:custGeom>
          <a:solidFill>
            <a:srgbClr val="115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-1270" y="1337310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09">
                <a:moveTo>
                  <a:pt x="9146540" y="0"/>
                </a:moveTo>
                <a:lnTo>
                  <a:pt x="0" y="0"/>
                </a:lnTo>
                <a:lnTo>
                  <a:pt x="0" y="92710"/>
                </a:lnTo>
                <a:lnTo>
                  <a:pt x="9146540" y="92710"/>
                </a:lnTo>
                <a:lnTo>
                  <a:pt x="9146540" y="0"/>
                </a:lnTo>
                <a:close/>
              </a:path>
            </a:pathLst>
          </a:custGeom>
          <a:solidFill>
            <a:srgbClr val="1155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-1270" y="142112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40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115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-1270" y="150494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40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115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-1270" y="158876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1258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-1270" y="1672590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1259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-1270" y="1755140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10"/>
                </a:lnTo>
                <a:lnTo>
                  <a:pt x="9146540" y="92710"/>
                </a:lnTo>
                <a:lnTo>
                  <a:pt x="9146540" y="0"/>
                </a:lnTo>
                <a:close/>
              </a:path>
            </a:pathLst>
          </a:custGeom>
          <a:solidFill>
            <a:srgbClr val="125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-1270" y="184022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125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-1270" y="1922779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10"/>
                </a:lnTo>
                <a:lnTo>
                  <a:pt x="9146540" y="92710"/>
                </a:lnTo>
                <a:lnTo>
                  <a:pt x="9146540" y="0"/>
                </a:lnTo>
                <a:close/>
              </a:path>
            </a:pathLst>
          </a:custGeom>
          <a:solidFill>
            <a:srgbClr val="125C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-1270" y="2006600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10"/>
                </a:lnTo>
                <a:lnTo>
                  <a:pt x="9146540" y="92710"/>
                </a:lnTo>
                <a:lnTo>
                  <a:pt x="9146540" y="0"/>
                </a:lnTo>
                <a:close/>
              </a:path>
            </a:pathLst>
          </a:custGeom>
          <a:solidFill>
            <a:srgbClr val="135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-1270" y="209041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135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-1270" y="2174240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135F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-1270" y="225805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1360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-1270" y="234187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146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-1270" y="2424429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10"/>
                </a:lnTo>
                <a:lnTo>
                  <a:pt x="9146540" y="92710"/>
                </a:lnTo>
                <a:lnTo>
                  <a:pt x="9146540" y="0"/>
                </a:lnTo>
                <a:close/>
              </a:path>
            </a:pathLst>
          </a:custGeom>
          <a:solidFill>
            <a:srgbClr val="1462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-1270" y="2508250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10"/>
                </a:lnTo>
                <a:lnTo>
                  <a:pt x="9146540" y="92710"/>
                </a:lnTo>
                <a:lnTo>
                  <a:pt x="9146540" y="0"/>
                </a:lnTo>
                <a:close/>
              </a:path>
            </a:pathLst>
          </a:custGeom>
          <a:solidFill>
            <a:srgbClr val="1463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-1270" y="2592069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09"/>
                </a:lnTo>
                <a:lnTo>
                  <a:pt x="9146540" y="92709"/>
                </a:lnTo>
                <a:lnTo>
                  <a:pt x="9146540" y="0"/>
                </a:lnTo>
                <a:close/>
              </a:path>
            </a:pathLst>
          </a:custGeom>
          <a:solidFill>
            <a:srgbClr val="1464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-1270" y="2675890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10"/>
                </a:lnTo>
                <a:lnTo>
                  <a:pt x="9146540" y="92710"/>
                </a:lnTo>
                <a:lnTo>
                  <a:pt x="9146540" y="0"/>
                </a:lnTo>
                <a:close/>
              </a:path>
            </a:pathLst>
          </a:custGeom>
          <a:solidFill>
            <a:srgbClr val="1466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-1270" y="275970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1566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-1270" y="284352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1567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-1270" y="2927350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1568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-1270" y="301116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1569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-1270" y="3093719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09"/>
                </a:lnTo>
                <a:lnTo>
                  <a:pt x="9146540" y="92709"/>
                </a:lnTo>
                <a:lnTo>
                  <a:pt x="9146540" y="0"/>
                </a:lnTo>
                <a:close/>
              </a:path>
            </a:pathLst>
          </a:custGeom>
          <a:solidFill>
            <a:srgbClr val="166A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-1270" y="3177540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10"/>
                </a:lnTo>
                <a:lnTo>
                  <a:pt x="9146540" y="92710"/>
                </a:lnTo>
                <a:lnTo>
                  <a:pt x="9146540" y="0"/>
                </a:lnTo>
                <a:close/>
              </a:path>
            </a:pathLst>
          </a:custGeom>
          <a:solidFill>
            <a:srgbClr val="166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-1270" y="3261359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10"/>
                </a:lnTo>
                <a:lnTo>
                  <a:pt x="9146540" y="92710"/>
                </a:lnTo>
                <a:lnTo>
                  <a:pt x="9146540" y="0"/>
                </a:lnTo>
                <a:close/>
              </a:path>
            </a:pathLst>
          </a:custGeom>
          <a:solidFill>
            <a:srgbClr val="166C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-1270" y="3345179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10"/>
                </a:lnTo>
                <a:lnTo>
                  <a:pt x="9146540" y="92710"/>
                </a:lnTo>
                <a:lnTo>
                  <a:pt x="9146540" y="0"/>
                </a:lnTo>
                <a:close/>
              </a:path>
            </a:pathLst>
          </a:custGeom>
          <a:solidFill>
            <a:srgbClr val="166D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-1270" y="3429000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166E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-1270" y="3512820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176F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-1270" y="359663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1770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-1270" y="368045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177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-1270" y="376427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177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-1270" y="3846829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10"/>
                </a:lnTo>
                <a:lnTo>
                  <a:pt x="9146540" y="92710"/>
                </a:lnTo>
                <a:lnTo>
                  <a:pt x="9146540" y="0"/>
                </a:lnTo>
                <a:close/>
              </a:path>
            </a:pathLst>
          </a:custGeom>
          <a:solidFill>
            <a:srgbClr val="177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-1270" y="3930650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10"/>
                </a:lnTo>
                <a:lnTo>
                  <a:pt x="9146540" y="92710"/>
                </a:lnTo>
                <a:lnTo>
                  <a:pt x="9146540" y="0"/>
                </a:lnTo>
                <a:close/>
              </a:path>
            </a:pathLst>
          </a:custGeom>
          <a:solidFill>
            <a:srgbClr val="1874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-1270" y="4014470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187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-1270" y="409828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187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-1270" y="418210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1877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-1270" y="426592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1978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-1270" y="4349750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1979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-1270" y="4433570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197A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-1270" y="4516120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09"/>
                </a:lnTo>
                <a:lnTo>
                  <a:pt x="9146540" y="92709"/>
                </a:lnTo>
                <a:lnTo>
                  <a:pt x="9146540" y="0"/>
                </a:lnTo>
                <a:close/>
              </a:path>
            </a:pathLst>
          </a:custGeom>
          <a:solidFill>
            <a:srgbClr val="197B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-1270" y="4599939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10"/>
                </a:lnTo>
                <a:lnTo>
                  <a:pt x="9146540" y="92710"/>
                </a:lnTo>
                <a:lnTo>
                  <a:pt x="9146540" y="0"/>
                </a:lnTo>
                <a:close/>
              </a:path>
            </a:pathLst>
          </a:custGeom>
          <a:solidFill>
            <a:srgbClr val="197C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-1270" y="468375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1A7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-1270" y="476757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1A7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-1270" y="4851400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1A7F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-1270" y="4935220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1A80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-1270" y="5017770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09"/>
                </a:lnTo>
                <a:lnTo>
                  <a:pt x="9146540" y="92709"/>
                </a:lnTo>
                <a:lnTo>
                  <a:pt x="9146540" y="0"/>
                </a:lnTo>
                <a:close/>
              </a:path>
            </a:pathLst>
          </a:custGeom>
          <a:solidFill>
            <a:srgbClr val="1B81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-1270" y="510285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1B82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-1270" y="5185409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09"/>
                </a:lnTo>
                <a:lnTo>
                  <a:pt x="9146540" y="92709"/>
                </a:lnTo>
                <a:lnTo>
                  <a:pt x="9146540" y="0"/>
                </a:lnTo>
                <a:close/>
              </a:path>
            </a:pathLst>
          </a:custGeom>
          <a:solidFill>
            <a:srgbClr val="1B83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-1270" y="5269229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10"/>
                </a:lnTo>
                <a:lnTo>
                  <a:pt x="9146540" y="92710"/>
                </a:lnTo>
                <a:lnTo>
                  <a:pt x="9146540" y="0"/>
                </a:lnTo>
                <a:close/>
              </a:path>
            </a:pathLst>
          </a:custGeom>
          <a:solidFill>
            <a:srgbClr val="1B8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-1270" y="5353050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1B8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-1270" y="5436870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1C8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-1270" y="552068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1C87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-1270" y="560450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1C8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-1270" y="5687059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09"/>
                </a:lnTo>
                <a:lnTo>
                  <a:pt x="9146540" y="92709"/>
                </a:lnTo>
                <a:lnTo>
                  <a:pt x="9146540" y="0"/>
                </a:lnTo>
                <a:close/>
              </a:path>
            </a:pathLst>
          </a:custGeom>
          <a:solidFill>
            <a:srgbClr val="1C89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-1270" y="5772150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1C8A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-1270" y="5854700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09"/>
                </a:lnTo>
                <a:lnTo>
                  <a:pt x="9146540" y="92709"/>
                </a:lnTo>
                <a:lnTo>
                  <a:pt x="9146540" y="0"/>
                </a:lnTo>
                <a:close/>
              </a:path>
            </a:pathLst>
          </a:custGeom>
          <a:solidFill>
            <a:srgbClr val="1D8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-1270" y="5938520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09"/>
                </a:lnTo>
                <a:lnTo>
                  <a:pt x="9146540" y="92709"/>
                </a:lnTo>
                <a:lnTo>
                  <a:pt x="9146540" y="0"/>
                </a:lnTo>
                <a:close/>
              </a:path>
            </a:pathLst>
          </a:custGeom>
          <a:solidFill>
            <a:srgbClr val="1D8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-1270" y="602233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1D8D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-1270" y="610615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1D8E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-1270" y="618997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1E8F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-1270" y="6273800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1E9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-1270" y="6356350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09"/>
                </a:lnTo>
                <a:lnTo>
                  <a:pt x="9146540" y="92709"/>
                </a:lnTo>
                <a:lnTo>
                  <a:pt x="9146540" y="0"/>
                </a:lnTo>
                <a:close/>
              </a:path>
            </a:pathLst>
          </a:custGeom>
          <a:solidFill>
            <a:srgbClr val="1E9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-1270" y="6440170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09">
                <a:moveTo>
                  <a:pt x="9146540" y="0"/>
                </a:moveTo>
                <a:lnTo>
                  <a:pt x="0" y="0"/>
                </a:lnTo>
                <a:lnTo>
                  <a:pt x="0" y="92709"/>
                </a:lnTo>
                <a:lnTo>
                  <a:pt x="9146540" y="92709"/>
                </a:lnTo>
                <a:lnTo>
                  <a:pt x="9146540" y="0"/>
                </a:lnTo>
                <a:close/>
              </a:path>
            </a:pathLst>
          </a:custGeom>
          <a:solidFill>
            <a:srgbClr val="1E92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-1270" y="6523989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09">
                <a:moveTo>
                  <a:pt x="9146540" y="0"/>
                </a:moveTo>
                <a:lnTo>
                  <a:pt x="0" y="0"/>
                </a:lnTo>
                <a:lnTo>
                  <a:pt x="0" y="92709"/>
                </a:lnTo>
                <a:lnTo>
                  <a:pt x="9146540" y="92709"/>
                </a:lnTo>
                <a:lnTo>
                  <a:pt x="9146540" y="0"/>
                </a:lnTo>
                <a:close/>
              </a:path>
            </a:pathLst>
          </a:custGeom>
          <a:solidFill>
            <a:srgbClr val="1E9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-1270" y="6607810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09">
                <a:moveTo>
                  <a:pt x="9146540" y="0"/>
                </a:moveTo>
                <a:lnTo>
                  <a:pt x="0" y="0"/>
                </a:lnTo>
                <a:lnTo>
                  <a:pt x="0" y="92710"/>
                </a:lnTo>
                <a:lnTo>
                  <a:pt x="9146540" y="92710"/>
                </a:lnTo>
                <a:lnTo>
                  <a:pt x="9146540" y="0"/>
                </a:lnTo>
                <a:close/>
              </a:path>
            </a:pathLst>
          </a:custGeom>
          <a:solidFill>
            <a:srgbClr val="1F9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-1270" y="669162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40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1F9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0" y="6775449"/>
            <a:ext cx="9144000" cy="82550"/>
          </a:xfrm>
          <a:custGeom>
            <a:avLst/>
            <a:gdLst/>
            <a:ahLst/>
            <a:cxnLst/>
            <a:rect l="l" t="t" r="r" b="b"/>
            <a:pathLst>
              <a:path w="9144000" h="82550">
                <a:moveTo>
                  <a:pt x="0" y="82550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82550"/>
                </a:lnTo>
                <a:lnTo>
                  <a:pt x="0" y="82550"/>
                </a:lnTo>
                <a:close/>
              </a:path>
            </a:pathLst>
          </a:custGeom>
          <a:solidFill>
            <a:srgbClr val="1F9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29030" y="269240"/>
            <a:ext cx="6885939" cy="1366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F2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8634" y="1252220"/>
            <a:ext cx="8126730" cy="3545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s4all.nl/~steurh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xs4all.nl/~steurh/engrhyn/eglomit.html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677108"/>
          </a:xfrm>
        </p:spPr>
        <p:txBody>
          <a:bodyPr/>
          <a:lstStyle/>
          <a:p>
            <a:pPr algn="ctr"/>
            <a:r>
              <a:rPr lang="en-US" b="1" spc="-5" dirty="0" smtClean="0"/>
              <a:t>FOSSIL</a:t>
            </a:r>
            <a:r>
              <a:rPr lang="en-US" b="1" spc="-35" dirty="0" smtClean="0"/>
              <a:t> </a:t>
            </a:r>
            <a:r>
              <a:rPr lang="en-US" b="1" spc="-5" dirty="0" smtClean="0"/>
              <a:t>PTEREDOPHYTES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1447800" y="3810000"/>
            <a:ext cx="6400800" cy="738664"/>
          </a:xfrm>
        </p:spPr>
        <p:txBody>
          <a:bodyPr/>
          <a:lstStyle/>
          <a:p>
            <a:pPr algn="r"/>
            <a:r>
              <a:rPr lang="en-IN" dirty="0" smtClean="0"/>
              <a:t>Ms. </a:t>
            </a:r>
            <a:r>
              <a:rPr lang="en-IN" dirty="0" err="1" smtClean="0"/>
              <a:t>Gopika</a:t>
            </a:r>
            <a:r>
              <a:rPr lang="en-IN" dirty="0" smtClean="0"/>
              <a:t> V D</a:t>
            </a:r>
          </a:p>
          <a:p>
            <a:pPr algn="r"/>
            <a:r>
              <a:rPr lang="en-IN" dirty="0" smtClean="0"/>
              <a:t>PG Department of Botany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5200" y="391159"/>
            <a:ext cx="39281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</a:rPr>
              <a:t>Classification </a:t>
            </a:r>
            <a:r>
              <a:rPr sz="2400" dirty="0">
                <a:solidFill>
                  <a:srgbClr val="FFFFFF"/>
                </a:solidFill>
              </a:rPr>
              <a:t>of </a:t>
            </a:r>
            <a:r>
              <a:rPr sz="2400" spc="-5" dirty="0">
                <a:solidFill>
                  <a:srgbClr val="FFFFFF"/>
                </a:solidFill>
              </a:rPr>
              <a:t>vascular</a:t>
            </a:r>
            <a:r>
              <a:rPr sz="2400" spc="-2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plants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985519" y="1248409"/>
            <a:ext cx="23279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030707"/>
                </a:solidFill>
                <a:latin typeface="Times New Roman"/>
                <a:cs typeface="Times New Roman"/>
              </a:rPr>
              <a:t>Angiosperms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---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5669" y="2034540"/>
            <a:ext cx="25438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030707"/>
                </a:solidFill>
                <a:latin typeface="Times New Roman"/>
                <a:cs typeface="Times New Roman"/>
              </a:rPr>
              <a:t>Gymnosperms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---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58870" y="1299209"/>
            <a:ext cx="1971039" cy="338201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82550" marR="405130">
              <a:lnSpc>
                <a:spcPct val="102800"/>
              </a:lnSpc>
              <a:spcBef>
                <a:spcPts val="20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Mono,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dc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ledons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499"/>
              </a:lnSpc>
              <a:spcBef>
                <a:spcPts val="334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Gnetales,  coneferals,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cordaites,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Ginkgoals,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cycadeoidales,  cycadels,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te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per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ae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639207" y="1424077"/>
            <a:ext cx="1367155" cy="3795395"/>
            <a:chOff x="5639207" y="1424077"/>
            <a:chExt cx="1367155" cy="3795395"/>
          </a:xfrm>
        </p:grpSpPr>
        <p:sp>
          <p:nvSpPr>
            <p:cNvPr id="7" name="object 7"/>
            <p:cNvSpPr/>
            <p:nvPr/>
          </p:nvSpPr>
          <p:spPr>
            <a:xfrm>
              <a:off x="5643995" y="1428750"/>
              <a:ext cx="1357630" cy="3733800"/>
            </a:xfrm>
            <a:custGeom>
              <a:avLst/>
              <a:gdLst/>
              <a:ahLst/>
              <a:cxnLst/>
              <a:rect l="l" t="t" r="r" b="b"/>
              <a:pathLst>
                <a:path w="1357629" h="3733800">
                  <a:moveTo>
                    <a:pt x="1357514" y="0"/>
                  </a:moveTo>
                  <a:lnTo>
                    <a:pt x="1323224" y="0"/>
                  </a:lnTo>
                  <a:lnTo>
                    <a:pt x="1288934" y="1270"/>
                  </a:lnTo>
                  <a:lnTo>
                    <a:pt x="1220354" y="7620"/>
                  </a:lnTo>
                  <a:lnTo>
                    <a:pt x="1117484" y="25400"/>
                  </a:lnTo>
                  <a:lnTo>
                    <a:pt x="1050174" y="41910"/>
                  </a:lnTo>
                  <a:lnTo>
                    <a:pt x="951114" y="74929"/>
                  </a:lnTo>
                  <a:lnTo>
                    <a:pt x="885074" y="101600"/>
                  </a:lnTo>
                  <a:lnTo>
                    <a:pt x="821574" y="132079"/>
                  </a:lnTo>
                  <a:lnTo>
                    <a:pt x="791094" y="149860"/>
                  </a:lnTo>
                  <a:lnTo>
                    <a:pt x="759344" y="167639"/>
                  </a:lnTo>
                  <a:lnTo>
                    <a:pt x="698384" y="205739"/>
                  </a:lnTo>
                  <a:lnTo>
                    <a:pt x="638694" y="247650"/>
                  </a:lnTo>
                  <a:lnTo>
                    <a:pt x="610754" y="270510"/>
                  </a:lnTo>
                  <a:lnTo>
                    <a:pt x="581544" y="293370"/>
                  </a:lnTo>
                  <a:lnTo>
                    <a:pt x="553604" y="317500"/>
                  </a:lnTo>
                  <a:lnTo>
                    <a:pt x="526934" y="342900"/>
                  </a:lnTo>
                  <a:lnTo>
                    <a:pt x="498994" y="368300"/>
                  </a:lnTo>
                  <a:lnTo>
                    <a:pt x="446924" y="422910"/>
                  </a:lnTo>
                  <a:lnTo>
                    <a:pt x="373264" y="509270"/>
                  </a:lnTo>
                  <a:lnTo>
                    <a:pt x="304684" y="603250"/>
                  </a:lnTo>
                  <a:lnTo>
                    <a:pt x="284364" y="635000"/>
                  </a:lnTo>
                  <a:lnTo>
                    <a:pt x="262774" y="668020"/>
                  </a:lnTo>
                  <a:lnTo>
                    <a:pt x="242454" y="702310"/>
                  </a:lnTo>
                  <a:lnTo>
                    <a:pt x="223404" y="736600"/>
                  </a:lnTo>
                  <a:lnTo>
                    <a:pt x="205624" y="772160"/>
                  </a:lnTo>
                  <a:lnTo>
                    <a:pt x="187844" y="806450"/>
                  </a:lnTo>
                  <a:lnTo>
                    <a:pt x="170064" y="843279"/>
                  </a:lnTo>
                  <a:lnTo>
                    <a:pt x="153554" y="880110"/>
                  </a:lnTo>
                  <a:lnTo>
                    <a:pt x="123074" y="953770"/>
                  </a:lnTo>
                  <a:lnTo>
                    <a:pt x="110374" y="991870"/>
                  </a:lnTo>
                  <a:lnTo>
                    <a:pt x="96404" y="1029970"/>
                  </a:lnTo>
                  <a:lnTo>
                    <a:pt x="83704" y="1069339"/>
                  </a:lnTo>
                  <a:lnTo>
                    <a:pt x="72274" y="1108710"/>
                  </a:lnTo>
                  <a:lnTo>
                    <a:pt x="51954" y="1187450"/>
                  </a:lnTo>
                  <a:lnTo>
                    <a:pt x="43064" y="1226820"/>
                  </a:lnTo>
                  <a:lnTo>
                    <a:pt x="27824" y="1308100"/>
                  </a:lnTo>
                  <a:lnTo>
                    <a:pt x="21474" y="1348739"/>
                  </a:lnTo>
                  <a:lnTo>
                    <a:pt x="15124" y="1390650"/>
                  </a:lnTo>
                  <a:lnTo>
                    <a:pt x="10044" y="1431289"/>
                  </a:lnTo>
                  <a:lnTo>
                    <a:pt x="6234" y="1471929"/>
                  </a:lnTo>
                  <a:lnTo>
                    <a:pt x="3694" y="1513839"/>
                  </a:lnTo>
                  <a:lnTo>
                    <a:pt x="1154" y="1554479"/>
                  </a:lnTo>
                  <a:lnTo>
                    <a:pt x="0" y="1592579"/>
                  </a:lnTo>
                  <a:lnTo>
                    <a:pt x="0" y="2023110"/>
                  </a:lnTo>
                  <a:lnTo>
                    <a:pt x="1154" y="2061210"/>
                  </a:lnTo>
                  <a:lnTo>
                    <a:pt x="3771" y="2103120"/>
                  </a:lnTo>
                  <a:lnTo>
                    <a:pt x="6234" y="2143760"/>
                  </a:lnTo>
                  <a:lnTo>
                    <a:pt x="10044" y="2184400"/>
                  </a:lnTo>
                  <a:lnTo>
                    <a:pt x="15124" y="2226310"/>
                  </a:lnTo>
                  <a:lnTo>
                    <a:pt x="27824" y="2307590"/>
                  </a:lnTo>
                  <a:lnTo>
                    <a:pt x="43064" y="2388870"/>
                  </a:lnTo>
                  <a:lnTo>
                    <a:pt x="51954" y="2429510"/>
                  </a:lnTo>
                  <a:lnTo>
                    <a:pt x="72274" y="2508250"/>
                  </a:lnTo>
                  <a:lnTo>
                    <a:pt x="83704" y="2547620"/>
                  </a:lnTo>
                  <a:lnTo>
                    <a:pt x="96404" y="2585720"/>
                  </a:lnTo>
                  <a:lnTo>
                    <a:pt x="110374" y="2625090"/>
                  </a:lnTo>
                  <a:lnTo>
                    <a:pt x="124344" y="2663190"/>
                  </a:lnTo>
                  <a:lnTo>
                    <a:pt x="139584" y="2700020"/>
                  </a:lnTo>
                  <a:lnTo>
                    <a:pt x="154824" y="2738120"/>
                  </a:lnTo>
                  <a:lnTo>
                    <a:pt x="171334" y="2773680"/>
                  </a:lnTo>
                  <a:lnTo>
                    <a:pt x="187844" y="2810510"/>
                  </a:lnTo>
                  <a:lnTo>
                    <a:pt x="205624" y="2846070"/>
                  </a:lnTo>
                  <a:lnTo>
                    <a:pt x="243724" y="2914650"/>
                  </a:lnTo>
                  <a:lnTo>
                    <a:pt x="264044" y="2948940"/>
                  </a:lnTo>
                  <a:lnTo>
                    <a:pt x="284364" y="2981960"/>
                  </a:lnTo>
                  <a:lnTo>
                    <a:pt x="305954" y="3014980"/>
                  </a:lnTo>
                  <a:lnTo>
                    <a:pt x="327544" y="3046730"/>
                  </a:lnTo>
                  <a:lnTo>
                    <a:pt x="351674" y="3077210"/>
                  </a:lnTo>
                  <a:lnTo>
                    <a:pt x="374534" y="3107690"/>
                  </a:lnTo>
                  <a:lnTo>
                    <a:pt x="398664" y="3138170"/>
                  </a:lnTo>
                  <a:lnTo>
                    <a:pt x="448194" y="3195320"/>
                  </a:lnTo>
                  <a:lnTo>
                    <a:pt x="500264" y="3248660"/>
                  </a:lnTo>
                  <a:lnTo>
                    <a:pt x="528204" y="3274060"/>
                  </a:lnTo>
                  <a:lnTo>
                    <a:pt x="554874" y="3299460"/>
                  </a:lnTo>
                  <a:lnTo>
                    <a:pt x="612024" y="3347720"/>
                  </a:lnTo>
                  <a:lnTo>
                    <a:pt x="670444" y="3390900"/>
                  </a:lnTo>
                  <a:lnTo>
                    <a:pt x="731404" y="3431540"/>
                  </a:lnTo>
                  <a:lnTo>
                    <a:pt x="792364" y="3468370"/>
                  </a:lnTo>
                  <a:lnTo>
                    <a:pt x="887614" y="3515360"/>
                  </a:lnTo>
                  <a:lnTo>
                    <a:pt x="953654" y="3542029"/>
                  </a:lnTo>
                  <a:lnTo>
                    <a:pt x="1018424" y="3733800"/>
                  </a:lnTo>
                  <a:lnTo>
                    <a:pt x="1357514" y="3446779"/>
                  </a:lnTo>
                  <a:lnTo>
                    <a:pt x="1145032" y="3201670"/>
                  </a:lnTo>
                  <a:lnTo>
                    <a:pt x="953654" y="3201670"/>
                  </a:lnTo>
                  <a:lnTo>
                    <a:pt x="920634" y="3190240"/>
                  </a:lnTo>
                  <a:lnTo>
                    <a:pt x="825384" y="3145790"/>
                  </a:lnTo>
                  <a:lnTo>
                    <a:pt x="763154" y="3111500"/>
                  </a:lnTo>
                  <a:lnTo>
                    <a:pt x="702194" y="3073400"/>
                  </a:lnTo>
                  <a:lnTo>
                    <a:pt x="614564" y="3009900"/>
                  </a:lnTo>
                  <a:lnTo>
                    <a:pt x="558684" y="2962910"/>
                  </a:lnTo>
                  <a:lnTo>
                    <a:pt x="477404" y="2886710"/>
                  </a:lnTo>
                  <a:lnTo>
                    <a:pt x="452004" y="2858770"/>
                  </a:lnTo>
                  <a:lnTo>
                    <a:pt x="426604" y="2832100"/>
                  </a:lnTo>
                  <a:lnTo>
                    <a:pt x="378344" y="2773680"/>
                  </a:lnTo>
                  <a:lnTo>
                    <a:pt x="332624" y="2712720"/>
                  </a:lnTo>
                  <a:lnTo>
                    <a:pt x="311034" y="2680970"/>
                  </a:lnTo>
                  <a:lnTo>
                    <a:pt x="288174" y="2649220"/>
                  </a:lnTo>
                  <a:lnTo>
                    <a:pt x="247534" y="2583180"/>
                  </a:lnTo>
                  <a:lnTo>
                    <a:pt x="228484" y="2548890"/>
                  </a:lnTo>
                  <a:lnTo>
                    <a:pt x="210704" y="2514600"/>
                  </a:lnTo>
                  <a:lnTo>
                    <a:pt x="175144" y="2443480"/>
                  </a:lnTo>
                  <a:lnTo>
                    <a:pt x="158634" y="2407920"/>
                  </a:lnTo>
                  <a:lnTo>
                    <a:pt x="143394" y="2371090"/>
                  </a:lnTo>
                  <a:lnTo>
                    <a:pt x="128154" y="2332990"/>
                  </a:lnTo>
                  <a:lnTo>
                    <a:pt x="114184" y="2296160"/>
                  </a:lnTo>
                  <a:lnTo>
                    <a:pt x="100214" y="2258060"/>
                  </a:lnTo>
                  <a:lnTo>
                    <a:pt x="88784" y="2219960"/>
                  </a:lnTo>
                  <a:lnTo>
                    <a:pt x="76084" y="2180590"/>
                  </a:lnTo>
                  <a:lnTo>
                    <a:pt x="65924" y="2142490"/>
                  </a:lnTo>
                  <a:lnTo>
                    <a:pt x="55764" y="2103120"/>
                  </a:lnTo>
                  <a:lnTo>
                    <a:pt x="45604" y="2062479"/>
                  </a:lnTo>
                  <a:lnTo>
                    <a:pt x="37984" y="2023110"/>
                  </a:lnTo>
                  <a:lnTo>
                    <a:pt x="30364" y="1982470"/>
                  </a:lnTo>
                  <a:lnTo>
                    <a:pt x="24014" y="1941829"/>
                  </a:lnTo>
                  <a:lnTo>
                    <a:pt x="17664" y="1902460"/>
                  </a:lnTo>
                  <a:lnTo>
                    <a:pt x="12584" y="1860550"/>
                  </a:lnTo>
                  <a:lnTo>
                    <a:pt x="9568" y="1836420"/>
                  </a:lnTo>
                  <a:lnTo>
                    <a:pt x="4964" y="1836420"/>
                  </a:lnTo>
                  <a:lnTo>
                    <a:pt x="4964" y="1779270"/>
                  </a:lnTo>
                  <a:lnTo>
                    <a:pt x="9568" y="1779270"/>
                  </a:lnTo>
                  <a:lnTo>
                    <a:pt x="22744" y="1673860"/>
                  </a:lnTo>
                  <a:lnTo>
                    <a:pt x="37984" y="1592579"/>
                  </a:lnTo>
                  <a:lnTo>
                    <a:pt x="45604" y="1553210"/>
                  </a:lnTo>
                  <a:lnTo>
                    <a:pt x="55764" y="1512570"/>
                  </a:lnTo>
                  <a:lnTo>
                    <a:pt x="65924" y="1474470"/>
                  </a:lnTo>
                  <a:lnTo>
                    <a:pt x="76084" y="1435100"/>
                  </a:lnTo>
                  <a:lnTo>
                    <a:pt x="87514" y="1395729"/>
                  </a:lnTo>
                  <a:lnTo>
                    <a:pt x="100214" y="1357629"/>
                  </a:lnTo>
                  <a:lnTo>
                    <a:pt x="128154" y="1281429"/>
                  </a:lnTo>
                  <a:lnTo>
                    <a:pt x="158634" y="1207770"/>
                  </a:lnTo>
                  <a:lnTo>
                    <a:pt x="175144" y="1172210"/>
                  </a:lnTo>
                  <a:lnTo>
                    <a:pt x="192924" y="1136650"/>
                  </a:lnTo>
                  <a:lnTo>
                    <a:pt x="209434" y="1101089"/>
                  </a:lnTo>
                  <a:lnTo>
                    <a:pt x="247534" y="1032510"/>
                  </a:lnTo>
                  <a:lnTo>
                    <a:pt x="288174" y="966470"/>
                  </a:lnTo>
                  <a:lnTo>
                    <a:pt x="311034" y="934720"/>
                  </a:lnTo>
                  <a:lnTo>
                    <a:pt x="332624" y="902970"/>
                  </a:lnTo>
                  <a:lnTo>
                    <a:pt x="378344" y="842010"/>
                  </a:lnTo>
                  <a:lnTo>
                    <a:pt x="426604" y="783589"/>
                  </a:lnTo>
                  <a:lnTo>
                    <a:pt x="477404" y="728979"/>
                  </a:lnTo>
                  <a:lnTo>
                    <a:pt x="530744" y="676910"/>
                  </a:lnTo>
                  <a:lnTo>
                    <a:pt x="586624" y="628650"/>
                  </a:lnTo>
                  <a:lnTo>
                    <a:pt x="672984" y="562610"/>
                  </a:lnTo>
                  <a:lnTo>
                    <a:pt x="763154" y="504189"/>
                  </a:lnTo>
                  <a:lnTo>
                    <a:pt x="825384" y="469900"/>
                  </a:lnTo>
                  <a:lnTo>
                    <a:pt x="888884" y="439420"/>
                  </a:lnTo>
                  <a:lnTo>
                    <a:pt x="953654" y="412750"/>
                  </a:lnTo>
                  <a:lnTo>
                    <a:pt x="1019694" y="389889"/>
                  </a:lnTo>
                  <a:lnTo>
                    <a:pt x="1085734" y="372110"/>
                  </a:lnTo>
                  <a:lnTo>
                    <a:pt x="1187334" y="351789"/>
                  </a:lnTo>
                  <a:lnTo>
                    <a:pt x="1254644" y="342900"/>
                  </a:lnTo>
                  <a:lnTo>
                    <a:pt x="1288934" y="341629"/>
                  </a:lnTo>
                  <a:lnTo>
                    <a:pt x="1323224" y="339089"/>
                  </a:lnTo>
                  <a:lnTo>
                    <a:pt x="1357514" y="339089"/>
                  </a:lnTo>
                  <a:lnTo>
                    <a:pt x="1357514" y="0"/>
                  </a:lnTo>
                  <a:close/>
                </a:path>
                <a:path w="1357629" h="3733800">
                  <a:moveTo>
                    <a:pt x="1018424" y="3055620"/>
                  </a:moveTo>
                  <a:lnTo>
                    <a:pt x="953654" y="3201670"/>
                  </a:lnTo>
                  <a:lnTo>
                    <a:pt x="1145032" y="3201670"/>
                  </a:lnTo>
                  <a:lnTo>
                    <a:pt x="1018424" y="3055620"/>
                  </a:lnTo>
                  <a:close/>
                </a:path>
                <a:path w="1357629" h="3733800">
                  <a:moveTo>
                    <a:pt x="6750" y="1807845"/>
                  </a:moveTo>
                  <a:lnTo>
                    <a:pt x="4964" y="1836420"/>
                  </a:lnTo>
                  <a:lnTo>
                    <a:pt x="9568" y="1836420"/>
                  </a:lnTo>
                  <a:lnTo>
                    <a:pt x="7504" y="1819910"/>
                  </a:lnTo>
                  <a:lnTo>
                    <a:pt x="6750" y="1807845"/>
                  </a:lnTo>
                  <a:close/>
                </a:path>
                <a:path w="1357629" h="3733800">
                  <a:moveTo>
                    <a:pt x="9568" y="1779270"/>
                  </a:moveTo>
                  <a:lnTo>
                    <a:pt x="4964" y="1779270"/>
                  </a:lnTo>
                  <a:lnTo>
                    <a:pt x="6750" y="1807845"/>
                  </a:lnTo>
                  <a:lnTo>
                    <a:pt x="7504" y="1795779"/>
                  </a:lnTo>
                  <a:lnTo>
                    <a:pt x="9568" y="177927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43880" y="1428750"/>
              <a:ext cx="1357630" cy="3785870"/>
            </a:xfrm>
            <a:custGeom>
              <a:avLst/>
              <a:gdLst/>
              <a:ahLst/>
              <a:cxnLst/>
              <a:rect l="l" t="t" r="r" b="b"/>
              <a:pathLst>
                <a:path w="1357629" h="3785870">
                  <a:moveTo>
                    <a:pt x="1357629" y="0"/>
                  </a:moveTo>
                  <a:lnTo>
                    <a:pt x="1323340" y="0"/>
                  </a:lnTo>
                  <a:lnTo>
                    <a:pt x="1289050" y="1270"/>
                  </a:lnTo>
                  <a:lnTo>
                    <a:pt x="1254760" y="3810"/>
                  </a:lnTo>
                  <a:lnTo>
                    <a:pt x="1220470" y="7620"/>
                  </a:lnTo>
                  <a:lnTo>
                    <a:pt x="1186179" y="12700"/>
                  </a:lnTo>
                  <a:lnTo>
                    <a:pt x="1151890" y="19050"/>
                  </a:lnTo>
                  <a:lnTo>
                    <a:pt x="1117600" y="25400"/>
                  </a:lnTo>
                  <a:lnTo>
                    <a:pt x="1084579" y="33020"/>
                  </a:lnTo>
                  <a:lnTo>
                    <a:pt x="1050290" y="41910"/>
                  </a:lnTo>
                  <a:lnTo>
                    <a:pt x="1017270" y="52070"/>
                  </a:lnTo>
                  <a:lnTo>
                    <a:pt x="984250" y="63500"/>
                  </a:lnTo>
                  <a:lnTo>
                    <a:pt x="951229" y="74929"/>
                  </a:lnTo>
                  <a:lnTo>
                    <a:pt x="918210" y="87629"/>
                  </a:lnTo>
                  <a:lnTo>
                    <a:pt x="885190" y="101600"/>
                  </a:lnTo>
                  <a:lnTo>
                    <a:pt x="853440" y="116839"/>
                  </a:lnTo>
                  <a:lnTo>
                    <a:pt x="821690" y="132079"/>
                  </a:lnTo>
                  <a:lnTo>
                    <a:pt x="791210" y="149860"/>
                  </a:lnTo>
                  <a:lnTo>
                    <a:pt x="759460" y="167639"/>
                  </a:lnTo>
                  <a:lnTo>
                    <a:pt x="728980" y="185420"/>
                  </a:lnTo>
                  <a:lnTo>
                    <a:pt x="698500" y="205739"/>
                  </a:lnTo>
                  <a:lnTo>
                    <a:pt x="669290" y="226060"/>
                  </a:lnTo>
                  <a:lnTo>
                    <a:pt x="638810" y="247650"/>
                  </a:lnTo>
                  <a:lnTo>
                    <a:pt x="610870" y="270510"/>
                  </a:lnTo>
                  <a:lnTo>
                    <a:pt x="581660" y="293370"/>
                  </a:lnTo>
                  <a:lnTo>
                    <a:pt x="553720" y="317500"/>
                  </a:lnTo>
                  <a:lnTo>
                    <a:pt x="527050" y="342900"/>
                  </a:lnTo>
                  <a:lnTo>
                    <a:pt x="499110" y="368300"/>
                  </a:lnTo>
                  <a:lnTo>
                    <a:pt x="473710" y="394970"/>
                  </a:lnTo>
                  <a:lnTo>
                    <a:pt x="447040" y="422910"/>
                  </a:lnTo>
                  <a:lnTo>
                    <a:pt x="421640" y="450850"/>
                  </a:lnTo>
                  <a:lnTo>
                    <a:pt x="397510" y="480060"/>
                  </a:lnTo>
                  <a:lnTo>
                    <a:pt x="373380" y="509270"/>
                  </a:lnTo>
                  <a:lnTo>
                    <a:pt x="350520" y="539750"/>
                  </a:lnTo>
                  <a:lnTo>
                    <a:pt x="327660" y="571500"/>
                  </a:lnTo>
                  <a:lnTo>
                    <a:pt x="304800" y="603250"/>
                  </a:lnTo>
                  <a:lnTo>
                    <a:pt x="284480" y="635000"/>
                  </a:lnTo>
                  <a:lnTo>
                    <a:pt x="262890" y="668020"/>
                  </a:lnTo>
                  <a:lnTo>
                    <a:pt x="242570" y="702310"/>
                  </a:lnTo>
                  <a:lnTo>
                    <a:pt x="223520" y="736600"/>
                  </a:lnTo>
                  <a:lnTo>
                    <a:pt x="205740" y="772160"/>
                  </a:lnTo>
                  <a:lnTo>
                    <a:pt x="187960" y="806450"/>
                  </a:lnTo>
                  <a:lnTo>
                    <a:pt x="170180" y="843279"/>
                  </a:lnTo>
                  <a:lnTo>
                    <a:pt x="153670" y="880110"/>
                  </a:lnTo>
                  <a:lnTo>
                    <a:pt x="138430" y="916939"/>
                  </a:lnTo>
                  <a:lnTo>
                    <a:pt x="123190" y="953770"/>
                  </a:lnTo>
                  <a:lnTo>
                    <a:pt x="110490" y="991870"/>
                  </a:lnTo>
                  <a:lnTo>
                    <a:pt x="96520" y="1029970"/>
                  </a:lnTo>
                  <a:lnTo>
                    <a:pt x="83820" y="1069339"/>
                  </a:lnTo>
                  <a:lnTo>
                    <a:pt x="72390" y="1108710"/>
                  </a:lnTo>
                  <a:lnTo>
                    <a:pt x="62230" y="1148079"/>
                  </a:lnTo>
                  <a:lnTo>
                    <a:pt x="52070" y="1187450"/>
                  </a:lnTo>
                  <a:lnTo>
                    <a:pt x="43180" y="1226820"/>
                  </a:lnTo>
                  <a:lnTo>
                    <a:pt x="35560" y="1267460"/>
                  </a:lnTo>
                  <a:lnTo>
                    <a:pt x="27940" y="1308100"/>
                  </a:lnTo>
                  <a:lnTo>
                    <a:pt x="21590" y="1348739"/>
                  </a:lnTo>
                  <a:lnTo>
                    <a:pt x="15240" y="1390650"/>
                  </a:lnTo>
                  <a:lnTo>
                    <a:pt x="10160" y="1431289"/>
                  </a:lnTo>
                  <a:lnTo>
                    <a:pt x="6350" y="1471929"/>
                  </a:lnTo>
                  <a:lnTo>
                    <a:pt x="3810" y="1513839"/>
                  </a:lnTo>
                  <a:lnTo>
                    <a:pt x="1270" y="1554479"/>
                  </a:lnTo>
                  <a:lnTo>
                    <a:pt x="0" y="1596389"/>
                  </a:lnTo>
                  <a:lnTo>
                    <a:pt x="0" y="1638300"/>
                  </a:lnTo>
                  <a:lnTo>
                    <a:pt x="0" y="1977389"/>
                  </a:lnTo>
                  <a:lnTo>
                    <a:pt x="0" y="2019300"/>
                  </a:lnTo>
                  <a:lnTo>
                    <a:pt x="1270" y="2061210"/>
                  </a:lnTo>
                  <a:lnTo>
                    <a:pt x="3810" y="2101850"/>
                  </a:lnTo>
                  <a:lnTo>
                    <a:pt x="6350" y="2143760"/>
                  </a:lnTo>
                  <a:lnTo>
                    <a:pt x="10160" y="2184400"/>
                  </a:lnTo>
                  <a:lnTo>
                    <a:pt x="15240" y="2226310"/>
                  </a:lnTo>
                  <a:lnTo>
                    <a:pt x="21590" y="2266950"/>
                  </a:lnTo>
                  <a:lnTo>
                    <a:pt x="27940" y="2307590"/>
                  </a:lnTo>
                  <a:lnTo>
                    <a:pt x="35560" y="2348230"/>
                  </a:lnTo>
                  <a:lnTo>
                    <a:pt x="43180" y="2388870"/>
                  </a:lnTo>
                  <a:lnTo>
                    <a:pt x="52070" y="2429510"/>
                  </a:lnTo>
                  <a:lnTo>
                    <a:pt x="62230" y="2468880"/>
                  </a:lnTo>
                  <a:lnTo>
                    <a:pt x="72390" y="2508250"/>
                  </a:lnTo>
                  <a:lnTo>
                    <a:pt x="83820" y="2547620"/>
                  </a:lnTo>
                  <a:lnTo>
                    <a:pt x="96520" y="2585720"/>
                  </a:lnTo>
                  <a:lnTo>
                    <a:pt x="110490" y="2625090"/>
                  </a:lnTo>
                  <a:lnTo>
                    <a:pt x="124460" y="2663190"/>
                  </a:lnTo>
                  <a:lnTo>
                    <a:pt x="139700" y="2700020"/>
                  </a:lnTo>
                  <a:lnTo>
                    <a:pt x="154940" y="2738120"/>
                  </a:lnTo>
                  <a:lnTo>
                    <a:pt x="171450" y="2773680"/>
                  </a:lnTo>
                  <a:lnTo>
                    <a:pt x="187960" y="2810510"/>
                  </a:lnTo>
                  <a:lnTo>
                    <a:pt x="205740" y="2846070"/>
                  </a:lnTo>
                  <a:lnTo>
                    <a:pt x="224790" y="2880360"/>
                  </a:lnTo>
                  <a:lnTo>
                    <a:pt x="243840" y="2914650"/>
                  </a:lnTo>
                  <a:lnTo>
                    <a:pt x="264160" y="2948940"/>
                  </a:lnTo>
                  <a:lnTo>
                    <a:pt x="284480" y="2981960"/>
                  </a:lnTo>
                  <a:lnTo>
                    <a:pt x="306070" y="3014980"/>
                  </a:lnTo>
                  <a:lnTo>
                    <a:pt x="327660" y="3046730"/>
                  </a:lnTo>
                  <a:lnTo>
                    <a:pt x="351790" y="3077210"/>
                  </a:lnTo>
                  <a:lnTo>
                    <a:pt x="374650" y="3107690"/>
                  </a:lnTo>
                  <a:lnTo>
                    <a:pt x="398780" y="3138170"/>
                  </a:lnTo>
                  <a:lnTo>
                    <a:pt x="448310" y="3195320"/>
                  </a:lnTo>
                  <a:lnTo>
                    <a:pt x="500380" y="3248660"/>
                  </a:lnTo>
                  <a:lnTo>
                    <a:pt x="528320" y="3274060"/>
                  </a:lnTo>
                  <a:lnTo>
                    <a:pt x="554990" y="3299460"/>
                  </a:lnTo>
                  <a:lnTo>
                    <a:pt x="612140" y="3347720"/>
                  </a:lnTo>
                  <a:lnTo>
                    <a:pt x="670560" y="3390900"/>
                  </a:lnTo>
                  <a:lnTo>
                    <a:pt x="731520" y="3431540"/>
                  </a:lnTo>
                  <a:lnTo>
                    <a:pt x="792480" y="3468370"/>
                  </a:lnTo>
                  <a:lnTo>
                    <a:pt x="855980" y="3500120"/>
                  </a:lnTo>
                  <a:lnTo>
                    <a:pt x="920750" y="3529329"/>
                  </a:lnTo>
                  <a:lnTo>
                    <a:pt x="953770" y="3542029"/>
                  </a:lnTo>
                  <a:lnTo>
                    <a:pt x="1018540" y="3733800"/>
                  </a:lnTo>
                  <a:lnTo>
                    <a:pt x="1357629" y="3446779"/>
                  </a:lnTo>
                  <a:lnTo>
                    <a:pt x="1018540" y="3055620"/>
                  </a:lnTo>
                  <a:lnTo>
                    <a:pt x="953770" y="3201670"/>
                  </a:lnTo>
                  <a:lnTo>
                    <a:pt x="920750" y="3190240"/>
                  </a:lnTo>
                  <a:lnTo>
                    <a:pt x="857250" y="3161030"/>
                  </a:lnTo>
                  <a:lnTo>
                    <a:pt x="793750" y="3129280"/>
                  </a:lnTo>
                  <a:lnTo>
                    <a:pt x="732790" y="3092450"/>
                  </a:lnTo>
                  <a:lnTo>
                    <a:pt x="702310" y="3073400"/>
                  </a:lnTo>
                  <a:lnTo>
                    <a:pt x="673100" y="3053080"/>
                  </a:lnTo>
                  <a:lnTo>
                    <a:pt x="643890" y="3031490"/>
                  </a:lnTo>
                  <a:lnTo>
                    <a:pt x="614680" y="3009900"/>
                  </a:lnTo>
                  <a:lnTo>
                    <a:pt x="586740" y="2987040"/>
                  </a:lnTo>
                  <a:lnTo>
                    <a:pt x="558800" y="2962910"/>
                  </a:lnTo>
                  <a:lnTo>
                    <a:pt x="530860" y="2937510"/>
                  </a:lnTo>
                  <a:lnTo>
                    <a:pt x="504190" y="2912110"/>
                  </a:lnTo>
                  <a:lnTo>
                    <a:pt x="477520" y="2886710"/>
                  </a:lnTo>
                  <a:lnTo>
                    <a:pt x="452120" y="2858770"/>
                  </a:lnTo>
                  <a:lnTo>
                    <a:pt x="426720" y="2832100"/>
                  </a:lnTo>
                  <a:lnTo>
                    <a:pt x="402590" y="2802890"/>
                  </a:lnTo>
                  <a:lnTo>
                    <a:pt x="378460" y="2773680"/>
                  </a:lnTo>
                  <a:lnTo>
                    <a:pt x="355600" y="2743200"/>
                  </a:lnTo>
                  <a:lnTo>
                    <a:pt x="332740" y="2712720"/>
                  </a:lnTo>
                  <a:lnTo>
                    <a:pt x="311150" y="2680970"/>
                  </a:lnTo>
                  <a:lnTo>
                    <a:pt x="288290" y="2649220"/>
                  </a:lnTo>
                  <a:lnTo>
                    <a:pt x="267970" y="2616200"/>
                  </a:lnTo>
                  <a:lnTo>
                    <a:pt x="247650" y="2583180"/>
                  </a:lnTo>
                  <a:lnTo>
                    <a:pt x="228600" y="2548890"/>
                  </a:lnTo>
                  <a:lnTo>
                    <a:pt x="210820" y="2514600"/>
                  </a:lnTo>
                  <a:lnTo>
                    <a:pt x="193040" y="2479040"/>
                  </a:lnTo>
                  <a:lnTo>
                    <a:pt x="175260" y="2443480"/>
                  </a:lnTo>
                  <a:lnTo>
                    <a:pt x="158750" y="2407920"/>
                  </a:lnTo>
                  <a:lnTo>
                    <a:pt x="143510" y="2371090"/>
                  </a:lnTo>
                  <a:lnTo>
                    <a:pt x="128270" y="2332990"/>
                  </a:lnTo>
                  <a:lnTo>
                    <a:pt x="114300" y="2296160"/>
                  </a:lnTo>
                  <a:lnTo>
                    <a:pt x="100330" y="2258060"/>
                  </a:lnTo>
                  <a:lnTo>
                    <a:pt x="88900" y="2219960"/>
                  </a:lnTo>
                  <a:lnTo>
                    <a:pt x="76200" y="2180590"/>
                  </a:lnTo>
                  <a:lnTo>
                    <a:pt x="66040" y="2142490"/>
                  </a:lnTo>
                  <a:lnTo>
                    <a:pt x="55880" y="2103120"/>
                  </a:lnTo>
                  <a:lnTo>
                    <a:pt x="45720" y="2062479"/>
                  </a:lnTo>
                  <a:lnTo>
                    <a:pt x="38100" y="2023110"/>
                  </a:lnTo>
                  <a:lnTo>
                    <a:pt x="30480" y="1982470"/>
                  </a:lnTo>
                  <a:lnTo>
                    <a:pt x="24130" y="1941829"/>
                  </a:lnTo>
                  <a:lnTo>
                    <a:pt x="17780" y="1902460"/>
                  </a:lnTo>
                  <a:lnTo>
                    <a:pt x="12700" y="1860550"/>
                  </a:lnTo>
                  <a:lnTo>
                    <a:pt x="7620" y="1819910"/>
                  </a:lnTo>
                  <a:lnTo>
                    <a:pt x="5080" y="1779270"/>
                  </a:lnTo>
                  <a:lnTo>
                    <a:pt x="5080" y="1836420"/>
                  </a:lnTo>
                  <a:lnTo>
                    <a:pt x="7620" y="1795779"/>
                  </a:lnTo>
                  <a:lnTo>
                    <a:pt x="12700" y="1755139"/>
                  </a:lnTo>
                  <a:lnTo>
                    <a:pt x="17780" y="1714500"/>
                  </a:lnTo>
                  <a:lnTo>
                    <a:pt x="22860" y="1673860"/>
                  </a:lnTo>
                  <a:lnTo>
                    <a:pt x="30480" y="1633220"/>
                  </a:lnTo>
                  <a:lnTo>
                    <a:pt x="38100" y="1592579"/>
                  </a:lnTo>
                  <a:lnTo>
                    <a:pt x="45720" y="1553210"/>
                  </a:lnTo>
                  <a:lnTo>
                    <a:pt x="55880" y="1512570"/>
                  </a:lnTo>
                  <a:lnTo>
                    <a:pt x="66040" y="1474470"/>
                  </a:lnTo>
                  <a:lnTo>
                    <a:pt x="76200" y="1435100"/>
                  </a:lnTo>
                  <a:lnTo>
                    <a:pt x="87630" y="1395729"/>
                  </a:lnTo>
                  <a:lnTo>
                    <a:pt x="100330" y="1357629"/>
                  </a:lnTo>
                  <a:lnTo>
                    <a:pt x="114300" y="1319529"/>
                  </a:lnTo>
                  <a:lnTo>
                    <a:pt x="128270" y="1281429"/>
                  </a:lnTo>
                  <a:lnTo>
                    <a:pt x="143510" y="1244600"/>
                  </a:lnTo>
                  <a:lnTo>
                    <a:pt x="158750" y="1207770"/>
                  </a:lnTo>
                  <a:lnTo>
                    <a:pt x="175260" y="1172210"/>
                  </a:lnTo>
                  <a:lnTo>
                    <a:pt x="193040" y="1136650"/>
                  </a:lnTo>
                  <a:lnTo>
                    <a:pt x="209550" y="1101089"/>
                  </a:lnTo>
                  <a:lnTo>
                    <a:pt x="228600" y="1066800"/>
                  </a:lnTo>
                  <a:lnTo>
                    <a:pt x="247650" y="1032510"/>
                  </a:lnTo>
                  <a:lnTo>
                    <a:pt x="267970" y="999489"/>
                  </a:lnTo>
                  <a:lnTo>
                    <a:pt x="288290" y="966470"/>
                  </a:lnTo>
                  <a:lnTo>
                    <a:pt x="311150" y="934720"/>
                  </a:lnTo>
                  <a:lnTo>
                    <a:pt x="332740" y="902970"/>
                  </a:lnTo>
                  <a:lnTo>
                    <a:pt x="355600" y="872489"/>
                  </a:lnTo>
                  <a:lnTo>
                    <a:pt x="378460" y="842010"/>
                  </a:lnTo>
                  <a:lnTo>
                    <a:pt x="402590" y="812800"/>
                  </a:lnTo>
                  <a:lnTo>
                    <a:pt x="426720" y="783589"/>
                  </a:lnTo>
                  <a:lnTo>
                    <a:pt x="477520" y="728979"/>
                  </a:lnTo>
                  <a:lnTo>
                    <a:pt x="530860" y="676910"/>
                  </a:lnTo>
                  <a:lnTo>
                    <a:pt x="586740" y="628650"/>
                  </a:lnTo>
                  <a:lnTo>
                    <a:pt x="643890" y="584200"/>
                  </a:lnTo>
                  <a:lnTo>
                    <a:pt x="673100" y="562610"/>
                  </a:lnTo>
                  <a:lnTo>
                    <a:pt x="702310" y="542289"/>
                  </a:lnTo>
                  <a:lnTo>
                    <a:pt x="732790" y="523239"/>
                  </a:lnTo>
                  <a:lnTo>
                    <a:pt x="763270" y="504189"/>
                  </a:lnTo>
                  <a:lnTo>
                    <a:pt x="793750" y="486410"/>
                  </a:lnTo>
                  <a:lnTo>
                    <a:pt x="825500" y="469900"/>
                  </a:lnTo>
                  <a:lnTo>
                    <a:pt x="857250" y="454660"/>
                  </a:lnTo>
                  <a:lnTo>
                    <a:pt x="889000" y="439420"/>
                  </a:lnTo>
                  <a:lnTo>
                    <a:pt x="920750" y="425450"/>
                  </a:lnTo>
                  <a:lnTo>
                    <a:pt x="953770" y="412750"/>
                  </a:lnTo>
                  <a:lnTo>
                    <a:pt x="986790" y="401320"/>
                  </a:lnTo>
                  <a:lnTo>
                    <a:pt x="1019810" y="389889"/>
                  </a:lnTo>
                  <a:lnTo>
                    <a:pt x="1052829" y="381000"/>
                  </a:lnTo>
                  <a:lnTo>
                    <a:pt x="1085850" y="372110"/>
                  </a:lnTo>
                  <a:lnTo>
                    <a:pt x="1118870" y="364489"/>
                  </a:lnTo>
                  <a:lnTo>
                    <a:pt x="1153160" y="358139"/>
                  </a:lnTo>
                  <a:lnTo>
                    <a:pt x="1187450" y="351789"/>
                  </a:lnTo>
                  <a:lnTo>
                    <a:pt x="1220470" y="346710"/>
                  </a:lnTo>
                  <a:lnTo>
                    <a:pt x="1254760" y="342900"/>
                  </a:lnTo>
                  <a:lnTo>
                    <a:pt x="1289050" y="341629"/>
                  </a:lnTo>
                  <a:lnTo>
                    <a:pt x="1323340" y="339089"/>
                  </a:lnTo>
                  <a:lnTo>
                    <a:pt x="1357629" y="339089"/>
                  </a:lnTo>
                  <a:lnTo>
                    <a:pt x="1357629" y="0"/>
                  </a:lnTo>
                  <a:close/>
                </a:path>
                <a:path w="1357629" h="3785870">
                  <a:moveTo>
                    <a:pt x="0" y="0"/>
                  </a:moveTo>
                  <a:lnTo>
                    <a:pt x="0" y="0"/>
                  </a:lnTo>
                </a:path>
                <a:path w="1357629" h="3785870">
                  <a:moveTo>
                    <a:pt x="1357629" y="3785870"/>
                  </a:moveTo>
                  <a:lnTo>
                    <a:pt x="1357629" y="3785870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43880" y="1428750"/>
              <a:ext cx="1357630" cy="1836420"/>
            </a:xfrm>
            <a:custGeom>
              <a:avLst/>
              <a:gdLst/>
              <a:ahLst/>
              <a:cxnLst/>
              <a:rect l="l" t="t" r="r" b="b"/>
              <a:pathLst>
                <a:path w="1357629" h="1836420">
                  <a:moveTo>
                    <a:pt x="1357629" y="0"/>
                  </a:moveTo>
                  <a:lnTo>
                    <a:pt x="1323340" y="0"/>
                  </a:lnTo>
                  <a:lnTo>
                    <a:pt x="1289050" y="1270"/>
                  </a:lnTo>
                  <a:lnTo>
                    <a:pt x="1220470" y="7620"/>
                  </a:lnTo>
                  <a:lnTo>
                    <a:pt x="1117600" y="25400"/>
                  </a:lnTo>
                  <a:lnTo>
                    <a:pt x="1050290" y="41910"/>
                  </a:lnTo>
                  <a:lnTo>
                    <a:pt x="951229" y="74929"/>
                  </a:lnTo>
                  <a:lnTo>
                    <a:pt x="885190" y="101600"/>
                  </a:lnTo>
                  <a:lnTo>
                    <a:pt x="821690" y="132079"/>
                  </a:lnTo>
                  <a:lnTo>
                    <a:pt x="791210" y="149860"/>
                  </a:lnTo>
                  <a:lnTo>
                    <a:pt x="759460" y="167639"/>
                  </a:lnTo>
                  <a:lnTo>
                    <a:pt x="698500" y="205739"/>
                  </a:lnTo>
                  <a:lnTo>
                    <a:pt x="638810" y="247650"/>
                  </a:lnTo>
                  <a:lnTo>
                    <a:pt x="610870" y="270510"/>
                  </a:lnTo>
                  <a:lnTo>
                    <a:pt x="581660" y="293370"/>
                  </a:lnTo>
                  <a:lnTo>
                    <a:pt x="553720" y="317500"/>
                  </a:lnTo>
                  <a:lnTo>
                    <a:pt x="527050" y="342900"/>
                  </a:lnTo>
                  <a:lnTo>
                    <a:pt x="499110" y="368300"/>
                  </a:lnTo>
                  <a:lnTo>
                    <a:pt x="447040" y="422910"/>
                  </a:lnTo>
                  <a:lnTo>
                    <a:pt x="373380" y="509270"/>
                  </a:lnTo>
                  <a:lnTo>
                    <a:pt x="304800" y="603250"/>
                  </a:lnTo>
                  <a:lnTo>
                    <a:pt x="284480" y="635000"/>
                  </a:lnTo>
                  <a:lnTo>
                    <a:pt x="262890" y="668020"/>
                  </a:lnTo>
                  <a:lnTo>
                    <a:pt x="242570" y="702310"/>
                  </a:lnTo>
                  <a:lnTo>
                    <a:pt x="223520" y="736600"/>
                  </a:lnTo>
                  <a:lnTo>
                    <a:pt x="205740" y="772160"/>
                  </a:lnTo>
                  <a:lnTo>
                    <a:pt x="187960" y="806450"/>
                  </a:lnTo>
                  <a:lnTo>
                    <a:pt x="170180" y="843279"/>
                  </a:lnTo>
                  <a:lnTo>
                    <a:pt x="153670" y="880110"/>
                  </a:lnTo>
                  <a:lnTo>
                    <a:pt x="123190" y="953770"/>
                  </a:lnTo>
                  <a:lnTo>
                    <a:pt x="110490" y="991870"/>
                  </a:lnTo>
                  <a:lnTo>
                    <a:pt x="96520" y="1029970"/>
                  </a:lnTo>
                  <a:lnTo>
                    <a:pt x="83820" y="1069339"/>
                  </a:lnTo>
                  <a:lnTo>
                    <a:pt x="72390" y="1108710"/>
                  </a:lnTo>
                  <a:lnTo>
                    <a:pt x="52070" y="1187450"/>
                  </a:lnTo>
                  <a:lnTo>
                    <a:pt x="43180" y="1226820"/>
                  </a:lnTo>
                  <a:lnTo>
                    <a:pt x="27940" y="1308100"/>
                  </a:lnTo>
                  <a:lnTo>
                    <a:pt x="15240" y="1390650"/>
                  </a:lnTo>
                  <a:lnTo>
                    <a:pt x="10160" y="1431289"/>
                  </a:lnTo>
                  <a:lnTo>
                    <a:pt x="6350" y="1471929"/>
                  </a:lnTo>
                  <a:lnTo>
                    <a:pt x="1270" y="1554479"/>
                  </a:lnTo>
                  <a:lnTo>
                    <a:pt x="0" y="1596389"/>
                  </a:lnTo>
                  <a:lnTo>
                    <a:pt x="0" y="1694179"/>
                  </a:lnTo>
                  <a:lnTo>
                    <a:pt x="1270" y="1704339"/>
                  </a:lnTo>
                  <a:lnTo>
                    <a:pt x="1270" y="1722120"/>
                  </a:lnTo>
                  <a:lnTo>
                    <a:pt x="2540" y="1732279"/>
                  </a:lnTo>
                  <a:lnTo>
                    <a:pt x="2540" y="1751329"/>
                  </a:lnTo>
                  <a:lnTo>
                    <a:pt x="3810" y="1760220"/>
                  </a:lnTo>
                  <a:lnTo>
                    <a:pt x="3810" y="1770379"/>
                  </a:lnTo>
                  <a:lnTo>
                    <a:pt x="5080" y="1779270"/>
                  </a:lnTo>
                  <a:lnTo>
                    <a:pt x="5080" y="1836420"/>
                  </a:lnTo>
                  <a:lnTo>
                    <a:pt x="7620" y="1795779"/>
                  </a:lnTo>
                  <a:lnTo>
                    <a:pt x="22860" y="1673860"/>
                  </a:lnTo>
                  <a:lnTo>
                    <a:pt x="38100" y="1592579"/>
                  </a:lnTo>
                  <a:lnTo>
                    <a:pt x="45720" y="1553210"/>
                  </a:lnTo>
                  <a:lnTo>
                    <a:pt x="55880" y="1512570"/>
                  </a:lnTo>
                  <a:lnTo>
                    <a:pt x="66040" y="1474470"/>
                  </a:lnTo>
                  <a:lnTo>
                    <a:pt x="76200" y="1435100"/>
                  </a:lnTo>
                  <a:lnTo>
                    <a:pt x="87630" y="1395729"/>
                  </a:lnTo>
                  <a:lnTo>
                    <a:pt x="100330" y="1357629"/>
                  </a:lnTo>
                  <a:lnTo>
                    <a:pt x="128270" y="1281429"/>
                  </a:lnTo>
                  <a:lnTo>
                    <a:pt x="158750" y="1207770"/>
                  </a:lnTo>
                  <a:lnTo>
                    <a:pt x="175260" y="1172210"/>
                  </a:lnTo>
                  <a:lnTo>
                    <a:pt x="193040" y="1136650"/>
                  </a:lnTo>
                  <a:lnTo>
                    <a:pt x="209550" y="1101089"/>
                  </a:lnTo>
                  <a:lnTo>
                    <a:pt x="247650" y="1032510"/>
                  </a:lnTo>
                  <a:lnTo>
                    <a:pt x="288290" y="966470"/>
                  </a:lnTo>
                  <a:lnTo>
                    <a:pt x="311150" y="934720"/>
                  </a:lnTo>
                  <a:lnTo>
                    <a:pt x="332740" y="902970"/>
                  </a:lnTo>
                  <a:lnTo>
                    <a:pt x="378460" y="842010"/>
                  </a:lnTo>
                  <a:lnTo>
                    <a:pt x="426720" y="783589"/>
                  </a:lnTo>
                  <a:lnTo>
                    <a:pt x="477520" y="728979"/>
                  </a:lnTo>
                  <a:lnTo>
                    <a:pt x="530860" y="676910"/>
                  </a:lnTo>
                  <a:lnTo>
                    <a:pt x="586740" y="628650"/>
                  </a:lnTo>
                  <a:lnTo>
                    <a:pt x="673100" y="562610"/>
                  </a:lnTo>
                  <a:lnTo>
                    <a:pt x="763270" y="504189"/>
                  </a:lnTo>
                  <a:lnTo>
                    <a:pt x="825500" y="469900"/>
                  </a:lnTo>
                  <a:lnTo>
                    <a:pt x="889000" y="439420"/>
                  </a:lnTo>
                  <a:lnTo>
                    <a:pt x="953770" y="412750"/>
                  </a:lnTo>
                  <a:lnTo>
                    <a:pt x="1019810" y="389889"/>
                  </a:lnTo>
                  <a:lnTo>
                    <a:pt x="1085850" y="372110"/>
                  </a:lnTo>
                  <a:lnTo>
                    <a:pt x="1187450" y="351789"/>
                  </a:lnTo>
                  <a:lnTo>
                    <a:pt x="1254760" y="342900"/>
                  </a:lnTo>
                  <a:lnTo>
                    <a:pt x="1289050" y="341629"/>
                  </a:lnTo>
                  <a:lnTo>
                    <a:pt x="1323340" y="339089"/>
                  </a:lnTo>
                  <a:lnTo>
                    <a:pt x="1357629" y="339089"/>
                  </a:lnTo>
                  <a:lnTo>
                    <a:pt x="1357629" y="0"/>
                  </a:lnTo>
                  <a:close/>
                </a:path>
              </a:pathLst>
            </a:custGeom>
            <a:solidFill>
              <a:srgbClr val="829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43880" y="1428750"/>
              <a:ext cx="1357630" cy="3785870"/>
            </a:xfrm>
            <a:custGeom>
              <a:avLst/>
              <a:gdLst/>
              <a:ahLst/>
              <a:cxnLst/>
              <a:rect l="l" t="t" r="r" b="b"/>
              <a:pathLst>
                <a:path w="1357629" h="3785870">
                  <a:moveTo>
                    <a:pt x="1357629" y="0"/>
                  </a:moveTo>
                  <a:lnTo>
                    <a:pt x="1323340" y="0"/>
                  </a:lnTo>
                  <a:lnTo>
                    <a:pt x="1289050" y="1270"/>
                  </a:lnTo>
                  <a:lnTo>
                    <a:pt x="1254760" y="3810"/>
                  </a:lnTo>
                  <a:lnTo>
                    <a:pt x="1220470" y="7620"/>
                  </a:lnTo>
                  <a:lnTo>
                    <a:pt x="1186179" y="12700"/>
                  </a:lnTo>
                  <a:lnTo>
                    <a:pt x="1151890" y="19050"/>
                  </a:lnTo>
                  <a:lnTo>
                    <a:pt x="1117600" y="25400"/>
                  </a:lnTo>
                  <a:lnTo>
                    <a:pt x="1084579" y="33020"/>
                  </a:lnTo>
                  <a:lnTo>
                    <a:pt x="1050290" y="41910"/>
                  </a:lnTo>
                  <a:lnTo>
                    <a:pt x="1017270" y="52070"/>
                  </a:lnTo>
                  <a:lnTo>
                    <a:pt x="984250" y="63500"/>
                  </a:lnTo>
                  <a:lnTo>
                    <a:pt x="951229" y="74929"/>
                  </a:lnTo>
                  <a:lnTo>
                    <a:pt x="918210" y="87629"/>
                  </a:lnTo>
                  <a:lnTo>
                    <a:pt x="885190" y="101600"/>
                  </a:lnTo>
                  <a:lnTo>
                    <a:pt x="853440" y="116839"/>
                  </a:lnTo>
                  <a:lnTo>
                    <a:pt x="821690" y="132079"/>
                  </a:lnTo>
                  <a:lnTo>
                    <a:pt x="791210" y="149860"/>
                  </a:lnTo>
                  <a:lnTo>
                    <a:pt x="759460" y="167639"/>
                  </a:lnTo>
                  <a:lnTo>
                    <a:pt x="728980" y="185420"/>
                  </a:lnTo>
                  <a:lnTo>
                    <a:pt x="698500" y="205739"/>
                  </a:lnTo>
                  <a:lnTo>
                    <a:pt x="669290" y="226060"/>
                  </a:lnTo>
                  <a:lnTo>
                    <a:pt x="638810" y="247650"/>
                  </a:lnTo>
                  <a:lnTo>
                    <a:pt x="610870" y="270510"/>
                  </a:lnTo>
                  <a:lnTo>
                    <a:pt x="581660" y="293370"/>
                  </a:lnTo>
                  <a:lnTo>
                    <a:pt x="553720" y="317500"/>
                  </a:lnTo>
                  <a:lnTo>
                    <a:pt x="527050" y="342900"/>
                  </a:lnTo>
                  <a:lnTo>
                    <a:pt x="499110" y="368300"/>
                  </a:lnTo>
                  <a:lnTo>
                    <a:pt x="473710" y="394970"/>
                  </a:lnTo>
                  <a:lnTo>
                    <a:pt x="447040" y="422910"/>
                  </a:lnTo>
                  <a:lnTo>
                    <a:pt x="421640" y="450850"/>
                  </a:lnTo>
                  <a:lnTo>
                    <a:pt x="397510" y="480060"/>
                  </a:lnTo>
                  <a:lnTo>
                    <a:pt x="373380" y="509270"/>
                  </a:lnTo>
                  <a:lnTo>
                    <a:pt x="350520" y="539750"/>
                  </a:lnTo>
                  <a:lnTo>
                    <a:pt x="327660" y="571500"/>
                  </a:lnTo>
                  <a:lnTo>
                    <a:pt x="304800" y="603250"/>
                  </a:lnTo>
                  <a:lnTo>
                    <a:pt x="284480" y="635000"/>
                  </a:lnTo>
                  <a:lnTo>
                    <a:pt x="262890" y="668020"/>
                  </a:lnTo>
                  <a:lnTo>
                    <a:pt x="242570" y="702310"/>
                  </a:lnTo>
                  <a:lnTo>
                    <a:pt x="223520" y="736600"/>
                  </a:lnTo>
                  <a:lnTo>
                    <a:pt x="205740" y="772160"/>
                  </a:lnTo>
                  <a:lnTo>
                    <a:pt x="187960" y="806450"/>
                  </a:lnTo>
                  <a:lnTo>
                    <a:pt x="170180" y="843279"/>
                  </a:lnTo>
                  <a:lnTo>
                    <a:pt x="153670" y="880110"/>
                  </a:lnTo>
                  <a:lnTo>
                    <a:pt x="138430" y="916939"/>
                  </a:lnTo>
                  <a:lnTo>
                    <a:pt x="123190" y="953770"/>
                  </a:lnTo>
                  <a:lnTo>
                    <a:pt x="110490" y="991870"/>
                  </a:lnTo>
                  <a:lnTo>
                    <a:pt x="96520" y="1029970"/>
                  </a:lnTo>
                  <a:lnTo>
                    <a:pt x="83820" y="1069339"/>
                  </a:lnTo>
                  <a:lnTo>
                    <a:pt x="72390" y="1108710"/>
                  </a:lnTo>
                  <a:lnTo>
                    <a:pt x="62230" y="1148079"/>
                  </a:lnTo>
                  <a:lnTo>
                    <a:pt x="52070" y="1187450"/>
                  </a:lnTo>
                  <a:lnTo>
                    <a:pt x="43180" y="1226820"/>
                  </a:lnTo>
                  <a:lnTo>
                    <a:pt x="35560" y="1267460"/>
                  </a:lnTo>
                  <a:lnTo>
                    <a:pt x="27940" y="1308100"/>
                  </a:lnTo>
                  <a:lnTo>
                    <a:pt x="21590" y="1348739"/>
                  </a:lnTo>
                  <a:lnTo>
                    <a:pt x="15240" y="1390650"/>
                  </a:lnTo>
                  <a:lnTo>
                    <a:pt x="10160" y="1431289"/>
                  </a:lnTo>
                  <a:lnTo>
                    <a:pt x="6350" y="1471929"/>
                  </a:lnTo>
                  <a:lnTo>
                    <a:pt x="3810" y="1513839"/>
                  </a:lnTo>
                  <a:lnTo>
                    <a:pt x="1270" y="1554479"/>
                  </a:lnTo>
                  <a:lnTo>
                    <a:pt x="0" y="1596389"/>
                  </a:lnTo>
                  <a:lnTo>
                    <a:pt x="0" y="1638300"/>
                  </a:lnTo>
                  <a:lnTo>
                    <a:pt x="0" y="1638300"/>
                  </a:lnTo>
                  <a:lnTo>
                    <a:pt x="0" y="1694179"/>
                  </a:lnTo>
                  <a:lnTo>
                    <a:pt x="1270" y="1704339"/>
                  </a:lnTo>
                  <a:lnTo>
                    <a:pt x="1270" y="1713229"/>
                  </a:lnTo>
                  <a:lnTo>
                    <a:pt x="1270" y="1722120"/>
                  </a:lnTo>
                  <a:lnTo>
                    <a:pt x="2540" y="1732279"/>
                  </a:lnTo>
                  <a:lnTo>
                    <a:pt x="2540" y="1741170"/>
                  </a:lnTo>
                  <a:lnTo>
                    <a:pt x="2540" y="1751329"/>
                  </a:lnTo>
                  <a:lnTo>
                    <a:pt x="3810" y="1760220"/>
                  </a:lnTo>
                  <a:lnTo>
                    <a:pt x="3810" y="1770379"/>
                  </a:lnTo>
                  <a:lnTo>
                    <a:pt x="5080" y="1779270"/>
                  </a:lnTo>
                  <a:lnTo>
                    <a:pt x="5080" y="1836420"/>
                  </a:lnTo>
                  <a:lnTo>
                    <a:pt x="7620" y="1795779"/>
                  </a:lnTo>
                  <a:lnTo>
                    <a:pt x="12700" y="1755139"/>
                  </a:lnTo>
                  <a:lnTo>
                    <a:pt x="17780" y="1714500"/>
                  </a:lnTo>
                  <a:lnTo>
                    <a:pt x="22860" y="1673860"/>
                  </a:lnTo>
                  <a:lnTo>
                    <a:pt x="30480" y="1633220"/>
                  </a:lnTo>
                  <a:lnTo>
                    <a:pt x="38100" y="1592579"/>
                  </a:lnTo>
                  <a:lnTo>
                    <a:pt x="45720" y="1553210"/>
                  </a:lnTo>
                  <a:lnTo>
                    <a:pt x="55880" y="1512570"/>
                  </a:lnTo>
                  <a:lnTo>
                    <a:pt x="66040" y="1474470"/>
                  </a:lnTo>
                  <a:lnTo>
                    <a:pt x="76200" y="1435100"/>
                  </a:lnTo>
                  <a:lnTo>
                    <a:pt x="87630" y="1395729"/>
                  </a:lnTo>
                  <a:lnTo>
                    <a:pt x="100330" y="1357629"/>
                  </a:lnTo>
                  <a:lnTo>
                    <a:pt x="114300" y="1319529"/>
                  </a:lnTo>
                  <a:lnTo>
                    <a:pt x="128270" y="1281429"/>
                  </a:lnTo>
                  <a:lnTo>
                    <a:pt x="143510" y="1244600"/>
                  </a:lnTo>
                  <a:lnTo>
                    <a:pt x="158750" y="1207770"/>
                  </a:lnTo>
                  <a:lnTo>
                    <a:pt x="175260" y="1172210"/>
                  </a:lnTo>
                  <a:lnTo>
                    <a:pt x="193040" y="1136650"/>
                  </a:lnTo>
                  <a:lnTo>
                    <a:pt x="209550" y="1101089"/>
                  </a:lnTo>
                  <a:lnTo>
                    <a:pt x="228600" y="1066800"/>
                  </a:lnTo>
                  <a:lnTo>
                    <a:pt x="247650" y="1032510"/>
                  </a:lnTo>
                  <a:lnTo>
                    <a:pt x="267970" y="999489"/>
                  </a:lnTo>
                  <a:lnTo>
                    <a:pt x="288290" y="966470"/>
                  </a:lnTo>
                  <a:lnTo>
                    <a:pt x="311150" y="934720"/>
                  </a:lnTo>
                  <a:lnTo>
                    <a:pt x="332740" y="902970"/>
                  </a:lnTo>
                  <a:lnTo>
                    <a:pt x="355600" y="872489"/>
                  </a:lnTo>
                  <a:lnTo>
                    <a:pt x="378460" y="842010"/>
                  </a:lnTo>
                  <a:lnTo>
                    <a:pt x="402590" y="812800"/>
                  </a:lnTo>
                  <a:lnTo>
                    <a:pt x="426720" y="783589"/>
                  </a:lnTo>
                  <a:lnTo>
                    <a:pt x="477520" y="728979"/>
                  </a:lnTo>
                  <a:lnTo>
                    <a:pt x="530860" y="676910"/>
                  </a:lnTo>
                  <a:lnTo>
                    <a:pt x="586740" y="628650"/>
                  </a:lnTo>
                  <a:lnTo>
                    <a:pt x="643890" y="584200"/>
                  </a:lnTo>
                  <a:lnTo>
                    <a:pt x="673100" y="562610"/>
                  </a:lnTo>
                  <a:lnTo>
                    <a:pt x="702310" y="542289"/>
                  </a:lnTo>
                  <a:lnTo>
                    <a:pt x="732790" y="523239"/>
                  </a:lnTo>
                  <a:lnTo>
                    <a:pt x="763270" y="504189"/>
                  </a:lnTo>
                  <a:lnTo>
                    <a:pt x="793750" y="486410"/>
                  </a:lnTo>
                  <a:lnTo>
                    <a:pt x="825500" y="469900"/>
                  </a:lnTo>
                  <a:lnTo>
                    <a:pt x="857250" y="454660"/>
                  </a:lnTo>
                  <a:lnTo>
                    <a:pt x="889000" y="439420"/>
                  </a:lnTo>
                  <a:lnTo>
                    <a:pt x="920750" y="425450"/>
                  </a:lnTo>
                  <a:lnTo>
                    <a:pt x="953770" y="412750"/>
                  </a:lnTo>
                  <a:lnTo>
                    <a:pt x="986790" y="401320"/>
                  </a:lnTo>
                  <a:lnTo>
                    <a:pt x="1019810" y="389889"/>
                  </a:lnTo>
                  <a:lnTo>
                    <a:pt x="1052829" y="381000"/>
                  </a:lnTo>
                  <a:lnTo>
                    <a:pt x="1085850" y="372110"/>
                  </a:lnTo>
                  <a:lnTo>
                    <a:pt x="1118870" y="364489"/>
                  </a:lnTo>
                  <a:lnTo>
                    <a:pt x="1153160" y="358139"/>
                  </a:lnTo>
                  <a:lnTo>
                    <a:pt x="1187450" y="351789"/>
                  </a:lnTo>
                  <a:lnTo>
                    <a:pt x="1220470" y="346710"/>
                  </a:lnTo>
                  <a:lnTo>
                    <a:pt x="1254760" y="342900"/>
                  </a:lnTo>
                  <a:lnTo>
                    <a:pt x="1289050" y="341629"/>
                  </a:lnTo>
                  <a:lnTo>
                    <a:pt x="1323340" y="339089"/>
                  </a:lnTo>
                  <a:lnTo>
                    <a:pt x="1357629" y="339089"/>
                  </a:lnTo>
                  <a:lnTo>
                    <a:pt x="1357629" y="0"/>
                  </a:lnTo>
                  <a:close/>
                </a:path>
                <a:path w="1357629" h="3785870">
                  <a:moveTo>
                    <a:pt x="0" y="0"/>
                  </a:moveTo>
                  <a:lnTo>
                    <a:pt x="0" y="0"/>
                  </a:lnTo>
                </a:path>
                <a:path w="1357629" h="3785870">
                  <a:moveTo>
                    <a:pt x="1357629" y="3785870"/>
                  </a:moveTo>
                  <a:lnTo>
                    <a:pt x="1357629" y="3785870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490459" y="1605279"/>
            <a:ext cx="1313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erop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13269" y="4677409"/>
            <a:ext cx="1871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Spermatophyta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6730" y="1819909"/>
            <a:ext cx="19685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49095" algn="l"/>
              </a:tabLst>
            </a:pPr>
            <a:r>
              <a:rPr sz="2800" b="1" dirty="0">
                <a:solidFill>
                  <a:srgbClr val="030707"/>
                </a:solidFill>
                <a:latin typeface="Times New Roman"/>
                <a:cs typeface="Times New Roman"/>
              </a:rPr>
              <a:t>Fili</a:t>
            </a:r>
            <a:r>
              <a:rPr sz="2800" b="1" spc="-15" dirty="0">
                <a:solidFill>
                  <a:srgbClr val="030707"/>
                </a:solidFill>
                <a:latin typeface="Times New Roman"/>
                <a:cs typeface="Times New Roman"/>
              </a:rPr>
              <a:t>c</a:t>
            </a:r>
            <a:r>
              <a:rPr sz="2800" b="1" dirty="0">
                <a:solidFill>
                  <a:srgbClr val="030707"/>
                </a:solidFill>
                <a:latin typeface="Times New Roman"/>
                <a:cs typeface="Times New Roman"/>
              </a:rPr>
              <a:t>in</a:t>
            </a:r>
            <a:r>
              <a:rPr sz="2800" b="1" spc="-5" dirty="0">
                <a:solidFill>
                  <a:srgbClr val="030707"/>
                </a:solidFill>
                <a:latin typeface="Times New Roman"/>
                <a:cs typeface="Times New Roman"/>
              </a:rPr>
              <a:t>e</a:t>
            </a:r>
            <a:r>
              <a:rPr sz="2800" b="1" dirty="0">
                <a:solidFill>
                  <a:srgbClr val="030707"/>
                </a:solidFill>
                <a:latin typeface="Times New Roman"/>
                <a:cs typeface="Times New Roman"/>
              </a:rPr>
              <a:t>ae	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--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49929" y="1870709"/>
            <a:ext cx="2084070" cy="14986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75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Filicales,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Marattials,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ophioglossiales,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Coenopteridales,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639207" y="923697"/>
            <a:ext cx="1438275" cy="4939665"/>
            <a:chOff x="5639207" y="923697"/>
            <a:chExt cx="1438275" cy="4939665"/>
          </a:xfrm>
        </p:grpSpPr>
        <p:sp>
          <p:nvSpPr>
            <p:cNvPr id="5" name="object 5"/>
            <p:cNvSpPr/>
            <p:nvPr/>
          </p:nvSpPr>
          <p:spPr>
            <a:xfrm>
              <a:off x="5643880" y="928370"/>
              <a:ext cx="1428750" cy="4860290"/>
            </a:xfrm>
            <a:custGeom>
              <a:avLst/>
              <a:gdLst/>
              <a:ahLst/>
              <a:cxnLst/>
              <a:rect l="l" t="t" r="r" b="b"/>
              <a:pathLst>
                <a:path w="1428750" h="4860290">
                  <a:moveTo>
                    <a:pt x="1428750" y="0"/>
                  </a:moveTo>
                  <a:lnTo>
                    <a:pt x="1320800" y="6350"/>
                  </a:lnTo>
                  <a:lnTo>
                    <a:pt x="1248410" y="17779"/>
                  </a:lnTo>
                  <a:lnTo>
                    <a:pt x="1140460" y="45719"/>
                  </a:lnTo>
                  <a:lnTo>
                    <a:pt x="1035050" y="85089"/>
                  </a:lnTo>
                  <a:lnTo>
                    <a:pt x="966470" y="118109"/>
                  </a:lnTo>
                  <a:lnTo>
                    <a:pt x="932179" y="137159"/>
                  </a:lnTo>
                  <a:lnTo>
                    <a:pt x="899160" y="157479"/>
                  </a:lnTo>
                  <a:lnTo>
                    <a:pt x="864870" y="179069"/>
                  </a:lnTo>
                  <a:lnTo>
                    <a:pt x="831850" y="200659"/>
                  </a:lnTo>
                  <a:lnTo>
                    <a:pt x="798830" y="224789"/>
                  </a:lnTo>
                  <a:lnTo>
                    <a:pt x="767080" y="250189"/>
                  </a:lnTo>
                  <a:lnTo>
                    <a:pt x="703580" y="303529"/>
                  </a:lnTo>
                  <a:lnTo>
                    <a:pt x="673100" y="332739"/>
                  </a:lnTo>
                  <a:lnTo>
                    <a:pt x="612140" y="393700"/>
                  </a:lnTo>
                  <a:lnTo>
                    <a:pt x="553720" y="459739"/>
                  </a:lnTo>
                  <a:lnTo>
                    <a:pt x="497840" y="530859"/>
                  </a:lnTo>
                  <a:lnTo>
                    <a:pt x="444500" y="604519"/>
                  </a:lnTo>
                  <a:lnTo>
                    <a:pt x="417830" y="643889"/>
                  </a:lnTo>
                  <a:lnTo>
                    <a:pt x="392430" y="683259"/>
                  </a:lnTo>
                  <a:lnTo>
                    <a:pt x="368300" y="723900"/>
                  </a:lnTo>
                  <a:lnTo>
                    <a:pt x="344170" y="765809"/>
                  </a:lnTo>
                  <a:lnTo>
                    <a:pt x="298450" y="852169"/>
                  </a:lnTo>
                  <a:lnTo>
                    <a:pt x="276860" y="896619"/>
                  </a:lnTo>
                  <a:lnTo>
                    <a:pt x="255270" y="942339"/>
                  </a:lnTo>
                  <a:lnTo>
                    <a:pt x="236220" y="988059"/>
                  </a:lnTo>
                  <a:lnTo>
                    <a:pt x="215900" y="1035050"/>
                  </a:lnTo>
                  <a:lnTo>
                    <a:pt x="196850" y="1082039"/>
                  </a:lnTo>
                  <a:lnTo>
                    <a:pt x="179070" y="1131569"/>
                  </a:lnTo>
                  <a:lnTo>
                    <a:pt x="162560" y="1179829"/>
                  </a:lnTo>
                  <a:lnTo>
                    <a:pt x="146050" y="1229359"/>
                  </a:lnTo>
                  <a:lnTo>
                    <a:pt x="129540" y="1280159"/>
                  </a:lnTo>
                  <a:lnTo>
                    <a:pt x="101600" y="1381759"/>
                  </a:lnTo>
                  <a:lnTo>
                    <a:pt x="76200" y="1485900"/>
                  </a:lnTo>
                  <a:lnTo>
                    <a:pt x="64770" y="1539239"/>
                  </a:lnTo>
                  <a:lnTo>
                    <a:pt x="54610" y="1592579"/>
                  </a:lnTo>
                  <a:lnTo>
                    <a:pt x="45720" y="1647189"/>
                  </a:lnTo>
                  <a:lnTo>
                    <a:pt x="36830" y="1700529"/>
                  </a:lnTo>
                  <a:lnTo>
                    <a:pt x="21590" y="1809750"/>
                  </a:lnTo>
                  <a:lnTo>
                    <a:pt x="11430" y="1918969"/>
                  </a:lnTo>
                  <a:lnTo>
                    <a:pt x="3810" y="2030729"/>
                  </a:lnTo>
                  <a:lnTo>
                    <a:pt x="1270" y="2085339"/>
                  </a:lnTo>
                  <a:lnTo>
                    <a:pt x="0" y="2141219"/>
                  </a:lnTo>
                  <a:lnTo>
                    <a:pt x="0" y="2609850"/>
                  </a:lnTo>
                  <a:lnTo>
                    <a:pt x="1270" y="2665729"/>
                  </a:lnTo>
                  <a:lnTo>
                    <a:pt x="3810" y="2721610"/>
                  </a:lnTo>
                  <a:lnTo>
                    <a:pt x="7620" y="2777490"/>
                  </a:lnTo>
                  <a:lnTo>
                    <a:pt x="11430" y="2832099"/>
                  </a:lnTo>
                  <a:lnTo>
                    <a:pt x="16510" y="2887979"/>
                  </a:lnTo>
                  <a:lnTo>
                    <a:pt x="29210" y="2997199"/>
                  </a:lnTo>
                  <a:lnTo>
                    <a:pt x="36830" y="3051810"/>
                  </a:lnTo>
                  <a:lnTo>
                    <a:pt x="45720" y="3106419"/>
                  </a:lnTo>
                  <a:lnTo>
                    <a:pt x="66040" y="3213099"/>
                  </a:lnTo>
                  <a:lnTo>
                    <a:pt x="77470" y="3266440"/>
                  </a:lnTo>
                  <a:lnTo>
                    <a:pt x="88900" y="3318509"/>
                  </a:lnTo>
                  <a:lnTo>
                    <a:pt x="101600" y="3370579"/>
                  </a:lnTo>
                  <a:lnTo>
                    <a:pt x="115570" y="3422650"/>
                  </a:lnTo>
                  <a:lnTo>
                    <a:pt x="130810" y="3473450"/>
                  </a:lnTo>
                  <a:lnTo>
                    <a:pt x="146050" y="3522979"/>
                  </a:lnTo>
                  <a:lnTo>
                    <a:pt x="162560" y="3572509"/>
                  </a:lnTo>
                  <a:lnTo>
                    <a:pt x="180340" y="3622040"/>
                  </a:lnTo>
                  <a:lnTo>
                    <a:pt x="198120" y="3670300"/>
                  </a:lnTo>
                  <a:lnTo>
                    <a:pt x="217170" y="3718559"/>
                  </a:lnTo>
                  <a:lnTo>
                    <a:pt x="236220" y="3765550"/>
                  </a:lnTo>
                  <a:lnTo>
                    <a:pt x="256540" y="3811269"/>
                  </a:lnTo>
                  <a:lnTo>
                    <a:pt x="278130" y="3856990"/>
                  </a:lnTo>
                  <a:lnTo>
                    <a:pt x="299720" y="3901440"/>
                  </a:lnTo>
                  <a:lnTo>
                    <a:pt x="345440" y="3987800"/>
                  </a:lnTo>
                  <a:lnTo>
                    <a:pt x="369570" y="4029709"/>
                  </a:lnTo>
                  <a:lnTo>
                    <a:pt x="394970" y="4070350"/>
                  </a:lnTo>
                  <a:lnTo>
                    <a:pt x="419100" y="4109719"/>
                  </a:lnTo>
                  <a:lnTo>
                    <a:pt x="445770" y="4149090"/>
                  </a:lnTo>
                  <a:lnTo>
                    <a:pt x="499110" y="4222750"/>
                  </a:lnTo>
                  <a:lnTo>
                    <a:pt x="527050" y="4258309"/>
                  </a:lnTo>
                  <a:lnTo>
                    <a:pt x="556260" y="4293870"/>
                  </a:lnTo>
                  <a:lnTo>
                    <a:pt x="614680" y="4359909"/>
                  </a:lnTo>
                  <a:lnTo>
                    <a:pt x="675640" y="4420870"/>
                  </a:lnTo>
                  <a:lnTo>
                    <a:pt x="706120" y="4448809"/>
                  </a:lnTo>
                  <a:lnTo>
                    <a:pt x="737870" y="4476750"/>
                  </a:lnTo>
                  <a:lnTo>
                    <a:pt x="769620" y="4503420"/>
                  </a:lnTo>
                  <a:lnTo>
                    <a:pt x="801370" y="4528820"/>
                  </a:lnTo>
                  <a:lnTo>
                    <a:pt x="867410" y="4574540"/>
                  </a:lnTo>
                  <a:lnTo>
                    <a:pt x="901700" y="4596130"/>
                  </a:lnTo>
                  <a:lnTo>
                    <a:pt x="1070610" y="4860290"/>
                  </a:lnTo>
                  <a:lnTo>
                    <a:pt x="1428750" y="4572000"/>
                  </a:lnTo>
                  <a:lnTo>
                    <a:pt x="1149486" y="4239259"/>
                  </a:lnTo>
                  <a:lnTo>
                    <a:pt x="901700" y="4239259"/>
                  </a:lnTo>
                  <a:lnTo>
                    <a:pt x="867410" y="4217670"/>
                  </a:lnTo>
                  <a:lnTo>
                    <a:pt x="801370" y="4171950"/>
                  </a:lnTo>
                  <a:lnTo>
                    <a:pt x="769620" y="4146550"/>
                  </a:lnTo>
                  <a:lnTo>
                    <a:pt x="737870" y="4119879"/>
                  </a:lnTo>
                  <a:lnTo>
                    <a:pt x="706120" y="4091940"/>
                  </a:lnTo>
                  <a:lnTo>
                    <a:pt x="675640" y="4064000"/>
                  </a:lnTo>
                  <a:lnTo>
                    <a:pt x="614680" y="4003040"/>
                  </a:lnTo>
                  <a:lnTo>
                    <a:pt x="556260" y="3937000"/>
                  </a:lnTo>
                  <a:lnTo>
                    <a:pt x="528320" y="3902709"/>
                  </a:lnTo>
                  <a:lnTo>
                    <a:pt x="500380" y="3867150"/>
                  </a:lnTo>
                  <a:lnTo>
                    <a:pt x="472440" y="3830319"/>
                  </a:lnTo>
                  <a:lnTo>
                    <a:pt x="447040" y="3792219"/>
                  </a:lnTo>
                  <a:lnTo>
                    <a:pt x="420370" y="3754119"/>
                  </a:lnTo>
                  <a:lnTo>
                    <a:pt x="394970" y="3714750"/>
                  </a:lnTo>
                  <a:lnTo>
                    <a:pt x="370840" y="3672840"/>
                  </a:lnTo>
                  <a:lnTo>
                    <a:pt x="346710" y="3632200"/>
                  </a:lnTo>
                  <a:lnTo>
                    <a:pt x="322580" y="3589019"/>
                  </a:lnTo>
                  <a:lnTo>
                    <a:pt x="300990" y="3545840"/>
                  </a:lnTo>
                  <a:lnTo>
                    <a:pt x="279400" y="3501390"/>
                  </a:lnTo>
                  <a:lnTo>
                    <a:pt x="257810" y="3455669"/>
                  </a:lnTo>
                  <a:lnTo>
                    <a:pt x="237490" y="3409950"/>
                  </a:lnTo>
                  <a:lnTo>
                    <a:pt x="217170" y="3362959"/>
                  </a:lnTo>
                  <a:lnTo>
                    <a:pt x="199390" y="3315969"/>
                  </a:lnTo>
                  <a:lnTo>
                    <a:pt x="180340" y="3267709"/>
                  </a:lnTo>
                  <a:lnTo>
                    <a:pt x="147320" y="3168649"/>
                  </a:lnTo>
                  <a:lnTo>
                    <a:pt x="132080" y="3119119"/>
                  </a:lnTo>
                  <a:lnTo>
                    <a:pt x="116840" y="3068319"/>
                  </a:lnTo>
                  <a:lnTo>
                    <a:pt x="102870" y="3016249"/>
                  </a:lnTo>
                  <a:lnTo>
                    <a:pt x="77470" y="2912110"/>
                  </a:lnTo>
                  <a:lnTo>
                    <a:pt x="66040" y="2860040"/>
                  </a:lnTo>
                  <a:lnTo>
                    <a:pt x="55880" y="2806699"/>
                  </a:lnTo>
                  <a:lnTo>
                    <a:pt x="45720" y="2752090"/>
                  </a:lnTo>
                  <a:lnTo>
                    <a:pt x="38100" y="2698749"/>
                  </a:lnTo>
                  <a:lnTo>
                    <a:pt x="29210" y="2644140"/>
                  </a:lnTo>
                  <a:lnTo>
                    <a:pt x="16510" y="2534919"/>
                  </a:lnTo>
                  <a:lnTo>
                    <a:pt x="11430" y="2480309"/>
                  </a:lnTo>
                  <a:lnTo>
                    <a:pt x="8572" y="2438400"/>
                  </a:lnTo>
                  <a:lnTo>
                    <a:pt x="2540" y="2438400"/>
                  </a:lnTo>
                  <a:lnTo>
                    <a:pt x="2540" y="2313940"/>
                  </a:lnTo>
                  <a:lnTo>
                    <a:pt x="8506" y="2313940"/>
                  </a:lnTo>
                  <a:lnTo>
                    <a:pt x="11430" y="2272029"/>
                  </a:lnTo>
                  <a:lnTo>
                    <a:pt x="16510" y="2217419"/>
                  </a:lnTo>
                  <a:lnTo>
                    <a:pt x="22860" y="2162809"/>
                  </a:lnTo>
                  <a:lnTo>
                    <a:pt x="29210" y="2106929"/>
                  </a:lnTo>
                  <a:lnTo>
                    <a:pt x="38100" y="2053589"/>
                  </a:lnTo>
                  <a:lnTo>
                    <a:pt x="45720" y="1998979"/>
                  </a:lnTo>
                  <a:lnTo>
                    <a:pt x="66040" y="1892300"/>
                  </a:lnTo>
                  <a:lnTo>
                    <a:pt x="77470" y="1840229"/>
                  </a:lnTo>
                  <a:lnTo>
                    <a:pt x="90170" y="1786889"/>
                  </a:lnTo>
                  <a:lnTo>
                    <a:pt x="102870" y="1736089"/>
                  </a:lnTo>
                  <a:lnTo>
                    <a:pt x="116840" y="1684019"/>
                  </a:lnTo>
                  <a:lnTo>
                    <a:pt x="130810" y="1633219"/>
                  </a:lnTo>
                  <a:lnTo>
                    <a:pt x="180340" y="1484629"/>
                  </a:lnTo>
                  <a:lnTo>
                    <a:pt x="198120" y="1436369"/>
                  </a:lnTo>
                  <a:lnTo>
                    <a:pt x="236220" y="1342389"/>
                  </a:lnTo>
                  <a:lnTo>
                    <a:pt x="257810" y="1296669"/>
                  </a:lnTo>
                  <a:lnTo>
                    <a:pt x="278130" y="1250950"/>
                  </a:lnTo>
                  <a:lnTo>
                    <a:pt x="299720" y="1207769"/>
                  </a:lnTo>
                  <a:lnTo>
                    <a:pt x="322580" y="1163319"/>
                  </a:lnTo>
                  <a:lnTo>
                    <a:pt x="345440" y="1121409"/>
                  </a:lnTo>
                  <a:lnTo>
                    <a:pt x="369570" y="1079500"/>
                  </a:lnTo>
                  <a:lnTo>
                    <a:pt x="394970" y="1038859"/>
                  </a:lnTo>
                  <a:lnTo>
                    <a:pt x="419100" y="999489"/>
                  </a:lnTo>
                  <a:lnTo>
                    <a:pt x="445770" y="960119"/>
                  </a:lnTo>
                  <a:lnTo>
                    <a:pt x="499110" y="886459"/>
                  </a:lnTo>
                  <a:lnTo>
                    <a:pt x="554990" y="815339"/>
                  </a:lnTo>
                  <a:lnTo>
                    <a:pt x="584200" y="782319"/>
                  </a:lnTo>
                  <a:lnTo>
                    <a:pt x="613410" y="750569"/>
                  </a:lnTo>
                  <a:lnTo>
                    <a:pt x="643890" y="718819"/>
                  </a:lnTo>
                  <a:lnTo>
                    <a:pt x="704850" y="660400"/>
                  </a:lnTo>
                  <a:lnTo>
                    <a:pt x="736600" y="632459"/>
                  </a:lnTo>
                  <a:lnTo>
                    <a:pt x="768350" y="605789"/>
                  </a:lnTo>
                  <a:lnTo>
                    <a:pt x="800100" y="581659"/>
                  </a:lnTo>
                  <a:lnTo>
                    <a:pt x="833120" y="557529"/>
                  </a:lnTo>
                  <a:lnTo>
                    <a:pt x="866140" y="534669"/>
                  </a:lnTo>
                  <a:lnTo>
                    <a:pt x="899160" y="514350"/>
                  </a:lnTo>
                  <a:lnTo>
                    <a:pt x="933450" y="494029"/>
                  </a:lnTo>
                  <a:lnTo>
                    <a:pt x="967740" y="474979"/>
                  </a:lnTo>
                  <a:lnTo>
                    <a:pt x="1036320" y="441959"/>
                  </a:lnTo>
                  <a:lnTo>
                    <a:pt x="1106170" y="414019"/>
                  </a:lnTo>
                  <a:lnTo>
                    <a:pt x="1177290" y="391159"/>
                  </a:lnTo>
                  <a:lnTo>
                    <a:pt x="1248410" y="374650"/>
                  </a:lnTo>
                  <a:lnTo>
                    <a:pt x="1356360" y="360679"/>
                  </a:lnTo>
                  <a:lnTo>
                    <a:pt x="1393190" y="358139"/>
                  </a:lnTo>
                  <a:lnTo>
                    <a:pt x="1428750" y="358139"/>
                  </a:lnTo>
                  <a:lnTo>
                    <a:pt x="1428750" y="0"/>
                  </a:lnTo>
                  <a:close/>
                </a:path>
                <a:path w="1428750" h="4860290">
                  <a:moveTo>
                    <a:pt x="1070610" y="4145279"/>
                  </a:moveTo>
                  <a:lnTo>
                    <a:pt x="901700" y="4239259"/>
                  </a:lnTo>
                  <a:lnTo>
                    <a:pt x="1149486" y="4239259"/>
                  </a:lnTo>
                  <a:lnTo>
                    <a:pt x="1070610" y="4145279"/>
                  </a:lnTo>
                  <a:close/>
                </a:path>
                <a:path w="1428750" h="4860290">
                  <a:moveTo>
                    <a:pt x="4286" y="2375534"/>
                  </a:moveTo>
                  <a:lnTo>
                    <a:pt x="3810" y="2382519"/>
                  </a:lnTo>
                  <a:lnTo>
                    <a:pt x="2540" y="2438400"/>
                  </a:lnTo>
                  <a:lnTo>
                    <a:pt x="8572" y="2438400"/>
                  </a:lnTo>
                  <a:lnTo>
                    <a:pt x="4286" y="2375534"/>
                  </a:lnTo>
                  <a:close/>
                </a:path>
                <a:path w="1428750" h="4860290">
                  <a:moveTo>
                    <a:pt x="8506" y="2313940"/>
                  </a:moveTo>
                  <a:lnTo>
                    <a:pt x="2540" y="2313940"/>
                  </a:lnTo>
                  <a:lnTo>
                    <a:pt x="3810" y="2368550"/>
                  </a:lnTo>
                  <a:lnTo>
                    <a:pt x="4286" y="2375534"/>
                  </a:lnTo>
                  <a:lnTo>
                    <a:pt x="7620" y="2326640"/>
                  </a:lnTo>
                  <a:lnTo>
                    <a:pt x="8506" y="231394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43880" y="928370"/>
              <a:ext cx="1428750" cy="4930140"/>
            </a:xfrm>
            <a:custGeom>
              <a:avLst/>
              <a:gdLst/>
              <a:ahLst/>
              <a:cxnLst/>
              <a:rect l="l" t="t" r="r" b="b"/>
              <a:pathLst>
                <a:path w="1428750" h="4930140">
                  <a:moveTo>
                    <a:pt x="1428750" y="0"/>
                  </a:moveTo>
                  <a:lnTo>
                    <a:pt x="1356360" y="3809"/>
                  </a:lnTo>
                  <a:lnTo>
                    <a:pt x="1283970" y="11429"/>
                  </a:lnTo>
                  <a:lnTo>
                    <a:pt x="1212850" y="25400"/>
                  </a:lnTo>
                  <a:lnTo>
                    <a:pt x="1177290" y="35559"/>
                  </a:lnTo>
                  <a:lnTo>
                    <a:pt x="1140460" y="45719"/>
                  </a:lnTo>
                  <a:lnTo>
                    <a:pt x="1106170" y="57150"/>
                  </a:lnTo>
                  <a:lnTo>
                    <a:pt x="1070610" y="71119"/>
                  </a:lnTo>
                  <a:lnTo>
                    <a:pt x="1035050" y="85089"/>
                  </a:lnTo>
                  <a:lnTo>
                    <a:pt x="1000760" y="101600"/>
                  </a:lnTo>
                  <a:lnTo>
                    <a:pt x="966470" y="118109"/>
                  </a:lnTo>
                  <a:lnTo>
                    <a:pt x="932179" y="137159"/>
                  </a:lnTo>
                  <a:lnTo>
                    <a:pt x="899160" y="157479"/>
                  </a:lnTo>
                  <a:lnTo>
                    <a:pt x="864870" y="179069"/>
                  </a:lnTo>
                  <a:lnTo>
                    <a:pt x="831850" y="200659"/>
                  </a:lnTo>
                  <a:lnTo>
                    <a:pt x="798830" y="224789"/>
                  </a:lnTo>
                  <a:lnTo>
                    <a:pt x="767080" y="250189"/>
                  </a:lnTo>
                  <a:lnTo>
                    <a:pt x="735330" y="276859"/>
                  </a:lnTo>
                  <a:lnTo>
                    <a:pt x="703580" y="303529"/>
                  </a:lnTo>
                  <a:lnTo>
                    <a:pt x="673100" y="332739"/>
                  </a:lnTo>
                  <a:lnTo>
                    <a:pt x="642620" y="363219"/>
                  </a:lnTo>
                  <a:lnTo>
                    <a:pt x="612140" y="393700"/>
                  </a:lnTo>
                  <a:lnTo>
                    <a:pt x="582930" y="426719"/>
                  </a:lnTo>
                  <a:lnTo>
                    <a:pt x="553720" y="459739"/>
                  </a:lnTo>
                  <a:lnTo>
                    <a:pt x="525780" y="495300"/>
                  </a:lnTo>
                  <a:lnTo>
                    <a:pt x="497840" y="530859"/>
                  </a:lnTo>
                  <a:lnTo>
                    <a:pt x="471170" y="567689"/>
                  </a:lnTo>
                  <a:lnTo>
                    <a:pt x="444500" y="604519"/>
                  </a:lnTo>
                  <a:lnTo>
                    <a:pt x="417830" y="643889"/>
                  </a:lnTo>
                  <a:lnTo>
                    <a:pt x="392430" y="683259"/>
                  </a:lnTo>
                  <a:lnTo>
                    <a:pt x="368300" y="723900"/>
                  </a:lnTo>
                  <a:lnTo>
                    <a:pt x="344170" y="765809"/>
                  </a:lnTo>
                  <a:lnTo>
                    <a:pt x="321310" y="808989"/>
                  </a:lnTo>
                  <a:lnTo>
                    <a:pt x="298450" y="852169"/>
                  </a:lnTo>
                  <a:lnTo>
                    <a:pt x="276860" y="896619"/>
                  </a:lnTo>
                  <a:lnTo>
                    <a:pt x="255270" y="942339"/>
                  </a:lnTo>
                  <a:lnTo>
                    <a:pt x="236220" y="988059"/>
                  </a:lnTo>
                  <a:lnTo>
                    <a:pt x="215900" y="1035050"/>
                  </a:lnTo>
                  <a:lnTo>
                    <a:pt x="196850" y="1082039"/>
                  </a:lnTo>
                  <a:lnTo>
                    <a:pt x="179070" y="1131569"/>
                  </a:lnTo>
                  <a:lnTo>
                    <a:pt x="162560" y="1179829"/>
                  </a:lnTo>
                  <a:lnTo>
                    <a:pt x="146050" y="1229359"/>
                  </a:lnTo>
                  <a:lnTo>
                    <a:pt x="129540" y="1280159"/>
                  </a:lnTo>
                  <a:lnTo>
                    <a:pt x="115570" y="1330959"/>
                  </a:lnTo>
                  <a:lnTo>
                    <a:pt x="101600" y="1381759"/>
                  </a:lnTo>
                  <a:lnTo>
                    <a:pt x="88900" y="1433829"/>
                  </a:lnTo>
                  <a:lnTo>
                    <a:pt x="76200" y="1485900"/>
                  </a:lnTo>
                  <a:lnTo>
                    <a:pt x="64770" y="1539239"/>
                  </a:lnTo>
                  <a:lnTo>
                    <a:pt x="54610" y="1592579"/>
                  </a:lnTo>
                  <a:lnTo>
                    <a:pt x="45720" y="1647189"/>
                  </a:lnTo>
                  <a:lnTo>
                    <a:pt x="36830" y="1700529"/>
                  </a:lnTo>
                  <a:lnTo>
                    <a:pt x="29210" y="1755139"/>
                  </a:lnTo>
                  <a:lnTo>
                    <a:pt x="21590" y="1809750"/>
                  </a:lnTo>
                  <a:lnTo>
                    <a:pt x="16510" y="1864359"/>
                  </a:lnTo>
                  <a:lnTo>
                    <a:pt x="11430" y="1918969"/>
                  </a:lnTo>
                  <a:lnTo>
                    <a:pt x="7620" y="1974850"/>
                  </a:lnTo>
                  <a:lnTo>
                    <a:pt x="3810" y="2030729"/>
                  </a:lnTo>
                  <a:lnTo>
                    <a:pt x="1270" y="2085339"/>
                  </a:lnTo>
                  <a:lnTo>
                    <a:pt x="0" y="2141219"/>
                  </a:lnTo>
                  <a:lnTo>
                    <a:pt x="0" y="2197100"/>
                  </a:lnTo>
                  <a:lnTo>
                    <a:pt x="0" y="2555240"/>
                  </a:lnTo>
                  <a:lnTo>
                    <a:pt x="0" y="2609850"/>
                  </a:lnTo>
                  <a:lnTo>
                    <a:pt x="1270" y="2665729"/>
                  </a:lnTo>
                  <a:lnTo>
                    <a:pt x="3810" y="2721610"/>
                  </a:lnTo>
                  <a:lnTo>
                    <a:pt x="7620" y="2777490"/>
                  </a:lnTo>
                  <a:lnTo>
                    <a:pt x="11430" y="2832099"/>
                  </a:lnTo>
                  <a:lnTo>
                    <a:pt x="16510" y="2887979"/>
                  </a:lnTo>
                  <a:lnTo>
                    <a:pt x="22860" y="2942590"/>
                  </a:lnTo>
                  <a:lnTo>
                    <a:pt x="29210" y="2997199"/>
                  </a:lnTo>
                  <a:lnTo>
                    <a:pt x="36830" y="3051810"/>
                  </a:lnTo>
                  <a:lnTo>
                    <a:pt x="45720" y="3106419"/>
                  </a:lnTo>
                  <a:lnTo>
                    <a:pt x="55880" y="3159760"/>
                  </a:lnTo>
                  <a:lnTo>
                    <a:pt x="66040" y="3213099"/>
                  </a:lnTo>
                  <a:lnTo>
                    <a:pt x="77470" y="3266440"/>
                  </a:lnTo>
                  <a:lnTo>
                    <a:pt x="88900" y="3318509"/>
                  </a:lnTo>
                  <a:lnTo>
                    <a:pt x="101600" y="3370579"/>
                  </a:lnTo>
                  <a:lnTo>
                    <a:pt x="115570" y="3422650"/>
                  </a:lnTo>
                  <a:lnTo>
                    <a:pt x="130810" y="3473450"/>
                  </a:lnTo>
                  <a:lnTo>
                    <a:pt x="146050" y="3522979"/>
                  </a:lnTo>
                  <a:lnTo>
                    <a:pt x="162560" y="3572509"/>
                  </a:lnTo>
                  <a:lnTo>
                    <a:pt x="180340" y="3622040"/>
                  </a:lnTo>
                  <a:lnTo>
                    <a:pt x="198120" y="3670300"/>
                  </a:lnTo>
                  <a:lnTo>
                    <a:pt x="217170" y="3718559"/>
                  </a:lnTo>
                  <a:lnTo>
                    <a:pt x="236220" y="3765550"/>
                  </a:lnTo>
                  <a:lnTo>
                    <a:pt x="256540" y="3811269"/>
                  </a:lnTo>
                  <a:lnTo>
                    <a:pt x="278130" y="3856990"/>
                  </a:lnTo>
                  <a:lnTo>
                    <a:pt x="299720" y="3901440"/>
                  </a:lnTo>
                  <a:lnTo>
                    <a:pt x="322580" y="3944619"/>
                  </a:lnTo>
                  <a:lnTo>
                    <a:pt x="345440" y="3987800"/>
                  </a:lnTo>
                  <a:lnTo>
                    <a:pt x="369570" y="4029709"/>
                  </a:lnTo>
                  <a:lnTo>
                    <a:pt x="394970" y="4070350"/>
                  </a:lnTo>
                  <a:lnTo>
                    <a:pt x="419100" y="4109719"/>
                  </a:lnTo>
                  <a:lnTo>
                    <a:pt x="445770" y="4149090"/>
                  </a:lnTo>
                  <a:lnTo>
                    <a:pt x="472440" y="4185919"/>
                  </a:lnTo>
                  <a:lnTo>
                    <a:pt x="499110" y="4222750"/>
                  </a:lnTo>
                  <a:lnTo>
                    <a:pt x="527050" y="4258309"/>
                  </a:lnTo>
                  <a:lnTo>
                    <a:pt x="556260" y="4293870"/>
                  </a:lnTo>
                  <a:lnTo>
                    <a:pt x="585470" y="4326890"/>
                  </a:lnTo>
                  <a:lnTo>
                    <a:pt x="614680" y="4359909"/>
                  </a:lnTo>
                  <a:lnTo>
                    <a:pt x="645160" y="4390390"/>
                  </a:lnTo>
                  <a:lnTo>
                    <a:pt x="675640" y="4420870"/>
                  </a:lnTo>
                  <a:lnTo>
                    <a:pt x="706120" y="4448809"/>
                  </a:lnTo>
                  <a:lnTo>
                    <a:pt x="737870" y="4476750"/>
                  </a:lnTo>
                  <a:lnTo>
                    <a:pt x="769620" y="4503420"/>
                  </a:lnTo>
                  <a:lnTo>
                    <a:pt x="801370" y="4528820"/>
                  </a:lnTo>
                  <a:lnTo>
                    <a:pt x="834390" y="4551680"/>
                  </a:lnTo>
                  <a:lnTo>
                    <a:pt x="867410" y="4574540"/>
                  </a:lnTo>
                  <a:lnTo>
                    <a:pt x="901700" y="4596130"/>
                  </a:lnTo>
                  <a:lnTo>
                    <a:pt x="1070610" y="4860290"/>
                  </a:lnTo>
                  <a:lnTo>
                    <a:pt x="1428750" y="4572000"/>
                  </a:lnTo>
                  <a:lnTo>
                    <a:pt x="1070610" y="4145279"/>
                  </a:lnTo>
                  <a:lnTo>
                    <a:pt x="901700" y="4239259"/>
                  </a:lnTo>
                  <a:lnTo>
                    <a:pt x="867410" y="4217670"/>
                  </a:lnTo>
                  <a:lnTo>
                    <a:pt x="834390" y="4194809"/>
                  </a:lnTo>
                  <a:lnTo>
                    <a:pt x="801370" y="4171950"/>
                  </a:lnTo>
                  <a:lnTo>
                    <a:pt x="769620" y="4146550"/>
                  </a:lnTo>
                  <a:lnTo>
                    <a:pt x="737870" y="4119879"/>
                  </a:lnTo>
                  <a:lnTo>
                    <a:pt x="706120" y="4091940"/>
                  </a:lnTo>
                  <a:lnTo>
                    <a:pt x="675640" y="4064000"/>
                  </a:lnTo>
                  <a:lnTo>
                    <a:pt x="645160" y="4033519"/>
                  </a:lnTo>
                  <a:lnTo>
                    <a:pt x="614680" y="4003040"/>
                  </a:lnTo>
                  <a:lnTo>
                    <a:pt x="585470" y="3970019"/>
                  </a:lnTo>
                  <a:lnTo>
                    <a:pt x="556260" y="3937000"/>
                  </a:lnTo>
                  <a:lnTo>
                    <a:pt x="528320" y="3902709"/>
                  </a:lnTo>
                  <a:lnTo>
                    <a:pt x="500380" y="3867150"/>
                  </a:lnTo>
                  <a:lnTo>
                    <a:pt x="472440" y="3830319"/>
                  </a:lnTo>
                  <a:lnTo>
                    <a:pt x="447040" y="3792219"/>
                  </a:lnTo>
                  <a:lnTo>
                    <a:pt x="420370" y="3754119"/>
                  </a:lnTo>
                  <a:lnTo>
                    <a:pt x="394970" y="3714750"/>
                  </a:lnTo>
                  <a:lnTo>
                    <a:pt x="370840" y="3672840"/>
                  </a:lnTo>
                  <a:lnTo>
                    <a:pt x="346710" y="3632200"/>
                  </a:lnTo>
                  <a:lnTo>
                    <a:pt x="322580" y="3589019"/>
                  </a:lnTo>
                  <a:lnTo>
                    <a:pt x="300990" y="3545840"/>
                  </a:lnTo>
                  <a:lnTo>
                    <a:pt x="279400" y="3501390"/>
                  </a:lnTo>
                  <a:lnTo>
                    <a:pt x="257810" y="3455669"/>
                  </a:lnTo>
                  <a:lnTo>
                    <a:pt x="237490" y="3409950"/>
                  </a:lnTo>
                  <a:lnTo>
                    <a:pt x="217170" y="3362959"/>
                  </a:lnTo>
                  <a:lnTo>
                    <a:pt x="199390" y="3315969"/>
                  </a:lnTo>
                  <a:lnTo>
                    <a:pt x="180340" y="3267709"/>
                  </a:lnTo>
                  <a:lnTo>
                    <a:pt x="163830" y="3218179"/>
                  </a:lnTo>
                  <a:lnTo>
                    <a:pt x="147320" y="3168649"/>
                  </a:lnTo>
                  <a:lnTo>
                    <a:pt x="132080" y="3119119"/>
                  </a:lnTo>
                  <a:lnTo>
                    <a:pt x="116840" y="3068319"/>
                  </a:lnTo>
                  <a:lnTo>
                    <a:pt x="102870" y="3016249"/>
                  </a:lnTo>
                  <a:lnTo>
                    <a:pt x="90170" y="2964179"/>
                  </a:lnTo>
                  <a:lnTo>
                    <a:pt x="77470" y="2912110"/>
                  </a:lnTo>
                  <a:lnTo>
                    <a:pt x="66040" y="2860040"/>
                  </a:lnTo>
                  <a:lnTo>
                    <a:pt x="55880" y="2806699"/>
                  </a:lnTo>
                  <a:lnTo>
                    <a:pt x="45720" y="2752090"/>
                  </a:lnTo>
                  <a:lnTo>
                    <a:pt x="38100" y="2698749"/>
                  </a:lnTo>
                  <a:lnTo>
                    <a:pt x="29210" y="2644140"/>
                  </a:lnTo>
                  <a:lnTo>
                    <a:pt x="22860" y="2589529"/>
                  </a:lnTo>
                  <a:lnTo>
                    <a:pt x="16510" y="2534919"/>
                  </a:lnTo>
                  <a:lnTo>
                    <a:pt x="11430" y="2480309"/>
                  </a:lnTo>
                  <a:lnTo>
                    <a:pt x="7620" y="2424429"/>
                  </a:lnTo>
                  <a:lnTo>
                    <a:pt x="3810" y="2368550"/>
                  </a:lnTo>
                  <a:lnTo>
                    <a:pt x="2540" y="2313940"/>
                  </a:lnTo>
                  <a:lnTo>
                    <a:pt x="2540" y="2438400"/>
                  </a:lnTo>
                  <a:lnTo>
                    <a:pt x="3810" y="2382519"/>
                  </a:lnTo>
                  <a:lnTo>
                    <a:pt x="7620" y="2326640"/>
                  </a:lnTo>
                  <a:lnTo>
                    <a:pt x="11430" y="2272029"/>
                  </a:lnTo>
                  <a:lnTo>
                    <a:pt x="16510" y="2217419"/>
                  </a:lnTo>
                  <a:lnTo>
                    <a:pt x="22860" y="2162809"/>
                  </a:lnTo>
                  <a:lnTo>
                    <a:pt x="29210" y="2106929"/>
                  </a:lnTo>
                  <a:lnTo>
                    <a:pt x="38100" y="2053589"/>
                  </a:lnTo>
                  <a:lnTo>
                    <a:pt x="45720" y="1998979"/>
                  </a:lnTo>
                  <a:lnTo>
                    <a:pt x="55880" y="1945639"/>
                  </a:lnTo>
                  <a:lnTo>
                    <a:pt x="66040" y="1892300"/>
                  </a:lnTo>
                  <a:lnTo>
                    <a:pt x="77470" y="1840229"/>
                  </a:lnTo>
                  <a:lnTo>
                    <a:pt x="90170" y="1786889"/>
                  </a:lnTo>
                  <a:lnTo>
                    <a:pt x="102870" y="1736089"/>
                  </a:lnTo>
                  <a:lnTo>
                    <a:pt x="116840" y="1684019"/>
                  </a:lnTo>
                  <a:lnTo>
                    <a:pt x="130810" y="1633219"/>
                  </a:lnTo>
                  <a:lnTo>
                    <a:pt x="147320" y="1583689"/>
                  </a:lnTo>
                  <a:lnTo>
                    <a:pt x="163830" y="1534159"/>
                  </a:lnTo>
                  <a:lnTo>
                    <a:pt x="180340" y="1484629"/>
                  </a:lnTo>
                  <a:lnTo>
                    <a:pt x="198120" y="1436369"/>
                  </a:lnTo>
                  <a:lnTo>
                    <a:pt x="217170" y="1389379"/>
                  </a:lnTo>
                  <a:lnTo>
                    <a:pt x="236220" y="1342389"/>
                  </a:lnTo>
                  <a:lnTo>
                    <a:pt x="257810" y="1296669"/>
                  </a:lnTo>
                  <a:lnTo>
                    <a:pt x="278130" y="1250950"/>
                  </a:lnTo>
                  <a:lnTo>
                    <a:pt x="299720" y="1207769"/>
                  </a:lnTo>
                  <a:lnTo>
                    <a:pt x="322580" y="1163319"/>
                  </a:lnTo>
                  <a:lnTo>
                    <a:pt x="345440" y="1121409"/>
                  </a:lnTo>
                  <a:lnTo>
                    <a:pt x="369570" y="1079500"/>
                  </a:lnTo>
                  <a:lnTo>
                    <a:pt x="394970" y="1038859"/>
                  </a:lnTo>
                  <a:lnTo>
                    <a:pt x="419100" y="999489"/>
                  </a:lnTo>
                  <a:lnTo>
                    <a:pt x="445770" y="960119"/>
                  </a:lnTo>
                  <a:lnTo>
                    <a:pt x="472440" y="923289"/>
                  </a:lnTo>
                  <a:lnTo>
                    <a:pt x="499110" y="886459"/>
                  </a:lnTo>
                  <a:lnTo>
                    <a:pt x="527050" y="850900"/>
                  </a:lnTo>
                  <a:lnTo>
                    <a:pt x="554990" y="815339"/>
                  </a:lnTo>
                  <a:lnTo>
                    <a:pt x="584200" y="782319"/>
                  </a:lnTo>
                  <a:lnTo>
                    <a:pt x="613410" y="750569"/>
                  </a:lnTo>
                  <a:lnTo>
                    <a:pt x="643890" y="718819"/>
                  </a:lnTo>
                  <a:lnTo>
                    <a:pt x="674370" y="689609"/>
                  </a:lnTo>
                  <a:lnTo>
                    <a:pt x="704850" y="660400"/>
                  </a:lnTo>
                  <a:lnTo>
                    <a:pt x="736600" y="632459"/>
                  </a:lnTo>
                  <a:lnTo>
                    <a:pt x="768350" y="605789"/>
                  </a:lnTo>
                  <a:lnTo>
                    <a:pt x="800100" y="581659"/>
                  </a:lnTo>
                  <a:lnTo>
                    <a:pt x="833120" y="557529"/>
                  </a:lnTo>
                  <a:lnTo>
                    <a:pt x="866140" y="534669"/>
                  </a:lnTo>
                  <a:lnTo>
                    <a:pt x="899160" y="514350"/>
                  </a:lnTo>
                  <a:lnTo>
                    <a:pt x="933450" y="494029"/>
                  </a:lnTo>
                  <a:lnTo>
                    <a:pt x="967740" y="474979"/>
                  </a:lnTo>
                  <a:lnTo>
                    <a:pt x="1036320" y="441959"/>
                  </a:lnTo>
                  <a:lnTo>
                    <a:pt x="1106170" y="414019"/>
                  </a:lnTo>
                  <a:lnTo>
                    <a:pt x="1141729" y="402589"/>
                  </a:lnTo>
                  <a:lnTo>
                    <a:pt x="1177290" y="391159"/>
                  </a:lnTo>
                  <a:lnTo>
                    <a:pt x="1212850" y="382269"/>
                  </a:lnTo>
                  <a:lnTo>
                    <a:pt x="1248410" y="374650"/>
                  </a:lnTo>
                  <a:lnTo>
                    <a:pt x="1283970" y="368300"/>
                  </a:lnTo>
                  <a:lnTo>
                    <a:pt x="1320800" y="364489"/>
                  </a:lnTo>
                  <a:lnTo>
                    <a:pt x="1356360" y="360679"/>
                  </a:lnTo>
                  <a:lnTo>
                    <a:pt x="1393190" y="358139"/>
                  </a:lnTo>
                  <a:lnTo>
                    <a:pt x="1428750" y="358139"/>
                  </a:lnTo>
                  <a:lnTo>
                    <a:pt x="1428750" y="0"/>
                  </a:lnTo>
                  <a:close/>
                </a:path>
                <a:path w="1428750" h="4930140">
                  <a:moveTo>
                    <a:pt x="0" y="0"/>
                  </a:moveTo>
                  <a:lnTo>
                    <a:pt x="0" y="0"/>
                  </a:lnTo>
                </a:path>
                <a:path w="1428750" h="4930140">
                  <a:moveTo>
                    <a:pt x="1428750" y="4930140"/>
                  </a:moveTo>
                  <a:lnTo>
                    <a:pt x="1428750" y="4930140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43880" y="928370"/>
              <a:ext cx="1428750" cy="2438400"/>
            </a:xfrm>
            <a:custGeom>
              <a:avLst/>
              <a:gdLst/>
              <a:ahLst/>
              <a:cxnLst/>
              <a:rect l="l" t="t" r="r" b="b"/>
              <a:pathLst>
                <a:path w="1428750" h="2438400">
                  <a:moveTo>
                    <a:pt x="1428750" y="0"/>
                  </a:moveTo>
                  <a:lnTo>
                    <a:pt x="1320800" y="6350"/>
                  </a:lnTo>
                  <a:lnTo>
                    <a:pt x="1248410" y="17779"/>
                  </a:lnTo>
                  <a:lnTo>
                    <a:pt x="1177290" y="35559"/>
                  </a:lnTo>
                  <a:lnTo>
                    <a:pt x="1140460" y="45719"/>
                  </a:lnTo>
                  <a:lnTo>
                    <a:pt x="1035050" y="85089"/>
                  </a:lnTo>
                  <a:lnTo>
                    <a:pt x="966470" y="118109"/>
                  </a:lnTo>
                  <a:lnTo>
                    <a:pt x="932179" y="137159"/>
                  </a:lnTo>
                  <a:lnTo>
                    <a:pt x="899160" y="157479"/>
                  </a:lnTo>
                  <a:lnTo>
                    <a:pt x="864870" y="179069"/>
                  </a:lnTo>
                  <a:lnTo>
                    <a:pt x="831850" y="200659"/>
                  </a:lnTo>
                  <a:lnTo>
                    <a:pt x="798830" y="224789"/>
                  </a:lnTo>
                  <a:lnTo>
                    <a:pt x="767080" y="250189"/>
                  </a:lnTo>
                  <a:lnTo>
                    <a:pt x="703580" y="303529"/>
                  </a:lnTo>
                  <a:lnTo>
                    <a:pt x="673100" y="332739"/>
                  </a:lnTo>
                  <a:lnTo>
                    <a:pt x="612140" y="393700"/>
                  </a:lnTo>
                  <a:lnTo>
                    <a:pt x="553720" y="459739"/>
                  </a:lnTo>
                  <a:lnTo>
                    <a:pt x="497840" y="530859"/>
                  </a:lnTo>
                  <a:lnTo>
                    <a:pt x="444500" y="604519"/>
                  </a:lnTo>
                  <a:lnTo>
                    <a:pt x="417830" y="643889"/>
                  </a:lnTo>
                  <a:lnTo>
                    <a:pt x="392430" y="683259"/>
                  </a:lnTo>
                  <a:lnTo>
                    <a:pt x="368300" y="723900"/>
                  </a:lnTo>
                  <a:lnTo>
                    <a:pt x="344170" y="765809"/>
                  </a:lnTo>
                  <a:lnTo>
                    <a:pt x="298450" y="852169"/>
                  </a:lnTo>
                  <a:lnTo>
                    <a:pt x="276860" y="896619"/>
                  </a:lnTo>
                  <a:lnTo>
                    <a:pt x="255270" y="942339"/>
                  </a:lnTo>
                  <a:lnTo>
                    <a:pt x="236220" y="988059"/>
                  </a:lnTo>
                  <a:lnTo>
                    <a:pt x="215900" y="1035050"/>
                  </a:lnTo>
                  <a:lnTo>
                    <a:pt x="196850" y="1082039"/>
                  </a:lnTo>
                  <a:lnTo>
                    <a:pt x="179070" y="1131569"/>
                  </a:lnTo>
                  <a:lnTo>
                    <a:pt x="162560" y="1179829"/>
                  </a:lnTo>
                  <a:lnTo>
                    <a:pt x="146050" y="1229359"/>
                  </a:lnTo>
                  <a:lnTo>
                    <a:pt x="129540" y="1280159"/>
                  </a:lnTo>
                  <a:lnTo>
                    <a:pt x="101600" y="1381759"/>
                  </a:lnTo>
                  <a:lnTo>
                    <a:pt x="76200" y="1485900"/>
                  </a:lnTo>
                  <a:lnTo>
                    <a:pt x="64770" y="1539239"/>
                  </a:lnTo>
                  <a:lnTo>
                    <a:pt x="54610" y="1592579"/>
                  </a:lnTo>
                  <a:lnTo>
                    <a:pt x="36830" y="1700529"/>
                  </a:lnTo>
                  <a:lnTo>
                    <a:pt x="21590" y="1809750"/>
                  </a:lnTo>
                  <a:lnTo>
                    <a:pt x="11430" y="1918969"/>
                  </a:lnTo>
                  <a:lnTo>
                    <a:pt x="3810" y="2030729"/>
                  </a:lnTo>
                  <a:lnTo>
                    <a:pt x="1270" y="2085339"/>
                  </a:lnTo>
                  <a:lnTo>
                    <a:pt x="0" y="2141219"/>
                  </a:lnTo>
                  <a:lnTo>
                    <a:pt x="0" y="2274569"/>
                  </a:lnTo>
                  <a:lnTo>
                    <a:pt x="1270" y="2282190"/>
                  </a:lnTo>
                  <a:lnTo>
                    <a:pt x="1270" y="2306319"/>
                  </a:lnTo>
                  <a:lnTo>
                    <a:pt x="2540" y="2313940"/>
                  </a:lnTo>
                  <a:lnTo>
                    <a:pt x="2540" y="2438400"/>
                  </a:lnTo>
                  <a:lnTo>
                    <a:pt x="3810" y="2382519"/>
                  </a:lnTo>
                  <a:lnTo>
                    <a:pt x="11430" y="2272029"/>
                  </a:lnTo>
                  <a:lnTo>
                    <a:pt x="16510" y="2217419"/>
                  </a:lnTo>
                  <a:lnTo>
                    <a:pt x="29210" y="2106929"/>
                  </a:lnTo>
                  <a:lnTo>
                    <a:pt x="38100" y="2053589"/>
                  </a:lnTo>
                  <a:lnTo>
                    <a:pt x="45720" y="1998979"/>
                  </a:lnTo>
                  <a:lnTo>
                    <a:pt x="66040" y="1892300"/>
                  </a:lnTo>
                  <a:lnTo>
                    <a:pt x="77470" y="1840229"/>
                  </a:lnTo>
                  <a:lnTo>
                    <a:pt x="90170" y="1786889"/>
                  </a:lnTo>
                  <a:lnTo>
                    <a:pt x="102870" y="1736089"/>
                  </a:lnTo>
                  <a:lnTo>
                    <a:pt x="116840" y="1684019"/>
                  </a:lnTo>
                  <a:lnTo>
                    <a:pt x="130810" y="1633219"/>
                  </a:lnTo>
                  <a:lnTo>
                    <a:pt x="180340" y="1484629"/>
                  </a:lnTo>
                  <a:lnTo>
                    <a:pt x="198120" y="1436369"/>
                  </a:lnTo>
                  <a:lnTo>
                    <a:pt x="236220" y="1342389"/>
                  </a:lnTo>
                  <a:lnTo>
                    <a:pt x="257810" y="1296669"/>
                  </a:lnTo>
                  <a:lnTo>
                    <a:pt x="278130" y="1250950"/>
                  </a:lnTo>
                  <a:lnTo>
                    <a:pt x="299720" y="1207769"/>
                  </a:lnTo>
                  <a:lnTo>
                    <a:pt x="322580" y="1163319"/>
                  </a:lnTo>
                  <a:lnTo>
                    <a:pt x="345440" y="1121409"/>
                  </a:lnTo>
                  <a:lnTo>
                    <a:pt x="369570" y="1079500"/>
                  </a:lnTo>
                  <a:lnTo>
                    <a:pt x="394970" y="1038859"/>
                  </a:lnTo>
                  <a:lnTo>
                    <a:pt x="419100" y="999489"/>
                  </a:lnTo>
                  <a:lnTo>
                    <a:pt x="445770" y="960119"/>
                  </a:lnTo>
                  <a:lnTo>
                    <a:pt x="499110" y="886459"/>
                  </a:lnTo>
                  <a:lnTo>
                    <a:pt x="554990" y="815339"/>
                  </a:lnTo>
                  <a:lnTo>
                    <a:pt x="584200" y="782319"/>
                  </a:lnTo>
                  <a:lnTo>
                    <a:pt x="613410" y="750569"/>
                  </a:lnTo>
                  <a:lnTo>
                    <a:pt x="643890" y="718819"/>
                  </a:lnTo>
                  <a:lnTo>
                    <a:pt x="704850" y="660400"/>
                  </a:lnTo>
                  <a:lnTo>
                    <a:pt x="736600" y="632459"/>
                  </a:lnTo>
                  <a:lnTo>
                    <a:pt x="768350" y="605789"/>
                  </a:lnTo>
                  <a:lnTo>
                    <a:pt x="800100" y="581659"/>
                  </a:lnTo>
                  <a:lnTo>
                    <a:pt x="833120" y="557529"/>
                  </a:lnTo>
                  <a:lnTo>
                    <a:pt x="866140" y="534669"/>
                  </a:lnTo>
                  <a:lnTo>
                    <a:pt x="899160" y="514350"/>
                  </a:lnTo>
                  <a:lnTo>
                    <a:pt x="933450" y="494029"/>
                  </a:lnTo>
                  <a:lnTo>
                    <a:pt x="967740" y="474979"/>
                  </a:lnTo>
                  <a:lnTo>
                    <a:pt x="1036320" y="441959"/>
                  </a:lnTo>
                  <a:lnTo>
                    <a:pt x="1106170" y="414019"/>
                  </a:lnTo>
                  <a:lnTo>
                    <a:pt x="1177290" y="391159"/>
                  </a:lnTo>
                  <a:lnTo>
                    <a:pt x="1248410" y="374650"/>
                  </a:lnTo>
                  <a:lnTo>
                    <a:pt x="1356360" y="360679"/>
                  </a:lnTo>
                  <a:lnTo>
                    <a:pt x="1393190" y="358139"/>
                  </a:lnTo>
                  <a:lnTo>
                    <a:pt x="1428750" y="358139"/>
                  </a:lnTo>
                  <a:lnTo>
                    <a:pt x="1428750" y="0"/>
                  </a:lnTo>
                  <a:close/>
                </a:path>
              </a:pathLst>
            </a:custGeom>
            <a:solidFill>
              <a:srgbClr val="829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43880" y="928370"/>
              <a:ext cx="1428750" cy="4930140"/>
            </a:xfrm>
            <a:custGeom>
              <a:avLst/>
              <a:gdLst/>
              <a:ahLst/>
              <a:cxnLst/>
              <a:rect l="l" t="t" r="r" b="b"/>
              <a:pathLst>
                <a:path w="1428750" h="4930140">
                  <a:moveTo>
                    <a:pt x="1428750" y="0"/>
                  </a:moveTo>
                  <a:lnTo>
                    <a:pt x="1356360" y="3809"/>
                  </a:lnTo>
                  <a:lnTo>
                    <a:pt x="1283970" y="11429"/>
                  </a:lnTo>
                  <a:lnTo>
                    <a:pt x="1212850" y="25400"/>
                  </a:lnTo>
                  <a:lnTo>
                    <a:pt x="1177290" y="35559"/>
                  </a:lnTo>
                  <a:lnTo>
                    <a:pt x="1140460" y="45719"/>
                  </a:lnTo>
                  <a:lnTo>
                    <a:pt x="1106170" y="57150"/>
                  </a:lnTo>
                  <a:lnTo>
                    <a:pt x="1070610" y="71119"/>
                  </a:lnTo>
                  <a:lnTo>
                    <a:pt x="1035050" y="85089"/>
                  </a:lnTo>
                  <a:lnTo>
                    <a:pt x="1000760" y="101600"/>
                  </a:lnTo>
                  <a:lnTo>
                    <a:pt x="966470" y="118109"/>
                  </a:lnTo>
                  <a:lnTo>
                    <a:pt x="932179" y="137159"/>
                  </a:lnTo>
                  <a:lnTo>
                    <a:pt x="899160" y="157479"/>
                  </a:lnTo>
                  <a:lnTo>
                    <a:pt x="864870" y="179069"/>
                  </a:lnTo>
                  <a:lnTo>
                    <a:pt x="831850" y="200659"/>
                  </a:lnTo>
                  <a:lnTo>
                    <a:pt x="798830" y="224789"/>
                  </a:lnTo>
                  <a:lnTo>
                    <a:pt x="767080" y="250189"/>
                  </a:lnTo>
                  <a:lnTo>
                    <a:pt x="735330" y="276859"/>
                  </a:lnTo>
                  <a:lnTo>
                    <a:pt x="703580" y="303529"/>
                  </a:lnTo>
                  <a:lnTo>
                    <a:pt x="673100" y="332739"/>
                  </a:lnTo>
                  <a:lnTo>
                    <a:pt x="642620" y="363219"/>
                  </a:lnTo>
                  <a:lnTo>
                    <a:pt x="612140" y="393700"/>
                  </a:lnTo>
                  <a:lnTo>
                    <a:pt x="582930" y="426719"/>
                  </a:lnTo>
                  <a:lnTo>
                    <a:pt x="553720" y="459739"/>
                  </a:lnTo>
                  <a:lnTo>
                    <a:pt x="525780" y="495300"/>
                  </a:lnTo>
                  <a:lnTo>
                    <a:pt x="497840" y="530859"/>
                  </a:lnTo>
                  <a:lnTo>
                    <a:pt x="471170" y="567689"/>
                  </a:lnTo>
                  <a:lnTo>
                    <a:pt x="444500" y="604519"/>
                  </a:lnTo>
                  <a:lnTo>
                    <a:pt x="417830" y="643889"/>
                  </a:lnTo>
                  <a:lnTo>
                    <a:pt x="392430" y="683259"/>
                  </a:lnTo>
                  <a:lnTo>
                    <a:pt x="368300" y="723900"/>
                  </a:lnTo>
                  <a:lnTo>
                    <a:pt x="344170" y="765809"/>
                  </a:lnTo>
                  <a:lnTo>
                    <a:pt x="321310" y="808989"/>
                  </a:lnTo>
                  <a:lnTo>
                    <a:pt x="298450" y="852169"/>
                  </a:lnTo>
                  <a:lnTo>
                    <a:pt x="276860" y="896619"/>
                  </a:lnTo>
                  <a:lnTo>
                    <a:pt x="255270" y="942339"/>
                  </a:lnTo>
                  <a:lnTo>
                    <a:pt x="236220" y="988059"/>
                  </a:lnTo>
                  <a:lnTo>
                    <a:pt x="215900" y="1035050"/>
                  </a:lnTo>
                  <a:lnTo>
                    <a:pt x="196850" y="1082039"/>
                  </a:lnTo>
                  <a:lnTo>
                    <a:pt x="179070" y="1131569"/>
                  </a:lnTo>
                  <a:lnTo>
                    <a:pt x="162560" y="1179829"/>
                  </a:lnTo>
                  <a:lnTo>
                    <a:pt x="146050" y="1229359"/>
                  </a:lnTo>
                  <a:lnTo>
                    <a:pt x="129540" y="1280159"/>
                  </a:lnTo>
                  <a:lnTo>
                    <a:pt x="115570" y="1330959"/>
                  </a:lnTo>
                  <a:lnTo>
                    <a:pt x="101600" y="1381759"/>
                  </a:lnTo>
                  <a:lnTo>
                    <a:pt x="88900" y="1433829"/>
                  </a:lnTo>
                  <a:lnTo>
                    <a:pt x="76200" y="1485900"/>
                  </a:lnTo>
                  <a:lnTo>
                    <a:pt x="64770" y="1539239"/>
                  </a:lnTo>
                  <a:lnTo>
                    <a:pt x="54610" y="1592579"/>
                  </a:lnTo>
                  <a:lnTo>
                    <a:pt x="45720" y="1647189"/>
                  </a:lnTo>
                  <a:lnTo>
                    <a:pt x="36830" y="1700529"/>
                  </a:lnTo>
                  <a:lnTo>
                    <a:pt x="29210" y="1755139"/>
                  </a:lnTo>
                  <a:lnTo>
                    <a:pt x="21590" y="1809750"/>
                  </a:lnTo>
                  <a:lnTo>
                    <a:pt x="16510" y="1864359"/>
                  </a:lnTo>
                  <a:lnTo>
                    <a:pt x="11430" y="1918969"/>
                  </a:lnTo>
                  <a:lnTo>
                    <a:pt x="7620" y="1974850"/>
                  </a:lnTo>
                  <a:lnTo>
                    <a:pt x="3810" y="2030729"/>
                  </a:lnTo>
                  <a:lnTo>
                    <a:pt x="1270" y="2085339"/>
                  </a:lnTo>
                  <a:lnTo>
                    <a:pt x="0" y="2141219"/>
                  </a:lnTo>
                  <a:lnTo>
                    <a:pt x="0" y="2197100"/>
                  </a:lnTo>
                  <a:lnTo>
                    <a:pt x="0" y="2197100"/>
                  </a:lnTo>
                  <a:lnTo>
                    <a:pt x="0" y="2274569"/>
                  </a:lnTo>
                  <a:lnTo>
                    <a:pt x="1270" y="2282190"/>
                  </a:lnTo>
                  <a:lnTo>
                    <a:pt x="1270" y="2289809"/>
                  </a:lnTo>
                  <a:lnTo>
                    <a:pt x="1270" y="2297429"/>
                  </a:lnTo>
                  <a:lnTo>
                    <a:pt x="1270" y="2306319"/>
                  </a:lnTo>
                  <a:lnTo>
                    <a:pt x="2540" y="2313940"/>
                  </a:lnTo>
                  <a:lnTo>
                    <a:pt x="2540" y="2438400"/>
                  </a:lnTo>
                  <a:lnTo>
                    <a:pt x="3810" y="2382519"/>
                  </a:lnTo>
                  <a:lnTo>
                    <a:pt x="7620" y="2326640"/>
                  </a:lnTo>
                  <a:lnTo>
                    <a:pt x="11430" y="2272029"/>
                  </a:lnTo>
                  <a:lnTo>
                    <a:pt x="16510" y="2217419"/>
                  </a:lnTo>
                  <a:lnTo>
                    <a:pt x="22860" y="2162809"/>
                  </a:lnTo>
                  <a:lnTo>
                    <a:pt x="29210" y="2106929"/>
                  </a:lnTo>
                  <a:lnTo>
                    <a:pt x="38100" y="2053589"/>
                  </a:lnTo>
                  <a:lnTo>
                    <a:pt x="45720" y="1998979"/>
                  </a:lnTo>
                  <a:lnTo>
                    <a:pt x="55880" y="1945639"/>
                  </a:lnTo>
                  <a:lnTo>
                    <a:pt x="66040" y="1892300"/>
                  </a:lnTo>
                  <a:lnTo>
                    <a:pt x="77470" y="1840229"/>
                  </a:lnTo>
                  <a:lnTo>
                    <a:pt x="90170" y="1786889"/>
                  </a:lnTo>
                  <a:lnTo>
                    <a:pt x="102870" y="1736089"/>
                  </a:lnTo>
                  <a:lnTo>
                    <a:pt x="116840" y="1684019"/>
                  </a:lnTo>
                  <a:lnTo>
                    <a:pt x="130810" y="1633219"/>
                  </a:lnTo>
                  <a:lnTo>
                    <a:pt x="147320" y="1583689"/>
                  </a:lnTo>
                  <a:lnTo>
                    <a:pt x="163830" y="1534159"/>
                  </a:lnTo>
                  <a:lnTo>
                    <a:pt x="180340" y="1484629"/>
                  </a:lnTo>
                  <a:lnTo>
                    <a:pt x="198120" y="1436369"/>
                  </a:lnTo>
                  <a:lnTo>
                    <a:pt x="217170" y="1389379"/>
                  </a:lnTo>
                  <a:lnTo>
                    <a:pt x="236220" y="1342389"/>
                  </a:lnTo>
                  <a:lnTo>
                    <a:pt x="257810" y="1296669"/>
                  </a:lnTo>
                  <a:lnTo>
                    <a:pt x="278130" y="1250950"/>
                  </a:lnTo>
                  <a:lnTo>
                    <a:pt x="299720" y="1207769"/>
                  </a:lnTo>
                  <a:lnTo>
                    <a:pt x="322580" y="1163319"/>
                  </a:lnTo>
                  <a:lnTo>
                    <a:pt x="345440" y="1121409"/>
                  </a:lnTo>
                  <a:lnTo>
                    <a:pt x="369570" y="1079500"/>
                  </a:lnTo>
                  <a:lnTo>
                    <a:pt x="394970" y="1038859"/>
                  </a:lnTo>
                  <a:lnTo>
                    <a:pt x="419100" y="999489"/>
                  </a:lnTo>
                  <a:lnTo>
                    <a:pt x="445770" y="960119"/>
                  </a:lnTo>
                  <a:lnTo>
                    <a:pt x="472440" y="923289"/>
                  </a:lnTo>
                  <a:lnTo>
                    <a:pt x="499110" y="886459"/>
                  </a:lnTo>
                  <a:lnTo>
                    <a:pt x="527050" y="850900"/>
                  </a:lnTo>
                  <a:lnTo>
                    <a:pt x="554990" y="815339"/>
                  </a:lnTo>
                  <a:lnTo>
                    <a:pt x="584200" y="782319"/>
                  </a:lnTo>
                  <a:lnTo>
                    <a:pt x="613410" y="750569"/>
                  </a:lnTo>
                  <a:lnTo>
                    <a:pt x="643890" y="718819"/>
                  </a:lnTo>
                  <a:lnTo>
                    <a:pt x="674370" y="689609"/>
                  </a:lnTo>
                  <a:lnTo>
                    <a:pt x="704850" y="660400"/>
                  </a:lnTo>
                  <a:lnTo>
                    <a:pt x="736600" y="632459"/>
                  </a:lnTo>
                  <a:lnTo>
                    <a:pt x="768350" y="605789"/>
                  </a:lnTo>
                  <a:lnTo>
                    <a:pt x="800100" y="581659"/>
                  </a:lnTo>
                  <a:lnTo>
                    <a:pt x="833120" y="557529"/>
                  </a:lnTo>
                  <a:lnTo>
                    <a:pt x="866140" y="534669"/>
                  </a:lnTo>
                  <a:lnTo>
                    <a:pt x="899160" y="514350"/>
                  </a:lnTo>
                  <a:lnTo>
                    <a:pt x="933450" y="494029"/>
                  </a:lnTo>
                  <a:lnTo>
                    <a:pt x="967740" y="474979"/>
                  </a:lnTo>
                  <a:lnTo>
                    <a:pt x="1036320" y="441959"/>
                  </a:lnTo>
                  <a:lnTo>
                    <a:pt x="1106170" y="414019"/>
                  </a:lnTo>
                  <a:lnTo>
                    <a:pt x="1141729" y="402589"/>
                  </a:lnTo>
                  <a:lnTo>
                    <a:pt x="1177290" y="391159"/>
                  </a:lnTo>
                  <a:lnTo>
                    <a:pt x="1212850" y="382269"/>
                  </a:lnTo>
                  <a:lnTo>
                    <a:pt x="1248410" y="374650"/>
                  </a:lnTo>
                  <a:lnTo>
                    <a:pt x="1283970" y="368300"/>
                  </a:lnTo>
                  <a:lnTo>
                    <a:pt x="1320800" y="364489"/>
                  </a:lnTo>
                  <a:lnTo>
                    <a:pt x="1356360" y="360679"/>
                  </a:lnTo>
                  <a:lnTo>
                    <a:pt x="1393190" y="358139"/>
                  </a:lnTo>
                  <a:lnTo>
                    <a:pt x="1428750" y="358139"/>
                  </a:lnTo>
                  <a:lnTo>
                    <a:pt x="1428750" y="0"/>
                  </a:lnTo>
                  <a:close/>
                </a:path>
                <a:path w="1428750" h="4930140">
                  <a:moveTo>
                    <a:pt x="0" y="0"/>
                  </a:moveTo>
                  <a:lnTo>
                    <a:pt x="0" y="0"/>
                  </a:lnTo>
                </a:path>
                <a:path w="1428750" h="4930140">
                  <a:moveTo>
                    <a:pt x="1428750" y="4930140"/>
                  </a:moveTo>
                  <a:lnTo>
                    <a:pt x="1428750" y="4930140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443469" y="891540"/>
            <a:ext cx="1279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30707"/>
                </a:solidFill>
                <a:latin typeface="Times New Roman"/>
                <a:cs typeface="Times New Roman"/>
              </a:rPr>
              <a:t>Filicineae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86650" y="5320029"/>
            <a:ext cx="15881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Pteridophyta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1800" y="1819909"/>
            <a:ext cx="4978400" cy="2341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22705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030707"/>
                </a:solidFill>
                <a:latin typeface="Times New Roman"/>
                <a:cs typeface="Times New Roman"/>
              </a:rPr>
              <a:t>Sphenopsida-  Articulatae</a:t>
            </a:r>
            <a:r>
              <a:rPr sz="2800" b="1" spc="140" dirty="0">
                <a:solidFill>
                  <a:srgbClr val="030707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Equisetales,</a:t>
            </a:r>
            <a:endParaRPr sz="2800">
              <a:latin typeface="Times New Roman"/>
              <a:cs typeface="Times New Roman"/>
            </a:endParaRPr>
          </a:p>
          <a:p>
            <a:pPr marL="2755900" marR="508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Calomitales,  Sphenophyllales, 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s, 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Heynials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639207" y="923697"/>
            <a:ext cx="1438275" cy="4939665"/>
            <a:chOff x="5639207" y="923697"/>
            <a:chExt cx="1438275" cy="4939665"/>
          </a:xfrm>
        </p:grpSpPr>
        <p:sp>
          <p:nvSpPr>
            <p:cNvPr id="4" name="object 4"/>
            <p:cNvSpPr/>
            <p:nvPr/>
          </p:nvSpPr>
          <p:spPr>
            <a:xfrm>
              <a:off x="5643880" y="928370"/>
              <a:ext cx="1428750" cy="4860290"/>
            </a:xfrm>
            <a:custGeom>
              <a:avLst/>
              <a:gdLst/>
              <a:ahLst/>
              <a:cxnLst/>
              <a:rect l="l" t="t" r="r" b="b"/>
              <a:pathLst>
                <a:path w="1428750" h="4860290">
                  <a:moveTo>
                    <a:pt x="1428750" y="0"/>
                  </a:moveTo>
                  <a:lnTo>
                    <a:pt x="1320800" y="6350"/>
                  </a:lnTo>
                  <a:lnTo>
                    <a:pt x="1248410" y="17779"/>
                  </a:lnTo>
                  <a:lnTo>
                    <a:pt x="1140460" y="45719"/>
                  </a:lnTo>
                  <a:lnTo>
                    <a:pt x="1035050" y="85089"/>
                  </a:lnTo>
                  <a:lnTo>
                    <a:pt x="966470" y="118109"/>
                  </a:lnTo>
                  <a:lnTo>
                    <a:pt x="932179" y="137159"/>
                  </a:lnTo>
                  <a:lnTo>
                    <a:pt x="899160" y="157479"/>
                  </a:lnTo>
                  <a:lnTo>
                    <a:pt x="864870" y="179069"/>
                  </a:lnTo>
                  <a:lnTo>
                    <a:pt x="831850" y="200659"/>
                  </a:lnTo>
                  <a:lnTo>
                    <a:pt x="798830" y="224789"/>
                  </a:lnTo>
                  <a:lnTo>
                    <a:pt x="767080" y="250189"/>
                  </a:lnTo>
                  <a:lnTo>
                    <a:pt x="703580" y="303529"/>
                  </a:lnTo>
                  <a:lnTo>
                    <a:pt x="673100" y="332739"/>
                  </a:lnTo>
                  <a:lnTo>
                    <a:pt x="612140" y="393700"/>
                  </a:lnTo>
                  <a:lnTo>
                    <a:pt x="553720" y="459739"/>
                  </a:lnTo>
                  <a:lnTo>
                    <a:pt x="497840" y="530859"/>
                  </a:lnTo>
                  <a:lnTo>
                    <a:pt x="444500" y="604519"/>
                  </a:lnTo>
                  <a:lnTo>
                    <a:pt x="417830" y="643889"/>
                  </a:lnTo>
                  <a:lnTo>
                    <a:pt x="392430" y="683259"/>
                  </a:lnTo>
                  <a:lnTo>
                    <a:pt x="368300" y="723900"/>
                  </a:lnTo>
                  <a:lnTo>
                    <a:pt x="344170" y="765809"/>
                  </a:lnTo>
                  <a:lnTo>
                    <a:pt x="298450" y="852169"/>
                  </a:lnTo>
                  <a:lnTo>
                    <a:pt x="276860" y="896619"/>
                  </a:lnTo>
                  <a:lnTo>
                    <a:pt x="255270" y="942339"/>
                  </a:lnTo>
                  <a:lnTo>
                    <a:pt x="236220" y="988059"/>
                  </a:lnTo>
                  <a:lnTo>
                    <a:pt x="215900" y="1035050"/>
                  </a:lnTo>
                  <a:lnTo>
                    <a:pt x="196850" y="1082039"/>
                  </a:lnTo>
                  <a:lnTo>
                    <a:pt x="179070" y="1131569"/>
                  </a:lnTo>
                  <a:lnTo>
                    <a:pt x="162560" y="1179829"/>
                  </a:lnTo>
                  <a:lnTo>
                    <a:pt x="146050" y="1229359"/>
                  </a:lnTo>
                  <a:lnTo>
                    <a:pt x="129540" y="1280159"/>
                  </a:lnTo>
                  <a:lnTo>
                    <a:pt x="101600" y="1381759"/>
                  </a:lnTo>
                  <a:lnTo>
                    <a:pt x="76200" y="1485900"/>
                  </a:lnTo>
                  <a:lnTo>
                    <a:pt x="64770" y="1539239"/>
                  </a:lnTo>
                  <a:lnTo>
                    <a:pt x="54610" y="1592579"/>
                  </a:lnTo>
                  <a:lnTo>
                    <a:pt x="45720" y="1647189"/>
                  </a:lnTo>
                  <a:lnTo>
                    <a:pt x="36830" y="1700529"/>
                  </a:lnTo>
                  <a:lnTo>
                    <a:pt x="21590" y="1809750"/>
                  </a:lnTo>
                  <a:lnTo>
                    <a:pt x="11430" y="1918969"/>
                  </a:lnTo>
                  <a:lnTo>
                    <a:pt x="3810" y="2030729"/>
                  </a:lnTo>
                  <a:lnTo>
                    <a:pt x="1270" y="2085339"/>
                  </a:lnTo>
                  <a:lnTo>
                    <a:pt x="0" y="2141219"/>
                  </a:lnTo>
                  <a:lnTo>
                    <a:pt x="0" y="2609850"/>
                  </a:lnTo>
                  <a:lnTo>
                    <a:pt x="1270" y="2665729"/>
                  </a:lnTo>
                  <a:lnTo>
                    <a:pt x="3810" y="2721610"/>
                  </a:lnTo>
                  <a:lnTo>
                    <a:pt x="7620" y="2777490"/>
                  </a:lnTo>
                  <a:lnTo>
                    <a:pt x="11430" y="2832099"/>
                  </a:lnTo>
                  <a:lnTo>
                    <a:pt x="16510" y="2887979"/>
                  </a:lnTo>
                  <a:lnTo>
                    <a:pt x="29210" y="2997199"/>
                  </a:lnTo>
                  <a:lnTo>
                    <a:pt x="36830" y="3051810"/>
                  </a:lnTo>
                  <a:lnTo>
                    <a:pt x="45720" y="3106419"/>
                  </a:lnTo>
                  <a:lnTo>
                    <a:pt x="66040" y="3213099"/>
                  </a:lnTo>
                  <a:lnTo>
                    <a:pt x="77470" y="3266440"/>
                  </a:lnTo>
                  <a:lnTo>
                    <a:pt x="88900" y="3318509"/>
                  </a:lnTo>
                  <a:lnTo>
                    <a:pt x="101600" y="3370579"/>
                  </a:lnTo>
                  <a:lnTo>
                    <a:pt x="115570" y="3422650"/>
                  </a:lnTo>
                  <a:lnTo>
                    <a:pt x="130810" y="3473450"/>
                  </a:lnTo>
                  <a:lnTo>
                    <a:pt x="146050" y="3522979"/>
                  </a:lnTo>
                  <a:lnTo>
                    <a:pt x="162560" y="3572509"/>
                  </a:lnTo>
                  <a:lnTo>
                    <a:pt x="180340" y="3622040"/>
                  </a:lnTo>
                  <a:lnTo>
                    <a:pt x="198120" y="3670300"/>
                  </a:lnTo>
                  <a:lnTo>
                    <a:pt x="217170" y="3718559"/>
                  </a:lnTo>
                  <a:lnTo>
                    <a:pt x="236220" y="3765550"/>
                  </a:lnTo>
                  <a:lnTo>
                    <a:pt x="256540" y="3811269"/>
                  </a:lnTo>
                  <a:lnTo>
                    <a:pt x="278130" y="3856990"/>
                  </a:lnTo>
                  <a:lnTo>
                    <a:pt x="299720" y="3901440"/>
                  </a:lnTo>
                  <a:lnTo>
                    <a:pt x="345440" y="3987800"/>
                  </a:lnTo>
                  <a:lnTo>
                    <a:pt x="369570" y="4029709"/>
                  </a:lnTo>
                  <a:lnTo>
                    <a:pt x="394970" y="4070350"/>
                  </a:lnTo>
                  <a:lnTo>
                    <a:pt x="419100" y="4109719"/>
                  </a:lnTo>
                  <a:lnTo>
                    <a:pt x="445770" y="4149090"/>
                  </a:lnTo>
                  <a:lnTo>
                    <a:pt x="499110" y="4222750"/>
                  </a:lnTo>
                  <a:lnTo>
                    <a:pt x="527050" y="4258309"/>
                  </a:lnTo>
                  <a:lnTo>
                    <a:pt x="556260" y="4293870"/>
                  </a:lnTo>
                  <a:lnTo>
                    <a:pt x="614680" y="4359909"/>
                  </a:lnTo>
                  <a:lnTo>
                    <a:pt x="675640" y="4420870"/>
                  </a:lnTo>
                  <a:lnTo>
                    <a:pt x="706120" y="4448809"/>
                  </a:lnTo>
                  <a:lnTo>
                    <a:pt x="737870" y="4476750"/>
                  </a:lnTo>
                  <a:lnTo>
                    <a:pt x="769620" y="4503420"/>
                  </a:lnTo>
                  <a:lnTo>
                    <a:pt x="801370" y="4528820"/>
                  </a:lnTo>
                  <a:lnTo>
                    <a:pt x="867410" y="4574540"/>
                  </a:lnTo>
                  <a:lnTo>
                    <a:pt x="901700" y="4596130"/>
                  </a:lnTo>
                  <a:lnTo>
                    <a:pt x="1070610" y="4860290"/>
                  </a:lnTo>
                  <a:lnTo>
                    <a:pt x="1428750" y="4572000"/>
                  </a:lnTo>
                  <a:lnTo>
                    <a:pt x="1149486" y="4239259"/>
                  </a:lnTo>
                  <a:lnTo>
                    <a:pt x="901700" y="4239259"/>
                  </a:lnTo>
                  <a:lnTo>
                    <a:pt x="867410" y="4217670"/>
                  </a:lnTo>
                  <a:lnTo>
                    <a:pt x="801370" y="4171950"/>
                  </a:lnTo>
                  <a:lnTo>
                    <a:pt x="769620" y="4146550"/>
                  </a:lnTo>
                  <a:lnTo>
                    <a:pt x="737870" y="4119879"/>
                  </a:lnTo>
                  <a:lnTo>
                    <a:pt x="706120" y="4091940"/>
                  </a:lnTo>
                  <a:lnTo>
                    <a:pt x="675640" y="4064000"/>
                  </a:lnTo>
                  <a:lnTo>
                    <a:pt x="614680" y="4003040"/>
                  </a:lnTo>
                  <a:lnTo>
                    <a:pt x="556260" y="3937000"/>
                  </a:lnTo>
                  <a:lnTo>
                    <a:pt x="528320" y="3902709"/>
                  </a:lnTo>
                  <a:lnTo>
                    <a:pt x="500380" y="3867150"/>
                  </a:lnTo>
                  <a:lnTo>
                    <a:pt x="472440" y="3830319"/>
                  </a:lnTo>
                  <a:lnTo>
                    <a:pt x="447040" y="3792219"/>
                  </a:lnTo>
                  <a:lnTo>
                    <a:pt x="420370" y="3754119"/>
                  </a:lnTo>
                  <a:lnTo>
                    <a:pt x="394970" y="3714750"/>
                  </a:lnTo>
                  <a:lnTo>
                    <a:pt x="370840" y="3672840"/>
                  </a:lnTo>
                  <a:lnTo>
                    <a:pt x="346710" y="3632200"/>
                  </a:lnTo>
                  <a:lnTo>
                    <a:pt x="322580" y="3589019"/>
                  </a:lnTo>
                  <a:lnTo>
                    <a:pt x="300990" y="3545840"/>
                  </a:lnTo>
                  <a:lnTo>
                    <a:pt x="279400" y="3501390"/>
                  </a:lnTo>
                  <a:lnTo>
                    <a:pt x="257810" y="3455669"/>
                  </a:lnTo>
                  <a:lnTo>
                    <a:pt x="237490" y="3409950"/>
                  </a:lnTo>
                  <a:lnTo>
                    <a:pt x="217170" y="3362959"/>
                  </a:lnTo>
                  <a:lnTo>
                    <a:pt x="199390" y="3315969"/>
                  </a:lnTo>
                  <a:lnTo>
                    <a:pt x="180340" y="3267709"/>
                  </a:lnTo>
                  <a:lnTo>
                    <a:pt x="147320" y="3168649"/>
                  </a:lnTo>
                  <a:lnTo>
                    <a:pt x="132080" y="3119119"/>
                  </a:lnTo>
                  <a:lnTo>
                    <a:pt x="116840" y="3068319"/>
                  </a:lnTo>
                  <a:lnTo>
                    <a:pt x="102870" y="3016249"/>
                  </a:lnTo>
                  <a:lnTo>
                    <a:pt x="77470" y="2912110"/>
                  </a:lnTo>
                  <a:lnTo>
                    <a:pt x="66040" y="2860040"/>
                  </a:lnTo>
                  <a:lnTo>
                    <a:pt x="55880" y="2806699"/>
                  </a:lnTo>
                  <a:lnTo>
                    <a:pt x="45720" y="2752090"/>
                  </a:lnTo>
                  <a:lnTo>
                    <a:pt x="38100" y="2698749"/>
                  </a:lnTo>
                  <a:lnTo>
                    <a:pt x="29210" y="2644140"/>
                  </a:lnTo>
                  <a:lnTo>
                    <a:pt x="16510" y="2534919"/>
                  </a:lnTo>
                  <a:lnTo>
                    <a:pt x="11430" y="2480309"/>
                  </a:lnTo>
                  <a:lnTo>
                    <a:pt x="8572" y="2438400"/>
                  </a:lnTo>
                  <a:lnTo>
                    <a:pt x="2540" y="2438400"/>
                  </a:lnTo>
                  <a:lnTo>
                    <a:pt x="2540" y="2313940"/>
                  </a:lnTo>
                  <a:lnTo>
                    <a:pt x="8506" y="2313940"/>
                  </a:lnTo>
                  <a:lnTo>
                    <a:pt x="11430" y="2272029"/>
                  </a:lnTo>
                  <a:lnTo>
                    <a:pt x="16510" y="2217419"/>
                  </a:lnTo>
                  <a:lnTo>
                    <a:pt x="22860" y="2162809"/>
                  </a:lnTo>
                  <a:lnTo>
                    <a:pt x="29210" y="2106929"/>
                  </a:lnTo>
                  <a:lnTo>
                    <a:pt x="38100" y="2053589"/>
                  </a:lnTo>
                  <a:lnTo>
                    <a:pt x="45720" y="1998979"/>
                  </a:lnTo>
                  <a:lnTo>
                    <a:pt x="66040" y="1892300"/>
                  </a:lnTo>
                  <a:lnTo>
                    <a:pt x="77470" y="1840229"/>
                  </a:lnTo>
                  <a:lnTo>
                    <a:pt x="90170" y="1786889"/>
                  </a:lnTo>
                  <a:lnTo>
                    <a:pt x="102870" y="1736089"/>
                  </a:lnTo>
                  <a:lnTo>
                    <a:pt x="116840" y="1684019"/>
                  </a:lnTo>
                  <a:lnTo>
                    <a:pt x="130810" y="1633219"/>
                  </a:lnTo>
                  <a:lnTo>
                    <a:pt x="180340" y="1484629"/>
                  </a:lnTo>
                  <a:lnTo>
                    <a:pt x="198120" y="1436369"/>
                  </a:lnTo>
                  <a:lnTo>
                    <a:pt x="236220" y="1342389"/>
                  </a:lnTo>
                  <a:lnTo>
                    <a:pt x="257810" y="1296669"/>
                  </a:lnTo>
                  <a:lnTo>
                    <a:pt x="278130" y="1250950"/>
                  </a:lnTo>
                  <a:lnTo>
                    <a:pt x="299720" y="1207769"/>
                  </a:lnTo>
                  <a:lnTo>
                    <a:pt x="322580" y="1163319"/>
                  </a:lnTo>
                  <a:lnTo>
                    <a:pt x="345440" y="1121409"/>
                  </a:lnTo>
                  <a:lnTo>
                    <a:pt x="369570" y="1079500"/>
                  </a:lnTo>
                  <a:lnTo>
                    <a:pt x="394970" y="1038859"/>
                  </a:lnTo>
                  <a:lnTo>
                    <a:pt x="419100" y="999489"/>
                  </a:lnTo>
                  <a:lnTo>
                    <a:pt x="445770" y="960119"/>
                  </a:lnTo>
                  <a:lnTo>
                    <a:pt x="499110" y="886459"/>
                  </a:lnTo>
                  <a:lnTo>
                    <a:pt x="554990" y="815339"/>
                  </a:lnTo>
                  <a:lnTo>
                    <a:pt x="584200" y="782319"/>
                  </a:lnTo>
                  <a:lnTo>
                    <a:pt x="613410" y="750569"/>
                  </a:lnTo>
                  <a:lnTo>
                    <a:pt x="643890" y="718819"/>
                  </a:lnTo>
                  <a:lnTo>
                    <a:pt x="704850" y="660400"/>
                  </a:lnTo>
                  <a:lnTo>
                    <a:pt x="736600" y="632459"/>
                  </a:lnTo>
                  <a:lnTo>
                    <a:pt x="768350" y="605789"/>
                  </a:lnTo>
                  <a:lnTo>
                    <a:pt x="800100" y="581659"/>
                  </a:lnTo>
                  <a:lnTo>
                    <a:pt x="833120" y="557529"/>
                  </a:lnTo>
                  <a:lnTo>
                    <a:pt x="866140" y="534669"/>
                  </a:lnTo>
                  <a:lnTo>
                    <a:pt x="899160" y="514350"/>
                  </a:lnTo>
                  <a:lnTo>
                    <a:pt x="933450" y="494029"/>
                  </a:lnTo>
                  <a:lnTo>
                    <a:pt x="967740" y="474979"/>
                  </a:lnTo>
                  <a:lnTo>
                    <a:pt x="1036320" y="441959"/>
                  </a:lnTo>
                  <a:lnTo>
                    <a:pt x="1106170" y="414019"/>
                  </a:lnTo>
                  <a:lnTo>
                    <a:pt x="1177290" y="391159"/>
                  </a:lnTo>
                  <a:lnTo>
                    <a:pt x="1248410" y="374650"/>
                  </a:lnTo>
                  <a:lnTo>
                    <a:pt x="1356360" y="360679"/>
                  </a:lnTo>
                  <a:lnTo>
                    <a:pt x="1393190" y="358139"/>
                  </a:lnTo>
                  <a:lnTo>
                    <a:pt x="1428750" y="358139"/>
                  </a:lnTo>
                  <a:lnTo>
                    <a:pt x="1428750" y="0"/>
                  </a:lnTo>
                  <a:close/>
                </a:path>
                <a:path w="1428750" h="4860290">
                  <a:moveTo>
                    <a:pt x="1070610" y="4145279"/>
                  </a:moveTo>
                  <a:lnTo>
                    <a:pt x="901700" y="4239259"/>
                  </a:lnTo>
                  <a:lnTo>
                    <a:pt x="1149486" y="4239259"/>
                  </a:lnTo>
                  <a:lnTo>
                    <a:pt x="1070610" y="4145279"/>
                  </a:lnTo>
                  <a:close/>
                </a:path>
                <a:path w="1428750" h="4860290">
                  <a:moveTo>
                    <a:pt x="4286" y="2375534"/>
                  </a:moveTo>
                  <a:lnTo>
                    <a:pt x="3810" y="2382519"/>
                  </a:lnTo>
                  <a:lnTo>
                    <a:pt x="2540" y="2438400"/>
                  </a:lnTo>
                  <a:lnTo>
                    <a:pt x="8572" y="2438400"/>
                  </a:lnTo>
                  <a:lnTo>
                    <a:pt x="4286" y="2375534"/>
                  </a:lnTo>
                  <a:close/>
                </a:path>
                <a:path w="1428750" h="4860290">
                  <a:moveTo>
                    <a:pt x="8506" y="2313940"/>
                  </a:moveTo>
                  <a:lnTo>
                    <a:pt x="2540" y="2313940"/>
                  </a:lnTo>
                  <a:lnTo>
                    <a:pt x="3810" y="2368550"/>
                  </a:lnTo>
                  <a:lnTo>
                    <a:pt x="4286" y="2375534"/>
                  </a:lnTo>
                  <a:lnTo>
                    <a:pt x="7620" y="2326640"/>
                  </a:lnTo>
                  <a:lnTo>
                    <a:pt x="8506" y="231394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43880" y="928370"/>
              <a:ext cx="1428750" cy="4930140"/>
            </a:xfrm>
            <a:custGeom>
              <a:avLst/>
              <a:gdLst/>
              <a:ahLst/>
              <a:cxnLst/>
              <a:rect l="l" t="t" r="r" b="b"/>
              <a:pathLst>
                <a:path w="1428750" h="4930140">
                  <a:moveTo>
                    <a:pt x="1428750" y="0"/>
                  </a:moveTo>
                  <a:lnTo>
                    <a:pt x="1356360" y="3809"/>
                  </a:lnTo>
                  <a:lnTo>
                    <a:pt x="1283970" y="11429"/>
                  </a:lnTo>
                  <a:lnTo>
                    <a:pt x="1212850" y="25400"/>
                  </a:lnTo>
                  <a:lnTo>
                    <a:pt x="1177290" y="35559"/>
                  </a:lnTo>
                  <a:lnTo>
                    <a:pt x="1140460" y="45719"/>
                  </a:lnTo>
                  <a:lnTo>
                    <a:pt x="1106170" y="57150"/>
                  </a:lnTo>
                  <a:lnTo>
                    <a:pt x="1070610" y="71119"/>
                  </a:lnTo>
                  <a:lnTo>
                    <a:pt x="1035050" y="85089"/>
                  </a:lnTo>
                  <a:lnTo>
                    <a:pt x="1000760" y="101600"/>
                  </a:lnTo>
                  <a:lnTo>
                    <a:pt x="966470" y="118109"/>
                  </a:lnTo>
                  <a:lnTo>
                    <a:pt x="932179" y="137159"/>
                  </a:lnTo>
                  <a:lnTo>
                    <a:pt x="899160" y="157479"/>
                  </a:lnTo>
                  <a:lnTo>
                    <a:pt x="864870" y="179069"/>
                  </a:lnTo>
                  <a:lnTo>
                    <a:pt x="831850" y="200659"/>
                  </a:lnTo>
                  <a:lnTo>
                    <a:pt x="798830" y="224789"/>
                  </a:lnTo>
                  <a:lnTo>
                    <a:pt x="767080" y="250189"/>
                  </a:lnTo>
                  <a:lnTo>
                    <a:pt x="735330" y="276859"/>
                  </a:lnTo>
                  <a:lnTo>
                    <a:pt x="703580" y="303529"/>
                  </a:lnTo>
                  <a:lnTo>
                    <a:pt x="673100" y="332739"/>
                  </a:lnTo>
                  <a:lnTo>
                    <a:pt x="642620" y="363219"/>
                  </a:lnTo>
                  <a:lnTo>
                    <a:pt x="612140" y="393700"/>
                  </a:lnTo>
                  <a:lnTo>
                    <a:pt x="582930" y="426719"/>
                  </a:lnTo>
                  <a:lnTo>
                    <a:pt x="553720" y="459739"/>
                  </a:lnTo>
                  <a:lnTo>
                    <a:pt x="525780" y="495300"/>
                  </a:lnTo>
                  <a:lnTo>
                    <a:pt x="497840" y="530859"/>
                  </a:lnTo>
                  <a:lnTo>
                    <a:pt x="471170" y="567689"/>
                  </a:lnTo>
                  <a:lnTo>
                    <a:pt x="444500" y="604519"/>
                  </a:lnTo>
                  <a:lnTo>
                    <a:pt x="417830" y="643889"/>
                  </a:lnTo>
                  <a:lnTo>
                    <a:pt x="392430" y="683259"/>
                  </a:lnTo>
                  <a:lnTo>
                    <a:pt x="368300" y="723900"/>
                  </a:lnTo>
                  <a:lnTo>
                    <a:pt x="344170" y="765809"/>
                  </a:lnTo>
                  <a:lnTo>
                    <a:pt x="321310" y="808989"/>
                  </a:lnTo>
                  <a:lnTo>
                    <a:pt x="298450" y="852169"/>
                  </a:lnTo>
                  <a:lnTo>
                    <a:pt x="276860" y="896619"/>
                  </a:lnTo>
                  <a:lnTo>
                    <a:pt x="255270" y="942339"/>
                  </a:lnTo>
                  <a:lnTo>
                    <a:pt x="236220" y="988059"/>
                  </a:lnTo>
                  <a:lnTo>
                    <a:pt x="215900" y="1035050"/>
                  </a:lnTo>
                  <a:lnTo>
                    <a:pt x="196850" y="1082039"/>
                  </a:lnTo>
                  <a:lnTo>
                    <a:pt x="179070" y="1131569"/>
                  </a:lnTo>
                  <a:lnTo>
                    <a:pt x="162560" y="1179829"/>
                  </a:lnTo>
                  <a:lnTo>
                    <a:pt x="146050" y="1229359"/>
                  </a:lnTo>
                  <a:lnTo>
                    <a:pt x="129540" y="1280159"/>
                  </a:lnTo>
                  <a:lnTo>
                    <a:pt x="115570" y="1330959"/>
                  </a:lnTo>
                  <a:lnTo>
                    <a:pt x="101600" y="1381759"/>
                  </a:lnTo>
                  <a:lnTo>
                    <a:pt x="88900" y="1433829"/>
                  </a:lnTo>
                  <a:lnTo>
                    <a:pt x="76200" y="1485900"/>
                  </a:lnTo>
                  <a:lnTo>
                    <a:pt x="64770" y="1539239"/>
                  </a:lnTo>
                  <a:lnTo>
                    <a:pt x="54610" y="1592579"/>
                  </a:lnTo>
                  <a:lnTo>
                    <a:pt x="45720" y="1647189"/>
                  </a:lnTo>
                  <a:lnTo>
                    <a:pt x="36830" y="1700529"/>
                  </a:lnTo>
                  <a:lnTo>
                    <a:pt x="29210" y="1755139"/>
                  </a:lnTo>
                  <a:lnTo>
                    <a:pt x="21590" y="1809750"/>
                  </a:lnTo>
                  <a:lnTo>
                    <a:pt x="16510" y="1864359"/>
                  </a:lnTo>
                  <a:lnTo>
                    <a:pt x="11430" y="1918969"/>
                  </a:lnTo>
                  <a:lnTo>
                    <a:pt x="7620" y="1974850"/>
                  </a:lnTo>
                  <a:lnTo>
                    <a:pt x="3810" y="2030729"/>
                  </a:lnTo>
                  <a:lnTo>
                    <a:pt x="1270" y="2085339"/>
                  </a:lnTo>
                  <a:lnTo>
                    <a:pt x="0" y="2141219"/>
                  </a:lnTo>
                  <a:lnTo>
                    <a:pt x="0" y="2197100"/>
                  </a:lnTo>
                  <a:lnTo>
                    <a:pt x="0" y="2555240"/>
                  </a:lnTo>
                  <a:lnTo>
                    <a:pt x="0" y="2609850"/>
                  </a:lnTo>
                  <a:lnTo>
                    <a:pt x="1270" y="2665729"/>
                  </a:lnTo>
                  <a:lnTo>
                    <a:pt x="3810" y="2721610"/>
                  </a:lnTo>
                  <a:lnTo>
                    <a:pt x="7620" y="2777490"/>
                  </a:lnTo>
                  <a:lnTo>
                    <a:pt x="11430" y="2832099"/>
                  </a:lnTo>
                  <a:lnTo>
                    <a:pt x="16510" y="2887979"/>
                  </a:lnTo>
                  <a:lnTo>
                    <a:pt x="22860" y="2942590"/>
                  </a:lnTo>
                  <a:lnTo>
                    <a:pt x="29210" y="2997199"/>
                  </a:lnTo>
                  <a:lnTo>
                    <a:pt x="36830" y="3051810"/>
                  </a:lnTo>
                  <a:lnTo>
                    <a:pt x="45720" y="3106419"/>
                  </a:lnTo>
                  <a:lnTo>
                    <a:pt x="55880" y="3159760"/>
                  </a:lnTo>
                  <a:lnTo>
                    <a:pt x="66040" y="3213099"/>
                  </a:lnTo>
                  <a:lnTo>
                    <a:pt x="77470" y="3266440"/>
                  </a:lnTo>
                  <a:lnTo>
                    <a:pt x="88900" y="3318509"/>
                  </a:lnTo>
                  <a:lnTo>
                    <a:pt x="101600" y="3370579"/>
                  </a:lnTo>
                  <a:lnTo>
                    <a:pt x="115570" y="3422650"/>
                  </a:lnTo>
                  <a:lnTo>
                    <a:pt x="130810" y="3473450"/>
                  </a:lnTo>
                  <a:lnTo>
                    <a:pt x="146050" y="3522979"/>
                  </a:lnTo>
                  <a:lnTo>
                    <a:pt x="162560" y="3572509"/>
                  </a:lnTo>
                  <a:lnTo>
                    <a:pt x="180340" y="3622040"/>
                  </a:lnTo>
                  <a:lnTo>
                    <a:pt x="198120" y="3670300"/>
                  </a:lnTo>
                  <a:lnTo>
                    <a:pt x="217170" y="3718559"/>
                  </a:lnTo>
                  <a:lnTo>
                    <a:pt x="236220" y="3765550"/>
                  </a:lnTo>
                  <a:lnTo>
                    <a:pt x="256540" y="3811269"/>
                  </a:lnTo>
                  <a:lnTo>
                    <a:pt x="278130" y="3856990"/>
                  </a:lnTo>
                  <a:lnTo>
                    <a:pt x="299720" y="3901440"/>
                  </a:lnTo>
                  <a:lnTo>
                    <a:pt x="322580" y="3944619"/>
                  </a:lnTo>
                  <a:lnTo>
                    <a:pt x="345440" y="3987800"/>
                  </a:lnTo>
                  <a:lnTo>
                    <a:pt x="369570" y="4029709"/>
                  </a:lnTo>
                  <a:lnTo>
                    <a:pt x="394970" y="4070350"/>
                  </a:lnTo>
                  <a:lnTo>
                    <a:pt x="419100" y="4109719"/>
                  </a:lnTo>
                  <a:lnTo>
                    <a:pt x="445770" y="4149090"/>
                  </a:lnTo>
                  <a:lnTo>
                    <a:pt x="472440" y="4185919"/>
                  </a:lnTo>
                  <a:lnTo>
                    <a:pt x="499110" y="4222750"/>
                  </a:lnTo>
                  <a:lnTo>
                    <a:pt x="527050" y="4258309"/>
                  </a:lnTo>
                  <a:lnTo>
                    <a:pt x="556260" y="4293870"/>
                  </a:lnTo>
                  <a:lnTo>
                    <a:pt x="585470" y="4326890"/>
                  </a:lnTo>
                  <a:lnTo>
                    <a:pt x="614680" y="4359909"/>
                  </a:lnTo>
                  <a:lnTo>
                    <a:pt x="645160" y="4390390"/>
                  </a:lnTo>
                  <a:lnTo>
                    <a:pt x="675640" y="4420870"/>
                  </a:lnTo>
                  <a:lnTo>
                    <a:pt x="706120" y="4448809"/>
                  </a:lnTo>
                  <a:lnTo>
                    <a:pt x="737870" y="4476750"/>
                  </a:lnTo>
                  <a:lnTo>
                    <a:pt x="769620" y="4503420"/>
                  </a:lnTo>
                  <a:lnTo>
                    <a:pt x="801370" y="4528820"/>
                  </a:lnTo>
                  <a:lnTo>
                    <a:pt x="834390" y="4551680"/>
                  </a:lnTo>
                  <a:lnTo>
                    <a:pt x="867410" y="4574540"/>
                  </a:lnTo>
                  <a:lnTo>
                    <a:pt x="901700" y="4596130"/>
                  </a:lnTo>
                  <a:lnTo>
                    <a:pt x="1070610" y="4860290"/>
                  </a:lnTo>
                  <a:lnTo>
                    <a:pt x="1428750" y="4572000"/>
                  </a:lnTo>
                  <a:lnTo>
                    <a:pt x="1070610" y="4145279"/>
                  </a:lnTo>
                  <a:lnTo>
                    <a:pt x="901700" y="4239259"/>
                  </a:lnTo>
                  <a:lnTo>
                    <a:pt x="867410" y="4217670"/>
                  </a:lnTo>
                  <a:lnTo>
                    <a:pt x="834390" y="4194809"/>
                  </a:lnTo>
                  <a:lnTo>
                    <a:pt x="801370" y="4171950"/>
                  </a:lnTo>
                  <a:lnTo>
                    <a:pt x="769620" y="4146550"/>
                  </a:lnTo>
                  <a:lnTo>
                    <a:pt x="737870" y="4119879"/>
                  </a:lnTo>
                  <a:lnTo>
                    <a:pt x="706120" y="4091940"/>
                  </a:lnTo>
                  <a:lnTo>
                    <a:pt x="675640" y="4064000"/>
                  </a:lnTo>
                  <a:lnTo>
                    <a:pt x="645160" y="4033519"/>
                  </a:lnTo>
                  <a:lnTo>
                    <a:pt x="614680" y="4003040"/>
                  </a:lnTo>
                  <a:lnTo>
                    <a:pt x="585470" y="3970019"/>
                  </a:lnTo>
                  <a:lnTo>
                    <a:pt x="556260" y="3937000"/>
                  </a:lnTo>
                  <a:lnTo>
                    <a:pt x="528320" y="3902709"/>
                  </a:lnTo>
                  <a:lnTo>
                    <a:pt x="500380" y="3867150"/>
                  </a:lnTo>
                  <a:lnTo>
                    <a:pt x="472440" y="3830319"/>
                  </a:lnTo>
                  <a:lnTo>
                    <a:pt x="447040" y="3792219"/>
                  </a:lnTo>
                  <a:lnTo>
                    <a:pt x="420370" y="3754119"/>
                  </a:lnTo>
                  <a:lnTo>
                    <a:pt x="394970" y="3714750"/>
                  </a:lnTo>
                  <a:lnTo>
                    <a:pt x="370840" y="3672840"/>
                  </a:lnTo>
                  <a:lnTo>
                    <a:pt x="346710" y="3632200"/>
                  </a:lnTo>
                  <a:lnTo>
                    <a:pt x="322580" y="3589019"/>
                  </a:lnTo>
                  <a:lnTo>
                    <a:pt x="300990" y="3545840"/>
                  </a:lnTo>
                  <a:lnTo>
                    <a:pt x="279400" y="3501390"/>
                  </a:lnTo>
                  <a:lnTo>
                    <a:pt x="257810" y="3455669"/>
                  </a:lnTo>
                  <a:lnTo>
                    <a:pt x="237490" y="3409950"/>
                  </a:lnTo>
                  <a:lnTo>
                    <a:pt x="217170" y="3362959"/>
                  </a:lnTo>
                  <a:lnTo>
                    <a:pt x="199390" y="3315969"/>
                  </a:lnTo>
                  <a:lnTo>
                    <a:pt x="180340" y="3267709"/>
                  </a:lnTo>
                  <a:lnTo>
                    <a:pt x="163830" y="3218179"/>
                  </a:lnTo>
                  <a:lnTo>
                    <a:pt x="147320" y="3168649"/>
                  </a:lnTo>
                  <a:lnTo>
                    <a:pt x="132080" y="3119119"/>
                  </a:lnTo>
                  <a:lnTo>
                    <a:pt x="116840" y="3068319"/>
                  </a:lnTo>
                  <a:lnTo>
                    <a:pt x="102870" y="3016249"/>
                  </a:lnTo>
                  <a:lnTo>
                    <a:pt x="90170" y="2964179"/>
                  </a:lnTo>
                  <a:lnTo>
                    <a:pt x="77470" y="2912110"/>
                  </a:lnTo>
                  <a:lnTo>
                    <a:pt x="66040" y="2860040"/>
                  </a:lnTo>
                  <a:lnTo>
                    <a:pt x="55880" y="2806699"/>
                  </a:lnTo>
                  <a:lnTo>
                    <a:pt x="45720" y="2752090"/>
                  </a:lnTo>
                  <a:lnTo>
                    <a:pt x="38100" y="2698749"/>
                  </a:lnTo>
                  <a:lnTo>
                    <a:pt x="29210" y="2644140"/>
                  </a:lnTo>
                  <a:lnTo>
                    <a:pt x="22860" y="2589529"/>
                  </a:lnTo>
                  <a:lnTo>
                    <a:pt x="16510" y="2534919"/>
                  </a:lnTo>
                  <a:lnTo>
                    <a:pt x="11430" y="2480309"/>
                  </a:lnTo>
                  <a:lnTo>
                    <a:pt x="7620" y="2424429"/>
                  </a:lnTo>
                  <a:lnTo>
                    <a:pt x="3810" y="2368550"/>
                  </a:lnTo>
                  <a:lnTo>
                    <a:pt x="2540" y="2313940"/>
                  </a:lnTo>
                  <a:lnTo>
                    <a:pt x="2540" y="2438400"/>
                  </a:lnTo>
                  <a:lnTo>
                    <a:pt x="3810" y="2382519"/>
                  </a:lnTo>
                  <a:lnTo>
                    <a:pt x="7620" y="2326640"/>
                  </a:lnTo>
                  <a:lnTo>
                    <a:pt x="11430" y="2272029"/>
                  </a:lnTo>
                  <a:lnTo>
                    <a:pt x="16510" y="2217419"/>
                  </a:lnTo>
                  <a:lnTo>
                    <a:pt x="22860" y="2162809"/>
                  </a:lnTo>
                  <a:lnTo>
                    <a:pt x="29210" y="2106929"/>
                  </a:lnTo>
                  <a:lnTo>
                    <a:pt x="38100" y="2053589"/>
                  </a:lnTo>
                  <a:lnTo>
                    <a:pt x="45720" y="1998979"/>
                  </a:lnTo>
                  <a:lnTo>
                    <a:pt x="55880" y="1945639"/>
                  </a:lnTo>
                  <a:lnTo>
                    <a:pt x="66040" y="1892300"/>
                  </a:lnTo>
                  <a:lnTo>
                    <a:pt x="77470" y="1840229"/>
                  </a:lnTo>
                  <a:lnTo>
                    <a:pt x="90170" y="1786889"/>
                  </a:lnTo>
                  <a:lnTo>
                    <a:pt x="102870" y="1736089"/>
                  </a:lnTo>
                  <a:lnTo>
                    <a:pt x="116840" y="1684019"/>
                  </a:lnTo>
                  <a:lnTo>
                    <a:pt x="130810" y="1633219"/>
                  </a:lnTo>
                  <a:lnTo>
                    <a:pt x="147320" y="1583689"/>
                  </a:lnTo>
                  <a:lnTo>
                    <a:pt x="163830" y="1534159"/>
                  </a:lnTo>
                  <a:lnTo>
                    <a:pt x="180340" y="1484629"/>
                  </a:lnTo>
                  <a:lnTo>
                    <a:pt x="198120" y="1436369"/>
                  </a:lnTo>
                  <a:lnTo>
                    <a:pt x="217170" y="1389379"/>
                  </a:lnTo>
                  <a:lnTo>
                    <a:pt x="236220" y="1342389"/>
                  </a:lnTo>
                  <a:lnTo>
                    <a:pt x="257810" y="1296669"/>
                  </a:lnTo>
                  <a:lnTo>
                    <a:pt x="278130" y="1250950"/>
                  </a:lnTo>
                  <a:lnTo>
                    <a:pt x="299720" y="1207769"/>
                  </a:lnTo>
                  <a:lnTo>
                    <a:pt x="322580" y="1163319"/>
                  </a:lnTo>
                  <a:lnTo>
                    <a:pt x="345440" y="1121409"/>
                  </a:lnTo>
                  <a:lnTo>
                    <a:pt x="369570" y="1079500"/>
                  </a:lnTo>
                  <a:lnTo>
                    <a:pt x="394970" y="1038859"/>
                  </a:lnTo>
                  <a:lnTo>
                    <a:pt x="419100" y="999489"/>
                  </a:lnTo>
                  <a:lnTo>
                    <a:pt x="445770" y="960119"/>
                  </a:lnTo>
                  <a:lnTo>
                    <a:pt x="472440" y="923289"/>
                  </a:lnTo>
                  <a:lnTo>
                    <a:pt x="499110" y="886459"/>
                  </a:lnTo>
                  <a:lnTo>
                    <a:pt x="527050" y="850900"/>
                  </a:lnTo>
                  <a:lnTo>
                    <a:pt x="554990" y="815339"/>
                  </a:lnTo>
                  <a:lnTo>
                    <a:pt x="584200" y="782319"/>
                  </a:lnTo>
                  <a:lnTo>
                    <a:pt x="613410" y="750569"/>
                  </a:lnTo>
                  <a:lnTo>
                    <a:pt x="643890" y="718819"/>
                  </a:lnTo>
                  <a:lnTo>
                    <a:pt x="674370" y="689609"/>
                  </a:lnTo>
                  <a:lnTo>
                    <a:pt x="704850" y="660400"/>
                  </a:lnTo>
                  <a:lnTo>
                    <a:pt x="736600" y="632459"/>
                  </a:lnTo>
                  <a:lnTo>
                    <a:pt x="768350" y="605789"/>
                  </a:lnTo>
                  <a:lnTo>
                    <a:pt x="800100" y="581659"/>
                  </a:lnTo>
                  <a:lnTo>
                    <a:pt x="833120" y="557529"/>
                  </a:lnTo>
                  <a:lnTo>
                    <a:pt x="866140" y="534669"/>
                  </a:lnTo>
                  <a:lnTo>
                    <a:pt x="899160" y="514350"/>
                  </a:lnTo>
                  <a:lnTo>
                    <a:pt x="933450" y="494029"/>
                  </a:lnTo>
                  <a:lnTo>
                    <a:pt x="967740" y="474979"/>
                  </a:lnTo>
                  <a:lnTo>
                    <a:pt x="1036320" y="441959"/>
                  </a:lnTo>
                  <a:lnTo>
                    <a:pt x="1106170" y="414019"/>
                  </a:lnTo>
                  <a:lnTo>
                    <a:pt x="1141729" y="402589"/>
                  </a:lnTo>
                  <a:lnTo>
                    <a:pt x="1177290" y="391159"/>
                  </a:lnTo>
                  <a:lnTo>
                    <a:pt x="1212850" y="382269"/>
                  </a:lnTo>
                  <a:lnTo>
                    <a:pt x="1248410" y="374650"/>
                  </a:lnTo>
                  <a:lnTo>
                    <a:pt x="1283970" y="368300"/>
                  </a:lnTo>
                  <a:lnTo>
                    <a:pt x="1320800" y="364489"/>
                  </a:lnTo>
                  <a:lnTo>
                    <a:pt x="1356360" y="360679"/>
                  </a:lnTo>
                  <a:lnTo>
                    <a:pt x="1393190" y="358139"/>
                  </a:lnTo>
                  <a:lnTo>
                    <a:pt x="1428750" y="358139"/>
                  </a:lnTo>
                  <a:lnTo>
                    <a:pt x="1428750" y="0"/>
                  </a:lnTo>
                  <a:close/>
                </a:path>
                <a:path w="1428750" h="4930140">
                  <a:moveTo>
                    <a:pt x="0" y="0"/>
                  </a:moveTo>
                  <a:lnTo>
                    <a:pt x="0" y="0"/>
                  </a:lnTo>
                </a:path>
                <a:path w="1428750" h="4930140">
                  <a:moveTo>
                    <a:pt x="1428750" y="4930140"/>
                  </a:moveTo>
                  <a:lnTo>
                    <a:pt x="1428750" y="4930140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43880" y="928370"/>
              <a:ext cx="1428750" cy="2438400"/>
            </a:xfrm>
            <a:custGeom>
              <a:avLst/>
              <a:gdLst/>
              <a:ahLst/>
              <a:cxnLst/>
              <a:rect l="l" t="t" r="r" b="b"/>
              <a:pathLst>
                <a:path w="1428750" h="2438400">
                  <a:moveTo>
                    <a:pt x="1428750" y="0"/>
                  </a:moveTo>
                  <a:lnTo>
                    <a:pt x="1320800" y="6350"/>
                  </a:lnTo>
                  <a:lnTo>
                    <a:pt x="1248410" y="17779"/>
                  </a:lnTo>
                  <a:lnTo>
                    <a:pt x="1177290" y="35559"/>
                  </a:lnTo>
                  <a:lnTo>
                    <a:pt x="1140460" y="45719"/>
                  </a:lnTo>
                  <a:lnTo>
                    <a:pt x="1035050" y="85089"/>
                  </a:lnTo>
                  <a:lnTo>
                    <a:pt x="966470" y="118109"/>
                  </a:lnTo>
                  <a:lnTo>
                    <a:pt x="932179" y="137159"/>
                  </a:lnTo>
                  <a:lnTo>
                    <a:pt x="899160" y="157479"/>
                  </a:lnTo>
                  <a:lnTo>
                    <a:pt x="864870" y="179069"/>
                  </a:lnTo>
                  <a:lnTo>
                    <a:pt x="831850" y="200659"/>
                  </a:lnTo>
                  <a:lnTo>
                    <a:pt x="798830" y="224789"/>
                  </a:lnTo>
                  <a:lnTo>
                    <a:pt x="767080" y="250189"/>
                  </a:lnTo>
                  <a:lnTo>
                    <a:pt x="703580" y="303529"/>
                  </a:lnTo>
                  <a:lnTo>
                    <a:pt x="673100" y="332739"/>
                  </a:lnTo>
                  <a:lnTo>
                    <a:pt x="612140" y="393700"/>
                  </a:lnTo>
                  <a:lnTo>
                    <a:pt x="553720" y="459739"/>
                  </a:lnTo>
                  <a:lnTo>
                    <a:pt x="497840" y="530859"/>
                  </a:lnTo>
                  <a:lnTo>
                    <a:pt x="444500" y="604519"/>
                  </a:lnTo>
                  <a:lnTo>
                    <a:pt x="417830" y="643889"/>
                  </a:lnTo>
                  <a:lnTo>
                    <a:pt x="392430" y="683259"/>
                  </a:lnTo>
                  <a:lnTo>
                    <a:pt x="368300" y="723900"/>
                  </a:lnTo>
                  <a:lnTo>
                    <a:pt x="344170" y="765809"/>
                  </a:lnTo>
                  <a:lnTo>
                    <a:pt x="298450" y="852169"/>
                  </a:lnTo>
                  <a:lnTo>
                    <a:pt x="276860" y="896619"/>
                  </a:lnTo>
                  <a:lnTo>
                    <a:pt x="255270" y="942339"/>
                  </a:lnTo>
                  <a:lnTo>
                    <a:pt x="236220" y="988059"/>
                  </a:lnTo>
                  <a:lnTo>
                    <a:pt x="215900" y="1035050"/>
                  </a:lnTo>
                  <a:lnTo>
                    <a:pt x="196850" y="1082039"/>
                  </a:lnTo>
                  <a:lnTo>
                    <a:pt x="179070" y="1131569"/>
                  </a:lnTo>
                  <a:lnTo>
                    <a:pt x="162560" y="1179829"/>
                  </a:lnTo>
                  <a:lnTo>
                    <a:pt x="146050" y="1229359"/>
                  </a:lnTo>
                  <a:lnTo>
                    <a:pt x="129540" y="1280159"/>
                  </a:lnTo>
                  <a:lnTo>
                    <a:pt x="101600" y="1381759"/>
                  </a:lnTo>
                  <a:lnTo>
                    <a:pt x="76200" y="1485900"/>
                  </a:lnTo>
                  <a:lnTo>
                    <a:pt x="64770" y="1539239"/>
                  </a:lnTo>
                  <a:lnTo>
                    <a:pt x="54610" y="1592579"/>
                  </a:lnTo>
                  <a:lnTo>
                    <a:pt x="36830" y="1700529"/>
                  </a:lnTo>
                  <a:lnTo>
                    <a:pt x="21590" y="1809750"/>
                  </a:lnTo>
                  <a:lnTo>
                    <a:pt x="11430" y="1918969"/>
                  </a:lnTo>
                  <a:lnTo>
                    <a:pt x="3810" y="2030729"/>
                  </a:lnTo>
                  <a:lnTo>
                    <a:pt x="1270" y="2085339"/>
                  </a:lnTo>
                  <a:lnTo>
                    <a:pt x="0" y="2141219"/>
                  </a:lnTo>
                  <a:lnTo>
                    <a:pt x="0" y="2274569"/>
                  </a:lnTo>
                  <a:lnTo>
                    <a:pt x="1270" y="2282190"/>
                  </a:lnTo>
                  <a:lnTo>
                    <a:pt x="1270" y="2306319"/>
                  </a:lnTo>
                  <a:lnTo>
                    <a:pt x="2540" y="2313940"/>
                  </a:lnTo>
                  <a:lnTo>
                    <a:pt x="2540" y="2438400"/>
                  </a:lnTo>
                  <a:lnTo>
                    <a:pt x="3810" y="2382519"/>
                  </a:lnTo>
                  <a:lnTo>
                    <a:pt x="11430" y="2272029"/>
                  </a:lnTo>
                  <a:lnTo>
                    <a:pt x="16510" y="2217419"/>
                  </a:lnTo>
                  <a:lnTo>
                    <a:pt x="29210" y="2106929"/>
                  </a:lnTo>
                  <a:lnTo>
                    <a:pt x="38100" y="2053589"/>
                  </a:lnTo>
                  <a:lnTo>
                    <a:pt x="45720" y="1998979"/>
                  </a:lnTo>
                  <a:lnTo>
                    <a:pt x="66040" y="1892300"/>
                  </a:lnTo>
                  <a:lnTo>
                    <a:pt x="77470" y="1840229"/>
                  </a:lnTo>
                  <a:lnTo>
                    <a:pt x="90170" y="1786889"/>
                  </a:lnTo>
                  <a:lnTo>
                    <a:pt x="102870" y="1736089"/>
                  </a:lnTo>
                  <a:lnTo>
                    <a:pt x="116840" y="1684019"/>
                  </a:lnTo>
                  <a:lnTo>
                    <a:pt x="130810" y="1633219"/>
                  </a:lnTo>
                  <a:lnTo>
                    <a:pt x="180340" y="1484629"/>
                  </a:lnTo>
                  <a:lnTo>
                    <a:pt x="198120" y="1436369"/>
                  </a:lnTo>
                  <a:lnTo>
                    <a:pt x="236220" y="1342389"/>
                  </a:lnTo>
                  <a:lnTo>
                    <a:pt x="257810" y="1296669"/>
                  </a:lnTo>
                  <a:lnTo>
                    <a:pt x="278130" y="1250950"/>
                  </a:lnTo>
                  <a:lnTo>
                    <a:pt x="299720" y="1207769"/>
                  </a:lnTo>
                  <a:lnTo>
                    <a:pt x="322580" y="1163319"/>
                  </a:lnTo>
                  <a:lnTo>
                    <a:pt x="345440" y="1121409"/>
                  </a:lnTo>
                  <a:lnTo>
                    <a:pt x="369570" y="1079500"/>
                  </a:lnTo>
                  <a:lnTo>
                    <a:pt x="394970" y="1038859"/>
                  </a:lnTo>
                  <a:lnTo>
                    <a:pt x="419100" y="999489"/>
                  </a:lnTo>
                  <a:lnTo>
                    <a:pt x="445770" y="960119"/>
                  </a:lnTo>
                  <a:lnTo>
                    <a:pt x="499110" y="886459"/>
                  </a:lnTo>
                  <a:lnTo>
                    <a:pt x="554990" y="815339"/>
                  </a:lnTo>
                  <a:lnTo>
                    <a:pt x="584200" y="782319"/>
                  </a:lnTo>
                  <a:lnTo>
                    <a:pt x="613410" y="750569"/>
                  </a:lnTo>
                  <a:lnTo>
                    <a:pt x="643890" y="718819"/>
                  </a:lnTo>
                  <a:lnTo>
                    <a:pt x="704850" y="660400"/>
                  </a:lnTo>
                  <a:lnTo>
                    <a:pt x="736600" y="632459"/>
                  </a:lnTo>
                  <a:lnTo>
                    <a:pt x="768350" y="605789"/>
                  </a:lnTo>
                  <a:lnTo>
                    <a:pt x="800100" y="581659"/>
                  </a:lnTo>
                  <a:lnTo>
                    <a:pt x="833120" y="557529"/>
                  </a:lnTo>
                  <a:lnTo>
                    <a:pt x="866140" y="534669"/>
                  </a:lnTo>
                  <a:lnTo>
                    <a:pt x="899160" y="514350"/>
                  </a:lnTo>
                  <a:lnTo>
                    <a:pt x="933450" y="494029"/>
                  </a:lnTo>
                  <a:lnTo>
                    <a:pt x="967740" y="474979"/>
                  </a:lnTo>
                  <a:lnTo>
                    <a:pt x="1036320" y="441959"/>
                  </a:lnTo>
                  <a:lnTo>
                    <a:pt x="1106170" y="414019"/>
                  </a:lnTo>
                  <a:lnTo>
                    <a:pt x="1177290" y="391159"/>
                  </a:lnTo>
                  <a:lnTo>
                    <a:pt x="1248410" y="374650"/>
                  </a:lnTo>
                  <a:lnTo>
                    <a:pt x="1356360" y="360679"/>
                  </a:lnTo>
                  <a:lnTo>
                    <a:pt x="1393190" y="358139"/>
                  </a:lnTo>
                  <a:lnTo>
                    <a:pt x="1428750" y="358139"/>
                  </a:lnTo>
                  <a:lnTo>
                    <a:pt x="1428750" y="0"/>
                  </a:lnTo>
                  <a:close/>
                </a:path>
              </a:pathLst>
            </a:custGeom>
            <a:solidFill>
              <a:srgbClr val="829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43880" y="928370"/>
              <a:ext cx="1428750" cy="4930140"/>
            </a:xfrm>
            <a:custGeom>
              <a:avLst/>
              <a:gdLst/>
              <a:ahLst/>
              <a:cxnLst/>
              <a:rect l="l" t="t" r="r" b="b"/>
              <a:pathLst>
                <a:path w="1428750" h="4930140">
                  <a:moveTo>
                    <a:pt x="1428750" y="0"/>
                  </a:moveTo>
                  <a:lnTo>
                    <a:pt x="1356360" y="3809"/>
                  </a:lnTo>
                  <a:lnTo>
                    <a:pt x="1283970" y="11429"/>
                  </a:lnTo>
                  <a:lnTo>
                    <a:pt x="1212850" y="25400"/>
                  </a:lnTo>
                  <a:lnTo>
                    <a:pt x="1177290" y="35559"/>
                  </a:lnTo>
                  <a:lnTo>
                    <a:pt x="1140460" y="45719"/>
                  </a:lnTo>
                  <a:lnTo>
                    <a:pt x="1106170" y="57150"/>
                  </a:lnTo>
                  <a:lnTo>
                    <a:pt x="1070610" y="71119"/>
                  </a:lnTo>
                  <a:lnTo>
                    <a:pt x="1035050" y="85089"/>
                  </a:lnTo>
                  <a:lnTo>
                    <a:pt x="1000760" y="101600"/>
                  </a:lnTo>
                  <a:lnTo>
                    <a:pt x="966470" y="118109"/>
                  </a:lnTo>
                  <a:lnTo>
                    <a:pt x="932179" y="137159"/>
                  </a:lnTo>
                  <a:lnTo>
                    <a:pt x="899160" y="157479"/>
                  </a:lnTo>
                  <a:lnTo>
                    <a:pt x="864870" y="179069"/>
                  </a:lnTo>
                  <a:lnTo>
                    <a:pt x="831850" y="200659"/>
                  </a:lnTo>
                  <a:lnTo>
                    <a:pt x="798830" y="224789"/>
                  </a:lnTo>
                  <a:lnTo>
                    <a:pt x="767080" y="250189"/>
                  </a:lnTo>
                  <a:lnTo>
                    <a:pt x="735330" y="276859"/>
                  </a:lnTo>
                  <a:lnTo>
                    <a:pt x="703580" y="303529"/>
                  </a:lnTo>
                  <a:lnTo>
                    <a:pt x="673100" y="332739"/>
                  </a:lnTo>
                  <a:lnTo>
                    <a:pt x="642620" y="363219"/>
                  </a:lnTo>
                  <a:lnTo>
                    <a:pt x="612140" y="393700"/>
                  </a:lnTo>
                  <a:lnTo>
                    <a:pt x="582930" y="426719"/>
                  </a:lnTo>
                  <a:lnTo>
                    <a:pt x="553720" y="459739"/>
                  </a:lnTo>
                  <a:lnTo>
                    <a:pt x="525780" y="495300"/>
                  </a:lnTo>
                  <a:lnTo>
                    <a:pt x="497840" y="530859"/>
                  </a:lnTo>
                  <a:lnTo>
                    <a:pt x="471170" y="567689"/>
                  </a:lnTo>
                  <a:lnTo>
                    <a:pt x="444500" y="604519"/>
                  </a:lnTo>
                  <a:lnTo>
                    <a:pt x="417830" y="643889"/>
                  </a:lnTo>
                  <a:lnTo>
                    <a:pt x="392430" y="683259"/>
                  </a:lnTo>
                  <a:lnTo>
                    <a:pt x="368300" y="723900"/>
                  </a:lnTo>
                  <a:lnTo>
                    <a:pt x="344170" y="765809"/>
                  </a:lnTo>
                  <a:lnTo>
                    <a:pt x="321310" y="808989"/>
                  </a:lnTo>
                  <a:lnTo>
                    <a:pt x="298450" y="852169"/>
                  </a:lnTo>
                  <a:lnTo>
                    <a:pt x="276860" y="896619"/>
                  </a:lnTo>
                  <a:lnTo>
                    <a:pt x="255270" y="942339"/>
                  </a:lnTo>
                  <a:lnTo>
                    <a:pt x="236220" y="988059"/>
                  </a:lnTo>
                  <a:lnTo>
                    <a:pt x="215900" y="1035050"/>
                  </a:lnTo>
                  <a:lnTo>
                    <a:pt x="196850" y="1082039"/>
                  </a:lnTo>
                  <a:lnTo>
                    <a:pt x="179070" y="1131569"/>
                  </a:lnTo>
                  <a:lnTo>
                    <a:pt x="162560" y="1179829"/>
                  </a:lnTo>
                  <a:lnTo>
                    <a:pt x="146050" y="1229359"/>
                  </a:lnTo>
                  <a:lnTo>
                    <a:pt x="129540" y="1280159"/>
                  </a:lnTo>
                  <a:lnTo>
                    <a:pt x="115570" y="1330959"/>
                  </a:lnTo>
                  <a:lnTo>
                    <a:pt x="101600" y="1381759"/>
                  </a:lnTo>
                  <a:lnTo>
                    <a:pt x="88900" y="1433829"/>
                  </a:lnTo>
                  <a:lnTo>
                    <a:pt x="76200" y="1485900"/>
                  </a:lnTo>
                  <a:lnTo>
                    <a:pt x="64770" y="1539239"/>
                  </a:lnTo>
                  <a:lnTo>
                    <a:pt x="54610" y="1592579"/>
                  </a:lnTo>
                  <a:lnTo>
                    <a:pt x="45720" y="1647189"/>
                  </a:lnTo>
                  <a:lnTo>
                    <a:pt x="36830" y="1700529"/>
                  </a:lnTo>
                  <a:lnTo>
                    <a:pt x="29210" y="1755139"/>
                  </a:lnTo>
                  <a:lnTo>
                    <a:pt x="21590" y="1809750"/>
                  </a:lnTo>
                  <a:lnTo>
                    <a:pt x="16510" y="1864359"/>
                  </a:lnTo>
                  <a:lnTo>
                    <a:pt x="11430" y="1918969"/>
                  </a:lnTo>
                  <a:lnTo>
                    <a:pt x="7620" y="1974850"/>
                  </a:lnTo>
                  <a:lnTo>
                    <a:pt x="3810" y="2030729"/>
                  </a:lnTo>
                  <a:lnTo>
                    <a:pt x="1270" y="2085339"/>
                  </a:lnTo>
                  <a:lnTo>
                    <a:pt x="0" y="2141219"/>
                  </a:lnTo>
                  <a:lnTo>
                    <a:pt x="0" y="2197100"/>
                  </a:lnTo>
                  <a:lnTo>
                    <a:pt x="0" y="2197100"/>
                  </a:lnTo>
                  <a:lnTo>
                    <a:pt x="0" y="2274569"/>
                  </a:lnTo>
                  <a:lnTo>
                    <a:pt x="1270" y="2282190"/>
                  </a:lnTo>
                  <a:lnTo>
                    <a:pt x="1270" y="2289809"/>
                  </a:lnTo>
                  <a:lnTo>
                    <a:pt x="1270" y="2297429"/>
                  </a:lnTo>
                  <a:lnTo>
                    <a:pt x="1270" y="2306319"/>
                  </a:lnTo>
                  <a:lnTo>
                    <a:pt x="2540" y="2313940"/>
                  </a:lnTo>
                  <a:lnTo>
                    <a:pt x="2540" y="2438400"/>
                  </a:lnTo>
                  <a:lnTo>
                    <a:pt x="3810" y="2382519"/>
                  </a:lnTo>
                  <a:lnTo>
                    <a:pt x="7620" y="2326640"/>
                  </a:lnTo>
                  <a:lnTo>
                    <a:pt x="11430" y="2272029"/>
                  </a:lnTo>
                  <a:lnTo>
                    <a:pt x="16510" y="2217419"/>
                  </a:lnTo>
                  <a:lnTo>
                    <a:pt x="22860" y="2162809"/>
                  </a:lnTo>
                  <a:lnTo>
                    <a:pt x="29210" y="2106929"/>
                  </a:lnTo>
                  <a:lnTo>
                    <a:pt x="38100" y="2053589"/>
                  </a:lnTo>
                  <a:lnTo>
                    <a:pt x="45720" y="1998979"/>
                  </a:lnTo>
                  <a:lnTo>
                    <a:pt x="55880" y="1945639"/>
                  </a:lnTo>
                  <a:lnTo>
                    <a:pt x="66040" y="1892300"/>
                  </a:lnTo>
                  <a:lnTo>
                    <a:pt x="77470" y="1840229"/>
                  </a:lnTo>
                  <a:lnTo>
                    <a:pt x="90170" y="1786889"/>
                  </a:lnTo>
                  <a:lnTo>
                    <a:pt x="102870" y="1736089"/>
                  </a:lnTo>
                  <a:lnTo>
                    <a:pt x="116840" y="1684019"/>
                  </a:lnTo>
                  <a:lnTo>
                    <a:pt x="130810" y="1633219"/>
                  </a:lnTo>
                  <a:lnTo>
                    <a:pt x="147320" y="1583689"/>
                  </a:lnTo>
                  <a:lnTo>
                    <a:pt x="163830" y="1534159"/>
                  </a:lnTo>
                  <a:lnTo>
                    <a:pt x="180340" y="1484629"/>
                  </a:lnTo>
                  <a:lnTo>
                    <a:pt x="198120" y="1436369"/>
                  </a:lnTo>
                  <a:lnTo>
                    <a:pt x="217170" y="1389379"/>
                  </a:lnTo>
                  <a:lnTo>
                    <a:pt x="236220" y="1342389"/>
                  </a:lnTo>
                  <a:lnTo>
                    <a:pt x="257810" y="1296669"/>
                  </a:lnTo>
                  <a:lnTo>
                    <a:pt x="278130" y="1250950"/>
                  </a:lnTo>
                  <a:lnTo>
                    <a:pt x="299720" y="1207769"/>
                  </a:lnTo>
                  <a:lnTo>
                    <a:pt x="322580" y="1163319"/>
                  </a:lnTo>
                  <a:lnTo>
                    <a:pt x="345440" y="1121409"/>
                  </a:lnTo>
                  <a:lnTo>
                    <a:pt x="369570" y="1079500"/>
                  </a:lnTo>
                  <a:lnTo>
                    <a:pt x="394970" y="1038859"/>
                  </a:lnTo>
                  <a:lnTo>
                    <a:pt x="419100" y="999489"/>
                  </a:lnTo>
                  <a:lnTo>
                    <a:pt x="445770" y="960119"/>
                  </a:lnTo>
                  <a:lnTo>
                    <a:pt x="472440" y="923289"/>
                  </a:lnTo>
                  <a:lnTo>
                    <a:pt x="499110" y="886459"/>
                  </a:lnTo>
                  <a:lnTo>
                    <a:pt x="527050" y="850900"/>
                  </a:lnTo>
                  <a:lnTo>
                    <a:pt x="554990" y="815339"/>
                  </a:lnTo>
                  <a:lnTo>
                    <a:pt x="584200" y="782319"/>
                  </a:lnTo>
                  <a:lnTo>
                    <a:pt x="613410" y="750569"/>
                  </a:lnTo>
                  <a:lnTo>
                    <a:pt x="643890" y="718819"/>
                  </a:lnTo>
                  <a:lnTo>
                    <a:pt x="674370" y="689609"/>
                  </a:lnTo>
                  <a:lnTo>
                    <a:pt x="704850" y="660400"/>
                  </a:lnTo>
                  <a:lnTo>
                    <a:pt x="736600" y="632459"/>
                  </a:lnTo>
                  <a:lnTo>
                    <a:pt x="768350" y="605789"/>
                  </a:lnTo>
                  <a:lnTo>
                    <a:pt x="800100" y="581659"/>
                  </a:lnTo>
                  <a:lnTo>
                    <a:pt x="833120" y="557529"/>
                  </a:lnTo>
                  <a:lnTo>
                    <a:pt x="866140" y="534669"/>
                  </a:lnTo>
                  <a:lnTo>
                    <a:pt x="899160" y="514350"/>
                  </a:lnTo>
                  <a:lnTo>
                    <a:pt x="933450" y="494029"/>
                  </a:lnTo>
                  <a:lnTo>
                    <a:pt x="967740" y="474979"/>
                  </a:lnTo>
                  <a:lnTo>
                    <a:pt x="1036320" y="441959"/>
                  </a:lnTo>
                  <a:lnTo>
                    <a:pt x="1106170" y="414019"/>
                  </a:lnTo>
                  <a:lnTo>
                    <a:pt x="1141729" y="402589"/>
                  </a:lnTo>
                  <a:lnTo>
                    <a:pt x="1177290" y="391159"/>
                  </a:lnTo>
                  <a:lnTo>
                    <a:pt x="1212850" y="382269"/>
                  </a:lnTo>
                  <a:lnTo>
                    <a:pt x="1248410" y="374650"/>
                  </a:lnTo>
                  <a:lnTo>
                    <a:pt x="1283970" y="368300"/>
                  </a:lnTo>
                  <a:lnTo>
                    <a:pt x="1320800" y="364489"/>
                  </a:lnTo>
                  <a:lnTo>
                    <a:pt x="1356360" y="360679"/>
                  </a:lnTo>
                  <a:lnTo>
                    <a:pt x="1393190" y="358139"/>
                  </a:lnTo>
                  <a:lnTo>
                    <a:pt x="1428750" y="358139"/>
                  </a:lnTo>
                  <a:lnTo>
                    <a:pt x="1428750" y="0"/>
                  </a:lnTo>
                  <a:close/>
                </a:path>
                <a:path w="1428750" h="4930140">
                  <a:moveTo>
                    <a:pt x="0" y="0"/>
                  </a:moveTo>
                  <a:lnTo>
                    <a:pt x="0" y="0"/>
                  </a:lnTo>
                </a:path>
                <a:path w="1428750" h="4930140">
                  <a:moveTo>
                    <a:pt x="1428750" y="4930140"/>
                  </a:moveTo>
                  <a:lnTo>
                    <a:pt x="1428750" y="4930140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486650" y="5320029"/>
            <a:ext cx="15881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Pteridophyta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150100" y="819150"/>
            <a:ext cx="17849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30707"/>
                </a:solidFill>
                <a:latin typeface="Times New Roman"/>
                <a:cs typeface="Times New Roman"/>
              </a:rPr>
              <a:t>Sph</a:t>
            </a:r>
            <a:r>
              <a:rPr sz="2400" b="1" dirty="0">
                <a:solidFill>
                  <a:srgbClr val="030707"/>
                </a:solidFill>
                <a:latin typeface="Times New Roman"/>
                <a:cs typeface="Times New Roman"/>
              </a:rPr>
              <a:t>e</a:t>
            </a:r>
            <a:r>
              <a:rPr sz="2400" b="1" spc="-5" dirty="0">
                <a:solidFill>
                  <a:srgbClr val="030707"/>
                </a:solidFill>
                <a:latin typeface="Times New Roman"/>
                <a:cs typeface="Times New Roman"/>
              </a:rPr>
              <a:t>n</a:t>
            </a:r>
            <a:r>
              <a:rPr sz="2400" b="1" dirty="0">
                <a:solidFill>
                  <a:srgbClr val="030707"/>
                </a:solidFill>
                <a:latin typeface="Times New Roman"/>
                <a:cs typeface="Times New Roman"/>
              </a:rPr>
              <a:t>o</a:t>
            </a:r>
            <a:r>
              <a:rPr sz="2400" b="1" spc="-5" dirty="0">
                <a:solidFill>
                  <a:srgbClr val="030707"/>
                </a:solidFill>
                <a:latin typeface="Times New Roman"/>
                <a:cs typeface="Times New Roman"/>
              </a:rPr>
              <a:t>p</a:t>
            </a:r>
            <a:r>
              <a:rPr sz="2400" b="1" dirty="0">
                <a:solidFill>
                  <a:srgbClr val="030707"/>
                </a:solidFill>
                <a:latin typeface="Times New Roman"/>
                <a:cs typeface="Times New Roman"/>
              </a:rPr>
              <a:t>si</a:t>
            </a:r>
            <a:r>
              <a:rPr sz="2400" b="1" spc="-5" dirty="0">
                <a:solidFill>
                  <a:srgbClr val="030707"/>
                </a:solidFill>
                <a:latin typeface="Times New Roman"/>
                <a:cs typeface="Times New Roman"/>
              </a:rPr>
              <a:t>d</a:t>
            </a:r>
            <a:r>
              <a:rPr sz="2400" b="1" dirty="0">
                <a:solidFill>
                  <a:srgbClr val="030707"/>
                </a:solidFill>
                <a:latin typeface="Times New Roman"/>
                <a:cs typeface="Times New Roman"/>
              </a:rPr>
              <a:t>a-  </a:t>
            </a:r>
            <a:r>
              <a:rPr sz="2400" b="1" spc="-5" dirty="0">
                <a:solidFill>
                  <a:srgbClr val="030707"/>
                </a:solidFill>
                <a:latin typeface="Times New Roman"/>
                <a:cs typeface="Times New Roman"/>
              </a:rPr>
              <a:t>Articulatae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100" y="1819909"/>
            <a:ext cx="15849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030707"/>
                </a:solidFill>
                <a:latin typeface="Times New Roman"/>
                <a:cs typeface="Times New Roman"/>
              </a:rPr>
              <a:t>L</a:t>
            </a:r>
            <a:r>
              <a:rPr sz="2800" b="1" dirty="0">
                <a:solidFill>
                  <a:srgbClr val="030707"/>
                </a:solidFill>
                <a:latin typeface="Times New Roman"/>
                <a:cs typeface="Times New Roman"/>
              </a:rPr>
              <a:t>y</a:t>
            </a:r>
            <a:r>
              <a:rPr sz="2800" b="1" spc="-15" dirty="0">
                <a:solidFill>
                  <a:srgbClr val="030707"/>
                </a:solidFill>
                <a:latin typeface="Times New Roman"/>
                <a:cs typeface="Times New Roman"/>
              </a:rPr>
              <a:t>c</a:t>
            </a:r>
            <a:r>
              <a:rPr sz="2800" b="1" spc="5" dirty="0">
                <a:solidFill>
                  <a:srgbClr val="030707"/>
                </a:solidFill>
                <a:latin typeface="Times New Roman"/>
                <a:cs typeface="Times New Roman"/>
              </a:rPr>
              <a:t>o</a:t>
            </a:r>
            <a:r>
              <a:rPr sz="2800" b="1" dirty="0">
                <a:solidFill>
                  <a:srgbClr val="030707"/>
                </a:solidFill>
                <a:latin typeface="Times New Roman"/>
                <a:cs typeface="Times New Roman"/>
              </a:rPr>
              <a:t>psida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47900" y="1819909"/>
            <a:ext cx="3199130" cy="1915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Isotales,</a:t>
            </a:r>
            <a:endParaRPr sz="2800">
              <a:latin typeface="Times New Roman"/>
              <a:cs typeface="Times New Roman"/>
            </a:endParaRPr>
          </a:p>
          <a:p>
            <a:pPr marL="927100" marR="508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Pleuromeiles, 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Le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id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rale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, 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Selaginellales,  Lycopodials.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639207" y="923697"/>
            <a:ext cx="1438275" cy="4939665"/>
            <a:chOff x="5639207" y="923697"/>
            <a:chExt cx="1438275" cy="4939665"/>
          </a:xfrm>
        </p:grpSpPr>
        <p:sp>
          <p:nvSpPr>
            <p:cNvPr id="5" name="object 5"/>
            <p:cNvSpPr/>
            <p:nvPr/>
          </p:nvSpPr>
          <p:spPr>
            <a:xfrm>
              <a:off x="5643880" y="928370"/>
              <a:ext cx="1428750" cy="4860290"/>
            </a:xfrm>
            <a:custGeom>
              <a:avLst/>
              <a:gdLst/>
              <a:ahLst/>
              <a:cxnLst/>
              <a:rect l="l" t="t" r="r" b="b"/>
              <a:pathLst>
                <a:path w="1428750" h="4860290">
                  <a:moveTo>
                    <a:pt x="1428750" y="0"/>
                  </a:moveTo>
                  <a:lnTo>
                    <a:pt x="1320800" y="6350"/>
                  </a:lnTo>
                  <a:lnTo>
                    <a:pt x="1248410" y="17779"/>
                  </a:lnTo>
                  <a:lnTo>
                    <a:pt x="1140460" y="45719"/>
                  </a:lnTo>
                  <a:lnTo>
                    <a:pt x="1035050" y="85089"/>
                  </a:lnTo>
                  <a:lnTo>
                    <a:pt x="966470" y="118109"/>
                  </a:lnTo>
                  <a:lnTo>
                    <a:pt x="932179" y="137159"/>
                  </a:lnTo>
                  <a:lnTo>
                    <a:pt x="899160" y="157479"/>
                  </a:lnTo>
                  <a:lnTo>
                    <a:pt x="864870" y="179069"/>
                  </a:lnTo>
                  <a:lnTo>
                    <a:pt x="831850" y="200659"/>
                  </a:lnTo>
                  <a:lnTo>
                    <a:pt x="798830" y="224789"/>
                  </a:lnTo>
                  <a:lnTo>
                    <a:pt x="767080" y="250189"/>
                  </a:lnTo>
                  <a:lnTo>
                    <a:pt x="703580" y="303529"/>
                  </a:lnTo>
                  <a:lnTo>
                    <a:pt x="673100" y="332739"/>
                  </a:lnTo>
                  <a:lnTo>
                    <a:pt x="612140" y="393700"/>
                  </a:lnTo>
                  <a:lnTo>
                    <a:pt x="553720" y="459739"/>
                  </a:lnTo>
                  <a:lnTo>
                    <a:pt x="497840" y="530859"/>
                  </a:lnTo>
                  <a:lnTo>
                    <a:pt x="444500" y="604519"/>
                  </a:lnTo>
                  <a:lnTo>
                    <a:pt x="417830" y="643889"/>
                  </a:lnTo>
                  <a:lnTo>
                    <a:pt x="392430" y="683259"/>
                  </a:lnTo>
                  <a:lnTo>
                    <a:pt x="368300" y="723900"/>
                  </a:lnTo>
                  <a:lnTo>
                    <a:pt x="344170" y="765809"/>
                  </a:lnTo>
                  <a:lnTo>
                    <a:pt x="298450" y="852169"/>
                  </a:lnTo>
                  <a:lnTo>
                    <a:pt x="276860" y="896619"/>
                  </a:lnTo>
                  <a:lnTo>
                    <a:pt x="255270" y="942339"/>
                  </a:lnTo>
                  <a:lnTo>
                    <a:pt x="236220" y="988059"/>
                  </a:lnTo>
                  <a:lnTo>
                    <a:pt x="215900" y="1035050"/>
                  </a:lnTo>
                  <a:lnTo>
                    <a:pt x="196850" y="1082039"/>
                  </a:lnTo>
                  <a:lnTo>
                    <a:pt x="179070" y="1131569"/>
                  </a:lnTo>
                  <a:lnTo>
                    <a:pt x="162560" y="1179829"/>
                  </a:lnTo>
                  <a:lnTo>
                    <a:pt x="146050" y="1229359"/>
                  </a:lnTo>
                  <a:lnTo>
                    <a:pt x="129540" y="1280159"/>
                  </a:lnTo>
                  <a:lnTo>
                    <a:pt x="101600" y="1381759"/>
                  </a:lnTo>
                  <a:lnTo>
                    <a:pt x="76200" y="1485900"/>
                  </a:lnTo>
                  <a:lnTo>
                    <a:pt x="64770" y="1539239"/>
                  </a:lnTo>
                  <a:lnTo>
                    <a:pt x="54610" y="1592579"/>
                  </a:lnTo>
                  <a:lnTo>
                    <a:pt x="45720" y="1647189"/>
                  </a:lnTo>
                  <a:lnTo>
                    <a:pt x="36830" y="1700529"/>
                  </a:lnTo>
                  <a:lnTo>
                    <a:pt x="21590" y="1809750"/>
                  </a:lnTo>
                  <a:lnTo>
                    <a:pt x="11430" y="1918969"/>
                  </a:lnTo>
                  <a:lnTo>
                    <a:pt x="3810" y="2030729"/>
                  </a:lnTo>
                  <a:lnTo>
                    <a:pt x="1270" y="2085339"/>
                  </a:lnTo>
                  <a:lnTo>
                    <a:pt x="0" y="2141219"/>
                  </a:lnTo>
                  <a:lnTo>
                    <a:pt x="0" y="2609850"/>
                  </a:lnTo>
                  <a:lnTo>
                    <a:pt x="1270" y="2665729"/>
                  </a:lnTo>
                  <a:lnTo>
                    <a:pt x="3810" y="2721610"/>
                  </a:lnTo>
                  <a:lnTo>
                    <a:pt x="7620" y="2777490"/>
                  </a:lnTo>
                  <a:lnTo>
                    <a:pt x="11430" y="2832099"/>
                  </a:lnTo>
                  <a:lnTo>
                    <a:pt x="16510" y="2887979"/>
                  </a:lnTo>
                  <a:lnTo>
                    <a:pt x="29210" y="2997199"/>
                  </a:lnTo>
                  <a:lnTo>
                    <a:pt x="36830" y="3051810"/>
                  </a:lnTo>
                  <a:lnTo>
                    <a:pt x="45720" y="3106419"/>
                  </a:lnTo>
                  <a:lnTo>
                    <a:pt x="66040" y="3213099"/>
                  </a:lnTo>
                  <a:lnTo>
                    <a:pt x="77470" y="3266440"/>
                  </a:lnTo>
                  <a:lnTo>
                    <a:pt x="88900" y="3318509"/>
                  </a:lnTo>
                  <a:lnTo>
                    <a:pt x="101600" y="3370579"/>
                  </a:lnTo>
                  <a:lnTo>
                    <a:pt x="115570" y="3422650"/>
                  </a:lnTo>
                  <a:lnTo>
                    <a:pt x="130810" y="3473450"/>
                  </a:lnTo>
                  <a:lnTo>
                    <a:pt x="146050" y="3522979"/>
                  </a:lnTo>
                  <a:lnTo>
                    <a:pt x="162560" y="3572509"/>
                  </a:lnTo>
                  <a:lnTo>
                    <a:pt x="180340" y="3622040"/>
                  </a:lnTo>
                  <a:lnTo>
                    <a:pt x="198120" y="3670300"/>
                  </a:lnTo>
                  <a:lnTo>
                    <a:pt x="217170" y="3718559"/>
                  </a:lnTo>
                  <a:lnTo>
                    <a:pt x="236220" y="3765550"/>
                  </a:lnTo>
                  <a:lnTo>
                    <a:pt x="256540" y="3811269"/>
                  </a:lnTo>
                  <a:lnTo>
                    <a:pt x="278130" y="3856990"/>
                  </a:lnTo>
                  <a:lnTo>
                    <a:pt x="299720" y="3901440"/>
                  </a:lnTo>
                  <a:lnTo>
                    <a:pt x="345440" y="3987800"/>
                  </a:lnTo>
                  <a:lnTo>
                    <a:pt x="369570" y="4029709"/>
                  </a:lnTo>
                  <a:lnTo>
                    <a:pt x="394970" y="4070350"/>
                  </a:lnTo>
                  <a:lnTo>
                    <a:pt x="419100" y="4109719"/>
                  </a:lnTo>
                  <a:lnTo>
                    <a:pt x="445770" y="4149090"/>
                  </a:lnTo>
                  <a:lnTo>
                    <a:pt x="499110" y="4222750"/>
                  </a:lnTo>
                  <a:lnTo>
                    <a:pt x="527050" y="4258309"/>
                  </a:lnTo>
                  <a:lnTo>
                    <a:pt x="556260" y="4293870"/>
                  </a:lnTo>
                  <a:lnTo>
                    <a:pt x="614680" y="4359909"/>
                  </a:lnTo>
                  <a:lnTo>
                    <a:pt x="675640" y="4420870"/>
                  </a:lnTo>
                  <a:lnTo>
                    <a:pt x="706120" y="4448809"/>
                  </a:lnTo>
                  <a:lnTo>
                    <a:pt x="737870" y="4476750"/>
                  </a:lnTo>
                  <a:lnTo>
                    <a:pt x="769620" y="4503420"/>
                  </a:lnTo>
                  <a:lnTo>
                    <a:pt x="801370" y="4528820"/>
                  </a:lnTo>
                  <a:lnTo>
                    <a:pt x="867410" y="4574540"/>
                  </a:lnTo>
                  <a:lnTo>
                    <a:pt x="901700" y="4596130"/>
                  </a:lnTo>
                  <a:lnTo>
                    <a:pt x="1070610" y="4860290"/>
                  </a:lnTo>
                  <a:lnTo>
                    <a:pt x="1428750" y="4572000"/>
                  </a:lnTo>
                  <a:lnTo>
                    <a:pt x="1149486" y="4239259"/>
                  </a:lnTo>
                  <a:lnTo>
                    <a:pt x="901700" y="4239259"/>
                  </a:lnTo>
                  <a:lnTo>
                    <a:pt x="867410" y="4217670"/>
                  </a:lnTo>
                  <a:lnTo>
                    <a:pt x="801370" y="4171950"/>
                  </a:lnTo>
                  <a:lnTo>
                    <a:pt x="769620" y="4146550"/>
                  </a:lnTo>
                  <a:lnTo>
                    <a:pt x="737870" y="4119879"/>
                  </a:lnTo>
                  <a:lnTo>
                    <a:pt x="706120" y="4091940"/>
                  </a:lnTo>
                  <a:lnTo>
                    <a:pt x="675640" y="4064000"/>
                  </a:lnTo>
                  <a:lnTo>
                    <a:pt x="614680" y="4003040"/>
                  </a:lnTo>
                  <a:lnTo>
                    <a:pt x="556260" y="3937000"/>
                  </a:lnTo>
                  <a:lnTo>
                    <a:pt x="528320" y="3902709"/>
                  </a:lnTo>
                  <a:lnTo>
                    <a:pt x="500380" y="3867150"/>
                  </a:lnTo>
                  <a:lnTo>
                    <a:pt x="472440" y="3830319"/>
                  </a:lnTo>
                  <a:lnTo>
                    <a:pt x="447040" y="3792219"/>
                  </a:lnTo>
                  <a:lnTo>
                    <a:pt x="420370" y="3754119"/>
                  </a:lnTo>
                  <a:lnTo>
                    <a:pt x="394970" y="3714750"/>
                  </a:lnTo>
                  <a:lnTo>
                    <a:pt x="370840" y="3672840"/>
                  </a:lnTo>
                  <a:lnTo>
                    <a:pt x="346710" y="3632200"/>
                  </a:lnTo>
                  <a:lnTo>
                    <a:pt x="322580" y="3589019"/>
                  </a:lnTo>
                  <a:lnTo>
                    <a:pt x="300990" y="3545840"/>
                  </a:lnTo>
                  <a:lnTo>
                    <a:pt x="279400" y="3501390"/>
                  </a:lnTo>
                  <a:lnTo>
                    <a:pt x="257810" y="3455669"/>
                  </a:lnTo>
                  <a:lnTo>
                    <a:pt x="237490" y="3409950"/>
                  </a:lnTo>
                  <a:lnTo>
                    <a:pt x="217170" y="3362959"/>
                  </a:lnTo>
                  <a:lnTo>
                    <a:pt x="199390" y="3315969"/>
                  </a:lnTo>
                  <a:lnTo>
                    <a:pt x="180340" y="3267709"/>
                  </a:lnTo>
                  <a:lnTo>
                    <a:pt x="147320" y="3168649"/>
                  </a:lnTo>
                  <a:lnTo>
                    <a:pt x="132080" y="3119119"/>
                  </a:lnTo>
                  <a:lnTo>
                    <a:pt x="116840" y="3068319"/>
                  </a:lnTo>
                  <a:lnTo>
                    <a:pt x="102870" y="3016249"/>
                  </a:lnTo>
                  <a:lnTo>
                    <a:pt x="77470" y="2912110"/>
                  </a:lnTo>
                  <a:lnTo>
                    <a:pt x="66040" y="2860040"/>
                  </a:lnTo>
                  <a:lnTo>
                    <a:pt x="55880" y="2806699"/>
                  </a:lnTo>
                  <a:lnTo>
                    <a:pt x="45720" y="2752090"/>
                  </a:lnTo>
                  <a:lnTo>
                    <a:pt x="38100" y="2698749"/>
                  </a:lnTo>
                  <a:lnTo>
                    <a:pt x="29210" y="2644140"/>
                  </a:lnTo>
                  <a:lnTo>
                    <a:pt x="16510" y="2534919"/>
                  </a:lnTo>
                  <a:lnTo>
                    <a:pt x="11430" y="2480309"/>
                  </a:lnTo>
                  <a:lnTo>
                    <a:pt x="8572" y="2438400"/>
                  </a:lnTo>
                  <a:lnTo>
                    <a:pt x="2540" y="2438400"/>
                  </a:lnTo>
                  <a:lnTo>
                    <a:pt x="2540" y="2313940"/>
                  </a:lnTo>
                  <a:lnTo>
                    <a:pt x="8506" y="2313940"/>
                  </a:lnTo>
                  <a:lnTo>
                    <a:pt x="11430" y="2272029"/>
                  </a:lnTo>
                  <a:lnTo>
                    <a:pt x="16510" y="2217419"/>
                  </a:lnTo>
                  <a:lnTo>
                    <a:pt x="22860" y="2162809"/>
                  </a:lnTo>
                  <a:lnTo>
                    <a:pt x="29210" y="2106929"/>
                  </a:lnTo>
                  <a:lnTo>
                    <a:pt x="38100" y="2053589"/>
                  </a:lnTo>
                  <a:lnTo>
                    <a:pt x="45720" y="1998979"/>
                  </a:lnTo>
                  <a:lnTo>
                    <a:pt x="66040" y="1892300"/>
                  </a:lnTo>
                  <a:lnTo>
                    <a:pt x="77470" y="1840229"/>
                  </a:lnTo>
                  <a:lnTo>
                    <a:pt x="90170" y="1786889"/>
                  </a:lnTo>
                  <a:lnTo>
                    <a:pt x="102870" y="1736089"/>
                  </a:lnTo>
                  <a:lnTo>
                    <a:pt x="116840" y="1684019"/>
                  </a:lnTo>
                  <a:lnTo>
                    <a:pt x="130810" y="1633219"/>
                  </a:lnTo>
                  <a:lnTo>
                    <a:pt x="180340" y="1484629"/>
                  </a:lnTo>
                  <a:lnTo>
                    <a:pt x="198120" y="1436369"/>
                  </a:lnTo>
                  <a:lnTo>
                    <a:pt x="236220" y="1342389"/>
                  </a:lnTo>
                  <a:lnTo>
                    <a:pt x="257810" y="1296669"/>
                  </a:lnTo>
                  <a:lnTo>
                    <a:pt x="278130" y="1250950"/>
                  </a:lnTo>
                  <a:lnTo>
                    <a:pt x="299720" y="1207769"/>
                  </a:lnTo>
                  <a:lnTo>
                    <a:pt x="322580" y="1163319"/>
                  </a:lnTo>
                  <a:lnTo>
                    <a:pt x="345440" y="1121409"/>
                  </a:lnTo>
                  <a:lnTo>
                    <a:pt x="369570" y="1079500"/>
                  </a:lnTo>
                  <a:lnTo>
                    <a:pt x="394970" y="1038859"/>
                  </a:lnTo>
                  <a:lnTo>
                    <a:pt x="419100" y="999489"/>
                  </a:lnTo>
                  <a:lnTo>
                    <a:pt x="445770" y="960119"/>
                  </a:lnTo>
                  <a:lnTo>
                    <a:pt x="499110" y="886459"/>
                  </a:lnTo>
                  <a:lnTo>
                    <a:pt x="554990" y="815339"/>
                  </a:lnTo>
                  <a:lnTo>
                    <a:pt x="584200" y="782319"/>
                  </a:lnTo>
                  <a:lnTo>
                    <a:pt x="613410" y="750569"/>
                  </a:lnTo>
                  <a:lnTo>
                    <a:pt x="643890" y="718819"/>
                  </a:lnTo>
                  <a:lnTo>
                    <a:pt x="704850" y="660400"/>
                  </a:lnTo>
                  <a:lnTo>
                    <a:pt x="736600" y="632459"/>
                  </a:lnTo>
                  <a:lnTo>
                    <a:pt x="768350" y="605789"/>
                  </a:lnTo>
                  <a:lnTo>
                    <a:pt x="800100" y="581659"/>
                  </a:lnTo>
                  <a:lnTo>
                    <a:pt x="833120" y="557529"/>
                  </a:lnTo>
                  <a:lnTo>
                    <a:pt x="866140" y="534669"/>
                  </a:lnTo>
                  <a:lnTo>
                    <a:pt x="899160" y="514350"/>
                  </a:lnTo>
                  <a:lnTo>
                    <a:pt x="933450" y="494029"/>
                  </a:lnTo>
                  <a:lnTo>
                    <a:pt x="967740" y="474979"/>
                  </a:lnTo>
                  <a:lnTo>
                    <a:pt x="1036320" y="441959"/>
                  </a:lnTo>
                  <a:lnTo>
                    <a:pt x="1106170" y="414019"/>
                  </a:lnTo>
                  <a:lnTo>
                    <a:pt x="1177290" y="391159"/>
                  </a:lnTo>
                  <a:lnTo>
                    <a:pt x="1248410" y="374650"/>
                  </a:lnTo>
                  <a:lnTo>
                    <a:pt x="1356360" y="360679"/>
                  </a:lnTo>
                  <a:lnTo>
                    <a:pt x="1393190" y="358139"/>
                  </a:lnTo>
                  <a:lnTo>
                    <a:pt x="1428750" y="358139"/>
                  </a:lnTo>
                  <a:lnTo>
                    <a:pt x="1428750" y="0"/>
                  </a:lnTo>
                  <a:close/>
                </a:path>
                <a:path w="1428750" h="4860290">
                  <a:moveTo>
                    <a:pt x="1070610" y="4145279"/>
                  </a:moveTo>
                  <a:lnTo>
                    <a:pt x="901700" y="4239259"/>
                  </a:lnTo>
                  <a:lnTo>
                    <a:pt x="1149486" y="4239259"/>
                  </a:lnTo>
                  <a:lnTo>
                    <a:pt x="1070610" y="4145279"/>
                  </a:lnTo>
                  <a:close/>
                </a:path>
                <a:path w="1428750" h="4860290">
                  <a:moveTo>
                    <a:pt x="4286" y="2375534"/>
                  </a:moveTo>
                  <a:lnTo>
                    <a:pt x="3810" y="2382519"/>
                  </a:lnTo>
                  <a:lnTo>
                    <a:pt x="2540" y="2438400"/>
                  </a:lnTo>
                  <a:lnTo>
                    <a:pt x="8572" y="2438400"/>
                  </a:lnTo>
                  <a:lnTo>
                    <a:pt x="4286" y="2375534"/>
                  </a:lnTo>
                  <a:close/>
                </a:path>
                <a:path w="1428750" h="4860290">
                  <a:moveTo>
                    <a:pt x="8506" y="2313940"/>
                  </a:moveTo>
                  <a:lnTo>
                    <a:pt x="2540" y="2313940"/>
                  </a:lnTo>
                  <a:lnTo>
                    <a:pt x="3810" y="2368550"/>
                  </a:lnTo>
                  <a:lnTo>
                    <a:pt x="4286" y="2375534"/>
                  </a:lnTo>
                  <a:lnTo>
                    <a:pt x="7620" y="2326640"/>
                  </a:lnTo>
                  <a:lnTo>
                    <a:pt x="8506" y="231394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43880" y="928370"/>
              <a:ext cx="1428750" cy="4930140"/>
            </a:xfrm>
            <a:custGeom>
              <a:avLst/>
              <a:gdLst/>
              <a:ahLst/>
              <a:cxnLst/>
              <a:rect l="l" t="t" r="r" b="b"/>
              <a:pathLst>
                <a:path w="1428750" h="4930140">
                  <a:moveTo>
                    <a:pt x="1428750" y="0"/>
                  </a:moveTo>
                  <a:lnTo>
                    <a:pt x="1356360" y="3809"/>
                  </a:lnTo>
                  <a:lnTo>
                    <a:pt x="1283970" y="11429"/>
                  </a:lnTo>
                  <a:lnTo>
                    <a:pt x="1212850" y="25400"/>
                  </a:lnTo>
                  <a:lnTo>
                    <a:pt x="1177290" y="35559"/>
                  </a:lnTo>
                  <a:lnTo>
                    <a:pt x="1140460" y="45719"/>
                  </a:lnTo>
                  <a:lnTo>
                    <a:pt x="1106170" y="57150"/>
                  </a:lnTo>
                  <a:lnTo>
                    <a:pt x="1070610" y="71119"/>
                  </a:lnTo>
                  <a:lnTo>
                    <a:pt x="1035050" y="85089"/>
                  </a:lnTo>
                  <a:lnTo>
                    <a:pt x="1000760" y="101600"/>
                  </a:lnTo>
                  <a:lnTo>
                    <a:pt x="966470" y="118109"/>
                  </a:lnTo>
                  <a:lnTo>
                    <a:pt x="932179" y="137159"/>
                  </a:lnTo>
                  <a:lnTo>
                    <a:pt x="899160" y="157479"/>
                  </a:lnTo>
                  <a:lnTo>
                    <a:pt x="864870" y="179069"/>
                  </a:lnTo>
                  <a:lnTo>
                    <a:pt x="831850" y="200659"/>
                  </a:lnTo>
                  <a:lnTo>
                    <a:pt x="798830" y="224789"/>
                  </a:lnTo>
                  <a:lnTo>
                    <a:pt x="767080" y="250189"/>
                  </a:lnTo>
                  <a:lnTo>
                    <a:pt x="735330" y="276859"/>
                  </a:lnTo>
                  <a:lnTo>
                    <a:pt x="703580" y="303529"/>
                  </a:lnTo>
                  <a:lnTo>
                    <a:pt x="673100" y="332739"/>
                  </a:lnTo>
                  <a:lnTo>
                    <a:pt x="642620" y="363219"/>
                  </a:lnTo>
                  <a:lnTo>
                    <a:pt x="612140" y="393700"/>
                  </a:lnTo>
                  <a:lnTo>
                    <a:pt x="582930" y="426719"/>
                  </a:lnTo>
                  <a:lnTo>
                    <a:pt x="553720" y="459739"/>
                  </a:lnTo>
                  <a:lnTo>
                    <a:pt x="525780" y="495300"/>
                  </a:lnTo>
                  <a:lnTo>
                    <a:pt x="497840" y="530859"/>
                  </a:lnTo>
                  <a:lnTo>
                    <a:pt x="471170" y="567689"/>
                  </a:lnTo>
                  <a:lnTo>
                    <a:pt x="444500" y="604519"/>
                  </a:lnTo>
                  <a:lnTo>
                    <a:pt x="417830" y="643889"/>
                  </a:lnTo>
                  <a:lnTo>
                    <a:pt x="392430" y="683259"/>
                  </a:lnTo>
                  <a:lnTo>
                    <a:pt x="368300" y="723900"/>
                  </a:lnTo>
                  <a:lnTo>
                    <a:pt x="344170" y="765809"/>
                  </a:lnTo>
                  <a:lnTo>
                    <a:pt x="321310" y="808989"/>
                  </a:lnTo>
                  <a:lnTo>
                    <a:pt x="298450" y="852169"/>
                  </a:lnTo>
                  <a:lnTo>
                    <a:pt x="276860" y="896619"/>
                  </a:lnTo>
                  <a:lnTo>
                    <a:pt x="255270" y="942339"/>
                  </a:lnTo>
                  <a:lnTo>
                    <a:pt x="236220" y="988059"/>
                  </a:lnTo>
                  <a:lnTo>
                    <a:pt x="215900" y="1035050"/>
                  </a:lnTo>
                  <a:lnTo>
                    <a:pt x="196850" y="1082039"/>
                  </a:lnTo>
                  <a:lnTo>
                    <a:pt x="179070" y="1131569"/>
                  </a:lnTo>
                  <a:lnTo>
                    <a:pt x="162560" y="1179829"/>
                  </a:lnTo>
                  <a:lnTo>
                    <a:pt x="146050" y="1229359"/>
                  </a:lnTo>
                  <a:lnTo>
                    <a:pt x="129540" y="1280159"/>
                  </a:lnTo>
                  <a:lnTo>
                    <a:pt x="115570" y="1330959"/>
                  </a:lnTo>
                  <a:lnTo>
                    <a:pt x="101600" y="1381759"/>
                  </a:lnTo>
                  <a:lnTo>
                    <a:pt x="88900" y="1433829"/>
                  </a:lnTo>
                  <a:lnTo>
                    <a:pt x="76200" y="1485900"/>
                  </a:lnTo>
                  <a:lnTo>
                    <a:pt x="64770" y="1539239"/>
                  </a:lnTo>
                  <a:lnTo>
                    <a:pt x="54610" y="1592579"/>
                  </a:lnTo>
                  <a:lnTo>
                    <a:pt x="45720" y="1647189"/>
                  </a:lnTo>
                  <a:lnTo>
                    <a:pt x="36830" y="1700529"/>
                  </a:lnTo>
                  <a:lnTo>
                    <a:pt x="29210" y="1755139"/>
                  </a:lnTo>
                  <a:lnTo>
                    <a:pt x="21590" y="1809750"/>
                  </a:lnTo>
                  <a:lnTo>
                    <a:pt x="16510" y="1864359"/>
                  </a:lnTo>
                  <a:lnTo>
                    <a:pt x="11430" y="1918969"/>
                  </a:lnTo>
                  <a:lnTo>
                    <a:pt x="7620" y="1974850"/>
                  </a:lnTo>
                  <a:lnTo>
                    <a:pt x="3810" y="2030729"/>
                  </a:lnTo>
                  <a:lnTo>
                    <a:pt x="1270" y="2085339"/>
                  </a:lnTo>
                  <a:lnTo>
                    <a:pt x="0" y="2141219"/>
                  </a:lnTo>
                  <a:lnTo>
                    <a:pt x="0" y="2197100"/>
                  </a:lnTo>
                  <a:lnTo>
                    <a:pt x="0" y="2555240"/>
                  </a:lnTo>
                  <a:lnTo>
                    <a:pt x="0" y="2609850"/>
                  </a:lnTo>
                  <a:lnTo>
                    <a:pt x="1270" y="2665729"/>
                  </a:lnTo>
                  <a:lnTo>
                    <a:pt x="3810" y="2721610"/>
                  </a:lnTo>
                  <a:lnTo>
                    <a:pt x="7620" y="2777490"/>
                  </a:lnTo>
                  <a:lnTo>
                    <a:pt x="11430" y="2832099"/>
                  </a:lnTo>
                  <a:lnTo>
                    <a:pt x="16510" y="2887979"/>
                  </a:lnTo>
                  <a:lnTo>
                    <a:pt x="22860" y="2942590"/>
                  </a:lnTo>
                  <a:lnTo>
                    <a:pt x="29210" y="2997199"/>
                  </a:lnTo>
                  <a:lnTo>
                    <a:pt x="36830" y="3051810"/>
                  </a:lnTo>
                  <a:lnTo>
                    <a:pt x="45720" y="3106419"/>
                  </a:lnTo>
                  <a:lnTo>
                    <a:pt x="55880" y="3159760"/>
                  </a:lnTo>
                  <a:lnTo>
                    <a:pt x="66040" y="3213099"/>
                  </a:lnTo>
                  <a:lnTo>
                    <a:pt x="77470" y="3266440"/>
                  </a:lnTo>
                  <a:lnTo>
                    <a:pt x="88900" y="3318509"/>
                  </a:lnTo>
                  <a:lnTo>
                    <a:pt x="101600" y="3370579"/>
                  </a:lnTo>
                  <a:lnTo>
                    <a:pt x="115570" y="3422650"/>
                  </a:lnTo>
                  <a:lnTo>
                    <a:pt x="130810" y="3473450"/>
                  </a:lnTo>
                  <a:lnTo>
                    <a:pt x="146050" y="3522979"/>
                  </a:lnTo>
                  <a:lnTo>
                    <a:pt x="162560" y="3572509"/>
                  </a:lnTo>
                  <a:lnTo>
                    <a:pt x="180340" y="3622040"/>
                  </a:lnTo>
                  <a:lnTo>
                    <a:pt x="198120" y="3670300"/>
                  </a:lnTo>
                  <a:lnTo>
                    <a:pt x="217170" y="3718559"/>
                  </a:lnTo>
                  <a:lnTo>
                    <a:pt x="236220" y="3765550"/>
                  </a:lnTo>
                  <a:lnTo>
                    <a:pt x="256540" y="3811269"/>
                  </a:lnTo>
                  <a:lnTo>
                    <a:pt x="278130" y="3856990"/>
                  </a:lnTo>
                  <a:lnTo>
                    <a:pt x="299720" y="3901440"/>
                  </a:lnTo>
                  <a:lnTo>
                    <a:pt x="322580" y="3944619"/>
                  </a:lnTo>
                  <a:lnTo>
                    <a:pt x="345440" y="3987800"/>
                  </a:lnTo>
                  <a:lnTo>
                    <a:pt x="369570" y="4029709"/>
                  </a:lnTo>
                  <a:lnTo>
                    <a:pt x="394970" y="4070350"/>
                  </a:lnTo>
                  <a:lnTo>
                    <a:pt x="419100" y="4109719"/>
                  </a:lnTo>
                  <a:lnTo>
                    <a:pt x="445770" y="4149090"/>
                  </a:lnTo>
                  <a:lnTo>
                    <a:pt x="472440" y="4185919"/>
                  </a:lnTo>
                  <a:lnTo>
                    <a:pt x="499110" y="4222750"/>
                  </a:lnTo>
                  <a:lnTo>
                    <a:pt x="527050" y="4258309"/>
                  </a:lnTo>
                  <a:lnTo>
                    <a:pt x="556260" y="4293870"/>
                  </a:lnTo>
                  <a:lnTo>
                    <a:pt x="585470" y="4326890"/>
                  </a:lnTo>
                  <a:lnTo>
                    <a:pt x="614680" y="4359909"/>
                  </a:lnTo>
                  <a:lnTo>
                    <a:pt x="645160" y="4390390"/>
                  </a:lnTo>
                  <a:lnTo>
                    <a:pt x="675640" y="4420870"/>
                  </a:lnTo>
                  <a:lnTo>
                    <a:pt x="706120" y="4448809"/>
                  </a:lnTo>
                  <a:lnTo>
                    <a:pt x="737870" y="4476750"/>
                  </a:lnTo>
                  <a:lnTo>
                    <a:pt x="769620" y="4503420"/>
                  </a:lnTo>
                  <a:lnTo>
                    <a:pt x="801370" y="4528820"/>
                  </a:lnTo>
                  <a:lnTo>
                    <a:pt x="834390" y="4551680"/>
                  </a:lnTo>
                  <a:lnTo>
                    <a:pt x="867410" y="4574540"/>
                  </a:lnTo>
                  <a:lnTo>
                    <a:pt x="901700" y="4596130"/>
                  </a:lnTo>
                  <a:lnTo>
                    <a:pt x="1070610" y="4860290"/>
                  </a:lnTo>
                  <a:lnTo>
                    <a:pt x="1428750" y="4572000"/>
                  </a:lnTo>
                  <a:lnTo>
                    <a:pt x="1070610" y="4145279"/>
                  </a:lnTo>
                  <a:lnTo>
                    <a:pt x="901700" y="4239259"/>
                  </a:lnTo>
                  <a:lnTo>
                    <a:pt x="867410" y="4217670"/>
                  </a:lnTo>
                  <a:lnTo>
                    <a:pt x="834390" y="4194809"/>
                  </a:lnTo>
                  <a:lnTo>
                    <a:pt x="801370" y="4171950"/>
                  </a:lnTo>
                  <a:lnTo>
                    <a:pt x="769620" y="4146550"/>
                  </a:lnTo>
                  <a:lnTo>
                    <a:pt x="737870" y="4119879"/>
                  </a:lnTo>
                  <a:lnTo>
                    <a:pt x="706120" y="4091940"/>
                  </a:lnTo>
                  <a:lnTo>
                    <a:pt x="675640" y="4064000"/>
                  </a:lnTo>
                  <a:lnTo>
                    <a:pt x="645160" y="4033519"/>
                  </a:lnTo>
                  <a:lnTo>
                    <a:pt x="614680" y="4003040"/>
                  </a:lnTo>
                  <a:lnTo>
                    <a:pt x="585470" y="3970019"/>
                  </a:lnTo>
                  <a:lnTo>
                    <a:pt x="556260" y="3937000"/>
                  </a:lnTo>
                  <a:lnTo>
                    <a:pt x="528320" y="3902709"/>
                  </a:lnTo>
                  <a:lnTo>
                    <a:pt x="500380" y="3867150"/>
                  </a:lnTo>
                  <a:lnTo>
                    <a:pt x="472440" y="3830319"/>
                  </a:lnTo>
                  <a:lnTo>
                    <a:pt x="447040" y="3792219"/>
                  </a:lnTo>
                  <a:lnTo>
                    <a:pt x="420370" y="3754119"/>
                  </a:lnTo>
                  <a:lnTo>
                    <a:pt x="394970" y="3714750"/>
                  </a:lnTo>
                  <a:lnTo>
                    <a:pt x="370840" y="3672840"/>
                  </a:lnTo>
                  <a:lnTo>
                    <a:pt x="346710" y="3632200"/>
                  </a:lnTo>
                  <a:lnTo>
                    <a:pt x="322580" y="3589019"/>
                  </a:lnTo>
                  <a:lnTo>
                    <a:pt x="300990" y="3545840"/>
                  </a:lnTo>
                  <a:lnTo>
                    <a:pt x="279400" y="3501390"/>
                  </a:lnTo>
                  <a:lnTo>
                    <a:pt x="257810" y="3455669"/>
                  </a:lnTo>
                  <a:lnTo>
                    <a:pt x="237490" y="3409950"/>
                  </a:lnTo>
                  <a:lnTo>
                    <a:pt x="217170" y="3362959"/>
                  </a:lnTo>
                  <a:lnTo>
                    <a:pt x="199390" y="3315969"/>
                  </a:lnTo>
                  <a:lnTo>
                    <a:pt x="180340" y="3267709"/>
                  </a:lnTo>
                  <a:lnTo>
                    <a:pt x="163830" y="3218179"/>
                  </a:lnTo>
                  <a:lnTo>
                    <a:pt x="147320" y="3168649"/>
                  </a:lnTo>
                  <a:lnTo>
                    <a:pt x="132080" y="3119119"/>
                  </a:lnTo>
                  <a:lnTo>
                    <a:pt x="116840" y="3068319"/>
                  </a:lnTo>
                  <a:lnTo>
                    <a:pt x="102870" y="3016249"/>
                  </a:lnTo>
                  <a:lnTo>
                    <a:pt x="90170" y="2964179"/>
                  </a:lnTo>
                  <a:lnTo>
                    <a:pt x="77470" y="2912110"/>
                  </a:lnTo>
                  <a:lnTo>
                    <a:pt x="66040" y="2860040"/>
                  </a:lnTo>
                  <a:lnTo>
                    <a:pt x="55880" y="2806699"/>
                  </a:lnTo>
                  <a:lnTo>
                    <a:pt x="45720" y="2752090"/>
                  </a:lnTo>
                  <a:lnTo>
                    <a:pt x="38100" y="2698749"/>
                  </a:lnTo>
                  <a:lnTo>
                    <a:pt x="29210" y="2644140"/>
                  </a:lnTo>
                  <a:lnTo>
                    <a:pt x="22860" y="2589529"/>
                  </a:lnTo>
                  <a:lnTo>
                    <a:pt x="16510" y="2534919"/>
                  </a:lnTo>
                  <a:lnTo>
                    <a:pt x="11430" y="2480309"/>
                  </a:lnTo>
                  <a:lnTo>
                    <a:pt x="7620" y="2424429"/>
                  </a:lnTo>
                  <a:lnTo>
                    <a:pt x="3810" y="2368550"/>
                  </a:lnTo>
                  <a:lnTo>
                    <a:pt x="2540" y="2313940"/>
                  </a:lnTo>
                  <a:lnTo>
                    <a:pt x="2540" y="2438400"/>
                  </a:lnTo>
                  <a:lnTo>
                    <a:pt x="3810" y="2382519"/>
                  </a:lnTo>
                  <a:lnTo>
                    <a:pt x="7620" y="2326640"/>
                  </a:lnTo>
                  <a:lnTo>
                    <a:pt x="11430" y="2272029"/>
                  </a:lnTo>
                  <a:lnTo>
                    <a:pt x="16510" y="2217419"/>
                  </a:lnTo>
                  <a:lnTo>
                    <a:pt x="22860" y="2162809"/>
                  </a:lnTo>
                  <a:lnTo>
                    <a:pt x="29210" y="2106929"/>
                  </a:lnTo>
                  <a:lnTo>
                    <a:pt x="38100" y="2053589"/>
                  </a:lnTo>
                  <a:lnTo>
                    <a:pt x="45720" y="1998979"/>
                  </a:lnTo>
                  <a:lnTo>
                    <a:pt x="55880" y="1945639"/>
                  </a:lnTo>
                  <a:lnTo>
                    <a:pt x="66040" y="1892300"/>
                  </a:lnTo>
                  <a:lnTo>
                    <a:pt x="77470" y="1840229"/>
                  </a:lnTo>
                  <a:lnTo>
                    <a:pt x="90170" y="1786889"/>
                  </a:lnTo>
                  <a:lnTo>
                    <a:pt x="102870" y="1736089"/>
                  </a:lnTo>
                  <a:lnTo>
                    <a:pt x="116840" y="1684019"/>
                  </a:lnTo>
                  <a:lnTo>
                    <a:pt x="130810" y="1633219"/>
                  </a:lnTo>
                  <a:lnTo>
                    <a:pt x="147320" y="1583689"/>
                  </a:lnTo>
                  <a:lnTo>
                    <a:pt x="163830" y="1534159"/>
                  </a:lnTo>
                  <a:lnTo>
                    <a:pt x="180340" y="1484629"/>
                  </a:lnTo>
                  <a:lnTo>
                    <a:pt x="198120" y="1436369"/>
                  </a:lnTo>
                  <a:lnTo>
                    <a:pt x="217170" y="1389379"/>
                  </a:lnTo>
                  <a:lnTo>
                    <a:pt x="236220" y="1342389"/>
                  </a:lnTo>
                  <a:lnTo>
                    <a:pt x="257810" y="1296669"/>
                  </a:lnTo>
                  <a:lnTo>
                    <a:pt x="278130" y="1250950"/>
                  </a:lnTo>
                  <a:lnTo>
                    <a:pt x="299720" y="1207769"/>
                  </a:lnTo>
                  <a:lnTo>
                    <a:pt x="322580" y="1163319"/>
                  </a:lnTo>
                  <a:lnTo>
                    <a:pt x="345440" y="1121409"/>
                  </a:lnTo>
                  <a:lnTo>
                    <a:pt x="369570" y="1079500"/>
                  </a:lnTo>
                  <a:lnTo>
                    <a:pt x="394970" y="1038859"/>
                  </a:lnTo>
                  <a:lnTo>
                    <a:pt x="419100" y="999489"/>
                  </a:lnTo>
                  <a:lnTo>
                    <a:pt x="445770" y="960119"/>
                  </a:lnTo>
                  <a:lnTo>
                    <a:pt x="472440" y="923289"/>
                  </a:lnTo>
                  <a:lnTo>
                    <a:pt x="499110" y="886459"/>
                  </a:lnTo>
                  <a:lnTo>
                    <a:pt x="527050" y="850900"/>
                  </a:lnTo>
                  <a:lnTo>
                    <a:pt x="554990" y="815339"/>
                  </a:lnTo>
                  <a:lnTo>
                    <a:pt x="584200" y="782319"/>
                  </a:lnTo>
                  <a:lnTo>
                    <a:pt x="613410" y="750569"/>
                  </a:lnTo>
                  <a:lnTo>
                    <a:pt x="643890" y="718819"/>
                  </a:lnTo>
                  <a:lnTo>
                    <a:pt x="674370" y="689609"/>
                  </a:lnTo>
                  <a:lnTo>
                    <a:pt x="704850" y="660400"/>
                  </a:lnTo>
                  <a:lnTo>
                    <a:pt x="736600" y="632459"/>
                  </a:lnTo>
                  <a:lnTo>
                    <a:pt x="768350" y="605789"/>
                  </a:lnTo>
                  <a:lnTo>
                    <a:pt x="800100" y="581659"/>
                  </a:lnTo>
                  <a:lnTo>
                    <a:pt x="833120" y="557529"/>
                  </a:lnTo>
                  <a:lnTo>
                    <a:pt x="866140" y="534669"/>
                  </a:lnTo>
                  <a:lnTo>
                    <a:pt x="899160" y="514350"/>
                  </a:lnTo>
                  <a:lnTo>
                    <a:pt x="933450" y="494029"/>
                  </a:lnTo>
                  <a:lnTo>
                    <a:pt x="967740" y="474979"/>
                  </a:lnTo>
                  <a:lnTo>
                    <a:pt x="1036320" y="441959"/>
                  </a:lnTo>
                  <a:lnTo>
                    <a:pt x="1106170" y="414019"/>
                  </a:lnTo>
                  <a:lnTo>
                    <a:pt x="1141729" y="402589"/>
                  </a:lnTo>
                  <a:lnTo>
                    <a:pt x="1177290" y="391159"/>
                  </a:lnTo>
                  <a:lnTo>
                    <a:pt x="1212850" y="382269"/>
                  </a:lnTo>
                  <a:lnTo>
                    <a:pt x="1248410" y="374650"/>
                  </a:lnTo>
                  <a:lnTo>
                    <a:pt x="1283970" y="368300"/>
                  </a:lnTo>
                  <a:lnTo>
                    <a:pt x="1320800" y="364489"/>
                  </a:lnTo>
                  <a:lnTo>
                    <a:pt x="1356360" y="360679"/>
                  </a:lnTo>
                  <a:lnTo>
                    <a:pt x="1393190" y="358139"/>
                  </a:lnTo>
                  <a:lnTo>
                    <a:pt x="1428750" y="358139"/>
                  </a:lnTo>
                  <a:lnTo>
                    <a:pt x="1428750" y="0"/>
                  </a:lnTo>
                  <a:close/>
                </a:path>
                <a:path w="1428750" h="4930140">
                  <a:moveTo>
                    <a:pt x="0" y="0"/>
                  </a:moveTo>
                  <a:lnTo>
                    <a:pt x="0" y="0"/>
                  </a:lnTo>
                </a:path>
                <a:path w="1428750" h="4930140">
                  <a:moveTo>
                    <a:pt x="1428750" y="4930140"/>
                  </a:moveTo>
                  <a:lnTo>
                    <a:pt x="1428750" y="4930140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43880" y="928370"/>
              <a:ext cx="1428750" cy="2438400"/>
            </a:xfrm>
            <a:custGeom>
              <a:avLst/>
              <a:gdLst/>
              <a:ahLst/>
              <a:cxnLst/>
              <a:rect l="l" t="t" r="r" b="b"/>
              <a:pathLst>
                <a:path w="1428750" h="2438400">
                  <a:moveTo>
                    <a:pt x="1428750" y="0"/>
                  </a:moveTo>
                  <a:lnTo>
                    <a:pt x="1320800" y="6350"/>
                  </a:lnTo>
                  <a:lnTo>
                    <a:pt x="1248410" y="17779"/>
                  </a:lnTo>
                  <a:lnTo>
                    <a:pt x="1177290" y="35559"/>
                  </a:lnTo>
                  <a:lnTo>
                    <a:pt x="1140460" y="45719"/>
                  </a:lnTo>
                  <a:lnTo>
                    <a:pt x="1035050" y="85089"/>
                  </a:lnTo>
                  <a:lnTo>
                    <a:pt x="966470" y="118109"/>
                  </a:lnTo>
                  <a:lnTo>
                    <a:pt x="932179" y="137159"/>
                  </a:lnTo>
                  <a:lnTo>
                    <a:pt x="899160" y="157479"/>
                  </a:lnTo>
                  <a:lnTo>
                    <a:pt x="864870" y="179069"/>
                  </a:lnTo>
                  <a:lnTo>
                    <a:pt x="831850" y="200659"/>
                  </a:lnTo>
                  <a:lnTo>
                    <a:pt x="798830" y="224789"/>
                  </a:lnTo>
                  <a:lnTo>
                    <a:pt x="767080" y="250189"/>
                  </a:lnTo>
                  <a:lnTo>
                    <a:pt x="703580" y="303529"/>
                  </a:lnTo>
                  <a:lnTo>
                    <a:pt x="673100" y="332739"/>
                  </a:lnTo>
                  <a:lnTo>
                    <a:pt x="612140" y="393700"/>
                  </a:lnTo>
                  <a:lnTo>
                    <a:pt x="553720" y="459739"/>
                  </a:lnTo>
                  <a:lnTo>
                    <a:pt x="497840" y="530859"/>
                  </a:lnTo>
                  <a:lnTo>
                    <a:pt x="444500" y="604519"/>
                  </a:lnTo>
                  <a:lnTo>
                    <a:pt x="417830" y="643889"/>
                  </a:lnTo>
                  <a:lnTo>
                    <a:pt x="392430" y="683259"/>
                  </a:lnTo>
                  <a:lnTo>
                    <a:pt x="368300" y="723900"/>
                  </a:lnTo>
                  <a:lnTo>
                    <a:pt x="344170" y="765809"/>
                  </a:lnTo>
                  <a:lnTo>
                    <a:pt x="298450" y="852169"/>
                  </a:lnTo>
                  <a:lnTo>
                    <a:pt x="276860" y="896619"/>
                  </a:lnTo>
                  <a:lnTo>
                    <a:pt x="255270" y="942339"/>
                  </a:lnTo>
                  <a:lnTo>
                    <a:pt x="236220" y="988059"/>
                  </a:lnTo>
                  <a:lnTo>
                    <a:pt x="215900" y="1035050"/>
                  </a:lnTo>
                  <a:lnTo>
                    <a:pt x="196850" y="1082039"/>
                  </a:lnTo>
                  <a:lnTo>
                    <a:pt x="179070" y="1131569"/>
                  </a:lnTo>
                  <a:lnTo>
                    <a:pt x="162560" y="1179829"/>
                  </a:lnTo>
                  <a:lnTo>
                    <a:pt x="146050" y="1229359"/>
                  </a:lnTo>
                  <a:lnTo>
                    <a:pt x="129540" y="1280159"/>
                  </a:lnTo>
                  <a:lnTo>
                    <a:pt x="101600" y="1381759"/>
                  </a:lnTo>
                  <a:lnTo>
                    <a:pt x="76200" y="1485900"/>
                  </a:lnTo>
                  <a:lnTo>
                    <a:pt x="64770" y="1539239"/>
                  </a:lnTo>
                  <a:lnTo>
                    <a:pt x="54610" y="1592579"/>
                  </a:lnTo>
                  <a:lnTo>
                    <a:pt x="36830" y="1700529"/>
                  </a:lnTo>
                  <a:lnTo>
                    <a:pt x="21590" y="1809750"/>
                  </a:lnTo>
                  <a:lnTo>
                    <a:pt x="11430" y="1918969"/>
                  </a:lnTo>
                  <a:lnTo>
                    <a:pt x="3810" y="2030729"/>
                  </a:lnTo>
                  <a:lnTo>
                    <a:pt x="1270" y="2085339"/>
                  </a:lnTo>
                  <a:lnTo>
                    <a:pt x="0" y="2141219"/>
                  </a:lnTo>
                  <a:lnTo>
                    <a:pt x="0" y="2274569"/>
                  </a:lnTo>
                  <a:lnTo>
                    <a:pt x="1270" y="2282190"/>
                  </a:lnTo>
                  <a:lnTo>
                    <a:pt x="1270" y="2306319"/>
                  </a:lnTo>
                  <a:lnTo>
                    <a:pt x="2540" y="2313940"/>
                  </a:lnTo>
                  <a:lnTo>
                    <a:pt x="2540" y="2438400"/>
                  </a:lnTo>
                  <a:lnTo>
                    <a:pt x="3810" y="2382519"/>
                  </a:lnTo>
                  <a:lnTo>
                    <a:pt x="11430" y="2272029"/>
                  </a:lnTo>
                  <a:lnTo>
                    <a:pt x="16510" y="2217419"/>
                  </a:lnTo>
                  <a:lnTo>
                    <a:pt x="29210" y="2106929"/>
                  </a:lnTo>
                  <a:lnTo>
                    <a:pt x="38100" y="2053589"/>
                  </a:lnTo>
                  <a:lnTo>
                    <a:pt x="45720" y="1998979"/>
                  </a:lnTo>
                  <a:lnTo>
                    <a:pt x="66040" y="1892300"/>
                  </a:lnTo>
                  <a:lnTo>
                    <a:pt x="77470" y="1840229"/>
                  </a:lnTo>
                  <a:lnTo>
                    <a:pt x="90170" y="1786889"/>
                  </a:lnTo>
                  <a:lnTo>
                    <a:pt x="102870" y="1736089"/>
                  </a:lnTo>
                  <a:lnTo>
                    <a:pt x="116840" y="1684019"/>
                  </a:lnTo>
                  <a:lnTo>
                    <a:pt x="130810" y="1633219"/>
                  </a:lnTo>
                  <a:lnTo>
                    <a:pt x="180340" y="1484629"/>
                  </a:lnTo>
                  <a:lnTo>
                    <a:pt x="198120" y="1436369"/>
                  </a:lnTo>
                  <a:lnTo>
                    <a:pt x="236220" y="1342389"/>
                  </a:lnTo>
                  <a:lnTo>
                    <a:pt x="257810" y="1296669"/>
                  </a:lnTo>
                  <a:lnTo>
                    <a:pt x="278130" y="1250950"/>
                  </a:lnTo>
                  <a:lnTo>
                    <a:pt x="299720" y="1207769"/>
                  </a:lnTo>
                  <a:lnTo>
                    <a:pt x="322580" y="1163319"/>
                  </a:lnTo>
                  <a:lnTo>
                    <a:pt x="345440" y="1121409"/>
                  </a:lnTo>
                  <a:lnTo>
                    <a:pt x="369570" y="1079500"/>
                  </a:lnTo>
                  <a:lnTo>
                    <a:pt x="394970" y="1038859"/>
                  </a:lnTo>
                  <a:lnTo>
                    <a:pt x="419100" y="999489"/>
                  </a:lnTo>
                  <a:lnTo>
                    <a:pt x="445770" y="960119"/>
                  </a:lnTo>
                  <a:lnTo>
                    <a:pt x="499110" y="886459"/>
                  </a:lnTo>
                  <a:lnTo>
                    <a:pt x="554990" y="815339"/>
                  </a:lnTo>
                  <a:lnTo>
                    <a:pt x="584200" y="782319"/>
                  </a:lnTo>
                  <a:lnTo>
                    <a:pt x="613410" y="750569"/>
                  </a:lnTo>
                  <a:lnTo>
                    <a:pt x="643890" y="718819"/>
                  </a:lnTo>
                  <a:lnTo>
                    <a:pt x="704850" y="660400"/>
                  </a:lnTo>
                  <a:lnTo>
                    <a:pt x="736600" y="632459"/>
                  </a:lnTo>
                  <a:lnTo>
                    <a:pt x="768350" y="605789"/>
                  </a:lnTo>
                  <a:lnTo>
                    <a:pt x="800100" y="581659"/>
                  </a:lnTo>
                  <a:lnTo>
                    <a:pt x="833120" y="557529"/>
                  </a:lnTo>
                  <a:lnTo>
                    <a:pt x="866140" y="534669"/>
                  </a:lnTo>
                  <a:lnTo>
                    <a:pt x="899160" y="514350"/>
                  </a:lnTo>
                  <a:lnTo>
                    <a:pt x="933450" y="494029"/>
                  </a:lnTo>
                  <a:lnTo>
                    <a:pt x="967740" y="474979"/>
                  </a:lnTo>
                  <a:lnTo>
                    <a:pt x="1036320" y="441959"/>
                  </a:lnTo>
                  <a:lnTo>
                    <a:pt x="1106170" y="414019"/>
                  </a:lnTo>
                  <a:lnTo>
                    <a:pt x="1177290" y="391159"/>
                  </a:lnTo>
                  <a:lnTo>
                    <a:pt x="1248410" y="374650"/>
                  </a:lnTo>
                  <a:lnTo>
                    <a:pt x="1356360" y="360679"/>
                  </a:lnTo>
                  <a:lnTo>
                    <a:pt x="1393190" y="358139"/>
                  </a:lnTo>
                  <a:lnTo>
                    <a:pt x="1428750" y="358139"/>
                  </a:lnTo>
                  <a:lnTo>
                    <a:pt x="1428750" y="0"/>
                  </a:lnTo>
                  <a:close/>
                </a:path>
              </a:pathLst>
            </a:custGeom>
            <a:solidFill>
              <a:srgbClr val="829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43880" y="928370"/>
              <a:ext cx="1428750" cy="4930140"/>
            </a:xfrm>
            <a:custGeom>
              <a:avLst/>
              <a:gdLst/>
              <a:ahLst/>
              <a:cxnLst/>
              <a:rect l="l" t="t" r="r" b="b"/>
              <a:pathLst>
                <a:path w="1428750" h="4930140">
                  <a:moveTo>
                    <a:pt x="1428750" y="0"/>
                  </a:moveTo>
                  <a:lnTo>
                    <a:pt x="1356360" y="3809"/>
                  </a:lnTo>
                  <a:lnTo>
                    <a:pt x="1283970" y="11429"/>
                  </a:lnTo>
                  <a:lnTo>
                    <a:pt x="1212850" y="25400"/>
                  </a:lnTo>
                  <a:lnTo>
                    <a:pt x="1177290" y="35559"/>
                  </a:lnTo>
                  <a:lnTo>
                    <a:pt x="1140460" y="45719"/>
                  </a:lnTo>
                  <a:lnTo>
                    <a:pt x="1106170" y="57150"/>
                  </a:lnTo>
                  <a:lnTo>
                    <a:pt x="1070610" y="71119"/>
                  </a:lnTo>
                  <a:lnTo>
                    <a:pt x="1035050" y="85089"/>
                  </a:lnTo>
                  <a:lnTo>
                    <a:pt x="1000760" y="101600"/>
                  </a:lnTo>
                  <a:lnTo>
                    <a:pt x="966470" y="118109"/>
                  </a:lnTo>
                  <a:lnTo>
                    <a:pt x="932179" y="137159"/>
                  </a:lnTo>
                  <a:lnTo>
                    <a:pt x="899160" y="157479"/>
                  </a:lnTo>
                  <a:lnTo>
                    <a:pt x="864870" y="179069"/>
                  </a:lnTo>
                  <a:lnTo>
                    <a:pt x="831850" y="200659"/>
                  </a:lnTo>
                  <a:lnTo>
                    <a:pt x="798830" y="224789"/>
                  </a:lnTo>
                  <a:lnTo>
                    <a:pt x="767080" y="250189"/>
                  </a:lnTo>
                  <a:lnTo>
                    <a:pt x="735330" y="276859"/>
                  </a:lnTo>
                  <a:lnTo>
                    <a:pt x="703580" y="303529"/>
                  </a:lnTo>
                  <a:lnTo>
                    <a:pt x="673100" y="332739"/>
                  </a:lnTo>
                  <a:lnTo>
                    <a:pt x="642620" y="363219"/>
                  </a:lnTo>
                  <a:lnTo>
                    <a:pt x="612140" y="393700"/>
                  </a:lnTo>
                  <a:lnTo>
                    <a:pt x="582930" y="426719"/>
                  </a:lnTo>
                  <a:lnTo>
                    <a:pt x="553720" y="459739"/>
                  </a:lnTo>
                  <a:lnTo>
                    <a:pt x="525780" y="495300"/>
                  </a:lnTo>
                  <a:lnTo>
                    <a:pt x="497840" y="530859"/>
                  </a:lnTo>
                  <a:lnTo>
                    <a:pt x="471170" y="567689"/>
                  </a:lnTo>
                  <a:lnTo>
                    <a:pt x="444500" y="604519"/>
                  </a:lnTo>
                  <a:lnTo>
                    <a:pt x="417830" y="643889"/>
                  </a:lnTo>
                  <a:lnTo>
                    <a:pt x="392430" y="683259"/>
                  </a:lnTo>
                  <a:lnTo>
                    <a:pt x="368300" y="723900"/>
                  </a:lnTo>
                  <a:lnTo>
                    <a:pt x="344170" y="765809"/>
                  </a:lnTo>
                  <a:lnTo>
                    <a:pt x="321310" y="808989"/>
                  </a:lnTo>
                  <a:lnTo>
                    <a:pt x="298450" y="852169"/>
                  </a:lnTo>
                  <a:lnTo>
                    <a:pt x="276860" y="896619"/>
                  </a:lnTo>
                  <a:lnTo>
                    <a:pt x="255270" y="942339"/>
                  </a:lnTo>
                  <a:lnTo>
                    <a:pt x="236220" y="988059"/>
                  </a:lnTo>
                  <a:lnTo>
                    <a:pt x="215900" y="1035050"/>
                  </a:lnTo>
                  <a:lnTo>
                    <a:pt x="196850" y="1082039"/>
                  </a:lnTo>
                  <a:lnTo>
                    <a:pt x="179070" y="1131569"/>
                  </a:lnTo>
                  <a:lnTo>
                    <a:pt x="162560" y="1179829"/>
                  </a:lnTo>
                  <a:lnTo>
                    <a:pt x="146050" y="1229359"/>
                  </a:lnTo>
                  <a:lnTo>
                    <a:pt x="129540" y="1280159"/>
                  </a:lnTo>
                  <a:lnTo>
                    <a:pt x="115570" y="1330959"/>
                  </a:lnTo>
                  <a:lnTo>
                    <a:pt x="101600" y="1381759"/>
                  </a:lnTo>
                  <a:lnTo>
                    <a:pt x="88900" y="1433829"/>
                  </a:lnTo>
                  <a:lnTo>
                    <a:pt x="76200" y="1485900"/>
                  </a:lnTo>
                  <a:lnTo>
                    <a:pt x="64770" y="1539239"/>
                  </a:lnTo>
                  <a:lnTo>
                    <a:pt x="54610" y="1592579"/>
                  </a:lnTo>
                  <a:lnTo>
                    <a:pt x="45720" y="1647189"/>
                  </a:lnTo>
                  <a:lnTo>
                    <a:pt x="36830" y="1700529"/>
                  </a:lnTo>
                  <a:lnTo>
                    <a:pt x="29210" y="1755139"/>
                  </a:lnTo>
                  <a:lnTo>
                    <a:pt x="21590" y="1809750"/>
                  </a:lnTo>
                  <a:lnTo>
                    <a:pt x="16510" y="1864359"/>
                  </a:lnTo>
                  <a:lnTo>
                    <a:pt x="11430" y="1918969"/>
                  </a:lnTo>
                  <a:lnTo>
                    <a:pt x="7620" y="1974850"/>
                  </a:lnTo>
                  <a:lnTo>
                    <a:pt x="3810" y="2030729"/>
                  </a:lnTo>
                  <a:lnTo>
                    <a:pt x="1270" y="2085339"/>
                  </a:lnTo>
                  <a:lnTo>
                    <a:pt x="0" y="2141219"/>
                  </a:lnTo>
                  <a:lnTo>
                    <a:pt x="0" y="2197100"/>
                  </a:lnTo>
                  <a:lnTo>
                    <a:pt x="0" y="2197100"/>
                  </a:lnTo>
                  <a:lnTo>
                    <a:pt x="0" y="2274569"/>
                  </a:lnTo>
                  <a:lnTo>
                    <a:pt x="1270" y="2282190"/>
                  </a:lnTo>
                  <a:lnTo>
                    <a:pt x="1270" y="2289809"/>
                  </a:lnTo>
                  <a:lnTo>
                    <a:pt x="1270" y="2297429"/>
                  </a:lnTo>
                  <a:lnTo>
                    <a:pt x="1270" y="2306319"/>
                  </a:lnTo>
                  <a:lnTo>
                    <a:pt x="2540" y="2313940"/>
                  </a:lnTo>
                  <a:lnTo>
                    <a:pt x="2540" y="2438400"/>
                  </a:lnTo>
                  <a:lnTo>
                    <a:pt x="3810" y="2382519"/>
                  </a:lnTo>
                  <a:lnTo>
                    <a:pt x="7620" y="2326640"/>
                  </a:lnTo>
                  <a:lnTo>
                    <a:pt x="11430" y="2272029"/>
                  </a:lnTo>
                  <a:lnTo>
                    <a:pt x="16510" y="2217419"/>
                  </a:lnTo>
                  <a:lnTo>
                    <a:pt x="22860" y="2162809"/>
                  </a:lnTo>
                  <a:lnTo>
                    <a:pt x="29210" y="2106929"/>
                  </a:lnTo>
                  <a:lnTo>
                    <a:pt x="38100" y="2053589"/>
                  </a:lnTo>
                  <a:lnTo>
                    <a:pt x="45720" y="1998979"/>
                  </a:lnTo>
                  <a:lnTo>
                    <a:pt x="55880" y="1945639"/>
                  </a:lnTo>
                  <a:lnTo>
                    <a:pt x="66040" y="1892300"/>
                  </a:lnTo>
                  <a:lnTo>
                    <a:pt x="77470" y="1840229"/>
                  </a:lnTo>
                  <a:lnTo>
                    <a:pt x="90170" y="1786889"/>
                  </a:lnTo>
                  <a:lnTo>
                    <a:pt x="102870" y="1736089"/>
                  </a:lnTo>
                  <a:lnTo>
                    <a:pt x="116840" y="1684019"/>
                  </a:lnTo>
                  <a:lnTo>
                    <a:pt x="130810" y="1633219"/>
                  </a:lnTo>
                  <a:lnTo>
                    <a:pt x="147320" y="1583689"/>
                  </a:lnTo>
                  <a:lnTo>
                    <a:pt x="163830" y="1534159"/>
                  </a:lnTo>
                  <a:lnTo>
                    <a:pt x="180340" y="1484629"/>
                  </a:lnTo>
                  <a:lnTo>
                    <a:pt x="198120" y="1436369"/>
                  </a:lnTo>
                  <a:lnTo>
                    <a:pt x="217170" y="1389379"/>
                  </a:lnTo>
                  <a:lnTo>
                    <a:pt x="236220" y="1342389"/>
                  </a:lnTo>
                  <a:lnTo>
                    <a:pt x="257810" y="1296669"/>
                  </a:lnTo>
                  <a:lnTo>
                    <a:pt x="278130" y="1250950"/>
                  </a:lnTo>
                  <a:lnTo>
                    <a:pt x="299720" y="1207769"/>
                  </a:lnTo>
                  <a:lnTo>
                    <a:pt x="322580" y="1163319"/>
                  </a:lnTo>
                  <a:lnTo>
                    <a:pt x="345440" y="1121409"/>
                  </a:lnTo>
                  <a:lnTo>
                    <a:pt x="369570" y="1079500"/>
                  </a:lnTo>
                  <a:lnTo>
                    <a:pt x="394970" y="1038859"/>
                  </a:lnTo>
                  <a:lnTo>
                    <a:pt x="419100" y="999489"/>
                  </a:lnTo>
                  <a:lnTo>
                    <a:pt x="445770" y="960119"/>
                  </a:lnTo>
                  <a:lnTo>
                    <a:pt x="472440" y="923289"/>
                  </a:lnTo>
                  <a:lnTo>
                    <a:pt x="499110" y="886459"/>
                  </a:lnTo>
                  <a:lnTo>
                    <a:pt x="527050" y="850900"/>
                  </a:lnTo>
                  <a:lnTo>
                    <a:pt x="554990" y="815339"/>
                  </a:lnTo>
                  <a:lnTo>
                    <a:pt x="584200" y="782319"/>
                  </a:lnTo>
                  <a:lnTo>
                    <a:pt x="613410" y="750569"/>
                  </a:lnTo>
                  <a:lnTo>
                    <a:pt x="643890" y="718819"/>
                  </a:lnTo>
                  <a:lnTo>
                    <a:pt x="674370" y="689609"/>
                  </a:lnTo>
                  <a:lnTo>
                    <a:pt x="704850" y="660400"/>
                  </a:lnTo>
                  <a:lnTo>
                    <a:pt x="736600" y="632459"/>
                  </a:lnTo>
                  <a:lnTo>
                    <a:pt x="768350" y="605789"/>
                  </a:lnTo>
                  <a:lnTo>
                    <a:pt x="800100" y="581659"/>
                  </a:lnTo>
                  <a:lnTo>
                    <a:pt x="833120" y="557529"/>
                  </a:lnTo>
                  <a:lnTo>
                    <a:pt x="866140" y="534669"/>
                  </a:lnTo>
                  <a:lnTo>
                    <a:pt x="899160" y="514350"/>
                  </a:lnTo>
                  <a:lnTo>
                    <a:pt x="933450" y="494029"/>
                  </a:lnTo>
                  <a:lnTo>
                    <a:pt x="967740" y="474979"/>
                  </a:lnTo>
                  <a:lnTo>
                    <a:pt x="1036320" y="441959"/>
                  </a:lnTo>
                  <a:lnTo>
                    <a:pt x="1106170" y="414019"/>
                  </a:lnTo>
                  <a:lnTo>
                    <a:pt x="1141729" y="402589"/>
                  </a:lnTo>
                  <a:lnTo>
                    <a:pt x="1177290" y="391159"/>
                  </a:lnTo>
                  <a:lnTo>
                    <a:pt x="1212850" y="382269"/>
                  </a:lnTo>
                  <a:lnTo>
                    <a:pt x="1248410" y="374650"/>
                  </a:lnTo>
                  <a:lnTo>
                    <a:pt x="1283970" y="368300"/>
                  </a:lnTo>
                  <a:lnTo>
                    <a:pt x="1320800" y="364489"/>
                  </a:lnTo>
                  <a:lnTo>
                    <a:pt x="1356360" y="360679"/>
                  </a:lnTo>
                  <a:lnTo>
                    <a:pt x="1393190" y="358139"/>
                  </a:lnTo>
                  <a:lnTo>
                    <a:pt x="1428750" y="358139"/>
                  </a:lnTo>
                  <a:lnTo>
                    <a:pt x="1428750" y="0"/>
                  </a:lnTo>
                  <a:close/>
                </a:path>
                <a:path w="1428750" h="4930140">
                  <a:moveTo>
                    <a:pt x="0" y="0"/>
                  </a:moveTo>
                  <a:lnTo>
                    <a:pt x="0" y="0"/>
                  </a:lnTo>
                </a:path>
                <a:path w="1428750" h="4930140">
                  <a:moveTo>
                    <a:pt x="1428750" y="4930140"/>
                  </a:moveTo>
                  <a:lnTo>
                    <a:pt x="1428750" y="4930140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486650" y="5320029"/>
            <a:ext cx="15881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Pteridophyta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252969" y="962659"/>
            <a:ext cx="1363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Lycopsida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2462529"/>
            <a:ext cx="14097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030707"/>
                </a:solidFill>
                <a:latin typeface="Times New Roman"/>
                <a:cs typeface="Times New Roman"/>
              </a:rPr>
              <a:t>Silopsida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63470" y="2462529"/>
            <a:ext cx="259207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Silotales,</a:t>
            </a:r>
            <a:endParaRPr sz="28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Silophytales.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639207" y="923697"/>
            <a:ext cx="1438275" cy="4939665"/>
            <a:chOff x="5639207" y="923697"/>
            <a:chExt cx="1438275" cy="4939665"/>
          </a:xfrm>
        </p:grpSpPr>
        <p:sp>
          <p:nvSpPr>
            <p:cNvPr id="5" name="object 5"/>
            <p:cNvSpPr/>
            <p:nvPr/>
          </p:nvSpPr>
          <p:spPr>
            <a:xfrm>
              <a:off x="5643880" y="928370"/>
              <a:ext cx="1428750" cy="4860290"/>
            </a:xfrm>
            <a:custGeom>
              <a:avLst/>
              <a:gdLst/>
              <a:ahLst/>
              <a:cxnLst/>
              <a:rect l="l" t="t" r="r" b="b"/>
              <a:pathLst>
                <a:path w="1428750" h="4860290">
                  <a:moveTo>
                    <a:pt x="1428750" y="0"/>
                  </a:moveTo>
                  <a:lnTo>
                    <a:pt x="1320800" y="6350"/>
                  </a:lnTo>
                  <a:lnTo>
                    <a:pt x="1248410" y="17779"/>
                  </a:lnTo>
                  <a:lnTo>
                    <a:pt x="1140460" y="45719"/>
                  </a:lnTo>
                  <a:lnTo>
                    <a:pt x="1035050" y="85089"/>
                  </a:lnTo>
                  <a:lnTo>
                    <a:pt x="966470" y="118109"/>
                  </a:lnTo>
                  <a:lnTo>
                    <a:pt x="932179" y="137159"/>
                  </a:lnTo>
                  <a:lnTo>
                    <a:pt x="899160" y="157479"/>
                  </a:lnTo>
                  <a:lnTo>
                    <a:pt x="864870" y="179069"/>
                  </a:lnTo>
                  <a:lnTo>
                    <a:pt x="831850" y="200659"/>
                  </a:lnTo>
                  <a:lnTo>
                    <a:pt x="798830" y="224789"/>
                  </a:lnTo>
                  <a:lnTo>
                    <a:pt x="767080" y="250189"/>
                  </a:lnTo>
                  <a:lnTo>
                    <a:pt x="703580" y="303529"/>
                  </a:lnTo>
                  <a:lnTo>
                    <a:pt x="673100" y="332739"/>
                  </a:lnTo>
                  <a:lnTo>
                    <a:pt x="612140" y="393700"/>
                  </a:lnTo>
                  <a:lnTo>
                    <a:pt x="553720" y="459739"/>
                  </a:lnTo>
                  <a:lnTo>
                    <a:pt x="497840" y="530859"/>
                  </a:lnTo>
                  <a:lnTo>
                    <a:pt x="444500" y="604519"/>
                  </a:lnTo>
                  <a:lnTo>
                    <a:pt x="417830" y="643889"/>
                  </a:lnTo>
                  <a:lnTo>
                    <a:pt x="392430" y="683259"/>
                  </a:lnTo>
                  <a:lnTo>
                    <a:pt x="368300" y="723900"/>
                  </a:lnTo>
                  <a:lnTo>
                    <a:pt x="344170" y="765809"/>
                  </a:lnTo>
                  <a:lnTo>
                    <a:pt x="298450" y="852169"/>
                  </a:lnTo>
                  <a:lnTo>
                    <a:pt x="276860" y="896619"/>
                  </a:lnTo>
                  <a:lnTo>
                    <a:pt x="255270" y="942339"/>
                  </a:lnTo>
                  <a:lnTo>
                    <a:pt x="236220" y="988059"/>
                  </a:lnTo>
                  <a:lnTo>
                    <a:pt x="215900" y="1035050"/>
                  </a:lnTo>
                  <a:lnTo>
                    <a:pt x="196850" y="1082039"/>
                  </a:lnTo>
                  <a:lnTo>
                    <a:pt x="179070" y="1131569"/>
                  </a:lnTo>
                  <a:lnTo>
                    <a:pt x="162560" y="1179829"/>
                  </a:lnTo>
                  <a:lnTo>
                    <a:pt x="146050" y="1229359"/>
                  </a:lnTo>
                  <a:lnTo>
                    <a:pt x="129540" y="1280159"/>
                  </a:lnTo>
                  <a:lnTo>
                    <a:pt x="101600" y="1381759"/>
                  </a:lnTo>
                  <a:lnTo>
                    <a:pt x="76200" y="1485900"/>
                  </a:lnTo>
                  <a:lnTo>
                    <a:pt x="64770" y="1539239"/>
                  </a:lnTo>
                  <a:lnTo>
                    <a:pt x="54610" y="1592579"/>
                  </a:lnTo>
                  <a:lnTo>
                    <a:pt x="45720" y="1647189"/>
                  </a:lnTo>
                  <a:lnTo>
                    <a:pt x="36830" y="1700529"/>
                  </a:lnTo>
                  <a:lnTo>
                    <a:pt x="21590" y="1809750"/>
                  </a:lnTo>
                  <a:lnTo>
                    <a:pt x="11430" y="1918969"/>
                  </a:lnTo>
                  <a:lnTo>
                    <a:pt x="3810" y="2030729"/>
                  </a:lnTo>
                  <a:lnTo>
                    <a:pt x="1270" y="2085339"/>
                  </a:lnTo>
                  <a:lnTo>
                    <a:pt x="0" y="2141219"/>
                  </a:lnTo>
                  <a:lnTo>
                    <a:pt x="0" y="2609850"/>
                  </a:lnTo>
                  <a:lnTo>
                    <a:pt x="1270" y="2665729"/>
                  </a:lnTo>
                  <a:lnTo>
                    <a:pt x="3810" y="2721610"/>
                  </a:lnTo>
                  <a:lnTo>
                    <a:pt x="7620" y="2777490"/>
                  </a:lnTo>
                  <a:lnTo>
                    <a:pt x="11430" y="2832099"/>
                  </a:lnTo>
                  <a:lnTo>
                    <a:pt x="16510" y="2887979"/>
                  </a:lnTo>
                  <a:lnTo>
                    <a:pt x="29210" y="2997199"/>
                  </a:lnTo>
                  <a:lnTo>
                    <a:pt x="36830" y="3051810"/>
                  </a:lnTo>
                  <a:lnTo>
                    <a:pt x="45720" y="3106419"/>
                  </a:lnTo>
                  <a:lnTo>
                    <a:pt x="66040" y="3213099"/>
                  </a:lnTo>
                  <a:lnTo>
                    <a:pt x="77470" y="3266440"/>
                  </a:lnTo>
                  <a:lnTo>
                    <a:pt x="88900" y="3318509"/>
                  </a:lnTo>
                  <a:lnTo>
                    <a:pt x="101600" y="3370579"/>
                  </a:lnTo>
                  <a:lnTo>
                    <a:pt x="115570" y="3422650"/>
                  </a:lnTo>
                  <a:lnTo>
                    <a:pt x="130810" y="3473450"/>
                  </a:lnTo>
                  <a:lnTo>
                    <a:pt x="146050" y="3522979"/>
                  </a:lnTo>
                  <a:lnTo>
                    <a:pt x="162560" y="3572509"/>
                  </a:lnTo>
                  <a:lnTo>
                    <a:pt x="180340" y="3622040"/>
                  </a:lnTo>
                  <a:lnTo>
                    <a:pt x="198120" y="3670300"/>
                  </a:lnTo>
                  <a:lnTo>
                    <a:pt x="217170" y="3718559"/>
                  </a:lnTo>
                  <a:lnTo>
                    <a:pt x="236220" y="3765550"/>
                  </a:lnTo>
                  <a:lnTo>
                    <a:pt x="256540" y="3811269"/>
                  </a:lnTo>
                  <a:lnTo>
                    <a:pt x="278130" y="3856990"/>
                  </a:lnTo>
                  <a:lnTo>
                    <a:pt x="299720" y="3901440"/>
                  </a:lnTo>
                  <a:lnTo>
                    <a:pt x="345440" y="3987800"/>
                  </a:lnTo>
                  <a:lnTo>
                    <a:pt x="369570" y="4029709"/>
                  </a:lnTo>
                  <a:lnTo>
                    <a:pt x="394970" y="4070350"/>
                  </a:lnTo>
                  <a:lnTo>
                    <a:pt x="419100" y="4109719"/>
                  </a:lnTo>
                  <a:lnTo>
                    <a:pt x="445770" y="4149090"/>
                  </a:lnTo>
                  <a:lnTo>
                    <a:pt x="499110" y="4222750"/>
                  </a:lnTo>
                  <a:lnTo>
                    <a:pt x="527050" y="4258309"/>
                  </a:lnTo>
                  <a:lnTo>
                    <a:pt x="556260" y="4293870"/>
                  </a:lnTo>
                  <a:lnTo>
                    <a:pt x="614680" y="4359909"/>
                  </a:lnTo>
                  <a:lnTo>
                    <a:pt x="675640" y="4420870"/>
                  </a:lnTo>
                  <a:lnTo>
                    <a:pt x="706120" y="4448809"/>
                  </a:lnTo>
                  <a:lnTo>
                    <a:pt x="737870" y="4476750"/>
                  </a:lnTo>
                  <a:lnTo>
                    <a:pt x="769620" y="4503420"/>
                  </a:lnTo>
                  <a:lnTo>
                    <a:pt x="801370" y="4528820"/>
                  </a:lnTo>
                  <a:lnTo>
                    <a:pt x="867410" y="4574540"/>
                  </a:lnTo>
                  <a:lnTo>
                    <a:pt x="901700" y="4596130"/>
                  </a:lnTo>
                  <a:lnTo>
                    <a:pt x="1070610" y="4860290"/>
                  </a:lnTo>
                  <a:lnTo>
                    <a:pt x="1428750" y="4572000"/>
                  </a:lnTo>
                  <a:lnTo>
                    <a:pt x="1149486" y="4239259"/>
                  </a:lnTo>
                  <a:lnTo>
                    <a:pt x="901700" y="4239259"/>
                  </a:lnTo>
                  <a:lnTo>
                    <a:pt x="867410" y="4217670"/>
                  </a:lnTo>
                  <a:lnTo>
                    <a:pt x="801370" y="4171950"/>
                  </a:lnTo>
                  <a:lnTo>
                    <a:pt x="769620" y="4146550"/>
                  </a:lnTo>
                  <a:lnTo>
                    <a:pt x="737870" y="4119879"/>
                  </a:lnTo>
                  <a:lnTo>
                    <a:pt x="706120" y="4091940"/>
                  </a:lnTo>
                  <a:lnTo>
                    <a:pt x="675640" y="4064000"/>
                  </a:lnTo>
                  <a:lnTo>
                    <a:pt x="614680" y="4003040"/>
                  </a:lnTo>
                  <a:lnTo>
                    <a:pt x="556260" y="3937000"/>
                  </a:lnTo>
                  <a:lnTo>
                    <a:pt x="528320" y="3902709"/>
                  </a:lnTo>
                  <a:lnTo>
                    <a:pt x="500380" y="3867150"/>
                  </a:lnTo>
                  <a:lnTo>
                    <a:pt x="472440" y="3830319"/>
                  </a:lnTo>
                  <a:lnTo>
                    <a:pt x="447040" y="3792219"/>
                  </a:lnTo>
                  <a:lnTo>
                    <a:pt x="420370" y="3754119"/>
                  </a:lnTo>
                  <a:lnTo>
                    <a:pt x="394970" y="3714750"/>
                  </a:lnTo>
                  <a:lnTo>
                    <a:pt x="370840" y="3672840"/>
                  </a:lnTo>
                  <a:lnTo>
                    <a:pt x="346710" y="3632200"/>
                  </a:lnTo>
                  <a:lnTo>
                    <a:pt x="322580" y="3589019"/>
                  </a:lnTo>
                  <a:lnTo>
                    <a:pt x="300990" y="3545840"/>
                  </a:lnTo>
                  <a:lnTo>
                    <a:pt x="279400" y="3501390"/>
                  </a:lnTo>
                  <a:lnTo>
                    <a:pt x="257810" y="3455669"/>
                  </a:lnTo>
                  <a:lnTo>
                    <a:pt x="237490" y="3409950"/>
                  </a:lnTo>
                  <a:lnTo>
                    <a:pt x="217170" y="3362959"/>
                  </a:lnTo>
                  <a:lnTo>
                    <a:pt x="199390" y="3315969"/>
                  </a:lnTo>
                  <a:lnTo>
                    <a:pt x="180340" y="3267709"/>
                  </a:lnTo>
                  <a:lnTo>
                    <a:pt x="147320" y="3168649"/>
                  </a:lnTo>
                  <a:lnTo>
                    <a:pt x="132080" y="3119119"/>
                  </a:lnTo>
                  <a:lnTo>
                    <a:pt x="116840" y="3068319"/>
                  </a:lnTo>
                  <a:lnTo>
                    <a:pt x="102870" y="3016249"/>
                  </a:lnTo>
                  <a:lnTo>
                    <a:pt x="77470" y="2912110"/>
                  </a:lnTo>
                  <a:lnTo>
                    <a:pt x="66040" y="2860040"/>
                  </a:lnTo>
                  <a:lnTo>
                    <a:pt x="55880" y="2806699"/>
                  </a:lnTo>
                  <a:lnTo>
                    <a:pt x="45720" y="2752090"/>
                  </a:lnTo>
                  <a:lnTo>
                    <a:pt x="38100" y="2698749"/>
                  </a:lnTo>
                  <a:lnTo>
                    <a:pt x="29210" y="2644140"/>
                  </a:lnTo>
                  <a:lnTo>
                    <a:pt x="16510" y="2534919"/>
                  </a:lnTo>
                  <a:lnTo>
                    <a:pt x="11430" y="2480309"/>
                  </a:lnTo>
                  <a:lnTo>
                    <a:pt x="8572" y="2438400"/>
                  </a:lnTo>
                  <a:lnTo>
                    <a:pt x="2540" y="2438400"/>
                  </a:lnTo>
                  <a:lnTo>
                    <a:pt x="2540" y="2313940"/>
                  </a:lnTo>
                  <a:lnTo>
                    <a:pt x="8506" y="2313940"/>
                  </a:lnTo>
                  <a:lnTo>
                    <a:pt x="11430" y="2272029"/>
                  </a:lnTo>
                  <a:lnTo>
                    <a:pt x="16510" y="2217419"/>
                  </a:lnTo>
                  <a:lnTo>
                    <a:pt x="22860" y="2162809"/>
                  </a:lnTo>
                  <a:lnTo>
                    <a:pt x="29210" y="2106929"/>
                  </a:lnTo>
                  <a:lnTo>
                    <a:pt x="38100" y="2053589"/>
                  </a:lnTo>
                  <a:lnTo>
                    <a:pt x="45720" y="1998979"/>
                  </a:lnTo>
                  <a:lnTo>
                    <a:pt x="66040" y="1892300"/>
                  </a:lnTo>
                  <a:lnTo>
                    <a:pt x="77470" y="1840229"/>
                  </a:lnTo>
                  <a:lnTo>
                    <a:pt x="90170" y="1786889"/>
                  </a:lnTo>
                  <a:lnTo>
                    <a:pt x="102870" y="1736089"/>
                  </a:lnTo>
                  <a:lnTo>
                    <a:pt x="116840" y="1684019"/>
                  </a:lnTo>
                  <a:lnTo>
                    <a:pt x="130810" y="1633219"/>
                  </a:lnTo>
                  <a:lnTo>
                    <a:pt x="180340" y="1484629"/>
                  </a:lnTo>
                  <a:lnTo>
                    <a:pt x="198120" y="1436369"/>
                  </a:lnTo>
                  <a:lnTo>
                    <a:pt x="236220" y="1342389"/>
                  </a:lnTo>
                  <a:lnTo>
                    <a:pt x="257810" y="1296669"/>
                  </a:lnTo>
                  <a:lnTo>
                    <a:pt x="278130" y="1250950"/>
                  </a:lnTo>
                  <a:lnTo>
                    <a:pt x="299720" y="1207769"/>
                  </a:lnTo>
                  <a:lnTo>
                    <a:pt x="322580" y="1163319"/>
                  </a:lnTo>
                  <a:lnTo>
                    <a:pt x="345440" y="1121409"/>
                  </a:lnTo>
                  <a:lnTo>
                    <a:pt x="369570" y="1079500"/>
                  </a:lnTo>
                  <a:lnTo>
                    <a:pt x="394970" y="1038859"/>
                  </a:lnTo>
                  <a:lnTo>
                    <a:pt x="419100" y="999489"/>
                  </a:lnTo>
                  <a:lnTo>
                    <a:pt x="445770" y="960119"/>
                  </a:lnTo>
                  <a:lnTo>
                    <a:pt x="499110" y="886459"/>
                  </a:lnTo>
                  <a:lnTo>
                    <a:pt x="554990" y="815339"/>
                  </a:lnTo>
                  <a:lnTo>
                    <a:pt x="584200" y="782319"/>
                  </a:lnTo>
                  <a:lnTo>
                    <a:pt x="613410" y="750569"/>
                  </a:lnTo>
                  <a:lnTo>
                    <a:pt x="643890" y="718819"/>
                  </a:lnTo>
                  <a:lnTo>
                    <a:pt x="704850" y="660400"/>
                  </a:lnTo>
                  <a:lnTo>
                    <a:pt x="736600" y="632459"/>
                  </a:lnTo>
                  <a:lnTo>
                    <a:pt x="768350" y="605789"/>
                  </a:lnTo>
                  <a:lnTo>
                    <a:pt x="800100" y="581659"/>
                  </a:lnTo>
                  <a:lnTo>
                    <a:pt x="833120" y="557529"/>
                  </a:lnTo>
                  <a:lnTo>
                    <a:pt x="866140" y="534669"/>
                  </a:lnTo>
                  <a:lnTo>
                    <a:pt x="899160" y="514350"/>
                  </a:lnTo>
                  <a:lnTo>
                    <a:pt x="933450" y="494029"/>
                  </a:lnTo>
                  <a:lnTo>
                    <a:pt x="967740" y="474979"/>
                  </a:lnTo>
                  <a:lnTo>
                    <a:pt x="1036320" y="441959"/>
                  </a:lnTo>
                  <a:lnTo>
                    <a:pt x="1106170" y="414019"/>
                  </a:lnTo>
                  <a:lnTo>
                    <a:pt x="1177290" y="391159"/>
                  </a:lnTo>
                  <a:lnTo>
                    <a:pt x="1248410" y="374650"/>
                  </a:lnTo>
                  <a:lnTo>
                    <a:pt x="1356360" y="360679"/>
                  </a:lnTo>
                  <a:lnTo>
                    <a:pt x="1393190" y="358139"/>
                  </a:lnTo>
                  <a:lnTo>
                    <a:pt x="1428750" y="358139"/>
                  </a:lnTo>
                  <a:lnTo>
                    <a:pt x="1428750" y="0"/>
                  </a:lnTo>
                  <a:close/>
                </a:path>
                <a:path w="1428750" h="4860290">
                  <a:moveTo>
                    <a:pt x="1070610" y="4145279"/>
                  </a:moveTo>
                  <a:lnTo>
                    <a:pt x="901700" y="4239259"/>
                  </a:lnTo>
                  <a:lnTo>
                    <a:pt x="1149486" y="4239259"/>
                  </a:lnTo>
                  <a:lnTo>
                    <a:pt x="1070610" y="4145279"/>
                  </a:lnTo>
                  <a:close/>
                </a:path>
                <a:path w="1428750" h="4860290">
                  <a:moveTo>
                    <a:pt x="4286" y="2375534"/>
                  </a:moveTo>
                  <a:lnTo>
                    <a:pt x="3810" y="2382519"/>
                  </a:lnTo>
                  <a:lnTo>
                    <a:pt x="2540" y="2438400"/>
                  </a:lnTo>
                  <a:lnTo>
                    <a:pt x="8572" y="2438400"/>
                  </a:lnTo>
                  <a:lnTo>
                    <a:pt x="4286" y="2375534"/>
                  </a:lnTo>
                  <a:close/>
                </a:path>
                <a:path w="1428750" h="4860290">
                  <a:moveTo>
                    <a:pt x="8506" y="2313940"/>
                  </a:moveTo>
                  <a:lnTo>
                    <a:pt x="2540" y="2313940"/>
                  </a:lnTo>
                  <a:lnTo>
                    <a:pt x="3810" y="2368550"/>
                  </a:lnTo>
                  <a:lnTo>
                    <a:pt x="4286" y="2375534"/>
                  </a:lnTo>
                  <a:lnTo>
                    <a:pt x="7620" y="2326640"/>
                  </a:lnTo>
                  <a:lnTo>
                    <a:pt x="8506" y="231394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43880" y="928370"/>
              <a:ext cx="1428750" cy="4930140"/>
            </a:xfrm>
            <a:custGeom>
              <a:avLst/>
              <a:gdLst/>
              <a:ahLst/>
              <a:cxnLst/>
              <a:rect l="l" t="t" r="r" b="b"/>
              <a:pathLst>
                <a:path w="1428750" h="4930140">
                  <a:moveTo>
                    <a:pt x="1428750" y="0"/>
                  </a:moveTo>
                  <a:lnTo>
                    <a:pt x="1356360" y="3809"/>
                  </a:lnTo>
                  <a:lnTo>
                    <a:pt x="1283970" y="11429"/>
                  </a:lnTo>
                  <a:lnTo>
                    <a:pt x="1212850" y="25400"/>
                  </a:lnTo>
                  <a:lnTo>
                    <a:pt x="1177290" y="35559"/>
                  </a:lnTo>
                  <a:lnTo>
                    <a:pt x="1140460" y="45719"/>
                  </a:lnTo>
                  <a:lnTo>
                    <a:pt x="1106170" y="57150"/>
                  </a:lnTo>
                  <a:lnTo>
                    <a:pt x="1070610" y="71119"/>
                  </a:lnTo>
                  <a:lnTo>
                    <a:pt x="1035050" y="85089"/>
                  </a:lnTo>
                  <a:lnTo>
                    <a:pt x="1000760" y="101600"/>
                  </a:lnTo>
                  <a:lnTo>
                    <a:pt x="966470" y="118109"/>
                  </a:lnTo>
                  <a:lnTo>
                    <a:pt x="932179" y="137159"/>
                  </a:lnTo>
                  <a:lnTo>
                    <a:pt x="899160" y="157479"/>
                  </a:lnTo>
                  <a:lnTo>
                    <a:pt x="864870" y="179069"/>
                  </a:lnTo>
                  <a:lnTo>
                    <a:pt x="831850" y="200659"/>
                  </a:lnTo>
                  <a:lnTo>
                    <a:pt x="798830" y="224789"/>
                  </a:lnTo>
                  <a:lnTo>
                    <a:pt x="767080" y="250189"/>
                  </a:lnTo>
                  <a:lnTo>
                    <a:pt x="735330" y="276859"/>
                  </a:lnTo>
                  <a:lnTo>
                    <a:pt x="703580" y="303529"/>
                  </a:lnTo>
                  <a:lnTo>
                    <a:pt x="673100" y="332739"/>
                  </a:lnTo>
                  <a:lnTo>
                    <a:pt x="642620" y="363219"/>
                  </a:lnTo>
                  <a:lnTo>
                    <a:pt x="612140" y="393700"/>
                  </a:lnTo>
                  <a:lnTo>
                    <a:pt x="582930" y="426719"/>
                  </a:lnTo>
                  <a:lnTo>
                    <a:pt x="553720" y="459739"/>
                  </a:lnTo>
                  <a:lnTo>
                    <a:pt x="525780" y="495300"/>
                  </a:lnTo>
                  <a:lnTo>
                    <a:pt x="497840" y="530859"/>
                  </a:lnTo>
                  <a:lnTo>
                    <a:pt x="471170" y="567689"/>
                  </a:lnTo>
                  <a:lnTo>
                    <a:pt x="444500" y="604519"/>
                  </a:lnTo>
                  <a:lnTo>
                    <a:pt x="417830" y="643889"/>
                  </a:lnTo>
                  <a:lnTo>
                    <a:pt x="392430" y="683259"/>
                  </a:lnTo>
                  <a:lnTo>
                    <a:pt x="368300" y="723900"/>
                  </a:lnTo>
                  <a:lnTo>
                    <a:pt x="344170" y="765809"/>
                  </a:lnTo>
                  <a:lnTo>
                    <a:pt x="321310" y="808989"/>
                  </a:lnTo>
                  <a:lnTo>
                    <a:pt x="298450" y="852169"/>
                  </a:lnTo>
                  <a:lnTo>
                    <a:pt x="276860" y="896619"/>
                  </a:lnTo>
                  <a:lnTo>
                    <a:pt x="255270" y="942339"/>
                  </a:lnTo>
                  <a:lnTo>
                    <a:pt x="236220" y="988059"/>
                  </a:lnTo>
                  <a:lnTo>
                    <a:pt x="215900" y="1035050"/>
                  </a:lnTo>
                  <a:lnTo>
                    <a:pt x="196850" y="1082039"/>
                  </a:lnTo>
                  <a:lnTo>
                    <a:pt x="179070" y="1131569"/>
                  </a:lnTo>
                  <a:lnTo>
                    <a:pt x="162560" y="1179829"/>
                  </a:lnTo>
                  <a:lnTo>
                    <a:pt x="146050" y="1229359"/>
                  </a:lnTo>
                  <a:lnTo>
                    <a:pt x="129540" y="1280159"/>
                  </a:lnTo>
                  <a:lnTo>
                    <a:pt x="115570" y="1330959"/>
                  </a:lnTo>
                  <a:lnTo>
                    <a:pt x="101600" y="1381759"/>
                  </a:lnTo>
                  <a:lnTo>
                    <a:pt x="88900" y="1433829"/>
                  </a:lnTo>
                  <a:lnTo>
                    <a:pt x="76200" y="1485900"/>
                  </a:lnTo>
                  <a:lnTo>
                    <a:pt x="64770" y="1539239"/>
                  </a:lnTo>
                  <a:lnTo>
                    <a:pt x="54610" y="1592579"/>
                  </a:lnTo>
                  <a:lnTo>
                    <a:pt x="45720" y="1647189"/>
                  </a:lnTo>
                  <a:lnTo>
                    <a:pt x="36830" y="1700529"/>
                  </a:lnTo>
                  <a:lnTo>
                    <a:pt x="29210" y="1755139"/>
                  </a:lnTo>
                  <a:lnTo>
                    <a:pt x="21590" y="1809750"/>
                  </a:lnTo>
                  <a:lnTo>
                    <a:pt x="16510" y="1864359"/>
                  </a:lnTo>
                  <a:lnTo>
                    <a:pt x="11430" y="1918969"/>
                  </a:lnTo>
                  <a:lnTo>
                    <a:pt x="7620" y="1974850"/>
                  </a:lnTo>
                  <a:lnTo>
                    <a:pt x="3810" y="2030729"/>
                  </a:lnTo>
                  <a:lnTo>
                    <a:pt x="1270" y="2085339"/>
                  </a:lnTo>
                  <a:lnTo>
                    <a:pt x="0" y="2141219"/>
                  </a:lnTo>
                  <a:lnTo>
                    <a:pt x="0" y="2197100"/>
                  </a:lnTo>
                  <a:lnTo>
                    <a:pt x="0" y="2555240"/>
                  </a:lnTo>
                  <a:lnTo>
                    <a:pt x="0" y="2609850"/>
                  </a:lnTo>
                  <a:lnTo>
                    <a:pt x="1270" y="2665729"/>
                  </a:lnTo>
                  <a:lnTo>
                    <a:pt x="3810" y="2721610"/>
                  </a:lnTo>
                  <a:lnTo>
                    <a:pt x="7620" y="2777490"/>
                  </a:lnTo>
                  <a:lnTo>
                    <a:pt x="11430" y="2832099"/>
                  </a:lnTo>
                  <a:lnTo>
                    <a:pt x="16510" y="2887979"/>
                  </a:lnTo>
                  <a:lnTo>
                    <a:pt x="22860" y="2942590"/>
                  </a:lnTo>
                  <a:lnTo>
                    <a:pt x="29210" y="2997199"/>
                  </a:lnTo>
                  <a:lnTo>
                    <a:pt x="36830" y="3051810"/>
                  </a:lnTo>
                  <a:lnTo>
                    <a:pt x="45720" y="3106419"/>
                  </a:lnTo>
                  <a:lnTo>
                    <a:pt x="55880" y="3159760"/>
                  </a:lnTo>
                  <a:lnTo>
                    <a:pt x="66040" y="3213099"/>
                  </a:lnTo>
                  <a:lnTo>
                    <a:pt x="77470" y="3266440"/>
                  </a:lnTo>
                  <a:lnTo>
                    <a:pt x="88900" y="3318509"/>
                  </a:lnTo>
                  <a:lnTo>
                    <a:pt x="101600" y="3370579"/>
                  </a:lnTo>
                  <a:lnTo>
                    <a:pt x="115570" y="3422650"/>
                  </a:lnTo>
                  <a:lnTo>
                    <a:pt x="130810" y="3473450"/>
                  </a:lnTo>
                  <a:lnTo>
                    <a:pt x="146050" y="3522979"/>
                  </a:lnTo>
                  <a:lnTo>
                    <a:pt x="162560" y="3572509"/>
                  </a:lnTo>
                  <a:lnTo>
                    <a:pt x="180340" y="3622040"/>
                  </a:lnTo>
                  <a:lnTo>
                    <a:pt x="198120" y="3670300"/>
                  </a:lnTo>
                  <a:lnTo>
                    <a:pt x="217170" y="3718559"/>
                  </a:lnTo>
                  <a:lnTo>
                    <a:pt x="236220" y="3765550"/>
                  </a:lnTo>
                  <a:lnTo>
                    <a:pt x="256540" y="3811269"/>
                  </a:lnTo>
                  <a:lnTo>
                    <a:pt x="278130" y="3856990"/>
                  </a:lnTo>
                  <a:lnTo>
                    <a:pt x="299720" y="3901440"/>
                  </a:lnTo>
                  <a:lnTo>
                    <a:pt x="322580" y="3944619"/>
                  </a:lnTo>
                  <a:lnTo>
                    <a:pt x="345440" y="3987800"/>
                  </a:lnTo>
                  <a:lnTo>
                    <a:pt x="369570" y="4029709"/>
                  </a:lnTo>
                  <a:lnTo>
                    <a:pt x="394970" y="4070350"/>
                  </a:lnTo>
                  <a:lnTo>
                    <a:pt x="419100" y="4109719"/>
                  </a:lnTo>
                  <a:lnTo>
                    <a:pt x="445770" y="4149090"/>
                  </a:lnTo>
                  <a:lnTo>
                    <a:pt x="472440" y="4185919"/>
                  </a:lnTo>
                  <a:lnTo>
                    <a:pt x="499110" y="4222750"/>
                  </a:lnTo>
                  <a:lnTo>
                    <a:pt x="527050" y="4258309"/>
                  </a:lnTo>
                  <a:lnTo>
                    <a:pt x="556260" y="4293870"/>
                  </a:lnTo>
                  <a:lnTo>
                    <a:pt x="585470" y="4326890"/>
                  </a:lnTo>
                  <a:lnTo>
                    <a:pt x="614680" y="4359909"/>
                  </a:lnTo>
                  <a:lnTo>
                    <a:pt x="645160" y="4390390"/>
                  </a:lnTo>
                  <a:lnTo>
                    <a:pt x="675640" y="4420870"/>
                  </a:lnTo>
                  <a:lnTo>
                    <a:pt x="706120" y="4448809"/>
                  </a:lnTo>
                  <a:lnTo>
                    <a:pt x="737870" y="4476750"/>
                  </a:lnTo>
                  <a:lnTo>
                    <a:pt x="769620" y="4503420"/>
                  </a:lnTo>
                  <a:lnTo>
                    <a:pt x="801370" y="4528820"/>
                  </a:lnTo>
                  <a:lnTo>
                    <a:pt x="834390" y="4551680"/>
                  </a:lnTo>
                  <a:lnTo>
                    <a:pt x="867410" y="4574540"/>
                  </a:lnTo>
                  <a:lnTo>
                    <a:pt x="901700" y="4596130"/>
                  </a:lnTo>
                  <a:lnTo>
                    <a:pt x="1070610" y="4860290"/>
                  </a:lnTo>
                  <a:lnTo>
                    <a:pt x="1428750" y="4572000"/>
                  </a:lnTo>
                  <a:lnTo>
                    <a:pt x="1070610" y="4145279"/>
                  </a:lnTo>
                  <a:lnTo>
                    <a:pt x="901700" y="4239259"/>
                  </a:lnTo>
                  <a:lnTo>
                    <a:pt x="867410" y="4217670"/>
                  </a:lnTo>
                  <a:lnTo>
                    <a:pt x="834390" y="4194809"/>
                  </a:lnTo>
                  <a:lnTo>
                    <a:pt x="801370" y="4171950"/>
                  </a:lnTo>
                  <a:lnTo>
                    <a:pt x="769620" y="4146550"/>
                  </a:lnTo>
                  <a:lnTo>
                    <a:pt x="737870" y="4119879"/>
                  </a:lnTo>
                  <a:lnTo>
                    <a:pt x="706120" y="4091940"/>
                  </a:lnTo>
                  <a:lnTo>
                    <a:pt x="675640" y="4064000"/>
                  </a:lnTo>
                  <a:lnTo>
                    <a:pt x="645160" y="4033519"/>
                  </a:lnTo>
                  <a:lnTo>
                    <a:pt x="614680" y="4003040"/>
                  </a:lnTo>
                  <a:lnTo>
                    <a:pt x="585470" y="3970019"/>
                  </a:lnTo>
                  <a:lnTo>
                    <a:pt x="556260" y="3937000"/>
                  </a:lnTo>
                  <a:lnTo>
                    <a:pt x="528320" y="3902709"/>
                  </a:lnTo>
                  <a:lnTo>
                    <a:pt x="500380" y="3867150"/>
                  </a:lnTo>
                  <a:lnTo>
                    <a:pt x="472440" y="3830319"/>
                  </a:lnTo>
                  <a:lnTo>
                    <a:pt x="447040" y="3792219"/>
                  </a:lnTo>
                  <a:lnTo>
                    <a:pt x="420370" y="3754119"/>
                  </a:lnTo>
                  <a:lnTo>
                    <a:pt x="394970" y="3714750"/>
                  </a:lnTo>
                  <a:lnTo>
                    <a:pt x="370840" y="3672840"/>
                  </a:lnTo>
                  <a:lnTo>
                    <a:pt x="346710" y="3632200"/>
                  </a:lnTo>
                  <a:lnTo>
                    <a:pt x="322580" y="3589019"/>
                  </a:lnTo>
                  <a:lnTo>
                    <a:pt x="300990" y="3545840"/>
                  </a:lnTo>
                  <a:lnTo>
                    <a:pt x="279400" y="3501390"/>
                  </a:lnTo>
                  <a:lnTo>
                    <a:pt x="257810" y="3455669"/>
                  </a:lnTo>
                  <a:lnTo>
                    <a:pt x="237490" y="3409950"/>
                  </a:lnTo>
                  <a:lnTo>
                    <a:pt x="217170" y="3362959"/>
                  </a:lnTo>
                  <a:lnTo>
                    <a:pt x="199390" y="3315969"/>
                  </a:lnTo>
                  <a:lnTo>
                    <a:pt x="180340" y="3267709"/>
                  </a:lnTo>
                  <a:lnTo>
                    <a:pt x="163830" y="3218179"/>
                  </a:lnTo>
                  <a:lnTo>
                    <a:pt x="147320" y="3168649"/>
                  </a:lnTo>
                  <a:lnTo>
                    <a:pt x="132080" y="3119119"/>
                  </a:lnTo>
                  <a:lnTo>
                    <a:pt x="116840" y="3068319"/>
                  </a:lnTo>
                  <a:lnTo>
                    <a:pt x="102870" y="3016249"/>
                  </a:lnTo>
                  <a:lnTo>
                    <a:pt x="90170" y="2964179"/>
                  </a:lnTo>
                  <a:lnTo>
                    <a:pt x="77470" y="2912110"/>
                  </a:lnTo>
                  <a:lnTo>
                    <a:pt x="66040" y="2860040"/>
                  </a:lnTo>
                  <a:lnTo>
                    <a:pt x="55880" y="2806699"/>
                  </a:lnTo>
                  <a:lnTo>
                    <a:pt x="45720" y="2752090"/>
                  </a:lnTo>
                  <a:lnTo>
                    <a:pt x="38100" y="2698749"/>
                  </a:lnTo>
                  <a:lnTo>
                    <a:pt x="29210" y="2644140"/>
                  </a:lnTo>
                  <a:lnTo>
                    <a:pt x="22860" y="2589529"/>
                  </a:lnTo>
                  <a:lnTo>
                    <a:pt x="16510" y="2534919"/>
                  </a:lnTo>
                  <a:lnTo>
                    <a:pt x="11430" y="2480309"/>
                  </a:lnTo>
                  <a:lnTo>
                    <a:pt x="7620" y="2424429"/>
                  </a:lnTo>
                  <a:lnTo>
                    <a:pt x="3810" y="2368550"/>
                  </a:lnTo>
                  <a:lnTo>
                    <a:pt x="2540" y="2313940"/>
                  </a:lnTo>
                  <a:lnTo>
                    <a:pt x="2540" y="2438400"/>
                  </a:lnTo>
                  <a:lnTo>
                    <a:pt x="3810" y="2382519"/>
                  </a:lnTo>
                  <a:lnTo>
                    <a:pt x="7620" y="2326640"/>
                  </a:lnTo>
                  <a:lnTo>
                    <a:pt x="11430" y="2272029"/>
                  </a:lnTo>
                  <a:lnTo>
                    <a:pt x="16510" y="2217419"/>
                  </a:lnTo>
                  <a:lnTo>
                    <a:pt x="22860" y="2162809"/>
                  </a:lnTo>
                  <a:lnTo>
                    <a:pt x="29210" y="2106929"/>
                  </a:lnTo>
                  <a:lnTo>
                    <a:pt x="38100" y="2053589"/>
                  </a:lnTo>
                  <a:lnTo>
                    <a:pt x="45720" y="1998979"/>
                  </a:lnTo>
                  <a:lnTo>
                    <a:pt x="55880" y="1945639"/>
                  </a:lnTo>
                  <a:lnTo>
                    <a:pt x="66040" y="1892300"/>
                  </a:lnTo>
                  <a:lnTo>
                    <a:pt x="77470" y="1840229"/>
                  </a:lnTo>
                  <a:lnTo>
                    <a:pt x="90170" y="1786889"/>
                  </a:lnTo>
                  <a:lnTo>
                    <a:pt x="102870" y="1736089"/>
                  </a:lnTo>
                  <a:lnTo>
                    <a:pt x="116840" y="1684019"/>
                  </a:lnTo>
                  <a:lnTo>
                    <a:pt x="130810" y="1633219"/>
                  </a:lnTo>
                  <a:lnTo>
                    <a:pt x="147320" y="1583689"/>
                  </a:lnTo>
                  <a:lnTo>
                    <a:pt x="163830" y="1534159"/>
                  </a:lnTo>
                  <a:lnTo>
                    <a:pt x="180340" y="1484629"/>
                  </a:lnTo>
                  <a:lnTo>
                    <a:pt x="198120" y="1436369"/>
                  </a:lnTo>
                  <a:lnTo>
                    <a:pt x="217170" y="1389379"/>
                  </a:lnTo>
                  <a:lnTo>
                    <a:pt x="236220" y="1342389"/>
                  </a:lnTo>
                  <a:lnTo>
                    <a:pt x="257810" y="1296669"/>
                  </a:lnTo>
                  <a:lnTo>
                    <a:pt x="278130" y="1250950"/>
                  </a:lnTo>
                  <a:lnTo>
                    <a:pt x="299720" y="1207769"/>
                  </a:lnTo>
                  <a:lnTo>
                    <a:pt x="322580" y="1163319"/>
                  </a:lnTo>
                  <a:lnTo>
                    <a:pt x="345440" y="1121409"/>
                  </a:lnTo>
                  <a:lnTo>
                    <a:pt x="369570" y="1079500"/>
                  </a:lnTo>
                  <a:lnTo>
                    <a:pt x="394970" y="1038859"/>
                  </a:lnTo>
                  <a:lnTo>
                    <a:pt x="419100" y="999489"/>
                  </a:lnTo>
                  <a:lnTo>
                    <a:pt x="445770" y="960119"/>
                  </a:lnTo>
                  <a:lnTo>
                    <a:pt x="472440" y="923289"/>
                  </a:lnTo>
                  <a:lnTo>
                    <a:pt x="499110" y="886459"/>
                  </a:lnTo>
                  <a:lnTo>
                    <a:pt x="527050" y="850900"/>
                  </a:lnTo>
                  <a:lnTo>
                    <a:pt x="554990" y="815339"/>
                  </a:lnTo>
                  <a:lnTo>
                    <a:pt x="584200" y="782319"/>
                  </a:lnTo>
                  <a:lnTo>
                    <a:pt x="613410" y="750569"/>
                  </a:lnTo>
                  <a:lnTo>
                    <a:pt x="643890" y="718819"/>
                  </a:lnTo>
                  <a:lnTo>
                    <a:pt x="674370" y="689609"/>
                  </a:lnTo>
                  <a:lnTo>
                    <a:pt x="704850" y="660400"/>
                  </a:lnTo>
                  <a:lnTo>
                    <a:pt x="736600" y="632459"/>
                  </a:lnTo>
                  <a:lnTo>
                    <a:pt x="768350" y="605789"/>
                  </a:lnTo>
                  <a:lnTo>
                    <a:pt x="800100" y="581659"/>
                  </a:lnTo>
                  <a:lnTo>
                    <a:pt x="833120" y="557529"/>
                  </a:lnTo>
                  <a:lnTo>
                    <a:pt x="866140" y="534669"/>
                  </a:lnTo>
                  <a:lnTo>
                    <a:pt x="899160" y="514350"/>
                  </a:lnTo>
                  <a:lnTo>
                    <a:pt x="933450" y="494029"/>
                  </a:lnTo>
                  <a:lnTo>
                    <a:pt x="967740" y="474979"/>
                  </a:lnTo>
                  <a:lnTo>
                    <a:pt x="1036320" y="441959"/>
                  </a:lnTo>
                  <a:lnTo>
                    <a:pt x="1106170" y="414019"/>
                  </a:lnTo>
                  <a:lnTo>
                    <a:pt x="1141729" y="402589"/>
                  </a:lnTo>
                  <a:lnTo>
                    <a:pt x="1177290" y="391159"/>
                  </a:lnTo>
                  <a:lnTo>
                    <a:pt x="1212850" y="382269"/>
                  </a:lnTo>
                  <a:lnTo>
                    <a:pt x="1248410" y="374650"/>
                  </a:lnTo>
                  <a:lnTo>
                    <a:pt x="1283970" y="368300"/>
                  </a:lnTo>
                  <a:lnTo>
                    <a:pt x="1320800" y="364489"/>
                  </a:lnTo>
                  <a:lnTo>
                    <a:pt x="1356360" y="360679"/>
                  </a:lnTo>
                  <a:lnTo>
                    <a:pt x="1393190" y="358139"/>
                  </a:lnTo>
                  <a:lnTo>
                    <a:pt x="1428750" y="358139"/>
                  </a:lnTo>
                  <a:lnTo>
                    <a:pt x="1428750" y="0"/>
                  </a:lnTo>
                  <a:close/>
                </a:path>
                <a:path w="1428750" h="4930140">
                  <a:moveTo>
                    <a:pt x="0" y="0"/>
                  </a:moveTo>
                  <a:lnTo>
                    <a:pt x="0" y="0"/>
                  </a:lnTo>
                </a:path>
                <a:path w="1428750" h="4930140">
                  <a:moveTo>
                    <a:pt x="1428750" y="4930140"/>
                  </a:moveTo>
                  <a:lnTo>
                    <a:pt x="1428750" y="4930140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43880" y="928370"/>
              <a:ext cx="1428750" cy="2438400"/>
            </a:xfrm>
            <a:custGeom>
              <a:avLst/>
              <a:gdLst/>
              <a:ahLst/>
              <a:cxnLst/>
              <a:rect l="l" t="t" r="r" b="b"/>
              <a:pathLst>
                <a:path w="1428750" h="2438400">
                  <a:moveTo>
                    <a:pt x="1428750" y="0"/>
                  </a:moveTo>
                  <a:lnTo>
                    <a:pt x="1320800" y="6350"/>
                  </a:lnTo>
                  <a:lnTo>
                    <a:pt x="1248410" y="17779"/>
                  </a:lnTo>
                  <a:lnTo>
                    <a:pt x="1177290" y="35559"/>
                  </a:lnTo>
                  <a:lnTo>
                    <a:pt x="1140460" y="45719"/>
                  </a:lnTo>
                  <a:lnTo>
                    <a:pt x="1035050" y="85089"/>
                  </a:lnTo>
                  <a:lnTo>
                    <a:pt x="966470" y="118109"/>
                  </a:lnTo>
                  <a:lnTo>
                    <a:pt x="932179" y="137159"/>
                  </a:lnTo>
                  <a:lnTo>
                    <a:pt x="899160" y="157479"/>
                  </a:lnTo>
                  <a:lnTo>
                    <a:pt x="864870" y="179069"/>
                  </a:lnTo>
                  <a:lnTo>
                    <a:pt x="831850" y="200659"/>
                  </a:lnTo>
                  <a:lnTo>
                    <a:pt x="798830" y="224789"/>
                  </a:lnTo>
                  <a:lnTo>
                    <a:pt x="767080" y="250189"/>
                  </a:lnTo>
                  <a:lnTo>
                    <a:pt x="703580" y="303529"/>
                  </a:lnTo>
                  <a:lnTo>
                    <a:pt x="673100" y="332739"/>
                  </a:lnTo>
                  <a:lnTo>
                    <a:pt x="612140" y="393700"/>
                  </a:lnTo>
                  <a:lnTo>
                    <a:pt x="553720" y="459739"/>
                  </a:lnTo>
                  <a:lnTo>
                    <a:pt x="497840" y="530859"/>
                  </a:lnTo>
                  <a:lnTo>
                    <a:pt x="444500" y="604519"/>
                  </a:lnTo>
                  <a:lnTo>
                    <a:pt x="417830" y="643889"/>
                  </a:lnTo>
                  <a:lnTo>
                    <a:pt x="392430" y="683259"/>
                  </a:lnTo>
                  <a:lnTo>
                    <a:pt x="368300" y="723900"/>
                  </a:lnTo>
                  <a:lnTo>
                    <a:pt x="344170" y="765809"/>
                  </a:lnTo>
                  <a:lnTo>
                    <a:pt x="298450" y="852169"/>
                  </a:lnTo>
                  <a:lnTo>
                    <a:pt x="276860" y="896619"/>
                  </a:lnTo>
                  <a:lnTo>
                    <a:pt x="255270" y="942339"/>
                  </a:lnTo>
                  <a:lnTo>
                    <a:pt x="236220" y="988059"/>
                  </a:lnTo>
                  <a:lnTo>
                    <a:pt x="215900" y="1035050"/>
                  </a:lnTo>
                  <a:lnTo>
                    <a:pt x="196850" y="1082039"/>
                  </a:lnTo>
                  <a:lnTo>
                    <a:pt x="179070" y="1131569"/>
                  </a:lnTo>
                  <a:lnTo>
                    <a:pt x="162560" y="1179829"/>
                  </a:lnTo>
                  <a:lnTo>
                    <a:pt x="146050" y="1229359"/>
                  </a:lnTo>
                  <a:lnTo>
                    <a:pt x="129540" y="1280159"/>
                  </a:lnTo>
                  <a:lnTo>
                    <a:pt x="101600" y="1381759"/>
                  </a:lnTo>
                  <a:lnTo>
                    <a:pt x="76200" y="1485900"/>
                  </a:lnTo>
                  <a:lnTo>
                    <a:pt x="64770" y="1539239"/>
                  </a:lnTo>
                  <a:lnTo>
                    <a:pt x="54610" y="1592579"/>
                  </a:lnTo>
                  <a:lnTo>
                    <a:pt x="36830" y="1700529"/>
                  </a:lnTo>
                  <a:lnTo>
                    <a:pt x="21590" y="1809750"/>
                  </a:lnTo>
                  <a:lnTo>
                    <a:pt x="11430" y="1918969"/>
                  </a:lnTo>
                  <a:lnTo>
                    <a:pt x="3810" y="2030729"/>
                  </a:lnTo>
                  <a:lnTo>
                    <a:pt x="1270" y="2085339"/>
                  </a:lnTo>
                  <a:lnTo>
                    <a:pt x="0" y="2141219"/>
                  </a:lnTo>
                  <a:lnTo>
                    <a:pt x="0" y="2274569"/>
                  </a:lnTo>
                  <a:lnTo>
                    <a:pt x="1270" y="2282190"/>
                  </a:lnTo>
                  <a:lnTo>
                    <a:pt x="1270" y="2306319"/>
                  </a:lnTo>
                  <a:lnTo>
                    <a:pt x="2540" y="2313940"/>
                  </a:lnTo>
                  <a:lnTo>
                    <a:pt x="2540" y="2438400"/>
                  </a:lnTo>
                  <a:lnTo>
                    <a:pt x="3810" y="2382519"/>
                  </a:lnTo>
                  <a:lnTo>
                    <a:pt x="11430" y="2272029"/>
                  </a:lnTo>
                  <a:lnTo>
                    <a:pt x="16510" y="2217419"/>
                  </a:lnTo>
                  <a:lnTo>
                    <a:pt x="29210" y="2106929"/>
                  </a:lnTo>
                  <a:lnTo>
                    <a:pt x="38100" y="2053589"/>
                  </a:lnTo>
                  <a:lnTo>
                    <a:pt x="45720" y="1998979"/>
                  </a:lnTo>
                  <a:lnTo>
                    <a:pt x="66040" y="1892300"/>
                  </a:lnTo>
                  <a:lnTo>
                    <a:pt x="77470" y="1840229"/>
                  </a:lnTo>
                  <a:lnTo>
                    <a:pt x="90170" y="1786889"/>
                  </a:lnTo>
                  <a:lnTo>
                    <a:pt x="102870" y="1736089"/>
                  </a:lnTo>
                  <a:lnTo>
                    <a:pt x="116840" y="1684019"/>
                  </a:lnTo>
                  <a:lnTo>
                    <a:pt x="130810" y="1633219"/>
                  </a:lnTo>
                  <a:lnTo>
                    <a:pt x="180340" y="1484629"/>
                  </a:lnTo>
                  <a:lnTo>
                    <a:pt x="198120" y="1436369"/>
                  </a:lnTo>
                  <a:lnTo>
                    <a:pt x="236220" y="1342389"/>
                  </a:lnTo>
                  <a:lnTo>
                    <a:pt x="257810" y="1296669"/>
                  </a:lnTo>
                  <a:lnTo>
                    <a:pt x="278130" y="1250950"/>
                  </a:lnTo>
                  <a:lnTo>
                    <a:pt x="299720" y="1207769"/>
                  </a:lnTo>
                  <a:lnTo>
                    <a:pt x="322580" y="1163319"/>
                  </a:lnTo>
                  <a:lnTo>
                    <a:pt x="345440" y="1121409"/>
                  </a:lnTo>
                  <a:lnTo>
                    <a:pt x="369570" y="1079500"/>
                  </a:lnTo>
                  <a:lnTo>
                    <a:pt x="394970" y="1038859"/>
                  </a:lnTo>
                  <a:lnTo>
                    <a:pt x="419100" y="999489"/>
                  </a:lnTo>
                  <a:lnTo>
                    <a:pt x="445770" y="960119"/>
                  </a:lnTo>
                  <a:lnTo>
                    <a:pt x="499110" y="886459"/>
                  </a:lnTo>
                  <a:lnTo>
                    <a:pt x="554990" y="815339"/>
                  </a:lnTo>
                  <a:lnTo>
                    <a:pt x="584200" y="782319"/>
                  </a:lnTo>
                  <a:lnTo>
                    <a:pt x="613410" y="750569"/>
                  </a:lnTo>
                  <a:lnTo>
                    <a:pt x="643890" y="718819"/>
                  </a:lnTo>
                  <a:lnTo>
                    <a:pt x="704850" y="660400"/>
                  </a:lnTo>
                  <a:lnTo>
                    <a:pt x="736600" y="632459"/>
                  </a:lnTo>
                  <a:lnTo>
                    <a:pt x="768350" y="605789"/>
                  </a:lnTo>
                  <a:lnTo>
                    <a:pt x="800100" y="581659"/>
                  </a:lnTo>
                  <a:lnTo>
                    <a:pt x="833120" y="557529"/>
                  </a:lnTo>
                  <a:lnTo>
                    <a:pt x="866140" y="534669"/>
                  </a:lnTo>
                  <a:lnTo>
                    <a:pt x="899160" y="514350"/>
                  </a:lnTo>
                  <a:lnTo>
                    <a:pt x="933450" y="494029"/>
                  </a:lnTo>
                  <a:lnTo>
                    <a:pt x="967740" y="474979"/>
                  </a:lnTo>
                  <a:lnTo>
                    <a:pt x="1036320" y="441959"/>
                  </a:lnTo>
                  <a:lnTo>
                    <a:pt x="1106170" y="414019"/>
                  </a:lnTo>
                  <a:lnTo>
                    <a:pt x="1177290" y="391159"/>
                  </a:lnTo>
                  <a:lnTo>
                    <a:pt x="1248410" y="374650"/>
                  </a:lnTo>
                  <a:lnTo>
                    <a:pt x="1356360" y="360679"/>
                  </a:lnTo>
                  <a:lnTo>
                    <a:pt x="1393190" y="358139"/>
                  </a:lnTo>
                  <a:lnTo>
                    <a:pt x="1428750" y="358139"/>
                  </a:lnTo>
                  <a:lnTo>
                    <a:pt x="1428750" y="0"/>
                  </a:lnTo>
                  <a:close/>
                </a:path>
              </a:pathLst>
            </a:custGeom>
            <a:solidFill>
              <a:srgbClr val="829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43880" y="928370"/>
              <a:ext cx="1428750" cy="4930140"/>
            </a:xfrm>
            <a:custGeom>
              <a:avLst/>
              <a:gdLst/>
              <a:ahLst/>
              <a:cxnLst/>
              <a:rect l="l" t="t" r="r" b="b"/>
              <a:pathLst>
                <a:path w="1428750" h="4930140">
                  <a:moveTo>
                    <a:pt x="1428750" y="0"/>
                  </a:moveTo>
                  <a:lnTo>
                    <a:pt x="1356360" y="3809"/>
                  </a:lnTo>
                  <a:lnTo>
                    <a:pt x="1283970" y="11429"/>
                  </a:lnTo>
                  <a:lnTo>
                    <a:pt x="1212850" y="25400"/>
                  </a:lnTo>
                  <a:lnTo>
                    <a:pt x="1177290" y="35559"/>
                  </a:lnTo>
                  <a:lnTo>
                    <a:pt x="1140460" y="45719"/>
                  </a:lnTo>
                  <a:lnTo>
                    <a:pt x="1106170" y="57150"/>
                  </a:lnTo>
                  <a:lnTo>
                    <a:pt x="1070610" y="71119"/>
                  </a:lnTo>
                  <a:lnTo>
                    <a:pt x="1035050" y="85089"/>
                  </a:lnTo>
                  <a:lnTo>
                    <a:pt x="1000760" y="101600"/>
                  </a:lnTo>
                  <a:lnTo>
                    <a:pt x="966470" y="118109"/>
                  </a:lnTo>
                  <a:lnTo>
                    <a:pt x="932179" y="137159"/>
                  </a:lnTo>
                  <a:lnTo>
                    <a:pt x="899160" y="157479"/>
                  </a:lnTo>
                  <a:lnTo>
                    <a:pt x="864870" y="179069"/>
                  </a:lnTo>
                  <a:lnTo>
                    <a:pt x="831850" y="200659"/>
                  </a:lnTo>
                  <a:lnTo>
                    <a:pt x="798830" y="224789"/>
                  </a:lnTo>
                  <a:lnTo>
                    <a:pt x="767080" y="250189"/>
                  </a:lnTo>
                  <a:lnTo>
                    <a:pt x="735330" y="276859"/>
                  </a:lnTo>
                  <a:lnTo>
                    <a:pt x="703580" y="303529"/>
                  </a:lnTo>
                  <a:lnTo>
                    <a:pt x="673100" y="332739"/>
                  </a:lnTo>
                  <a:lnTo>
                    <a:pt x="642620" y="363219"/>
                  </a:lnTo>
                  <a:lnTo>
                    <a:pt x="612140" y="393700"/>
                  </a:lnTo>
                  <a:lnTo>
                    <a:pt x="582930" y="426719"/>
                  </a:lnTo>
                  <a:lnTo>
                    <a:pt x="553720" y="459739"/>
                  </a:lnTo>
                  <a:lnTo>
                    <a:pt x="525780" y="495300"/>
                  </a:lnTo>
                  <a:lnTo>
                    <a:pt x="497840" y="530859"/>
                  </a:lnTo>
                  <a:lnTo>
                    <a:pt x="471170" y="567689"/>
                  </a:lnTo>
                  <a:lnTo>
                    <a:pt x="444500" y="604519"/>
                  </a:lnTo>
                  <a:lnTo>
                    <a:pt x="417830" y="643889"/>
                  </a:lnTo>
                  <a:lnTo>
                    <a:pt x="392430" y="683259"/>
                  </a:lnTo>
                  <a:lnTo>
                    <a:pt x="368300" y="723900"/>
                  </a:lnTo>
                  <a:lnTo>
                    <a:pt x="344170" y="765809"/>
                  </a:lnTo>
                  <a:lnTo>
                    <a:pt x="321310" y="808989"/>
                  </a:lnTo>
                  <a:lnTo>
                    <a:pt x="298450" y="852169"/>
                  </a:lnTo>
                  <a:lnTo>
                    <a:pt x="276860" y="896619"/>
                  </a:lnTo>
                  <a:lnTo>
                    <a:pt x="255270" y="942339"/>
                  </a:lnTo>
                  <a:lnTo>
                    <a:pt x="236220" y="988059"/>
                  </a:lnTo>
                  <a:lnTo>
                    <a:pt x="215900" y="1035050"/>
                  </a:lnTo>
                  <a:lnTo>
                    <a:pt x="196850" y="1082039"/>
                  </a:lnTo>
                  <a:lnTo>
                    <a:pt x="179070" y="1131569"/>
                  </a:lnTo>
                  <a:lnTo>
                    <a:pt x="162560" y="1179829"/>
                  </a:lnTo>
                  <a:lnTo>
                    <a:pt x="146050" y="1229359"/>
                  </a:lnTo>
                  <a:lnTo>
                    <a:pt x="129540" y="1280159"/>
                  </a:lnTo>
                  <a:lnTo>
                    <a:pt x="115570" y="1330959"/>
                  </a:lnTo>
                  <a:lnTo>
                    <a:pt x="101600" y="1381759"/>
                  </a:lnTo>
                  <a:lnTo>
                    <a:pt x="88900" y="1433829"/>
                  </a:lnTo>
                  <a:lnTo>
                    <a:pt x="76200" y="1485900"/>
                  </a:lnTo>
                  <a:lnTo>
                    <a:pt x="64770" y="1539239"/>
                  </a:lnTo>
                  <a:lnTo>
                    <a:pt x="54610" y="1592579"/>
                  </a:lnTo>
                  <a:lnTo>
                    <a:pt x="45720" y="1647189"/>
                  </a:lnTo>
                  <a:lnTo>
                    <a:pt x="36830" y="1700529"/>
                  </a:lnTo>
                  <a:lnTo>
                    <a:pt x="29210" y="1755139"/>
                  </a:lnTo>
                  <a:lnTo>
                    <a:pt x="21590" y="1809750"/>
                  </a:lnTo>
                  <a:lnTo>
                    <a:pt x="16510" y="1864359"/>
                  </a:lnTo>
                  <a:lnTo>
                    <a:pt x="11430" y="1918969"/>
                  </a:lnTo>
                  <a:lnTo>
                    <a:pt x="7620" y="1974850"/>
                  </a:lnTo>
                  <a:lnTo>
                    <a:pt x="3810" y="2030729"/>
                  </a:lnTo>
                  <a:lnTo>
                    <a:pt x="1270" y="2085339"/>
                  </a:lnTo>
                  <a:lnTo>
                    <a:pt x="0" y="2141219"/>
                  </a:lnTo>
                  <a:lnTo>
                    <a:pt x="0" y="2197100"/>
                  </a:lnTo>
                  <a:lnTo>
                    <a:pt x="0" y="2197100"/>
                  </a:lnTo>
                  <a:lnTo>
                    <a:pt x="0" y="2274569"/>
                  </a:lnTo>
                  <a:lnTo>
                    <a:pt x="1270" y="2282190"/>
                  </a:lnTo>
                  <a:lnTo>
                    <a:pt x="1270" y="2289809"/>
                  </a:lnTo>
                  <a:lnTo>
                    <a:pt x="1270" y="2297429"/>
                  </a:lnTo>
                  <a:lnTo>
                    <a:pt x="1270" y="2306319"/>
                  </a:lnTo>
                  <a:lnTo>
                    <a:pt x="2540" y="2313940"/>
                  </a:lnTo>
                  <a:lnTo>
                    <a:pt x="2540" y="2438400"/>
                  </a:lnTo>
                  <a:lnTo>
                    <a:pt x="3810" y="2382519"/>
                  </a:lnTo>
                  <a:lnTo>
                    <a:pt x="7620" y="2326640"/>
                  </a:lnTo>
                  <a:lnTo>
                    <a:pt x="11430" y="2272029"/>
                  </a:lnTo>
                  <a:lnTo>
                    <a:pt x="16510" y="2217419"/>
                  </a:lnTo>
                  <a:lnTo>
                    <a:pt x="22860" y="2162809"/>
                  </a:lnTo>
                  <a:lnTo>
                    <a:pt x="29210" y="2106929"/>
                  </a:lnTo>
                  <a:lnTo>
                    <a:pt x="38100" y="2053589"/>
                  </a:lnTo>
                  <a:lnTo>
                    <a:pt x="45720" y="1998979"/>
                  </a:lnTo>
                  <a:lnTo>
                    <a:pt x="55880" y="1945639"/>
                  </a:lnTo>
                  <a:lnTo>
                    <a:pt x="66040" y="1892300"/>
                  </a:lnTo>
                  <a:lnTo>
                    <a:pt x="77470" y="1840229"/>
                  </a:lnTo>
                  <a:lnTo>
                    <a:pt x="90170" y="1786889"/>
                  </a:lnTo>
                  <a:lnTo>
                    <a:pt x="102870" y="1736089"/>
                  </a:lnTo>
                  <a:lnTo>
                    <a:pt x="116840" y="1684019"/>
                  </a:lnTo>
                  <a:lnTo>
                    <a:pt x="130810" y="1633219"/>
                  </a:lnTo>
                  <a:lnTo>
                    <a:pt x="147320" y="1583689"/>
                  </a:lnTo>
                  <a:lnTo>
                    <a:pt x="163830" y="1534159"/>
                  </a:lnTo>
                  <a:lnTo>
                    <a:pt x="180340" y="1484629"/>
                  </a:lnTo>
                  <a:lnTo>
                    <a:pt x="198120" y="1436369"/>
                  </a:lnTo>
                  <a:lnTo>
                    <a:pt x="217170" y="1389379"/>
                  </a:lnTo>
                  <a:lnTo>
                    <a:pt x="236220" y="1342389"/>
                  </a:lnTo>
                  <a:lnTo>
                    <a:pt x="257810" y="1296669"/>
                  </a:lnTo>
                  <a:lnTo>
                    <a:pt x="278130" y="1250950"/>
                  </a:lnTo>
                  <a:lnTo>
                    <a:pt x="299720" y="1207769"/>
                  </a:lnTo>
                  <a:lnTo>
                    <a:pt x="322580" y="1163319"/>
                  </a:lnTo>
                  <a:lnTo>
                    <a:pt x="345440" y="1121409"/>
                  </a:lnTo>
                  <a:lnTo>
                    <a:pt x="369570" y="1079500"/>
                  </a:lnTo>
                  <a:lnTo>
                    <a:pt x="394970" y="1038859"/>
                  </a:lnTo>
                  <a:lnTo>
                    <a:pt x="419100" y="999489"/>
                  </a:lnTo>
                  <a:lnTo>
                    <a:pt x="445770" y="960119"/>
                  </a:lnTo>
                  <a:lnTo>
                    <a:pt x="472440" y="923289"/>
                  </a:lnTo>
                  <a:lnTo>
                    <a:pt x="499110" y="886459"/>
                  </a:lnTo>
                  <a:lnTo>
                    <a:pt x="527050" y="850900"/>
                  </a:lnTo>
                  <a:lnTo>
                    <a:pt x="554990" y="815339"/>
                  </a:lnTo>
                  <a:lnTo>
                    <a:pt x="584200" y="782319"/>
                  </a:lnTo>
                  <a:lnTo>
                    <a:pt x="613410" y="750569"/>
                  </a:lnTo>
                  <a:lnTo>
                    <a:pt x="643890" y="718819"/>
                  </a:lnTo>
                  <a:lnTo>
                    <a:pt x="674370" y="689609"/>
                  </a:lnTo>
                  <a:lnTo>
                    <a:pt x="704850" y="660400"/>
                  </a:lnTo>
                  <a:lnTo>
                    <a:pt x="736600" y="632459"/>
                  </a:lnTo>
                  <a:lnTo>
                    <a:pt x="768350" y="605789"/>
                  </a:lnTo>
                  <a:lnTo>
                    <a:pt x="800100" y="581659"/>
                  </a:lnTo>
                  <a:lnTo>
                    <a:pt x="833120" y="557529"/>
                  </a:lnTo>
                  <a:lnTo>
                    <a:pt x="866140" y="534669"/>
                  </a:lnTo>
                  <a:lnTo>
                    <a:pt x="899160" y="514350"/>
                  </a:lnTo>
                  <a:lnTo>
                    <a:pt x="933450" y="494029"/>
                  </a:lnTo>
                  <a:lnTo>
                    <a:pt x="967740" y="474979"/>
                  </a:lnTo>
                  <a:lnTo>
                    <a:pt x="1036320" y="441959"/>
                  </a:lnTo>
                  <a:lnTo>
                    <a:pt x="1106170" y="414019"/>
                  </a:lnTo>
                  <a:lnTo>
                    <a:pt x="1141729" y="402589"/>
                  </a:lnTo>
                  <a:lnTo>
                    <a:pt x="1177290" y="391159"/>
                  </a:lnTo>
                  <a:lnTo>
                    <a:pt x="1212850" y="382269"/>
                  </a:lnTo>
                  <a:lnTo>
                    <a:pt x="1248410" y="374650"/>
                  </a:lnTo>
                  <a:lnTo>
                    <a:pt x="1283970" y="368300"/>
                  </a:lnTo>
                  <a:lnTo>
                    <a:pt x="1320800" y="364489"/>
                  </a:lnTo>
                  <a:lnTo>
                    <a:pt x="1356360" y="360679"/>
                  </a:lnTo>
                  <a:lnTo>
                    <a:pt x="1393190" y="358139"/>
                  </a:lnTo>
                  <a:lnTo>
                    <a:pt x="1428750" y="358139"/>
                  </a:lnTo>
                  <a:lnTo>
                    <a:pt x="1428750" y="0"/>
                  </a:lnTo>
                  <a:close/>
                </a:path>
                <a:path w="1428750" h="4930140">
                  <a:moveTo>
                    <a:pt x="0" y="0"/>
                  </a:moveTo>
                  <a:lnTo>
                    <a:pt x="0" y="0"/>
                  </a:lnTo>
                </a:path>
                <a:path w="1428750" h="4930140">
                  <a:moveTo>
                    <a:pt x="1428750" y="4930140"/>
                  </a:moveTo>
                  <a:lnTo>
                    <a:pt x="1428750" y="4930140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486650" y="5320029"/>
            <a:ext cx="15881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Pteridophyta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472680" y="962659"/>
            <a:ext cx="1210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Silopsida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8219" y="787400"/>
            <a:ext cx="71481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ANCIENT VASCULAR</a:t>
            </a:r>
            <a:r>
              <a:rPr sz="4000" spc="-60" dirty="0"/>
              <a:t> </a:t>
            </a:r>
            <a:r>
              <a:rPr sz="4000" spc="-10" dirty="0"/>
              <a:t>PLANTS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107439" y="1633220"/>
            <a:ext cx="7138034" cy="3437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“embryophytes”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(bryophytes +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tracheophytes</a:t>
            </a:r>
            <a:endParaRPr sz="2800">
              <a:latin typeface="Times New Roman"/>
              <a:cs typeface="Times New Roman"/>
            </a:endParaRPr>
          </a:p>
          <a:p>
            <a:pPr marL="12700" marR="12700">
              <a:lnSpc>
                <a:spcPct val="100000"/>
              </a:lnSpc>
              <a:tabLst>
                <a:tab pos="372046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=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Kingdom Plantae,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if chlorophyte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algae are  excluded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 our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text) are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thought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monophyletic and evolved from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an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organism  resembling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Coleochaete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.	The exact evolutionary  relationships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the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major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groups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unknown,</a:t>
            </a:r>
            <a:r>
              <a:rPr sz="2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as 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they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can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 be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reconstructed from available  fossils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 living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organisms.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375920"/>
            <a:ext cx="56292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20444" algn="l"/>
                <a:tab pos="4497705" algn="l"/>
              </a:tabLst>
            </a:pPr>
            <a:r>
              <a:rPr spc="-10" dirty="0"/>
              <a:t>T</a:t>
            </a:r>
            <a:r>
              <a:rPr dirty="0"/>
              <a:t>he	o</a:t>
            </a:r>
            <a:r>
              <a:rPr spc="-5" dirty="0"/>
              <a:t>l</a:t>
            </a:r>
            <a:r>
              <a:rPr dirty="0"/>
              <a:t>dest vascul</a:t>
            </a:r>
            <a:r>
              <a:rPr spc="-5" dirty="0"/>
              <a:t>a</a:t>
            </a:r>
            <a:r>
              <a:rPr dirty="0"/>
              <a:t>r	pl</a:t>
            </a:r>
            <a:r>
              <a:rPr spc="-5" dirty="0"/>
              <a:t>a</a:t>
            </a:r>
            <a:r>
              <a:rPr dirty="0"/>
              <a:t>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7439" y="1252220"/>
            <a:ext cx="3303270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5283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oldest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known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vascular  plant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2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Cooksonia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, from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late Silurian (414-408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MYA).	At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this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time,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so 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much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was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happening that  the transitions to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vascular  plants must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have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arisen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earlier, but not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been  preserved,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or not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yet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discovered.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This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fossil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is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from New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York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state.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12079" y="1219200"/>
            <a:ext cx="268351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99" y="389889"/>
            <a:ext cx="7240270" cy="5172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9559" y="6155690"/>
            <a:ext cx="4422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[Ordovician?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 Silurian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colonizers]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4159" y="5789929"/>
            <a:ext cx="67919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295265" algn="l"/>
              </a:tabLst>
            </a:pPr>
            <a:r>
              <a:rPr sz="2400" i="1" dirty="0">
                <a:solidFill>
                  <a:srgbClr val="FFFFFF"/>
                </a:solidFill>
                <a:latin typeface="Times New Roman"/>
                <a:cs typeface="Times New Roman"/>
              </a:rPr>
              <a:t>Cooksonia,</a:t>
            </a:r>
            <a:r>
              <a:rPr sz="2400" i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Zosterophyllum,</a:t>
            </a:r>
            <a:r>
              <a:rPr sz="2400" i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Aglaophyton	</a:t>
            </a:r>
            <a:r>
              <a:rPr sz="3600" i="1" spc="-7" baseline="34722" dirty="0">
                <a:solidFill>
                  <a:srgbClr val="FFFFFF"/>
                </a:solidFill>
                <a:latin typeface="Times New Roman"/>
                <a:cs typeface="Times New Roman"/>
              </a:rPr>
              <a:t>Psilophyton</a:t>
            </a:r>
            <a:endParaRPr sz="3600" baseline="34722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47359" y="5962650"/>
            <a:ext cx="24987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Drepanophycus  </a:t>
            </a:r>
            <a:r>
              <a:rPr sz="24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400" i="1" dirty="0">
                <a:solidFill>
                  <a:srgbClr val="FFFFFF"/>
                </a:solidFill>
                <a:latin typeface="Times New Roman"/>
                <a:cs typeface="Times New Roman"/>
              </a:rPr>
              <a:t>rotolep</a:t>
            </a:r>
            <a:r>
              <a:rPr sz="2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i="1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4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i="1" dirty="0">
                <a:solidFill>
                  <a:srgbClr val="FFFFFF"/>
                </a:solidFill>
                <a:latin typeface="Times New Roman"/>
                <a:cs typeface="Times New Roman"/>
              </a:rPr>
              <a:t>ndron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68869" y="1253490"/>
            <a:ext cx="1355725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 right are  later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(middle  Devonian)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plants:</a:t>
            </a:r>
            <a:r>
              <a:rPr sz="24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one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trimero-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phyte  (rear) and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two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Lyco-  phytes.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7600" y="833120"/>
            <a:ext cx="43624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"Protracheophytes"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590040"/>
            <a:ext cx="7605395" cy="361061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355600" marR="257810" indent="-342900">
              <a:lnSpc>
                <a:spcPts val="3030"/>
              </a:lnSpc>
              <a:spcBef>
                <a:spcPts val="4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Developing vascular systems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didn’t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happen all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at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once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9900"/>
              </a:lnSpc>
              <a:spcBef>
                <a:spcPts val="645"/>
              </a:spcBef>
              <a:buChar char="•"/>
              <a:tabLst>
                <a:tab pos="354965" algn="l"/>
                <a:tab pos="355600" algn="l"/>
                <a:tab pos="3380104" algn="l"/>
                <a:tab pos="648652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From the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early Devonian are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fossils of  </a:t>
            </a:r>
            <a:r>
              <a:rPr sz="2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Aglaophyton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(formerly placed</a:t>
            </a:r>
            <a:r>
              <a:rPr sz="28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Rhynia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).	These  are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vascular plants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(unlike true </a:t>
            </a:r>
            <a:r>
              <a:rPr sz="2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Rhynia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, which 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is),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are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now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sometimes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called  "Protracheophytes".	Their vascular tissues contain  cells resembling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 hydroids of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mosses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(not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tracheids).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9589" y="833120"/>
            <a:ext cx="55340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40205" algn="l"/>
                <a:tab pos="2865120" algn="l"/>
              </a:tabLst>
            </a:pPr>
            <a:r>
              <a:rPr spc="-5" dirty="0"/>
              <a:t>Where	were	they</a:t>
            </a:r>
            <a:r>
              <a:rPr spc="-55" dirty="0"/>
              <a:t> </a:t>
            </a:r>
            <a:r>
              <a:rPr spc="-5" dirty="0"/>
              <a:t>found?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9140" y="2014220"/>
            <a:ext cx="7507605" cy="350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30480" indent="-34290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380365" algn="l"/>
                <a:tab pos="381000" algn="l"/>
              </a:tabLst>
            </a:pPr>
            <a:r>
              <a:rPr sz="3200" i="1" dirty="0">
                <a:solidFill>
                  <a:srgbClr val="FFFFFF"/>
                </a:solidFill>
                <a:latin typeface="Times New Roman"/>
                <a:cs typeface="Times New Roman"/>
              </a:rPr>
              <a:t>Cooksonia, Aglaophyton, Rhynia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many 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other plant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fossils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of the early Devonian  (ca. 400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MYA) are found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preserved 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(petrified,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or mineralized) in chert </a:t>
            </a: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(SiO</a:t>
            </a:r>
            <a:r>
              <a:rPr sz="2775" spc="-89" baseline="-24024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2775" spc="487" baseline="-2402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=</a:t>
            </a:r>
            <a:endParaRPr sz="3200">
              <a:latin typeface="Times New Roman"/>
              <a:cs typeface="Times New Roman"/>
            </a:endParaRPr>
          </a:p>
          <a:p>
            <a:pPr marL="381000" marR="577850">
              <a:lnSpc>
                <a:spcPct val="100000"/>
              </a:lnSpc>
              <a:spcBef>
                <a:spcPts val="520"/>
              </a:spcBef>
              <a:tabLst>
                <a:tab pos="2112645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quartz,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flint,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agate, etc.) in Rhynie,  Scotland.	A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similar formation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occurs in  Labrador, Canada.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7850" y="533400"/>
            <a:ext cx="703960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chemeClr val="bg1"/>
                </a:solidFill>
                <a:latin typeface="Times New Roman"/>
                <a:cs typeface="Times New Roman"/>
              </a:rPr>
              <a:t>Principles of Paleobotany &amp;</a:t>
            </a:r>
            <a:r>
              <a:rPr sz="3200" b="1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chemeClr val="bg1"/>
                </a:solidFill>
                <a:latin typeface="Times New Roman"/>
                <a:cs typeface="Times New Roman"/>
              </a:rPr>
              <a:t>Importance</a:t>
            </a:r>
            <a:endParaRPr sz="32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9750" y="1508759"/>
            <a:ext cx="7251065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Source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of fossils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Fossil plants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in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the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classification of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vascular</a:t>
            </a:r>
            <a:r>
              <a:rPr sz="2400" b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plants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50800" marR="1778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Paleobotany-study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of fossils......live million yrs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ago-now  extinct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3600" spc="127" baseline="5787" dirty="0">
                <a:solidFill>
                  <a:srgbClr val="FFFFFF"/>
                </a:solidFill>
                <a:latin typeface="OpenSymbol"/>
                <a:cs typeface="OpenSymbol"/>
              </a:rPr>
              <a:t></a:t>
            </a:r>
            <a:r>
              <a:rPr sz="24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Source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fossils-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3600" spc="525" baseline="5787" dirty="0">
                <a:solidFill>
                  <a:srgbClr val="FFFFFF"/>
                </a:solidFill>
                <a:latin typeface="OpenSymbol"/>
                <a:cs typeface="OpenSymbol"/>
              </a:rPr>
              <a:t></a:t>
            </a:r>
            <a:r>
              <a:rPr sz="2400" b="1" spc="350" dirty="0">
                <a:solidFill>
                  <a:srgbClr val="FFFFFF"/>
                </a:solidFill>
                <a:latin typeface="Times New Roman"/>
                <a:cs typeface="Times New Roman"/>
              </a:rPr>
              <a:t>Igneous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rocks</a:t>
            </a:r>
            <a:endParaRPr sz="24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3600" spc="345" baseline="5787" dirty="0">
                <a:solidFill>
                  <a:srgbClr val="FFFFFF"/>
                </a:solidFill>
                <a:latin typeface="OpenSymbol"/>
                <a:cs typeface="OpenSymbol"/>
              </a:rPr>
              <a:t></a:t>
            </a:r>
            <a:r>
              <a:rPr sz="2400" b="1" spc="229" dirty="0">
                <a:solidFill>
                  <a:srgbClr val="FFFFFF"/>
                </a:solidFill>
                <a:latin typeface="Times New Roman"/>
                <a:cs typeface="Times New Roman"/>
              </a:rPr>
              <a:t>Sedimentary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rocks</a:t>
            </a:r>
            <a:endParaRPr sz="24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3600" spc="345" baseline="5787" dirty="0">
                <a:solidFill>
                  <a:srgbClr val="FFFFFF"/>
                </a:solidFill>
                <a:latin typeface="OpenSymbol"/>
                <a:cs typeface="OpenSymbol"/>
              </a:rPr>
              <a:t></a:t>
            </a:r>
            <a:r>
              <a:rPr sz="2400" b="1" spc="229" dirty="0">
                <a:solidFill>
                  <a:srgbClr val="FFFFFF"/>
                </a:solidFill>
                <a:latin typeface="Times New Roman"/>
                <a:cs typeface="Times New Roman"/>
              </a:rPr>
              <a:t>Metamorphic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rocks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8690" y="279400"/>
            <a:ext cx="7239000" cy="482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51560" y="5275579"/>
            <a:ext cx="666051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Near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Rhynie,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Scotland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(photo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from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  <a:hlinkClick r:id="rId3"/>
              </a:rPr>
              <a:t>http://www.xs4all.nl/~steurh/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Hans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Steur,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Ellecom,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Netherlands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9729" y="833120"/>
            <a:ext cx="58388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89020" algn="l"/>
              </a:tabLst>
            </a:pPr>
            <a:r>
              <a:rPr i="1" spc="-5" dirty="0">
                <a:latin typeface="Times New Roman"/>
                <a:cs typeface="Times New Roman"/>
              </a:rPr>
              <a:t>Cooksonia</a:t>
            </a:r>
            <a:r>
              <a:rPr i="1" spc="60" dirty="0">
                <a:latin typeface="Times New Roman"/>
                <a:cs typeface="Times New Roman"/>
              </a:rPr>
              <a:t> </a:t>
            </a:r>
            <a:r>
              <a:rPr dirty="0"/>
              <a:t>[see	</a:t>
            </a:r>
            <a:r>
              <a:rPr spc="-5" dirty="0"/>
              <a:t>Fig.</a:t>
            </a:r>
            <a:r>
              <a:rPr spc="-80" dirty="0"/>
              <a:t> </a:t>
            </a:r>
            <a:r>
              <a:rPr dirty="0"/>
              <a:t>17-1]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85620"/>
            <a:ext cx="7582534" cy="3437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354965" algn="l"/>
                <a:tab pos="355600" algn="l"/>
                <a:tab pos="6221730" algn="l"/>
              </a:tabLst>
            </a:pPr>
            <a:r>
              <a:rPr sz="3200" i="1" dirty="0">
                <a:solidFill>
                  <a:srgbClr val="FFFFFF"/>
                </a:solidFill>
                <a:latin typeface="Times New Roman"/>
                <a:cs typeface="Times New Roman"/>
              </a:rPr>
              <a:t>Cooksonia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was erect and dichotomously  branched,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32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terminal</a:t>
            </a:r>
            <a:r>
              <a:rPr sz="32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sporangia.	Note: 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this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and all subsequent vascular plant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fossils 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are sporophytes; in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most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cases the  gametophyte stage is unknown, which 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limits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our ability to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determine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their  evolutionary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relationships.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22830" marR="5080" indent="-2310130">
              <a:lnSpc>
                <a:spcPct val="100000"/>
              </a:lnSpc>
              <a:spcBef>
                <a:spcPts val="100"/>
              </a:spcBef>
            </a:pPr>
            <a:r>
              <a:rPr i="1" spc="-5" dirty="0">
                <a:latin typeface="Times New Roman"/>
                <a:cs typeface="Times New Roman"/>
              </a:rPr>
              <a:t>Rhynia </a:t>
            </a:r>
            <a:r>
              <a:rPr dirty="0"/>
              <a:t>and </a:t>
            </a:r>
            <a:r>
              <a:rPr i="1" spc="-5" dirty="0">
                <a:latin typeface="Times New Roman"/>
                <a:cs typeface="Times New Roman"/>
              </a:rPr>
              <a:t>Agalaophyton </a:t>
            </a:r>
            <a:r>
              <a:rPr spc="-5" dirty="0"/>
              <a:t>[see  Fig. 17-2]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1861820"/>
            <a:ext cx="7820659" cy="3437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354965" algn="l"/>
                <a:tab pos="355600" algn="l"/>
                <a:tab pos="4695825" algn="l"/>
              </a:tabLst>
            </a:pPr>
            <a:r>
              <a:rPr sz="2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Rhynia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(Rhyniophyta)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i="1" dirty="0">
                <a:solidFill>
                  <a:srgbClr val="FFFFFF"/>
                </a:solidFill>
                <a:latin typeface="Times New Roman"/>
                <a:cs typeface="Times New Roman"/>
              </a:rPr>
              <a:t>Aglaophyton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(protracheophytes)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had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erect,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photosynthetic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branches (dichotomously branched) from prostrate  (absorptive, mycorrhizal with Glomeromycota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-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endomycorrhizae) branches (rhizomes, with  rhizoids), had stomata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cuticularized surfaces, and  terminal,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elliptical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sporangia.	</a:t>
            </a:r>
            <a:r>
              <a:rPr sz="2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Aglaophyton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("</a:t>
            </a:r>
            <a:r>
              <a:rPr sz="2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Rhynia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") </a:t>
            </a:r>
            <a:r>
              <a:rPr sz="2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major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was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50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cm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tall!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99" y="389889"/>
            <a:ext cx="7240270" cy="5172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9559" y="6155690"/>
            <a:ext cx="44215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[Ordovician?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 Silurian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colonizers]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4159" y="5789929"/>
            <a:ext cx="67919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295265" algn="l"/>
              </a:tabLst>
            </a:pPr>
            <a:r>
              <a:rPr sz="2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Cooksonia,</a:t>
            </a:r>
            <a:r>
              <a:rPr sz="2400" i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Zosterophyllum,</a:t>
            </a:r>
            <a:r>
              <a:rPr sz="2400" i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Aglaophyton	</a:t>
            </a:r>
            <a:r>
              <a:rPr sz="3600" i="1" baseline="34722" dirty="0">
                <a:solidFill>
                  <a:srgbClr val="FFFFFF"/>
                </a:solidFill>
                <a:latin typeface="Times New Roman"/>
                <a:cs typeface="Times New Roman"/>
              </a:rPr>
              <a:t>Psilophyton</a:t>
            </a:r>
            <a:endParaRPr sz="3600" baseline="34722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47359" y="5962650"/>
            <a:ext cx="24987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Drepanophycus  Protolepidodendron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68869" y="1253490"/>
            <a:ext cx="1355725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 right are  later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(middle  Devonian)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plants:</a:t>
            </a:r>
            <a:r>
              <a:rPr sz="24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one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trimero-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phyte  (rear) and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two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Lyco-  phytes.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3529" y="304800"/>
            <a:ext cx="8535670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1959" y="4951729"/>
            <a:ext cx="65678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Left </a:t>
            </a:r>
            <a:r>
              <a:rPr sz="2400" i="1" dirty="0">
                <a:solidFill>
                  <a:srgbClr val="FFFFFF"/>
                </a:solidFill>
                <a:latin typeface="Times New Roman"/>
                <a:cs typeface="Times New Roman"/>
              </a:rPr>
              <a:t>to right: </a:t>
            </a:r>
            <a:r>
              <a:rPr sz="2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Rhynia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(Rhyniophyta),</a:t>
            </a:r>
            <a:r>
              <a:rPr sz="24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Zosterophyllum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(Zosterophyllophyta) and </a:t>
            </a:r>
            <a:r>
              <a:rPr sz="2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Psilophyton</a:t>
            </a:r>
            <a:r>
              <a:rPr sz="2400" i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(trimerophyes)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399" y="228600"/>
            <a:ext cx="5048250" cy="60972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52159" y="1294129"/>
            <a:ext cx="23336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solidFill>
                  <a:srgbClr val="FFFFFF"/>
                </a:solidFill>
                <a:latin typeface="Times New Roman"/>
                <a:cs typeface="Times New Roman"/>
              </a:rPr>
              <a:t>Aglaophyton  </a:t>
            </a:r>
            <a:r>
              <a:rPr sz="2400" dirty="0">
                <a:solidFill>
                  <a:srgbClr val="FFFFFF"/>
                </a:solidFill>
              </a:rPr>
              <a:t>(</a:t>
            </a:r>
            <a:r>
              <a:rPr sz="2400" i="1" dirty="0">
                <a:solidFill>
                  <a:srgbClr val="FFFFFF"/>
                </a:solidFill>
                <a:latin typeface="Times New Roman"/>
                <a:cs typeface="Times New Roman"/>
              </a:rPr>
              <a:t>Rhynia</a:t>
            </a:r>
            <a:r>
              <a:rPr sz="2400" dirty="0">
                <a:solidFill>
                  <a:srgbClr val="FFFFFF"/>
                </a:solidFill>
              </a:rPr>
              <a:t>) </a:t>
            </a:r>
            <a:r>
              <a:rPr sz="2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major  </a:t>
            </a:r>
            <a:r>
              <a:rPr sz="2400" spc="5" dirty="0">
                <a:solidFill>
                  <a:srgbClr val="FFFFFF"/>
                </a:solidFill>
              </a:rPr>
              <a:t>(</a:t>
            </a:r>
            <a:r>
              <a:rPr sz="2400" dirty="0">
                <a:solidFill>
                  <a:srgbClr val="FFFFFF"/>
                </a:solidFill>
              </a:rPr>
              <a:t>prot</a:t>
            </a:r>
            <a:r>
              <a:rPr sz="2400" spc="5" dirty="0">
                <a:solidFill>
                  <a:srgbClr val="FFFFFF"/>
                </a:solidFill>
              </a:rPr>
              <a:t>r</a:t>
            </a:r>
            <a:r>
              <a:rPr sz="2400" dirty="0">
                <a:solidFill>
                  <a:srgbClr val="FFFFFF"/>
                </a:solidFill>
              </a:rPr>
              <a:t>a</a:t>
            </a:r>
            <a:r>
              <a:rPr sz="2400" spc="-5" dirty="0">
                <a:solidFill>
                  <a:srgbClr val="FFFFFF"/>
                </a:solidFill>
              </a:rPr>
              <a:t>c</a:t>
            </a:r>
            <a:r>
              <a:rPr sz="2400" spc="5" dirty="0">
                <a:solidFill>
                  <a:srgbClr val="FFFFFF"/>
                </a:solidFill>
              </a:rPr>
              <a:t>h</a:t>
            </a:r>
            <a:r>
              <a:rPr sz="2400" spc="-5" dirty="0">
                <a:solidFill>
                  <a:srgbClr val="FFFFFF"/>
                </a:solidFill>
              </a:rPr>
              <a:t>e</a:t>
            </a:r>
            <a:r>
              <a:rPr sz="2400" dirty="0">
                <a:solidFill>
                  <a:srgbClr val="FFFFFF"/>
                </a:solidFill>
              </a:rPr>
              <a:t>oph</a:t>
            </a:r>
            <a:r>
              <a:rPr sz="2400" spc="25" dirty="0">
                <a:solidFill>
                  <a:srgbClr val="FFFFFF"/>
                </a:solidFill>
              </a:rPr>
              <a:t>y</a:t>
            </a:r>
            <a:r>
              <a:rPr sz="2400" dirty="0">
                <a:solidFill>
                  <a:srgbClr val="FFFFFF"/>
                </a:solidFill>
              </a:rPr>
              <a:t>te</a:t>
            </a:r>
            <a:r>
              <a:rPr sz="2400" spc="-5" dirty="0">
                <a:solidFill>
                  <a:srgbClr val="FFFFFF"/>
                </a:solidFill>
              </a:rPr>
              <a:t>s</a:t>
            </a:r>
            <a:r>
              <a:rPr sz="2400" dirty="0">
                <a:solidFill>
                  <a:srgbClr val="FFFFFF"/>
                </a:solidFill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59270"/>
            <a:chOff x="-1270" y="0"/>
            <a:chExt cx="9146540" cy="6859270"/>
          </a:xfrm>
        </p:grpSpPr>
        <p:sp>
          <p:nvSpPr>
            <p:cNvPr id="3" name="object 3"/>
            <p:cNvSpPr/>
            <p:nvPr/>
          </p:nvSpPr>
          <p:spPr>
            <a:xfrm>
              <a:off x="152400" y="466089"/>
              <a:ext cx="4343400" cy="32677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91000" y="466089"/>
              <a:ext cx="4847590" cy="2667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318759" y="3218179"/>
            <a:ext cx="3318510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This is a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fungus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the  genus </a:t>
            </a:r>
            <a:r>
              <a:rPr sz="2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Glomites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, which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lived in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symbiosis with  </a:t>
            </a:r>
            <a:r>
              <a:rPr sz="2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Aglaophyton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Rhynia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.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fungus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was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living in  the dark ring visible in the  transverse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sections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the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stems.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It is a relative of</a:t>
            </a:r>
            <a:r>
              <a:rPr sz="24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 the extant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fungus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Glomus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5619" y="93979"/>
            <a:ext cx="7463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hlinkClick r:id="rId4"/>
              </a:rPr>
              <a:t>http://www.xs4all.nl/~steurh/engrhyn/eglomit.html#glomites</a:t>
            </a:r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228600" y="3768090"/>
            <a:ext cx="4714240" cy="2753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 marR="259715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Aglaophyton </a:t>
            </a:r>
            <a:r>
              <a:rPr sz="2400" i="1" dirty="0">
                <a:solidFill>
                  <a:srgbClr val="FFFFFF"/>
                </a:solidFill>
                <a:latin typeface="Times New Roman"/>
                <a:cs typeface="Times New Roman"/>
              </a:rPr>
              <a:t>major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Diameter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4 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mm.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Groningen. The lightcolored  cells around the central strand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formed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phloem.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dark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ring  3 or 4 cells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from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epidermis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lived a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symbiotic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fungus.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Hans Steur, Ellecom,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Netherlands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6010" y="756920"/>
            <a:ext cx="44049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Zosterophyllophyta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861820"/>
            <a:ext cx="7259320" cy="3641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Zosterophyllophyta (e.g., </a:t>
            </a:r>
            <a:r>
              <a:rPr sz="3200" i="1" dirty="0">
                <a:solidFill>
                  <a:srgbClr val="FFFFFF"/>
                </a:solidFill>
                <a:latin typeface="Times New Roman"/>
                <a:cs typeface="Times New Roman"/>
              </a:rPr>
              <a:t>Zosterophyllum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,  </a:t>
            </a:r>
            <a:r>
              <a:rPr sz="3200" i="1" dirty="0">
                <a:solidFill>
                  <a:srgbClr val="FFFFFF"/>
                </a:solidFill>
                <a:latin typeface="Times New Roman"/>
                <a:cs typeface="Times New Roman"/>
              </a:rPr>
              <a:t>Sawdonia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) were also found in early  Devonian (408-370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MYA)</a:t>
            </a:r>
            <a:endParaRPr sz="3200">
              <a:latin typeface="Times New Roman"/>
              <a:cs typeface="Times New Roman"/>
            </a:endParaRPr>
          </a:p>
          <a:p>
            <a:pPr marL="355600" marR="51054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had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lateral,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not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terminal,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sporangia that  opened laterally, like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purses</a:t>
            </a:r>
            <a:endParaRPr sz="3200">
              <a:latin typeface="Times New Roman"/>
              <a:cs typeface="Times New Roman"/>
            </a:endParaRPr>
          </a:p>
          <a:p>
            <a:pPr marL="355600" marR="257175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they also had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rhizomes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and rhizoids, and  were mycorrhizal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Glomeromycota.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99" y="389889"/>
            <a:ext cx="7240270" cy="5172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9559" y="6155690"/>
            <a:ext cx="4422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[Ordovician?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 Silurian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colonizers]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4159" y="5789929"/>
            <a:ext cx="67919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295265" algn="l"/>
              </a:tabLst>
            </a:pPr>
            <a:r>
              <a:rPr sz="2400" i="1" dirty="0">
                <a:solidFill>
                  <a:srgbClr val="FFFFFF"/>
                </a:solidFill>
                <a:latin typeface="Times New Roman"/>
                <a:cs typeface="Times New Roman"/>
              </a:rPr>
              <a:t>Cooksonia,</a:t>
            </a:r>
            <a:r>
              <a:rPr sz="2400" i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Zosterophyllum,</a:t>
            </a:r>
            <a:r>
              <a:rPr sz="2400" i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Aglaophyton	</a:t>
            </a:r>
            <a:r>
              <a:rPr sz="3600" i="1" spc="-7" baseline="34722" dirty="0">
                <a:solidFill>
                  <a:srgbClr val="FFFFFF"/>
                </a:solidFill>
                <a:latin typeface="Times New Roman"/>
                <a:cs typeface="Times New Roman"/>
              </a:rPr>
              <a:t>Psilophyton</a:t>
            </a:r>
            <a:endParaRPr sz="3600" baseline="34722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47359" y="5962650"/>
            <a:ext cx="1955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Drepanophycus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47359" y="6328409"/>
            <a:ext cx="2498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Protolepidodendron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68869" y="1253490"/>
            <a:ext cx="1355725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 right are  later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(middle  Devonian)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plants:</a:t>
            </a:r>
            <a:r>
              <a:rPr sz="24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one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trimero-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phyte  (rear) and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two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Lyco-  phytes.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228600"/>
            <a:ext cx="5063490" cy="632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75959" y="627379"/>
            <a:ext cx="24320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Zosterophyllum  </a:t>
            </a:r>
            <a:r>
              <a:rPr sz="2400" spc="-5" dirty="0">
                <a:solidFill>
                  <a:srgbClr val="FFFFFF"/>
                </a:solidFill>
              </a:rPr>
              <a:t>(left) and</a:t>
            </a:r>
            <a:r>
              <a:rPr sz="2400" spc="-45" dirty="0">
                <a:solidFill>
                  <a:srgbClr val="FFFFFF"/>
                </a:solidFill>
              </a:rPr>
              <a:t> </a:t>
            </a:r>
            <a:r>
              <a:rPr sz="2400" i="1" dirty="0">
                <a:solidFill>
                  <a:srgbClr val="FFFFFF"/>
                </a:solidFill>
                <a:latin typeface="Times New Roman"/>
                <a:cs typeface="Times New Roman"/>
              </a:rPr>
              <a:t>Sawdonia  </a:t>
            </a:r>
            <a:r>
              <a:rPr sz="2400" dirty="0">
                <a:solidFill>
                  <a:srgbClr val="FFFFFF"/>
                </a:solidFill>
              </a:rPr>
              <a:t>(below)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40400" y="3036570"/>
            <a:ext cx="2697479" cy="35166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4460" y="1106170"/>
            <a:ext cx="58235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00350" algn="l"/>
                <a:tab pos="4681855" algn="l"/>
              </a:tabLst>
            </a:pPr>
            <a:r>
              <a:rPr sz="2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ol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800" b="1" u="heavy" dirty="0">
                <a:solidFill>
                  <a:srgbClr val="FFFFFF"/>
                </a:solidFill>
                <a:uFill>
                  <a:solidFill>
                    <a:srgbClr val="FEFEFE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va</a:t>
            </a:r>
            <a:r>
              <a:rPr sz="2800" b="1" u="heavy" dirty="0">
                <a:solidFill>
                  <a:srgbClr val="FFFFFF"/>
                </a:solidFill>
                <a:uFill>
                  <a:solidFill>
                    <a:srgbClr val="FEFEFE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ma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2514600"/>
            <a:ext cx="21259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Igneous</a:t>
            </a:r>
            <a:r>
              <a:rPr sz="28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rocks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86400" y="2438400"/>
            <a:ext cx="28727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Sedimentary</a:t>
            </a:r>
            <a:r>
              <a:rPr sz="28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rocks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209607" y="2494597"/>
            <a:ext cx="4939665" cy="2939415"/>
            <a:chOff x="3209607" y="2494597"/>
            <a:chExt cx="4939665" cy="2939415"/>
          </a:xfrm>
        </p:grpSpPr>
        <p:sp>
          <p:nvSpPr>
            <p:cNvPr id="6" name="object 6"/>
            <p:cNvSpPr/>
            <p:nvPr/>
          </p:nvSpPr>
          <p:spPr>
            <a:xfrm>
              <a:off x="3214370" y="2499360"/>
              <a:ext cx="2071370" cy="500380"/>
            </a:xfrm>
            <a:custGeom>
              <a:avLst/>
              <a:gdLst/>
              <a:ahLst/>
              <a:cxnLst/>
              <a:rect l="l" t="t" r="r" b="b"/>
              <a:pathLst>
                <a:path w="2071370" h="500380">
                  <a:moveTo>
                    <a:pt x="1822450" y="0"/>
                  </a:moveTo>
                  <a:lnTo>
                    <a:pt x="1822450" y="125729"/>
                  </a:lnTo>
                  <a:lnTo>
                    <a:pt x="0" y="125729"/>
                  </a:lnTo>
                  <a:lnTo>
                    <a:pt x="0" y="375919"/>
                  </a:lnTo>
                  <a:lnTo>
                    <a:pt x="1822450" y="375919"/>
                  </a:lnTo>
                  <a:lnTo>
                    <a:pt x="1822450" y="500379"/>
                  </a:lnTo>
                  <a:lnTo>
                    <a:pt x="2071370" y="250189"/>
                  </a:lnTo>
                  <a:lnTo>
                    <a:pt x="182245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14370" y="2499360"/>
              <a:ext cx="2072639" cy="500380"/>
            </a:xfrm>
            <a:custGeom>
              <a:avLst/>
              <a:gdLst/>
              <a:ahLst/>
              <a:cxnLst/>
              <a:rect l="l" t="t" r="r" b="b"/>
              <a:pathLst>
                <a:path w="2072639" h="500380">
                  <a:moveTo>
                    <a:pt x="0" y="125729"/>
                  </a:moveTo>
                  <a:lnTo>
                    <a:pt x="1822450" y="125729"/>
                  </a:lnTo>
                  <a:lnTo>
                    <a:pt x="1822450" y="0"/>
                  </a:lnTo>
                  <a:lnTo>
                    <a:pt x="2071370" y="250189"/>
                  </a:lnTo>
                  <a:lnTo>
                    <a:pt x="1822450" y="500379"/>
                  </a:lnTo>
                  <a:lnTo>
                    <a:pt x="1822450" y="375919"/>
                  </a:lnTo>
                  <a:lnTo>
                    <a:pt x="0" y="375919"/>
                  </a:lnTo>
                  <a:lnTo>
                    <a:pt x="0" y="125729"/>
                  </a:lnTo>
                  <a:close/>
                </a:path>
                <a:path w="2072639" h="500380">
                  <a:moveTo>
                    <a:pt x="0" y="0"/>
                  </a:moveTo>
                  <a:lnTo>
                    <a:pt x="0" y="0"/>
                  </a:lnTo>
                </a:path>
                <a:path w="2072639" h="500380">
                  <a:moveTo>
                    <a:pt x="2072640" y="500379"/>
                  </a:moveTo>
                  <a:lnTo>
                    <a:pt x="2072640" y="500379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29120" y="2999740"/>
              <a:ext cx="1215390" cy="2397760"/>
            </a:xfrm>
            <a:custGeom>
              <a:avLst/>
              <a:gdLst/>
              <a:ahLst/>
              <a:cxnLst/>
              <a:rect l="l" t="t" r="r" b="b"/>
              <a:pathLst>
                <a:path w="1215390" h="2397760">
                  <a:moveTo>
                    <a:pt x="0" y="0"/>
                  </a:moveTo>
                  <a:lnTo>
                    <a:pt x="0" y="303530"/>
                  </a:lnTo>
                  <a:lnTo>
                    <a:pt x="62229" y="304800"/>
                  </a:lnTo>
                  <a:lnTo>
                    <a:pt x="124459" y="308610"/>
                  </a:lnTo>
                  <a:lnTo>
                    <a:pt x="185420" y="314960"/>
                  </a:lnTo>
                  <a:lnTo>
                    <a:pt x="247650" y="323850"/>
                  </a:lnTo>
                  <a:lnTo>
                    <a:pt x="307339" y="335280"/>
                  </a:lnTo>
                  <a:lnTo>
                    <a:pt x="367029" y="349250"/>
                  </a:lnTo>
                  <a:lnTo>
                    <a:pt x="425450" y="365760"/>
                  </a:lnTo>
                  <a:lnTo>
                    <a:pt x="483870" y="384810"/>
                  </a:lnTo>
                  <a:lnTo>
                    <a:pt x="539750" y="406400"/>
                  </a:lnTo>
                  <a:lnTo>
                    <a:pt x="595629" y="430530"/>
                  </a:lnTo>
                  <a:lnTo>
                    <a:pt x="648970" y="455930"/>
                  </a:lnTo>
                  <a:lnTo>
                    <a:pt x="699770" y="483870"/>
                  </a:lnTo>
                  <a:lnTo>
                    <a:pt x="750570" y="514350"/>
                  </a:lnTo>
                  <a:lnTo>
                    <a:pt x="797559" y="546100"/>
                  </a:lnTo>
                  <a:lnTo>
                    <a:pt x="844550" y="580389"/>
                  </a:lnTo>
                  <a:lnTo>
                    <a:pt x="887729" y="615950"/>
                  </a:lnTo>
                  <a:lnTo>
                    <a:pt x="928370" y="654050"/>
                  </a:lnTo>
                  <a:lnTo>
                    <a:pt x="967739" y="693420"/>
                  </a:lnTo>
                  <a:lnTo>
                    <a:pt x="1003300" y="734060"/>
                  </a:lnTo>
                  <a:lnTo>
                    <a:pt x="1037589" y="777240"/>
                  </a:lnTo>
                  <a:lnTo>
                    <a:pt x="1068070" y="820420"/>
                  </a:lnTo>
                  <a:lnTo>
                    <a:pt x="1097279" y="866140"/>
                  </a:lnTo>
                  <a:lnTo>
                    <a:pt x="1122679" y="911860"/>
                  </a:lnTo>
                  <a:lnTo>
                    <a:pt x="1144270" y="958850"/>
                  </a:lnTo>
                  <a:lnTo>
                    <a:pt x="1164589" y="1007110"/>
                  </a:lnTo>
                  <a:lnTo>
                    <a:pt x="1179829" y="1055370"/>
                  </a:lnTo>
                  <a:lnTo>
                    <a:pt x="1193800" y="1104900"/>
                  </a:lnTo>
                  <a:lnTo>
                    <a:pt x="1193800" y="1173480"/>
                  </a:lnTo>
                  <a:lnTo>
                    <a:pt x="1179829" y="1224280"/>
                  </a:lnTo>
                  <a:lnTo>
                    <a:pt x="1162050" y="1275080"/>
                  </a:lnTo>
                  <a:lnTo>
                    <a:pt x="1141729" y="1324610"/>
                  </a:lnTo>
                  <a:lnTo>
                    <a:pt x="1117600" y="1374140"/>
                  </a:lnTo>
                  <a:lnTo>
                    <a:pt x="1090929" y="1422400"/>
                  </a:lnTo>
                  <a:lnTo>
                    <a:pt x="1060450" y="1468120"/>
                  </a:lnTo>
                  <a:lnTo>
                    <a:pt x="1027429" y="1513840"/>
                  </a:lnTo>
                  <a:lnTo>
                    <a:pt x="991870" y="1558290"/>
                  </a:lnTo>
                  <a:lnTo>
                    <a:pt x="952500" y="1600200"/>
                  </a:lnTo>
                  <a:lnTo>
                    <a:pt x="910589" y="1640840"/>
                  </a:lnTo>
                  <a:lnTo>
                    <a:pt x="866139" y="1678940"/>
                  </a:lnTo>
                  <a:lnTo>
                    <a:pt x="820420" y="1715770"/>
                  </a:lnTo>
                  <a:lnTo>
                    <a:pt x="770889" y="1750060"/>
                  </a:lnTo>
                  <a:lnTo>
                    <a:pt x="718820" y="1781810"/>
                  </a:lnTo>
                  <a:lnTo>
                    <a:pt x="666750" y="1812290"/>
                  </a:lnTo>
                  <a:lnTo>
                    <a:pt x="610870" y="1840230"/>
                  </a:lnTo>
                  <a:lnTo>
                    <a:pt x="553720" y="1865630"/>
                  </a:lnTo>
                  <a:lnTo>
                    <a:pt x="495300" y="1888490"/>
                  </a:lnTo>
                  <a:lnTo>
                    <a:pt x="435609" y="1907540"/>
                  </a:lnTo>
                  <a:lnTo>
                    <a:pt x="374650" y="1925320"/>
                  </a:lnTo>
                  <a:lnTo>
                    <a:pt x="312420" y="1940560"/>
                  </a:lnTo>
                  <a:lnTo>
                    <a:pt x="248920" y="1953260"/>
                  </a:lnTo>
                  <a:lnTo>
                    <a:pt x="303529" y="1790700"/>
                  </a:lnTo>
                  <a:lnTo>
                    <a:pt x="0" y="2125980"/>
                  </a:lnTo>
                  <a:lnTo>
                    <a:pt x="303529" y="2397760"/>
                  </a:lnTo>
                  <a:lnTo>
                    <a:pt x="248920" y="2256790"/>
                  </a:lnTo>
                  <a:lnTo>
                    <a:pt x="311150" y="2244090"/>
                  </a:lnTo>
                  <a:lnTo>
                    <a:pt x="372109" y="2230120"/>
                  </a:lnTo>
                  <a:lnTo>
                    <a:pt x="433070" y="2212340"/>
                  </a:lnTo>
                  <a:lnTo>
                    <a:pt x="491489" y="2193290"/>
                  </a:lnTo>
                  <a:lnTo>
                    <a:pt x="548639" y="2170430"/>
                  </a:lnTo>
                  <a:lnTo>
                    <a:pt x="604520" y="2146300"/>
                  </a:lnTo>
                  <a:lnTo>
                    <a:pt x="659129" y="2119630"/>
                  </a:lnTo>
                  <a:lnTo>
                    <a:pt x="712470" y="2090420"/>
                  </a:lnTo>
                  <a:lnTo>
                    <a:pt x="763270" y="2058670"/>
                  </a:lnTo>
                  <a:lnTo>
                    <a:pt x="811529" y="2025650"/>
                  </a:lnTo>
                  <a:lnTo>
                    <a:pt x="857250" y="1990090"/>
                  </a:lnTo>
                  <a:lnTo>
                    <a:pt x="901700" y="1951990"/>
                  </a:lnTo>
                  <a:lnTo>
                    <a:pt x="943609" y="1912620"/>
                  </a:lnTo>
                  <a:lnTo>
                    <a:pt x="981709" y="1871980"/>
                  </a:lnTo>
                  <a:lnTo>
                    <a:pt x="1018539" y="1828800"/>
                  </a:lnTo>
                  <a:lnTo>
                    <a:pt x="1051559" y="1784350"/>
                  </a:lnTo>
                  <a:lnTo>
                    <a:pt x="1082039" y="1739900"/>
                  </a:lnTo>
                  <a:lnTo>
                    <a:pt x="1109979" y="1692910"/>
                  </a:lnTo>
                  <a:lnTo>
                    <a:pt x="1134109" y="1644650"/>
                  </a:lnTo>
                  <a:lnTo>
                    <a:pt x="1155700" y="1596390"/>
                  </a:lnTo>
                  <a:lnTo>
                    <a:pt x="1173479" y="1546860"/>
                  </a:lnTo>
                  <a:lnTo>
                    <a:pt x="1188720" y="1496060"/>
                  </a:lnTo>
                  <a:lnTo>
                    <a:pt x="1200150" y="1445260"/>
                  </a:lnTo>
                  <a:lnTo>
                    <a:pt x="1207770" y="1393190"/>
                  </a:lnTo>
                  <a:lnTo>
                    <a:pt x="1212850" y="1342390"/>
                  </a:lnTo>
                  <a:lnTo>
                    <a:pt x="1215389" y="1290320"/>
                  </a:lnTo>
                  <a:lnTo>
                    <a:pt x="1215389" y="986790"/>
                  </a:lnTo>
                  <a:lnTo>
                    <a:pt x="1212850" y="935990"/>
                  </a:lnTo>
                  <a:lnTo>
                    <a:pt x="1209039" y="883920"/>
                  </a:lnTo>
                  <a:lnTo>
                    <a:pt x="1200150" y="831850"/>
                  </a:lnTo>
                  <a:lnTo>
                    <a:pt x="1188720" y="782320"/>
                  </a:lnTo>
                  <a:lnTo>
                    <a:pt x="1173479" y="731520"/>
                  </a:lnTo>
                  <a:lnTo>
                    <a:pt x="1155700" y="681990"/>
                  </a:lnTo>
                  <a:lnTo>
                    <a:pt x="1134109" y="633730"/>
                  </a:lnTo>
                  <a:lnTo>
                    <a:pt x="1109979" y="585470"/>
                  </a:lnTo>
                  <a:lnTo>
                    <a:pt x="1083309" y="538480"/>
                  </a:lnTo>
                  <a:lnTo>
                    <a:pt x="1052829" y="494030"/>
                  </a:lnTo>
                  <a:lnTo>
                    <a:pt x="1019809" y="449580"/>
                  </a:lnTo>
                  <a:lnTo>
                    <a:pt x="982979" y="406400"/>
                  </a:lnTo>
                  <a:lnTo>
                    <a:pt x="944879" y="365760"/>
                  </a:lnTo>
                  <a:lnTo>
                    <a:pt x="902970" y="326389"/>
                  </a:lnTo>
                  <a:lnTo>
                    <a:pt x="858520" y="289560"/>
                  </a:lnTo>
                  <a:lnTo>
                    <a:pt x="812800" y="254000"/>
                  </a:lnTo>
                  <a:lnTo>
                    <a:pt x="764539" y="219710"/>
                  </a:lnTo>
                  <a:lnTo>
                    <a:pt x="715009" y="187960"/>
                  </a:lnTo>
                  <a:lnTo>
                    <a:pt x="661670" y="158750"/>
                  </a:lnTo>
                  <a:lnTo>
                    <a:pt x="608329" y="132080"/>
                  </a:lnTo>
                  <a:lnTo>
                    <a:pt x="551179" y="107950"/>
                  </a:lnTo>
                  <a:lnTo>
                    <a:pt x="494029" y="85089"/>
                  </a:lnTo>
                  <a:lnTo>
                    <a:pt x="435609" y="66039"/>
                  </a:lnTo>
                  <a:lnTo>
                    <a:pt x="375920" y="48260"/>
                  </a:lnTo>
                  <a:lnTo>
                    <a:pt x="314959" y="33020"/>
                  </a:lnTo>
                  <a:lnTo>
                    <a:pt x="252729" y="21589"/>
                  </a:lnTo>
                  <a:lnTo>
                    <a:pt x="190500" y="12700"/>
                  </a:lnTo>
                  <a:lnTo>
                    <a:pt x="127000" y="5080"/>
                  </a:lnTo>
                  <a:lnTo>
                    <a:pt x="63500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29120" y="2999740"/>
              <a:ext cx="1215390" cy="2429510"/>
            </a:xfrm>
            <a:custGeom>
              <a:avLst/>
              <a:gdLst/>
              <a:ahLst/>
              <a:cxnLst/>
              <a:rect l="l" t="t" r="r" b="b"/>
              <a:pathLst>
                <a:path w="1215390" h="2429510">
                  <a:moveTo>
                    <a:pt x="0" y="0"/>
                  </a:moveTo>
                  <a:lnTo>
                    <a:pt x="63500" y="1270"/>
                  </a:lnTo>
                  <a:lnTo>
                    <a:pt x="127000" y="5080"/>
                  </a:lnTo>
                  <a:lnTo>
                    <a:pt x="190500" y="12700"/>
                  </a:lnTo>
                  <a:lnTo>
                    <a:pt x="252729" y="21589"/>
                  </a:lnTo>
                  <a:lnTo>
                    <a:pt x="314959" y="33020"/>
                  </a:lnTo>
                  <a:lnTo>
                    <a:pt x="375920" y="48260"/>
                  </a:lnTo>
                  <a:lnTo>
                    <a:pt x="435609" y="66039"/>
                  </a:lnTo>
                  <a:lnTo>
                    <a:pt x="494029" y="85089"/>
                  </a:lnTo>
                  <a:lnTo>
                    <a:pt x="551179" y="107950"/>
                  </a:lnTo>
                  <a:lnTo>
                    <a:pt x="608329" y="132080"/>
                  </a:lnTo>
                  <a:lnTo>
                    <a:pt x="661670" y="158750"/>
                  </a:lnTo>
                  <a:lnTo>
                    <a:pt x="715009" y="187960"/>
                  </a:lnTo>
                  <a:lnTo>
                    <a:pt x="764539" y="219710"/>
                  </a:lnTo>
                  <a:lnTo>
                    <a:pt x="812800" y="254000"/>
                  </a:lnTo>
                  <a:lnTo>
                    <a:pt x="858520" y="289560"/>
                  </a:lnTo>
                  <a:lnTo>
                    <a:pt x="902970" y="326389"/>
                  </a:lnTo>
                  <a:lnTo>
                    <a:pt x="944879" y="365760"/>
                  </a:lnTo>
                  <a:lnTo>
                    <a:pt x="982979" y="406400"/>
                  </a:lnTo>
                  <a:lnTo>
                    <a:pt x="1019809" y="449580"/>
                  </a:lnTo>
                  <a:lnTo>
                    <a:pt x="1052829" y="494030"/>
                  </a:lnTo>
                  <a:lnTo>
                    <a:pt x="1083309" y="538480"/>
                  </a:lnTo>
                  <a:lnTo>
                    <a:pt x="1109979" y="585470"/>
                  </a:lnTo>
                  <a:lnTo>
                    <a:pt x="1134109" y="633730"/>
                  </a:lnTo>
                  <a:lnTo>
                    <a:pt x="1155700" y="681990"/>
                  </a:lnTo>
                  <a:lnTo>
                    <a:pt x="1173479" y="731520"/>
                  </a:lnTo>
                  <a:lnTo>
                    <a:pt x="1188720" y="782320"/>
                  </a:lnTo>
                  <a:lnTo>
                    <a:pt x="1200150" y="831850"/>
                  </a:lnTo>
                  <a:lnTo>
                    <a:pt x="1209039" y="883920"/>
                  </a:lnTo>
                  <a:lnTo>
                    <a:pt x="1212850" y="935990"/>
                  </a:lnTo>
                  <a:lnTo>
                    <a:pt x="1215389" y="986790"/>
                  </a:lnTo>
                  <a:lnTo>
                    <a:pt x="1215389" y="1290320"/>
                  </a:lnTo>
                  <a:lnTo>
                    <a:pt x="1212850" y="1342390"/>
                  </a:lnTo>
                  <a:lnTo>
                    <a:pt x="1207770" y="1393190"/>
                  </a:lnTo>
                  <a:lnTo>
                    <a:pt x="1200150" y="1445260"/>
                  </a:lnTo>
                  <a:lnTo>
                    <a:pt x="1188720" y="1496060"/>
                  </a:lnTo>
                  <a:lnTo>
                    <a:pt x="1173479" y="1546860"/>
                  </a:lnTo>
                  <a:lnTo>
                    <a:pt x="1155700" y="1596390"/>
                  </a:lnTo>
                  <a:lnTo>
                    <a:pt x="1134109" y="1644650"/>
                  </a:lnTo>
                  <a:lnTo>
                    <a:pt x="1109979" y="1692910"/>
                  </a:lnTo>
                  <a:lnTo>
                    <a:pt x="1082039" y="1739900"/>
                  </a:lnTo>
                  <a:lnTo>
                    <a:pt x="1051559" y="1784350"/>
                  </a:lnTo>
                  <a:lnTo>
                    <a:pt x="1018539" y="1828800"/>
                  </a:lnTo>
                  <a:lnTo>
                    <a:pt x="981709" y="1871980"/>
                  </a:lnTo>
                  <a:lnTo>
                    <a:pt x="943609" y="1912620"/>
                  </a:lnTo>
                  <a:lnTo>
                    <a:pt x="901700" y="1951990"/>
                  </a:lnTo>
                  <a:lnTo>
                    <a:pt x="857250" y="1990090"/>
                  </a:lnTo>
                  <a:lnTo>
                    <a:pt x="811529" y="2025650"/>
                  </a:lnTo>
                  <a:lnTo>
                    <a:pt x="763270" y="2058670"/>
                  </a:lnTo>
                  <a:lnTo>
                    <a:pt x="712470" y="2090420"/>
                  </a:lnTo>
                  <a:lnTo>
                    <a:pt x="659129" y="2119630"/>
                  </a:lnTo>
                  <a:lnTo>
                    <a:pt x="604520" y="2146300"/>
                  </a:lnTo>
                  <a:lnTo>
                    <a:pt x="548639" y="2170430"/>
                  </a:lnTo>
                  <a:lnTo>
                    <a:pt x="491489" y="2193290"/>
                  </a:lnTo>
                  <a:lnTo>
                    <a:pt x="433070" y="2212340"/>
                  </a:lnTo>
                  <a:lnTo>
                    <a:pt x="372109" y="2230120"/>
                  </a:lnTo>
                  <a:lnTo>
                    <a:pt x="311150" y="2244090"/>
                  </a:lnTo>
                  <a:lnTo>
                    <a:pt x="248920" y="2256790"/>
                  </a:lnTo>
                  <a:lnTo>
                    <a:pt x="303529" y="2397760"/>
                  </a:lnTo>
                  <a:lnTo>
                    <a:pt x="0" y="2125980"/>
                  </a:lnTo>
                  <a:lnTo>
                    <a:pt x="303529" y="1790700"/>
                  </a:lnTo>
                  <a:lnTo>
                    <a:pt x="248920" y="1953260"/>
                  </a:lnTo>
                  <a:lnTo>
                    <a:pt x="312420" y="1940560"/>
                  </a:lnTo>
                  <a:lnTo>
                    <a:pt x="374650" y="1925320"/>
                  </a:lnTo>
                  <a:lnTo>
                    <a:pt x="435609" y="1907540"/>
                  </a:lnTo>
                  <a:lnTo>
                    <a:pt x="495300" y="1888490"/>
                  </a:lnTo>
                  <a:lnTo>
                    <a:pt x="553720" y="1865630"/>
                  </a:lnTo>
                  <a:lnTo>
                    <a:pt x="610870" y="1840230"/>
                  </a:lnTo>
                  <a:lnTo>
                    <a:pt x="666750" y="1812290"/>
                  </a:lnTo>
                  <a:lnTo>
                    <a:pt x="718820" y="1781810"/>
                  </a:lnTo>
                  <a:lnTo>
                    <a:pt x="770889" y="1750060"/>
                  </a:lnTo>
                  <a:lnTo>
                    <a:pt x="820420" y="1715770"/>
                  </a:lnTo>
                  <a:lnTo>
                    <a:pt x="866139" y="1678940"/>
                  </a:lnTo>
                  <a:lnTo>
                    <a:pt x="910589" y="1640840"/>
                  </a:lnTo>
                  <a:lnTo>
                    <a:pt x="952500" y="1600200"/>
                  </a:lnTo>
                  <a:lnTo>
                    <a:pt x="991870" y="1558290"/>
                  </a:lnTo>
                  <a:lnTo>
                    <a:pt x="1027429" y="1513840"/>
                  </a:lnTo>
                  <a:lnTo>
                    <a:pt x="1060450" y="1468120"/>
                  </a:lnTo>
                  <a:lnTo>
                    <a:pt x="1090929" y="1422400"/>
                  </a:lnTo>
                  <a:lnTo>
                    <a:pt x="1117600" y="1374140"/>
                  </a:lnTo>
                  <a:lnTo>
                    <a:pt x="1141729" y="1324610"/>
                  </a:lnTo>
                  <a:lnTo>
                    <a:pt x="1162050" y="1275080"/>
                  </a:lnTo>
                  <a:lnTo>
                    <a:pt x="1179829" y="1224280"/>
                  </a:lnTo>
                  <a:lnTo>
                    <a:pt x="1193800" y="1173480"/>
                  </a:lnTo>
                  <a:lnTo>
                    <a:pt x="1193800" y="1104900"/>
                  </a:lnTo>
                  <a:lnTo>
                    <a:pt x="1179829" y="1055370"/>
                  </a:lnTo>
                  <a:lnTo>
                    <a:pt x="1164589" y="1007110"/>
                  </a:lnTo>
                  <a:lnTo>
                    <a:pt x="1144270" y="958850"/>
                  </a:lnTo>
                  <a:lnTo>
                    <a:pt x="1122679" y="911860"/>
                  </a:lnTo>
                  <a:lnTo>
                    <a:pt x="1097279" y="866140"/>
                  </a:lnTo>
                  <a:lnTo>
                    <a:pt x="1068070" y="820420"/>
                  </a:lnTo>
                  <a:lnTo>
                    <a:pt x="1037589" y="777240"/>
                  </a:lnTo>
                  <a:lnTo>
                    <a:pt x="1003300" y="734060"/>
                  </a:lnTo>
                  <a:lnTo>
                    <a:pt x="967739" y="693420"/>
                  </a:lnTo>
                  <a:lnTo>
                    <a:pt x="928370" y="654050"/>
                  </a:lnTo>
                  <a:lnTo>
                    <a:pt x="887729" y="615950"/>
                  </a:lnTo>
                  <a:lnTo>
                    <a:pt x="844550" y="580389"/>
                  </a:lnTo>
                  <a:lnTo>
                    <a:pt x="797559" y="546100"/>
                  </a:lnTo>
                  <a:lnTo>
                    <a:pt x="750570" y="514350"/>
                  </a:lnTo>
                  <a:lnTo>
                    <a:pt x="699770" y="483870"/>
                  </a:lnTo>
                  <a:lnTo>
                    <a:pt x="648970" y="455930"/>
                  </a:lnTo>
                  <a:lnTo>
                    <a:pt x="595629" y="430530"/>
                  </a:lnTo>
                  <a:lnTo>
                    <a:pt x="539750" y="406400"/>
                  </a:lnTo>
                  <a:lnTo>
                    <a:pt x="483870" y="384810"/>
                  </a:lnTo>
                  <a:lnTo>
                    <a:pt x="425450" y="365760"/>
                  </a:lnTo>
                  <a:lnTo>
                    <a:pt x="367029" y="349250"/>
                  </a:lnTo>
                  <a:lnTo>
                    <a:pt x="307339" y="335280"/>
                  </a:lnTo>
                  <a:lnTo>
                    <a:pt x="247650" y="323850"/>
                  </a:lnTo>
                  <a:lnTo>
                    <a:pt x="185420" y="314960"/>
                  </a:lnTo>
                  <a:lnTo>
                    <a:pt x="124459" y="308610"/>
                  </a:lnTo>
                  <a:lnTo>
                    <a:pt x="62229" y="304800"/>
                  </a:lnTo>
                  <a:lnTo>
                    <a:pt x="0" y="303530"/>
                  </a:lnTo>
                  <a:lnTo>
                    <a:pt x="0" y="0"/>
                  </a:lnTo>
                  <a:close/>
                </a:path>
                <a:path w="1215390" h="2429510">
                  <a:moveTo>
                    <a:pt x="0" y="0"/>
                  </a:moveTo>
                  <a:lnTo>
                    <a:pt x="0" y="0"/>
                  </a:lnTo>
                </a:path>
                <a:path w="1215390" h="2429510">
                  <a:moveTo>
                    <a:pt x="1215389" y="2429510"/>
                  </a:moveTo>
                  <a:lnTo>
                    <a:pt x="1215389" y="2429510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29120" y="2999740"/>
              <a:ext cx="1215390" cy="1264920"/>
            </a:xfrm>
            <a:custGeom>
              <a:avLst/>
              <a:gdLst/>
              <a:ahLst/>
              <a:cxnLst/>
              <a:rect l="l" t="t" r="r" b="b"/>
              <a:pathLst>
                <a:path w="1215390" h="1264920">
                  <a:moveTo>
                    <a:pt x="0" y="0"/>
                  </a:moveTo>
                  <a:lnTo>
                    <a:pt x="0" y="303530"/>
                  </a:lnTo>
                  <a:lnTo>
                    <a:pt x="62229" y="304800"/>
                  </a:lnTo>
                  <a:lnTo>
                    <a:pt x="124459" y="308610"/>
                  </a:lnTo>
                  <a:lnTo>
                    <a:pt x="185420" y="314960"/>
                  </a:lnTo>
                  <a:lnTo>
                    <a:pt x="247650" y="323850"/>
                  </a:lnTo>
                  <a:lnTo>
                    <a:pt x="307339" y="335280"/>
                  </a:lnTo>
                  <a:lnTo>
                    <a:pt x="367029" y="349250"/>
                  </a:lnTo>
                  <a:lnTo>
                    <a:pt x="425450" y="365760"/>
                  </a:lnTo>
                  <a:lnTo>
                    <a:pt x="483870" y="384810"/>
                  </a:lnTo>
                  <a:lnTo>
                    <a:pt x="539750" y="406400"/>
                  </a:lnTo>
                  <a:lnTo>
                    <a:pt x="595629" y="430530"/>
                  </a:lnTo>
                  <a:lnTo>
                    <a:pt x="648970" y="455930"/>
                  </a:lnTo>
                  <a:lnTo>
                    <a:pt x="699770" y="483870"/>
                  </a:lnTo>
                  <a:lnTo>
                    <a:pt x="750570" y="514350"/>
                  </a:lnTo>
                  <a:lnTo>
                    <a:pt x="797559" y="546100"/>
                  </a:lnTo>
                  <a:lnTo>
                    <a:pt x="844550" y="580389"/>
                  </a:lnTo>
                  <a:lnTo>
                    <a:pt x="887729" y="615950"/>
                  </a:lnTo>
                  <a:lnTo>
                    <a:pt x="928370" y="654050"/>
                  </a:lnTo>
                  <a:lnTo>
                    <a:pt x="967739" y="693420"/>
                  </a:lnTo>
                  <a:lnTo>
                    <a:pt x="1003300" y="734060"/>
                  </a:lnTo>
                  <a:lnTo>
                    <a:pt x="1037589" y="777240"/>
                  </a:lnTo>
                  <a:lnTo>
                    <a:pt x="1068070" y="820420"/>
                  </a:lnTo>
                  <a:lnTo>
                    <a:pt x="1097279" y="866140"/>
                  </a:lnTo>
                  <a:lnTo>
                    <a:pt x="1122679" y="911860"/>
                  </a:lnTo>
                  <a:lnTo>
                    <a:pt x="1144270" y="958850"/>
                  </a:lnTo>
                  <a:lnTo>
                    <a:pt x="1164589" y="1007110"/>
                  </a:lnTo>
                  <a:lnTo>
                    <a:pt x="1179829" y="1055370"/>
                  </a:lnTo>
                  <a:lnTo>
                    <a:pt x="1193800" y="1104900"/>
                  </a:lnTo>
                  <a:lnTo>
                    <a:pt x="1196339" y="1117600"/>
                  </a:lnTo>
                  <a:lnTo>
                    <a:pt x="1198879" y="1129030"/>
                  </a:lnTo>
                  <a:lnTo>
                    <a:pt x="1203959" y="1154430"/>
                  </a:lnTo>
                  <a:lnTo>
                    <a:pt x="1205229" y="1165860"/>
                  </a:lnTo>
                  <a:lnTo>
                    <a:pt x="1207770" y="1178560"/>
                  </a:lnTo>
                  <a:lnTo>
                    <a:pt x="1209039" y="1191260"/>
                  </a:lnTo>
                  <a:lnTo>
                    <a:pt x="1210309" y="1202690"/>
                  </a:lnTo>
                  <a:lnTo>
                    <a:pt x="1214120" y="1240790"/>
                  </a:lnTo>
                  <a:lnTo>
                    <a:pt x="1214120" y="1253490"/>
                  </a:lnTo>
                  <a:lnTo>
                    <a:pt x="1215389" y="1264920"/>
                  </a:lnTo>
                  <a:lnTo>
                    <a:pt x="1215389" y="986790"/>
                  </a:lnTo>
                  <a:lnTo>
                    <a:pt x="1212850" y="935990"/>
                  </a:lnTo>
                  <a:lnTo>
                    <a:pt x="1209039" y="883920"/>
                  </a:lnTo>
                  <a:lnTo>
                    <a:pt x="1200150" y="831850"/>
                  </a:lnTo>
                  <a:lnTo>
                    <a:pt x="1188720" y="782320"/>
                  </a:lnTo>
                  <a:lnTo>
                    <a:pt x="1173479" y="731520"/>
                  </a:lnTo>
                  <a:lnTo>
                    <a:pt x="1155700" y="681990"/>
                  </a:lnTo>
                  <a:lnTo>
                    <a:pt x="1134109" y="633730"/>
                  </a:lnTo>
                  <a:lnTo>
                    <a:pt x="1109979" y="585470"/>
                  </a:lnTo>
                  <a:lnTo>
                    <a:pt x="1083309" y="538480"/>
                  </a:lnTo>
                  <a:lnTo>
                    <a:pt x="1052829" y="494030"/>
                  </a:lnTo>
                  <a:lnTo>
                    <a:pt x="1019809" y="449580"/>
                  </a:lnTo>
                  <a:lnTo>
                    <a:pt x="982979" y="406400"/>
                  </a:lnTo>
                  <a:lnTo>
                    <a:pt x="944879" y="365760"/>
                  </a:lnTo>
                  <a:lnTo>
                    <a:pt x="902970" y="326389"/>
                  </a:lnTo>
                  <a:lnTo>
                    <a:pt x="858520" y="289560"/>
                  </a:lnTo>
                  <a:lnTo>
                    <a:pt x="812800" y="254000"/>
                  </a:lnTo>
                  <a:lnTo>
                    <a:pt x="764539" y="219710"/>
                  </a:lnTo>
                  <a:lnTo>
                    <a:pt x="715009" y="187960"/>
                  </a:lnTo>
                  <a:lnTo>
                    <a:pt x="661670" y="158750"/>
                  </a:lnTo>
                  <a:lnTo>
                    <a:pt x="608329" y="132080"/>
                  </a:lnTo>
                  <a:lnTo>
                    <a:pt x="551179" y="107950"/>
                  </a:lnTo>
                  <a:lnTo>
                    <a:pt x="494029" y="85089"/>
                  </a:lnTo>
                  <a:lnTo>
                    <a:pt x="435609" y="66039"/>
                  </a:lnTo>
                  <a:lnTo>
                    <a:pt x="375920" y="48260"/>
                  </a:lnTo>
                  <a:lnTo>
                    <a:pt x="314959" y="33020"/>
                  </a:lnTo>
                  <a:lnTo>
                    <a:pt x="252729" y="21589"/>
                  </a:lnTo>
                  <a:lnTo>
                    <a:pt x="190500" y="12700"/>
                  </a:lnTo>
                  <a:lnTo>
                    <a:pt x="127000" y="5080"/>
                  </a:lnTo>
                  <a:lnTo>
                    <a:pt x="63500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9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29120" y="2999740"/>
              <a:ext cx="1215390" cy="2429510"/>
            </a:xfrm>
            <a:custGeom>
              <a:avLst/>
              <a:gdLst/>
              <a:ahLst/>
              <a:cxnLst/>
              <a:rect l="l" t="t" r="r" b="b"/>
              <a:pathLst>
                <a:path w="1215390" h="2429510">
                  <a:moveTo>
                    <a:pt x="0" y="0"/>
                  </a:moveTo>
                  <a:lnTo>
                    <a:pt x="63500" y="1270"/>
                  </a:lnTo>
                  <a:lnTo>
                    <a:pt x="127000" y="5080"/>
                  </a:lnTo>
                  <a:lnTo>
                    <a:pt x="190500" y="12700"/>
                  </a:lnTo>
                  <a:lnTo>
                    <a:pt x="252729" y="21589"/>
                  </a:lnTo>
                  <a:lnTo>
                    <a:pt x="314959" y="33020"/>
                  </a:lnTo>
                  <a:lnTo>
                    <a:pt x="375920" y="48260"/>
                  </a:lnTo>
                  <a:lnTo>
                    <a:pt x="435609" y="66039"/>
                  </a:lnTo>
                  <a:lnTo>
                    <a:pt x="494029" y="85089"/>
                  </a:lnTo>
                  <a:lnTo>
                    <a:pt x="551179" y="107950"/>
                  </a:lnTo>
                  <a:lnTo>
                    <a:pt x="608329" y="132080"/>
                  </a:lnTo>
                  <a:lnTo>
                    <a:pt x="661670" y="158750"/>
                  </a:lnTo>
                  <a:lnTo>
                    <a:pt x="715009" y="187960"/>
                  </a:lnTo>
                  <a:lnTo>
                    <a:pt x="764539" y="219710"/>
                  </a:lnTo>
                  <a:lnTo>
                    <a:pt x="812800" y="254000"/>
                  </a:lnTo>
                  <a:lnTo>
                    <a:pt x="858520" y="289560"/>
                  </a:lnTo>
                  <a:lnTo>
                    <a:pt x="902970" y="326389"/>
                  </a:lnTo>
                  <a:lnTo>
                    <a:pt x="944879" y="365760"/>
                  </a:lnTo>
                  <a:lnTo>
                    <a:pt x="982979" y="406400"/>
                  </a:lnTo>
                  <a:lnTo>
                    <a:pt x="1019809" y="449580"/>
                  </a:lnTo>
                  <a:lnTo>
                    <a:pt x="1052829" y="494030"/>
                  </a:lnTo>
                  <a:lnTo>
                    <a:pt x="1083309" y="538480"/>
                  </a:lnTo>
                  <a:lnTo>
                    <a:pt x="1109979" y="585470"/>
                  </a:lnTo>
                  <a:lnTo>
                    <a:pt x="1134109" y="633730"/>
                  </a:lnTo>
                  <a:lnTo>
                    <a:pt x="1155700" y="681990"/>
                  </a:lnTo>
                  <a:lnTo>
                    <a:pt x="1173479" y="731520"/>
                  </a:lnTo>
                  <a:lnTo>
                    <a:pt x="1188720" y="782320"/>
                  </a:lnTo>
                  <a:lnTo>
                    <a:pt x="1200150" y="831850"/>
                  </a:lnTo>
                  <a:lnTo>
                    <a:pt x="1209039" y="883920"/>
                  </a:lnTo>
                  <a:lnTo>
                    <a:pt x="1212850" y="935990"/>
                  </a:lnTo>
                  <a:lnTo>
                    <a:pt x="1215389" y="986790"/>
                  </a:lnTo>
                  <a:lnTo>
                    <a:pt x="1215389" y="1290320"/>
                  </a:lnTo>
                  <a:lnTo>
                    <a:pt x="1215389" y="1277620"/>
                  </a:lnTo>
                  <a:lnTo>
                    <a:pt x="1215389" y="1264920"/>
                  </a:lnTo>
                  <a:lnTo>
                    <a:pt x="1214120" y="1253490"/>
                  </a:lnTo>
                  <a:lnTo>
                    <a:pt x="1214120" y="1240790"/>
                  </a:lnTo>
                  <a:lnTo>
                    <a:pt x="1212850" y="1228090"/>
                  </a:lnTo>
                  <a:lnTo>
                    <a:pt x="1211579" y="1215390"/>
                  </a:lnTo>
                  <a:lnTo>
                    <a:pt x="1210309" y="1202690"/>
                  </a:lnTo>
                  <a:lnTo>
                    <a:pt x="1209039" y="1191260"/>
                  </a:lnTo>
                  <a:lnTo>
                    <a:pt x="1207770" y="1178560"/>
                  </a:lnTo>
                  <a:lnTo>
                    <a:pt x="1205229" y="1165860"/>
                  </a:lnTo>
                  <a:lnTo>
                    <a:pt x="1203959" y="1154430"/>
                  </a:lnTo>
                  <a:lnTo>
                    <a:pt x="1201420" y="1141730"/>
                  </a:lnTo>
                  <a:lnTo>
                    <a:pt x="1198879" y="1129030"/>
                  </a:lnTo>
                  <a:lnTo>
                    <a:pt x="1196339" y="1117600"/>
                  </a:lnTo>
                  <a:lnTo>
                    <a:pt x="1193800" y="1104900"/>
                  </a:lnTo>
                  <a:lnTo>
                    <a:pt x="1179829" y="1055370"/>
                  </a:lnTo>
                  <a:lnTo>
                    <a:pt x="1164589" y="1007110"/>
                  </a:lnTo>
                  <a:lnTo>
                    <a:pt x="1144270" y="958850"/>
                  </a:lnTo>
                  <a:lnTo>
                    <a:pt x="1122679" y="911860"/>
                  </a:lnTo>
                  <a:lnTo>
                    <a:pt x="1097279" y="866140"/>
                  </a:lnTo>
                  <a:lnTo>
                    <a:pt x="1068070" y="820420"/>
                  </a:lnTo>
                  <a:lnTo>
                    <a:pt x="1037589" y="777240"/>
                  </a:lnTo>
                  <a:lnTo>
                    <a:pt x="1003300" y="734060"/>
                  </a:lnTo>
                  <a:lnTo>
                    <a:pt x="967739" y="693420"/>
                  </a:lnTo>
                  <a:lnTo>
                    <a:pt x="928370" y="654050"/>
                  </a:lnTo>
                  <a:lnTo>
                    <a:pt x="887729" y="615950"/>
                  </a:lnTo>
                  <a:lnTo>
                    <a:pt x="844550" y="580389"/>
                  </a:lnTo>
                  <a:lnTo>
                    <a:pt x="797559" y="546100"/>
                  </a:lnTo>
                  <a:lnTo>
                    <a:pt x="750570" y="514350"/>
                  </a:lnTo>
                  <a:lnTo>
                    <a:pt x="699770" y="483870"/>
                  </a:lnTo>
                  <a:lnTo>
                    <a:pt x="648970" y="455930"/>
                  </a:lnTo>
                  <a:lnTo>
                    <a:pt x="595629" y="430530"/>
                  </a:lnTo>
                  <a:lnTo>
                    <a:pt x="539750" y="406400"/>
                  </a:lnTo>
                  <a:lnTo>
                    <a:pt x="483870" y="384810"/>
                  </a:lnTo>
                  <a:lnTo>
                    <a:pt x="425450" y="365760"/>
                  </a:lnTo>
                  <a:lnTo>
                    <a:pt x="367029" y="349250"/>
                  </a:lnTo>
                  <a:lnTo>
                    <a:pt x="307339" y="335280"/>
                  </a:lnTo>
                  <a:lnTo>
                    <a:pt x="247650" y="323850"/>
                  </a:lnTo>
                  <a:lnTo>
                    <a:pt x="185420" y="314960"/>
                  </a:lnTo>
                  <a:lnTo>
                    <a:pt x="124459" y="308610"/>
                  </a:lnTo>
                  <a:lnTo>
                    <a:pt x="62229" y="304800"/>
                  </a:lnTo>
                  <a:lnTo>
                    <a:pt x="0" y="303530"/>
                  </a:lnTo>
                  <a:lnTo>
                    <a:pt x="0" y="0"/>
                  </a:lnTo>
                  <a:close/>
                </a:path>
                <a:path w="1215390" h="2429510">
                  <a:moveTo>
                    <a:pt x="0" y="0"/>
                  </a:moveTo>
                  <a:lnTo>
                    <a:pt x="0" y="0"/>
                  </a:lnTo>
                </a:path>
                <a:path w="1215390" h="2429510">
                  <a:moveTo>
                    <a:pt x="1215389" y="2429510"/>
                  </a:moveTo>
                  <a:lnTo>
                    <a:pt x="1215389" y="2429510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976879" y="3749040"/>
            <a:ext cx="3062605" cy="1595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Chemical changing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Metamorphic</a:t>
            </a:r>
            <a:r>
              <a:rPr sz="28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rocks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423795" y="2995295"/>
            <a:ext cx="3652520" cy="1862455"/>
            <a:chOff x="2423795" y="2995295"/>
            <a:chExt cx="3652520" cy="1862455"/>
          </a:xfrm>
        </p:grpSpPr>
        <p:sp>
          <p:nvSpPr>
            <p:cNvPr id="14" name="object 14"/>
            <p:cNvSpPr/>
            <p:nvPr/>
          </p:nvSpPr>
          <p:spPr>
            <a:xfrm>
              <a:off x="2428240" y="3072130"/>
              <a:ext cx="1121410" cy="593090"/>
            </a:xfrm>
            <a:custGeom>
              <a:avLst/>
              <a:gdLst/>
              <a:ahLst/>
              <a:cxnLst/>
              <a:rect l="l" t="t" r="r" b="b"/>
              <a:pathLst>
                <a:path w="1121410" h="593089">
                  <a:moveTo>
                    <a:pt x="0" y="0"/>
                  </a:moveTo>
                  <a:lnTo>
                    <a:pt x="1121410" y="593090"/>
                  </a:lnTo>
                </a:path>
              </a:pathLst>
            </a:custGeom>
            <a:ln w="88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24250" y="3616960"/>
              <a:ext cx="119379" cy="990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88890" y="2999740"/>
              <a:ext cx="982980" cy="655320"/>
            </a:xfrm>
            <a:custGeom>
              <a:avLst/>
              <a:gdLst/>
              <a:ahLst/>
              <a:cxnLst/>
              <a:rect l="l" t="t" r="r" b="b"/>
              <a:pathLst>
                <a:path w="982979" h="655320">
                  <a:moveTo>
                    <a:pt x="982980" y="0"/>
                  </a:moveTo>
                  <a:lnTo>
                    <a:pt x="0" y="655320"/>
                  </a:lnTo>
                </a:path>
              </a:pathLst>
            </a:custGeom>
            <a:ln w="88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999990" y="3609340"/>
              <a:ext cx="118110" cy="1054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357370" y="4357370"/>
              <a:ext cx="57150" cy="396240"/>
            </a:xfrm>
            <a:custGeom>
              <a:avLst/>
              <a:gdLst/>
              <a:ahLst/>
              <a:cxnLst/>
              <a:rect l="l" t="t" r="r" b="b"/>
              <a:pathLst>
                <a:path w="57150" h="396239">
                  <a:moveTo>
                    <a:pt x="0" y="0"/>
                  </a:moveTo>
                  <a:lnTo>
                    <a:pt x="57150" y="396239"/>
                  </a:lnTo>
                </a:path>
              </a:pathLst>
            </a:custGeom>
            <a:ln w="88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358640" y="4739640"/>
              <a:ext cx="111760" cy="1181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6089" y="337820"/>
            <a:ext cx="56629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43810" algn="l"/>
              </a:tabLst>
            </a:pPr>
            <a:r>
              <a:rPr spc="-5" dirty="0"/>
              <a:t>Lycophyta	(clubmosses):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361440"/>
            <a:ext cx="8296909" cy="361061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3695" marR="5080" indent="-341630">
              <a:lnSpc>
                <a:spcPct val="90000"/>
              </a:lnSpc>
              <a:spcBef>
                <a:spcPts val="434"/>
              </a:spcBef>
              <a:buChar char="•"/>
              <a:tabLst>
                <a:tab pos="353695" algn="l"/>
                <a:tab pos="35433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turn up in the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late Silurian-Devonian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(414-380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MYA,  e.g., </a:t>
            </a:r>
            <a:r>
              <a:rPr sz="2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Drepanophycus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i="1" dirty="0">
                <a:solidFill>
                  <a:srgbClr val="FFFFFF"/>
                </a:solidFill>
                <a:latin typeface="Times New Roman"/>
                <a:cs typeface="Times New Roman"/>
              </a:rPr>
              <a:t>Baragwanathia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2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Asteroxylon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),  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have both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microphylls and axillary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sporangia</a:t>
            </a:r>
            <a:endParaRPr sz="2800">
              <a:latin typeface="Times New Roman"/>
              <a:cs typeface="Times New Roman"/>
            </a:endParaRPr>
          </a:p>
          <a:p>
            <a:pPr marL="353695" marR="17780" indent="-341630">
              <a:lnSpc>
                <a:spcPts val="3020"/>
              </a:lnSpc>
              <a:spcBef>
                <a:spcPts val="745"/>
              </a:spcBef>
              <a:buChar char="•"/>
              <a:tabLst>
                <a:tab pos="353695" algn="l"/>
                <a:tab pos="35433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Lycopods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became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trees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ca.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390-290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MYA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were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dominant components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Carboniferous vegetation 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(340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MYA)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left beautiful fossils, then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tree  forms disappeared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during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Permian,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 be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replaced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  </a:t>
            </a:r>
            <a:r>
              <a:rPr sz="2800" i="1" dirty="0">
                <a:solidFill>
                  <a:srgbClr val="FFFFFF"/>
                </a:solidFill>
                <a:latin typeface="Times New Roman"/>
                <a:cs typeface="Times New Roman"/>
              </a:rPr>
              <a:t>Lycopodium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(200 spp.), </a:t>
            </a:r>
            <a:r>
              <a:rPr sz="2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Selaginella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(700 spp.)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 </a:t>
            </a:r>
            <a:r>
              <a:rPr sz="2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Isoetes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(75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spp.), which are nowhere really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dominant.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99" y="389889"/>
            <a:ext cx="7240270" cy="5172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9559" y="6155690"/>
            <a:ext cx="4422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[Ordovician?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 Silurian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colonizers]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4159" y="5789929"/>
            <a:ext cx="67919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295265" algn="l"/>
              </a:tabLst>
            </a:pPr>
            <a:r>
              <a:rPr sz="2400" i="1" dirty="0">
                <a:solidFill>
                  <a:srgbClr val="FFFFFF"/>
                </a:solidFill>
                <a:latin typeface="Times New Roman"/>
                <a:cs typeface="Times New Roman"/>
              </a:rPr>
              <a:t>Cooksonia,</a:t>
            </a:r>
            <a:r>
              <a:rPr sz="2400" i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Zosterophyllum,</a:t>
            </a:r>
            <a:r>
              <a:rPr sz="2400" i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Aglaophyton	</a:t>
            </a:r>
            <a:r>
              <a:rPr sz="3600" i="1" spc="-7" baseline="34722" dirty="0">
                <a:solidFill>
                  <a:srgbClr val="FFFFFF"/>
                </a:solidFill>
                <a:latin typeface="Times New Roman"/>
                <a:cs typeface="Times New Roman"/>
              </a:rPr>
              <a:t>Psilophyton</a:t>
            </a:r>
            <a:endParaRPr sz="3600" baseline="34722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47359" y="5962650"/>
            <a:ext cx="24987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Drepanophycus  </a:t>
            </a:r>
            <a:r>
              <a:rPr sz="24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400" i="1" dirty="0">
                <a:solidFill>
                  <a:srgbClr val="FFFFFF"/>
                </a:solidFill>
                <a:latin typeface="Times New Roman"/>
                <a:cs typeface="Times New Roman"/>
              </a:rPr>
              <a:t>rotolep</a:t>
            </a:r>
            <a:r>
              <a:rPr sz="2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i="1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4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i="1" dirty="0">
                <a:solidFill>
                  <a:srgbClr val="FFFFFF"/>
                </a:solidFill>
                <a:latin typeface="Times New Roman"/>
                <a:cs typeface="Times New Roman"/>
              </a:rPr>
              <a:t>ndron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68869" y="1253490"/>
            <a:ext cx="1355725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 right are  later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(middle  Devonian)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plants:</a:t>
            </a:r>
            <a:r>
              <a:rPr sz="24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one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trimero-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phyte  (rear) and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two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Lyco-  phytes.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7929" y="379729"/>
            <a:ext cx="6706870" cy="60972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3529" y="782320"/>
            <a:ext cx="8535670" cy="5292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27909" y="379729"/>
            <a:ext cx="4488180" cy="60972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59270"/>
            <a:chOff x="-1270" y="0"/>
            <a:chExt cx="9146540" cy="6859270"/>
          </a:xfrm>
        </p:grpSpPr>
        <p:sp>
          <p:nvSpPr>
            <p:cNvPr id="3" name="object 3"/>
            <p:cNvSpPr/>
            <p:nvPr/>
          </p:nvSpPr>
          <p:spPr>
            <a:xfrm>
              <a:off x="152400" y="378459"/>
              <a:ext cx="4648200" cy="41071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18379" y="379729"/>
              <a:ext cx="4173220" cy="36487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41959" y="4875529"/>
            <a:ext cx="79171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Protosteles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showing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phloem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xylem in a living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representative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the Lycopodiaceae, </a:t>
            </a:r>
            <a:r>
              <a:rPr sz="2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Diphasiastrum</a:t>
            </a:r>
            <a:r>
              <a:rPr sz="24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complanatum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3670" y="375920"/>
            <a:ext cx="37503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Lepidodendrales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1285240"/>
            <a:ext cx="8022590" cy="352297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  <a:tab pos="4742815" algn="l"/>
              </a:tabLst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Tree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lycopods are known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as Lepidodendrales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(e.g.,  </a:t>
            </a:r>
            <a:r>
              <a:rPr sz="2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Lepidodendron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i="1" dirty="0">
                <a:solidFill>
                  <a:srgbClr val="FFFFFF"/>
                </a:solidFill>
                <a:latin typeface="Times New Roman"/>
                <a:cs typeface="Times New Roman"/>
              </a:rPr>
              <a:t>Sigillaria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),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some were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up to 45 m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tall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(vs.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tallest trees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present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day, the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redwoods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at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100m; tallest Ontario trees, white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pines,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are 40m); 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trunks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were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close and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formed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dense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forests (some  disagreement with</a:t>
            </a:r>
            <a:r>
              <a:rPr sz="28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Fig.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18-1).	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Cones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sz="2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Lepidodendron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are called </a:t>
            </a:r>
            <a:r>
              <a:rPr sz="2800" i="1" dirty="0">
                <a:solidFill>
                  <a:srgbClr val="FFFFFF"/>
                </a:solidFill>
                <a:latin typeface="Times New Roman"/>
                <a:cs typeface="Times New Roman"/>
              </a:rPr>
              <a:t>Lepidostrobus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roots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are called </a:t>
            </a:r>
            <a:r>
              <a:rPr sz="2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Stigmaria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(see caption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 Fig. 18-1,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"stigmarian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roots"), but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they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all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plant.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52419" y="379729"/>
            <a:ext cx="3439159" cy="60972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3529" y="304800"/>
            <a:ext cx="8535670" cy="3950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6070" y="4413250"/>
            <a:ext cx="771270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Reconstruction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a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Carboniferous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period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(~340 MYA)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swamp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forest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9729" y="381000"/>
            <a:ext cx="8535670" cy="4998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880" y="748029"/>
            <a:ext cx="52901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525" dirty="0">
                <a:solidFill>
                  <a:schemeClr val="bg1"/>
                </a:solidFill>
                <a:latin typeface="Arial"/>
                <a:cs typeface="Arial"/>
              </a:rPr>
              <a:t>Sedimentary</a:t>
            </a:r>
            <a:r>
              <a:rPr sz="3600" b="1" spc="2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600" b="1" spc="615" dirty="0">
                <a:solidFill>
                  <a:schemeClr val="bg1"/>
                </a:solidFill>
                <a:latin typeface="Arial"/>
                <a:cs typeface="Arial"/>
              </a:rPr>
              <a:t>rocks</a:t>
            </a:r>
            <a:endParaRPr sz="360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710327" y="637947"/>
            <a:ext cx="3225165" cy="4510405"/>
            <a:chOff x="5710327" y="637947"/>
            <a:chExt cx="3225165" cy="4510405"/>
          </a:xfrm>
        </p:grpSpPr>
        <p:sp>
          <p:nvSpPr>
            <p:cNvPr id="4" name="object 4"/>
            <p:cNvSpPr/>
            <p:nvPr/>
          </p:nvSpPr>
          <p:spPr>
            <a:xfrm>
              <a:off x="5715000" y="642620"/>
              <a:ext cx="3215640" cy="4448810"/>
            </a:xfrm>
            <a:custGeom>
              <a:avLst/>
              <a:gdLst/>
              <a:ahLst/>
              <a:cxnLst/>
              <a:rect l="l" t="t" r="r" b="b"/>
              <a:pathLst>
                <a:path w="3215640" h="4448810">
                  <a:moveTo>
                    <a:pt x="0" y="0"/>
                  </a:moveTo>
                  <a:lnTo>
                    <a:pt x="0" y="803909"/>
                  </a:lnTo>
                  <a:lnTo>
                    <a:pt x="162560" y="806450"/>
                  </a:lnTo>
                  <a:lnTo>
                    <a:pt x="243839" y="808989"/>
                  </a:lnTo>
                  <a:lnTo>
                    <a:pt x="325120" y="812800"/>
                  </a:lnTo>
                  <a:lnTo>
                    <a:pt x="486410" y="822959"/>
                  </a:lnTo>
                  <a:lnTo>
                    <a:pt x="646429" y="838200"/>
                  </a:lnTo>
                  <a:lnTo>
                    <a:pt x="726439" y="847089"/>
                  </a:lnTo>
                  <a:lnTo>
                    <a:pt x="883920" y="867409"/>
                  </a:lnTo>
                  <a:lnTo>
                    <a:pt x="1040129" y="892809"/>
                  </a:lnTo>
                  <a:lnTo>
                    <a:pt x="1116329" y="906779"/>
                  </a:lnTo>
                  <a:lnTo>
                    <a:pt x="1267459" y="937259"/>
                  </a:lnTo>
                  <a:lnTo>
                    <a:pt x="1342390" y="955039"/>
                  </a:lnTo>
                  <a:lnTo>
                    <a:pt x="1416050" y="972819"/>
                  </a:lnTo>
                  <a:lnTo>
                    <a:pt x="1488440" y="991869"/>
                  </a:lnTo>
                  <a:lnTo>
                    <a:pt x="1559559" y="1010919"/>
                  </a:lnTo>
                  <a:lnTo>
                    <a:pt x="1630679" y="1031239"/>
                  </a:lnTo>
                  <a:lnTo>
                    <a:pt x="1700529" y="1052829"/>
                  </a:lnTo>
                  <a:lnTo>
                    <a:pt x="1769109" y="1075689"/>
                  </a:lnTo>
                  <a:lnTo>
                    <a:pt x="1836420" y="1099819"/>
                  </a:lnTo>
                  <a:lnTo>
                    <a:pt x="1902459" y="1123950"/>
                  </a:lnTo>
                  <a:lnTo>
                    <a:pt x="2032000" y="1174750"/>
                  </a:lnTo>
                  <a:lnTo>
                    <a:pt x="2094229" y="1201419"/>
                  </a:lnTo>
                  <a:lnTo>
                    <a:pt x="2155190" y="1229359"/>
                  </a:lnTo>
                  <a:lnTo>
                    <a:pt x="2214879" y="1257300"/>
                  </a:lnTo>
                  <a:lnTo>
                    <a:pt x="2273300" y="1286509"/>
                  </a:lnTo>
                  <a:lnTo>
                    <a:pt x="2330450" y="1316989"/>
                  </a:lnTo>
                  <a:lnTo>
                    <a:pt x="2439670" y="1377950"/>
                  </a:lnTo>
                  <a:lnTo>
                    <a:pt x="2491740" y="1410969"/>
                  </a:lnTo>
                  <a:lnTo>
                    <a:pt x="2542540" y="1442719"/>
                  </a:lnTo>
                  <a:lnTo>
                    <a:pt x="2590800" y="1475739"/>
                  </a:lnTo>
                  <a:lnTo>
                    <a:pt x="2639059" y="1510029"/>
                  </a:lnTo>
                  <a:lnTo>
                    <a:pt x="2684779" y="1544319"/>
                  </a:lnTo>
                  <a:lnTo>
                    <a:pt x="2771140" y="1615439"/>
                  </a:lnTo>
                  <a:lnTo>
                    <a:pt x="2810509" y="1652269"/>
                  </a:lnTo>
                  <a:lnTo>
                    <a:pt x="2849879" y="1687829"/>
                  </a:lnTo>
                  <a:lnTo>
                    <a:pt x="2886709" y="1725929"/>
                  </a:lnTo>
                  <a:lnTo>
                    <a:pt x="2885440" y="2373629"/>
                  </a:lnTo>
                  <a:lnTo>
                    <a:pt x="2848609" y="2410459"/>
                  </a:lnTo>
                  <a:lnTo>
                    <a:pt x="2810509" y="2447290"/>
                  </a:lnTo>
                  <a:lnTo>
                    <a:pt x="2771140" y="2484119"/>
                  </a:lnTo>
                  <a:lnTo>
                    <a:pt x="2727959" y="2519679"/>
                  </a:lnTo>
                  <a:lnTo>
                    <a:pt x="2684779" y="2553969"/>
                  </a:lnTo>
                  <a:lnTo>
                    <a:pt x="2639059" y="2588259"/>
                  </a:lnTo>
                  <a:lnTo>
                    <a:pt x="2592070" y="2622550"/>
                  </a:lnTo>
                  <a:lnTo>
                    <a:pt x="2543809" y="2655569"/>
                  </a:lnTo>
                  <a:lnTo>
                    <a:pt x="2493009" y="2687319"/>
                  </a:lnTo>
                  <a:lnTo>
                    <a:pt x="2440940" y="2720340"/>
                  </a:lnTo>
                  <a:lnTo>
                    <a:pt x="2387600" y="2750819"/>
                  </a:lnTo>
                  <a:lnTo>
                    <a:pt x="2332990" y="2781300"/>
                  </a:lnTo>
                  <a:lnTo>
                    <a:pt x="2275840" y="2811779"/>
                  </a:lnTo>
                  <a:lnTo>
                    <a:pt x="2159000" y="2868929"/>
                  </a:lnTo>
                  <a:lnTo>
                    <a:pt x="2098040" y="2895600"/>
                  </a:lnTo>
                  <a:lnTo>
                    <a:pt x="2035809" y="2922269"/>
                  </a:lnTo>
                  <a:lnTo>
                    <a:pt x="1972309" y="2948940"/>
                  </a:lnTo>
                  <a:lnTo>
                    <a:pt x="1842770" y="2997199"/>
                  </a:lnTo>
                  <a:lnTo>
                    <a:pt x="1775459" y="3021329"/>
                  </a:lnTo>
                  <a:lnTo>
                    <a:pt x="1706879" y="3044190"/>
                  </a:lnTo>
                  <a:lnTo>
                    <a:pt x="1638300" y="3065779"/>
                  </a:lnTo>
                  <a:lnTo>
                    <a:pt x="1567179" y="3086099"/>
                  </a:lnTo>
                  <a:lnTo>
                    <a:pt x="1424940" y="3124199"/>
                  </a:lnTo>
                  <a:lnTo>
                    <a:pt x="1277620" y="3159760"/>
                  </a:lnTo>
                  <a:lnTo>
                    <a:pt x="1127759" y="3190240"/>
                  </a:lnTo>
                  <a:lnTo>
                    <a:pt x="974090" y="3218179"/>
                  </a:lnTo>
                  <a:lnTo>
                    <a:pt x="817879" y="3241040"/>
                  </a:lnTo>
                  <a:lnTo>
                    <a:pt x="740410" y="3251199"/>
                  </a:lnTo>
                  <a:lnTo>
                    <a:pt x="660400" y="3260090"/>
                  </a:lnTo>
                  <a:lnTo>
                    <a:pt x="501650" y="3275329"/>
                  </a:lnTo>
                  <a:lnTo>
                    <a:pt x="421639" y="3280409"/>
                  </a:lnTo>
                  <a:lnTo>
                    <a:pt x="803909" y="2840990"/>
                  </a:lnTo>
                  <a:lnTo>
                    <a:pt x="0" y="3696969"/>
                  </a:lnTo>
                  <a:lnTo>
                    <a:pt x="803909" y="4448809"/>
                  </a:lnTo>
                  <a:lnTo>
                    <a:pt x="421639" y="4084319"/>
                  </a:lnTo>
                  <a:lnTo>
                    <a:pt x="501650" y="4079240"/>
                  </a:lnTo>
                  <a:lnTo>
                    <a:pt x="661670" y="4064000"/>
                  </a:lnTo>
                  <a:lnTo>
                    <a:pt x="740410" y="4055109"/>
                  </a:lnTo>
                  <a:lnTo>
                    <a:pt x="819150" y="4044950"/>
                  </a:lnTo>
                  <a:lnTo>
                    <a:pt x="975359" y="4022090"/>
                  </a:lnTo>
                  <a:lnTo>
                    <a:pt x="1127759" y="3994150"/>
                  </a:lnTo>
                  <a:lnTo>
                    <a:pt x="1203959" y="3978909"/>
                  </a:lnTo>
                  <a:lnTo>
                    <a:pt x="1278890" y="3962400"/>
                  </a:lnTo>
                  <a:lnTo>
                    <a:pt x="1352550" y="3945890"/>
                  </a:lnTo>
                  <a:lnTo>
                    <a:pt x="1426209" y="3928109"/>
                  </a:lnTo>
                  <a:lnTo>
                    <a:pt x="1498600" y="3909059"/>
                  </a:lnTo>
                  <a:lnTo>
                    <a:pt x="1569720" y="3890009"/>
                  </a:lnTo>
                  <a:lnTo>
                    <a:pt x="1709420" y="3846829"/>
                  </a:lnTo>
                  <a:lnTo>
                    <a:pt x="1778000" y="3823969"/>
                  </a:lnTo>
                  <a:lnTo>
                    <a:pt x="1844040" y="3801109"/>
                  </a:lnTo>
                  <a:lnTo>
                    <a:pt x="1910079" y="3776979"/>
                  </a:lnTo>
                  <a:lnTo>
                    <a:pt x="1974850" y="3751579"/>
                  </a:lnTo>
                  <a:lnTo>
                    <a:pt x="2038350" y="3726179"/>
                  </a:lnTo>
                  <a:lnTo>
                    <a:pt x="2100579" y="3698240"/>
                  </a:lnTo>
                  <a:lnTo>
                    <a:pt x="2161540" y="3671569"/>
                  </a:lnTo>
                  <a:lnTo>
                    <a:pt x="2221229" y="3642359"/>
                  </a:lnTo>
                  <a:lnTo>
                    <a:pt x="2335529" y="3583940"/>
                  </a:lnTo>
                  <a:lnTo>
                    <a:pt x="2390140" y="3553459"/>
                  </a:lnTo>
                  <a:lnTo>
                    <a:pt x="2443479" y="3521709"/>
                  </a:lnTo>
                  <a:lnTo>
                    <a:pt x="2495550" y="3489959"/>
                  </a:lnTo>
                  <a:lnTo>
                    <a:pt x="2546350" y="3456940"/>
                  </a:lnTo>
                  <a:lnTo>
                    <a:pt x="2594609" y="3423919"/>
                  </a:lnTo>
                  <a:lnTo>
                    <a:pt x="2641600" y="3390900"/>
                  </a:lnTo>
                  <a:lnTo>
                    <a:pt x="2731770" y="3321050"/>
                  </a:lnTo>
                  <a:lnTo>
                    <a:pt x="2773679" y="3285490"/>
                  </a:lnTo>
                  <a:lnTo>
                    <a:pt x="2813050" y="3248660"/>
                  </a:lnTo>
                  <a:lnTo>
                    <a:pt x="2851150" y="3211829"/>
                  </a:lnTo>
                  <a:lnTo>
                    <a:pt x="2887979" y="3174999"/>
                  </a:lnTo>
                  <a:lnTo>
                    <a:pt x="2922270" y="3138169"/>
                  </a:lnTo>
                  <a:lnTo>
                    <a:pt x="2956559" y="3100069"/>
                  </a:lnTo>
                  <a:lnTo>
                    <a:pt x="2987040" y="3061969"/>
                  </a:lnTo>
                  <a:lnTo>
                    <a:pt x="3016250" y="3022599"/>
                  </a:lnTo>
                  <a:lnTo>
                    <a:pt x="3042920" y="2983229"/>
                  </a:lnTo>
                  <a:lnTo>
                    <a:pt x="3068320" y="2943859"/>
                  </a:lnTo>
                  <a:lnTo>
                    <a:pt x="3091179" y="2903219"/>
                  </a:lnTo>
                  <a:lnTo>
                    <a:pt x="3112770" y="2863850"/>
                  </a:lnTo>
                  <a:lnTo>
                    <a:pt x="3131820" y="2823209"/>
                  </a:lnTo>
                  <a:lnTo>
                    <a:pt x="3149600" y="2782569"/>
                  </a:lnTo>
                  <a:lnTo>
                    <a:pt x="3164840" y="2741929"/>
                  </a:lnTo>
                  <a:lnTo>
                    <a:pt x="3177540" y="2701290"/>
                  </a:lnTo>
                  <a:lnTo>
                    <a:pt x="3188970" y="2659379"/>
                  </a:lnTo>
                  <a:lnTo>
                    <a:pt x="3199129" y="2618740"/>
                  </a:lnTo>
                  <a:lnTo>
                    <a:pt x="3205479" y="2576829"/>
                  </a:lnTo>
                  <a:lnTo>
                    <a:pt x="3210559" y="2534919"/>
                  </a:lnTo>
                  <a:lnTo>
                    <a:pt x="3214370" y="2494279"/>
                  </a:lnTo>
                  <a:lnTo>
                    <a:pt x="3215640" y="2452369"/>
                  </a:lnTo>
                  <a:lnTo>
                    <a:pt x="3215640" y="1647189"/>
                  </a:lnTo>
                  <a:lnTo>
                    <a:pt x="3214370" y="1606550"/>
                  </a:lnTo>
                  <a:lnTo>
                    <a:pt x="3211829" y="1564639"/>
                  </a:lnTo>
                  <a:lnTo>
                    <a:pt x="3199129" y="1480819"/>
                  </a:lnTo>
                  <a:lnTo>
                    <a:pt x="3188970" y="1440179"/>
                  </a:lnTo>
                  <a:lnTo>
                    <a:pt x="3177540" y="1398269"/>
                  </a:lnTo>
                  <a:lnTo>
                    <a:pt x="3164840" y="1357629"/>
                  </a:lnTo>
                  <a:lnTo>
                    <a:pt x="3149600" y="1315719"/>
                  </a:lnTo>
                  <a:lnTo>
                    <a:pt x="3131820" y="1275079"/>
                  </a:lnTo>
                  <a:lnTo>
                    <a:pt x="3112770" y="1234439"/>
                  </a:lnTo>
                  <a:lnTo>
                    <a:pt x="3091179" y="1195069"/>
                  </a:lnTo>
                  <a:lnTo>
                    <a:pt x="3067050" y="1154429"/>
                  </a:lnTo>
                  <a:lnTo>
                    <a:pt x="3042920" y="1115059"/>
                  </a:lnTo>
                  <a:lnTo>
                    <a:pt x="3014979" y="1075689"/>
                  </a:lnTo>
                  <a:lnTo>
                    <a:pt x="2985770" y="1036319"/>
                  </a:lnTo>
                  <a:lnTo>
                    <a:pt x="2954020" y="998219"/>
                  </a:lnTo>
                  <a:lnTo>
                    <a:pt x="2921000" y="960119"/>
                  </a:lnTo>
                  <a:lnTo>
                    <a:pt x="2886709" y="922019"/>
                  </a:lnTo>
                  <a:lnTo>
                    <a:pt x="2849879" y="885189"/>
                  </a:lnTo>
                  <a:lnTo>
                    <a:pt x="2811779" y="848359"/>
                  </a:lnTo>
                  <a:lnTo>
                    <a:pt x="2771140" y="811529"/>
                  </a:lnTo>
                  <a:lnTo>
                    <a:pt x="2727959" y="775969"/>
                  </a:lnTo>
                  <a:lnTo>
                    <a:pt x="2684779" y="741679"/>
                  </a:lnTo>
                  <a:lnTo>
                    <a:pt x="2639059" y="706119"/>
                  </a:lnTo>
                  <a:lnTo>
                    <a:pt x="2592070" y="673100"/>
                  </a:lnTo>
                  <a:lnTo>
                    <a:pt x="2542540" y="638809"/>
                  </a:lnTo>
                  <a:lnTo>
                    <a:pt x="2491740" y="607059"/>
                  </a:lnTo>
                  <a:lnTo>
                    <a:pt x="2439670" y="574039"/>
                  </a:lnTo>
                  <a:lnTo>
                    <a:pt x="2386329" y="543559"/>
                  </a:lnTo>
                  <a:lnTo>
                    <a:pt x="2330450" y="513079"/>
                  </a:lnTo>
                  <a:lnTo>
                    <a:pt x="2273300" y="482600"/>
                  </a:lnTo>
                  <a:lnTo>
                    <a:pt x="2214879" y="453389"/>
                  </a:lnTo>
                  <a:lnTo>
                    <a:pt x="2155190" y="425450"/>
                  </a:lnTo>
                  <a:lnTo>
                    <a:pt x="2094229" y="397509"/>
                  </a:lnTo>
                  <a:lnTo>
                    <a:pt x="2032000" y="370839"/>
                  </a:lnTo>
                  <a:lnTo>
                    <a:pt x="1968500" y="345439"/>
                  </a:lnTo>
                  <a:lnTo>
                    <a:pt x="1902459" y="320039"/>
                  </a:lnTo>
                  <a:lnTo>
                    <a:pt x="1836420" y="295909"/>
                  </a:lnTo>
                  <a:lnTo>
                    <a:pt x="1769109" y="271779"/>
                  </a:lnTo>
                  <a:lnTo>
                    <a:pt x="1700529" y="250189"/>
                  </a:lnTo>
                  <a:lnTo>
                    <a:pt x="1560829" y="207009"/>
                  </a:lnTo>
                  <a:lnTo>
                    <a:pt x="1416050" y="168909"/>
                  </a:lnTo>
                  <a:lnTo>
                    <a:pt x="1342390" y="151129"/>
                  </a:lnTo>
                  <a:lnTo>
                    <a:pt x="1267459" y="133350"/>
                  </a:lnTo>
                  <a:lnTo>
                    <a:pt x="1116329" y="102869"/>
                  </a:lnTo>
                  <a:lnTo>
                    <a:pt x="1040129" y="88900"/>
                  </a:lnTo>
                  <a:lnTo>
                    <a:pt x="883920" y="63500"/>
                  </a:lnTo>
                  <a:lnTo>
                    <a:pt x="806450" y="53339"/>
                  </a:lnTo>
                  <a:lnTo>
                    <a:pt x="726439" y="43179"/>
                  </a:lnTo>
                  <a:lnTo>
                    <a:pt x="647700" y="34289"/>
                  </a:lnTo>
                  <a:lnTo>
                    <a:pt x="486410" y="19050"/>
                  </a:lnTo>
                  <a:lnTo>
                    <a:pt x="325120" y="8889"/>
                  </a:lnTo>
                  <a:lnTo>
                    <a:pt x="243839" y="5079"/>
                  </a:lnTo>
                  <a:lnTo>
                    <a:pt x="162560" y="2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15000" y="642620"/>
              <a:ext cx="3215640" cy="4500880"/>
            </a:xfrm>
            <a:custGeom>
              <a:avLst/>
              <a:gdLst/>
              <a:ahLst/>
              <a:cxnLst/>
              <a:rect l="l" t="t" r="r" b="b"/>
              <a:pathLst>
                <a:path w="3215640" h="4500880">
                  <a:moveTo>
                    <a:pt x="0" y="0"/>
                  </a:moveTo>
                  <a:lnTo>
                    <a:pt x="81279" y="1269"/>
                  </a:lnTo>
                  <a:lnTo>
                    <a:pt x="162560" y="2539"/>
                  </a:lnTo>
                  <a:lnTo>
                    <a:pt x="243839" y="5079"/>
                  </a:lnTo>
                  <a:lnTo>
                    <a:pt x="325120" y="8889"/>
                  </a:lnTo>
                  <a:lnTo>
                    <a:pt x="406400" y="13969"/>
                  </a:lnTo>
                  <a:lnTo>
                    <a:pt x="486410" y="19050"/>
                  </a:lnTo>
                  <a:lnTo>
                    <a:pt x="567689" y="26669"/>
                  </a:lnTo>
                  <a:lnTo>
                    <a:pt x="647700" y="34289"/>
                  </a:lnTo>
                  <a:lnTo>
                    <a:pt x="726439" y="43179"/>
                  </a:lnTo>
                  <a:lnTo>
                    <a:pt x="806450" y="53339"/>
                  </a:lnTo>
                  <a:lnTo>
                    <a:pt x="883920" y="63500"/>
                  </a:lnTo>
                  <a:lnTo>
                    <a:pt x="962659" y="76200"/>
                  </a:lnTo>
                  <a:lnTo>
                    <a:pt x="1040129" y="88900"/>
                  </a:lnTo>
                  <a:lnTo>
                    <a:pt x="1116329" y="102869"/>
                  </a:lnTo>
                  <a:lnTo>
                    <a:pt x="1192529" y="118109"/>
                  </a:lnTo>
                  <a:lnTo>
                    <a:pt x="1267459" y="133350"/>
                  </a:lnTo>
                  <a:lnTo>
                    <a:pt x="1342390" y="151129"/>
                  </a:lnTo>
                  <a:lnTo>
                    <a:pt x="1416050" y="168909"/>
                  </a:lnTo>
                  <a:lnTo>
                    <a:pt x="1488440" y="187959"/>
                  </a:lnTo>
                  <a:lnTo>
                    <a:pt x="1560829" y="207009"/>
                  </a:lnTo>
                  <a:lnTo>
                    <a:pt x="1630679" y="228600"/>
                  </a:lnTo>
                  <a:lnTo>
                    <a:pt x="1700529" y="250189"/>
                  </a:lnTo>
                  <a:lnTo>
                    <a:pt x="1769109" y="271779"/>
                  </a:lnTo>
                  <a:lnTo>
                    <a:pt x="1836420" y="295909"/>
                  </a:lnTo>
                  <a:lnTo>
                    <a:pt x="1902459" y="320039"/>
                  </a:lnTo>
                  <a:lnTo>
                    <a:pt x="1968500" y="345439"/>
                  </a:lnTo>
                  <a:lnTo>
                    <a:pt x="2032000" y="370839"/>
                  </a:lnTo>
                  <a:lnTo>
                    <a:pt x="2094229" y="397509"/>
                  </a:lnTo>
                  <a:lnTo>
                    <a:pt x="2155190" y="425450"/>
                  </a:lnTo>
                  <a:lnTo>
                    <a:pt x="2214879" y="453389"/>
                  </a:lnTo>
                  <a:lnTo>
                    <a:pt x="2273300" y="482600"/>
                  </a:lnTo>
                  <a:lnTo>
                    <a:pt x="2330450" y="513079"/>
                  </a:lnTo>
                  <a:lnTo>
                    <a:pt x="2386329" y="543559"/>
                  </a:lnTo>
                  <a:lnTo>
                    <a:pt x="2439670" y="574039"/>
                  </a:lnTo>
                  <a:lnTo>
                    <a:pt x="2491740" y="607059"/>
                  </a:lnTo>
                  <a:lnTo>
                    <a:pt x="2542540" y="638809"/>
                  </a:lnTo>
                  <a:lnTo>
                    <a:pt x="2592070" y="673100"/>
                  </a:lnTo>
                  <a:lnTo>
                    <a:pt x="2639059" y="706119"/>
                  </a:lnTo>
                  <a:lnTo>
                    <a:pt x="2684779" y="741679"/>
                  </a:lnTo>
                  <a:lnTo>
                    <a:pt x="2727959" y="775969"/>
                  </a:lnTo>
                  <a:lnTo>
                    <a:pt x="2771140" y="811529"/>
                  </a:lnTo>
                  <a:lnTo>
                    <a:pt x="2811779" y="848359"/>
                  </a:lnTo>
                  <a:lnTo>
                    <a:pt x="2849879" y="885189"/>
                  </a:lnTo>
                  <a:lnTo>
                    <a:pt x="2886709" y="922019"/>
                  </a:lnTo>
                  <a:lnTo>
                    <a:pt x="2921000" y="960119"/>
                  </a:lnTo>
                  <a:lnTo>
                    <a:pt x="2954020" y="998219"/>
                  </a:lnTo>
                  <a:lnTo>
                    <a:pt x="2985770" y="1036319"/>
                  </a:lnTo>
                  <a:lnTo>
                    <a:pt x="3014979" y="1075689"/>
                  </a:lnTo>
                  <a:lnTo>
                    <a:pt x="3042920" y="1115059"/>
                  </a:lnTo>
                  <a:lnTo>
                    <a:pt x="3067050" y="1154429"/>
                  </a:lnTo>
                  <a:lnTo>
                    <a:pt x="3091179" y="1195069"/>
                  </a:lnTo>
                  <a:lnTo>
                    <a:pt x="3112770" y="1234439"/>
                  </a:lnTo>
                  <a:lnTo>
                    <a:pt x="3131820" y="1275079"/>
                  </a:lnTo>
                  <a:lnTo>
                    <a:pt x="3149600" y="1315719"/>
                  </a:lnTo>
                  <a:lnTo>
                    <a:pt x="3164840" y="1357629"/>
                  </a:lnTo>
                  <a:lnTo>
                    <a:pt x="3177540" y="1398269"/>
                  </a:lnTo>
                  <a:lnTo>
                    <a:pt x="3188970" y="1440179"/>
                  </a:lnTo>
                  <a:lnTo>
                    <a:pt x="3199129" y="1480819"/>
                  </a:lnTo>
                  <a:lnTo>
                    <a:pt x="3205479" y="1522729"/>
                  </a:lnTo>
                  <a:lnTo>
                    <a:pt x="3211829" y="1564639"/>
                  </a:lnTo>
                  <a:lnTo>
                    <a:pt x="3214370" y="1606550"/>
                  </a:lnTo>
                  <a:lnTo>
                    <a:pt x="3215640" y="1647189"/>
                  </a:lnTo>
                  <a:lnTo>
                    <a:pt x="3215640" y="2452369"/>
                  </a:lnTo>
                  <a:lnTo>
                    <a:pt x="3214370" y="2494279"/>
                  </a:lnTo>
                  <a:lnTo>
                    <a:pt x="3210559" y="2534919"/>
                  </a:lnTo>
                  <a:lnTo>
                    <a:pt x="3205479" y="2576829"/>
                  </a:lnTo>
                  <a:lnTo>
                    <a:pt x="3199129" y="2618740"/>
                  </a:lnTo>
                  <a:lnTo>
                    <a:pt x="3188970" y="2659379"/>
                  </a:lnTo>
                  <a:lnTo>
                    <a:pt x="3177540" y="2701290"/>
                  </a:lnTo>
                  <a:lnTo>
                    <a:pt x="3164840" y="2741929"/>
                  </a:lnTo>
                  <a:lnTo>
                    <a:pt x="3149600" y="2782569"/>
                  </a:lnTo>
                  <a:lnTo>
                    <a:pt x="3131820" y="2823209"/>
                  </a:lnTo>
                  <a:lnTo>
                    <a:pt x="3112770" y="2863850"/>
                  </a:lnTo>
                  <a:lnTo>
                    <a:pt x="3091179" y="2903219"/>
                  </a:lnTo>
                  <a:lnTo>
                    <a:pt x="3068320" y="2943859"/>
                  </a:lnTo>
                  <a:lnTo>
                    <a:pt x="3042920" y="2983229"/>
                  </a:lnTo>
                  <a:lnTo>
                    <a:pt x="3016250" y="3022599"/>
                  </a:lnTo>
                  <a:lnTo>
                    <a:pt x="2987040" y="3061969"/>
                  </a:lnTo>
                  <a:lnTo>
                    <a:pt x="2956559" y="3100069"/>
                  </a:lnTo>
                  <a:lnTo>
                    <a:pt x="2922270" y="3138169"/>
                  </a:lnTo>
                  <a:lnTo>
                    <a:pt x="2887979" y="3174999"/>
                  </a:lnTo>
                  <a:lnTo>
                    <a:pt x="2851150" y="3211829"/>
                  </a:lnTo>
                  <a:lnTo>
                    <a:pt x="2813050" y="3248660"/>
                  </a:lnTo>
                  <a:lnTo>
                    <a:pt x="2773679" y="3285490"/>
                  </a:lnTo>
                  <a:lnTo>
                    <a:pt x="2731770" y="3321050"/>
                  </a:lnTo>
                  <a:lnTo>
                    <a:pt x="2687320" y="3355340"/>
                  </a:lnTo>
                  <a:lnTo>
                    <a:pt x="2641600" y="3390900"/>
                  </a:lnTo>
                  <a:lnTo>
                    <a:pt x="2594609" y="3423919"/>
                  </a:lnTo>
                  <a:lnTo>
                    <a:pt x="2546350" y="3456940"/>
                  </a:lnTo>
                  <a:lnTo>
                    <a:pt x="2495550" y="3489959"/>
                  </a:lnTo>
                  <a:lnTo>
                    <a:pt x="2443479" y="3521709"/>
                  </a:lnTo>
                  <a:lnTo>
                    <a:pt x="2390140" y="3553459"/>
                  </a:lnTo>
                  <a:lnTo>
                    <a:pt x="2335529" y="3583940"/>
                  </a:lnTo>
                  <a:lnTo>
                    <a:pt x="2278379" y="3613150"/>
                  </a:lnTo>
                  <a:lnTo>
                    <a:pt x="2221229" y="3642359"/>
                  </a:lnTo>
                  <a:lnTo>
                    <a:pt x="2161540" y="3671569"/>
                  </a:lnTo>
                  <a:lnTo>
                    <a:pt x="2100579" y="3698240"/>
                  </a:lnTo>
                  <a:lnTo>
                    <a:pt x="2038350" y="3726179"/>
                  </a:lnTo>
                  <a:lnTo>
                    <a:pt x="1974850" y="3751579"/>
                  </a:lnTo>
                  <a:lnTo>
                    <a:pt x="1910079" y="3776979"/>
                  </a:lnTo>
                  <a:lnTo>
                    <a:pt x="1844040" y="3801109"/>
                  </a:lnTo>
                  <a:lnTo>
                    <a:pt x="1778000" y="3823969"/>
                  </a:lnTo>
                  <a:lnTo>
                    <a:pt x="1709420" y="3846829"/>
                  </a:lnTo>
                  <a:lnTo>
                    <a:pt x="1639570" y="3868419"/>
                  </a:lnTo>
                  <a:lnTo>
                    <a:pt x="1569720" y="3890009"/>
                  </a:lnTo>
                  <a:lnTo>
                    <a:pt x="1498600" y="3909059"/>
                  </a:lnTo>
                  <a:lnTo>
                    <a:pt x="1426209" y="3928109"/>
                  </a:lnTo>
                  <a:lnTo>
                    <a:pt x="1352550" y="3945890"/>
                  </a:lnTo>
                  <a:lnTo>
                    <a:pt x="1278890" y="3962400"/>
                  </a:lnTo>
                  <a:lnTo>
                    <a:pt x="1203959" y="3978909"/>
                  </a:lnTo>
                  <a:lnTo>
                    <a:pt x="1127759" y="3994150"/>
                  </a:lnTo>
                  <a:lnTo>
                    <a:pt x="1051559" y="4008119"/>
                  </a:lnTo>
                  <a:lnTo>
                    <a:pt x="975359" y="4022090"/>
                  </a:lnTo>
                  <a:lnTo>
                    <a:pt x="897890" y="4033519"/>
                  </a:lnTo>
                  <a:lnTo>
                    <a:pt x="819150" y="4044950"/>
                  </a:lnTo>
                  <a:lnTo>
                    <a:pt x="740410" y="4055109"/>
                  </a:lnTo>
                  <a:lnTo>
                    <a:pt x="661670" y="4064000"/>
                  </a:lnTo>
                  <a:lnTo>
                    <a:pt x="581660" y="4071619"/>
                  </a:lnTo>
                  <a:lnTo>
                    <a:pt x="501650" y="4079240"/>
                  </a:lnTo>
                  <a:lnTo>
                    <a:pt x="421639" y="4084319"/>
                  </a:lnTo>
                  <a:lnTo>
                    <a:pt x="803909" y="4448809"/>
                  </a:lnTo>
                  <a:lnTo>
                    <a:pt x="0" y="3696969"/>
                  </a:lnTo>
                  <a:lnTo>
                    <a:pt x="803909" y="2840990"/>
                  </a:lnTo>
                  <a:lnTo>
                    <a:pt x="421639" y="3280409"/>
                  </a:lnTo>
                  <a:lnTo>
                    <a:pt x="501650" y="3275329"/>
                  </a:lnTo>
                  <a:lnTo>
                    <a:pt x="581660" y="3267709"/>
                  </a:lnTo>
                  <a:lnTo>
                    <a:pt x="660400" y="3260090"/>
                  </a:lnTo>
                  <a:lnTo>
                    <a:pt x="740410" y="3251199"/>
                  </a:lnTo>
                  <a:lnTo>
                    <a:pt x="817879" y="3241040"/>
                  </a:lnTo>
                  <a:lnTo>
                    <a:pt x="896620" y="3229610"/>
                  </a:lnTo>
                  <a:lnTo>
                    <a:pt x="974090" y="3218179"/>
                  </a:lnTo>
                  <a:lnTo>
                    <a:pt x="1050290" y="3204210"/>
                  </a:lnTo>
                  <a:lnTo>
                    <a:pt x="1127759" y="3190240"/>
                  </a:lnTo>
                  <a:lnTo>
                    <a:pt x="1202690" y="3174999"/>
                  </a:lnTo>
                  <a:lnTo>
                    <a:pt x="1277620" y="3159760"/>
                  </a:lnTo>
                  <a:lnTo>
                    <a:pt x="1351279" y="3141979"/>
                  </a:lnTo>
                  <a:lnTo>
                    <a:pt x="1424940" y="3124199"/>
                  </a:lnTo>
                  <a:lnTo>
                    <a:pt x="1496059" y="3105149"/>
                  </a:lnTo>
                  <a:lnTo>
                    <a:pt x="1567179" y="3086099"/>
                  </a:lnTo>
                  <a:lnTo>
                    <a:pt x="1638300" y="3065779"/>
                  </a:lnTo>
                  <a:lnTo>
                    <a:pt x="1706879" y="3044190"/>
                  </a:lnTo>
                  <a:lnTo>
                    <a:pt x="1775459" y="3021329"/>
                  </a:lnTo>
                  <a:lnTo>
                    <a:pt x="1842770" y="2997199"/>
                  </a:lnTo>
                  <a:lnTo>
                    <a:pt x="1907540" y="2973069"/>
                  </a:lnTo>
                  <a:lnTo>
                    <a:pt x="1972309" y="2948940"/>
                  </a:lnTo>
                  <a:lnTo>
                    <a:pt x="2035809" y="2922269"/>
                  </a:lnTo>
                  <a:lnTo>
                    <a:pt x="2098040" y="2895600"/>
                  </a:lnTo>
                  <a:lnTo>
                    <a:pt x="2159000" y="2868929"/>
                  </a:lnTo>
                  <a:lnTo>
                    <a:pt x="2218690" y="2839719"/>
                  </a:lnTo>
                  <a:lnTo>
                    <a:pt x="2275840" y="2811779"/>
                  </a:lnTo>
                  <a:lnTo>
                    <a:pt x="2332990" y="2781300"/>
                  </a:lnTo>
                  <a:lnTo>
                    <a:pt x="2387600" y="2750819"/>
                  </a:lnTo>
                  <a:lnTo>
                    <a:pt x="2440940" y="2720340"/>
                  </a:lnTo>
                  <a:lnTo>
                    <a:pt x="2493009" y="2687319"/>
                  </a:lnTo>
                  <a:lnTo>
                    <a:pt x="2543809" y="2655569"/>
                  </a:lnTo>
                  <a:lnTo>
                    <a:pt x="2592070" y="2622550"/>
                  </a:lnTo>
                  <a:lnTo>
                    <a:pt x="2639059" y="2588259"/>
                  </a:lnTo>
                  <a:lnTo>
                    <a:pt x="2684779" y="2553969"/>
                  </a:lnTo>
                  <a:lnTo>
                    <a:pt x="2727959" y="2519679"/>
                  </a:lnTo>
                  <a:lnTo>
                    <a:pt x="2771140" y="2484119"/>
                  </a:lnTo>
                  <a:lnTo>
                    <a:pt x="2810509" y="2447290"/>
                  </a:lnTo>
                  <a:lnTo>
                    <a:pt x="2848609" y="2410459"/>
                  </a:lnTo>
                  <a:lnTo>
                    <a:pt x="2885440" y="2373629"/>
                  </a:lnTo>
                  <a:lnTo>
                    <a:pt x="2886709" y="1725929"/>
                  </a:lnTo>
                  <a:lnTo>
                    <a:pt x="2849879" y="1687829"/>
                  </a:lnTo>
                  <a:lnTo>
                    <a:pt x="2810509" y="1652269"/>
                  </a:lnTo>
                  <a:lnTo>
                    <a:pt x="2771140" y="1615439"/>
                  </a:lnTo>
                  <a:lnTo>
                    <a:pt x="2727959" y="1579879"/>
                  </a:lnTo>
                  <a:lnTo>
                    <a:pt x="2684779" y="1544319"/>
                  </a:lnTo>
                  <a:lnTo>
                    <a:pt x="2639059" y="1510029"/>
                  </a:lnTo>
                  <a:lnTo>
                    <a:pt x="2590800" y="1475739"/>
                  </a:lnTo>
                  <a:lnTo>
                    <a:pt x="2542540" y="1442719"/>
                  </a:lnTo>
                  <a:lnTo>
                    <a:pt x="2491740" y="1410969"/>
                  </a:lnTo>
                  <a:lnTo>
                    <a:pt x="2439670" y="1377950"/>
                  </a:lnTo>
                  <a:lnTo>
                    <a:pt x="2385059" y="1347469"/>
                  </a:lnTo>
                  <a:lnTo>
                    <a:pt x="2330450" y="1316989"/>
                  </a:lnTo>
                  <a:lnTo>
                    <a:pt x="2273300" y="1286509"/>
                  </a:lnTo>
                  <a:lnTo>
                    <a:pt x="2214879" y="1257300"/>
                  </a:lnTo>
                  <a:lnTo>
                    <a:pt x="2155190" y="1229359"/>
                  </a:lnTo>
                  <a:lnTo>
                    <a:pt x="2094229" y="1201419"/>
                  </a:lnTo>
                  <a:lnTo>
                    <a:pt x="2032000" y="1174750"/>
                  </a:lnTo>
                  <a:lnTo>
                    <a:pt x="1967229" y="1149350"/>
                  </a:lnTo>
                  <a:lnTo>
                    <a:pt x="1902459" y="1123950"/>
                  </a:lnTo>
                  <a:lnTo>
                    <a:pt x="1836420" y="1099819"/>
                  </a:lnTo>
                  <a:lnTo>
                    <a:pt x="1769109" y="1075689"/>
                  </a:lnTo>
                  <a:lnTo>
                    <a:pt x="1700529" y="1052829"/>
                  </a:lnTo>
                  <a:lnTo>
                    <a:pt x="1630679" y="1031239"/>
                  </a:lnTo>
                  <a:lnTo>
                    <a:pt x="1559559" y="1010919"/>
                  </a:lnTo>
                  <a:lnTo>
                    <a:pt x="1488440" y="991869"/>
                  </a:lnTo>
                  <a:lnTo>
                    <a:pt x="1416050" y="972819"/>
                  </a:lnTo>
                  <a:lnTo>
                    <a:pt x="1342390" y="955039"/>
                  </a:lnTo>
                  <a:lnTo>
                    <a:pt x="1267459" y="937259"/>
                  </a:lnTo>
                  <a:lnTo>
                    <a:pt x="1192529" y="922019"/>
                  </a:lnTo>
                  <a:lnTo>
                    <a:pt x="1116329" y="906779"/>
                  </a:lnTo>
                  <a:lnTo>
                    <a:pt x="1040129" y="892809"/>
                  </a:lnTo>
                  <a:lnTo>
                    <a:pt x="962659" y="880109"/>
                  </a:lnTo>
                  <a:lnTo>
                    <a:pt x="883920" y="867409"/>
                  </a:lnTo>
                  <a:lnTo>
                    <a:pt x="805179" y="857250"/>
                  </a:lnTo>
                  <a:lnTo>
                    <a:pt x="726439" y="847089"/>
                  </a:lnTo>
                  <a:lnTo>
                    <a:pt x="646429" y="838200"/>
                  </a:lnTo>
                  <a:lnTo>
                    <a:pt x="566420" y="830579"/>
                  </a:lnTo>
                  <a:lnTo>
                    <a:pt x="486410" y="822959"/>
                  </a:lnTo>
                  <a:lnTo>
                    <a:pt x="406400" y="817879"/>
                  </a:lnTo>
                  <a:lnTo>
                    <a:pt x="325120" y="812800"/>
                  </a:lnTo>
                  <a:lnTo>
                    <a:pt x="243839" y="808989"/>
                  </a:lnTo>
                  <a:lnTo>
                    <a:pt x="162560" y="806450"/>
                  </a:lnTo>
                  <a:lnTo>
                    <a:pt x="81279" y="805179"/>
                  </a:lnTo>
                  <a:lnTo>
                    <a:pt x="0" y="803909"/>
                  </a:lnTo>
                  <a:lnTo>
                    <a:pt x="0" y="0"/>
                  </a:lnTo>
                  <a:close/>
                </a:path>
                <a:path w="3215640" h="4500880">
                  <a:moveTo>
                    <a:pt x="0" y="0"/>
                  </a:moveTo>
                  <a:lnTo>
                    <a:pt x="0" y="0"/>
                  </a:lnTo>
                </a:path>
                <a:path w="3215640" h="4500880">
                  <a:moveTo>
                    <a:pt x="3215640" y="4500880"/>
                  </a:moveTo>
                  <a:lnTo>
                    <a:pt x="3215640" y="4500880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15000" y="642620"/>
              <a:ext cx="3215640" cy="2452370"/>
            </a:xfrm>
            <a:custGeom>
              <a:avLst/>
              <a:gdLst/>
              <a:ahLst/>
              <a:cxnLst/>
              <a:rect l="l" t="t" r="r" b="b"/>
              <a:pathLst>
                <a:path w="3215640" h="2452370">
                  <a:moveTo>
                    <a:pt x="0" y="0"/>
                  </a:moveTo>
                  <a:lnTo>
                    <a:pt x="0" y="803909"/>
                  </a:lnTo>
                  <a:lnTo>
                    <a:pt x="162560" y="806450"/>
                  </a:lnTo>
                  <a:lnTo>
                    <a:pt x="243839" y="808989"/>
                  </a:lnTo>
                  <a:lnTo>
                    <a:pt x="325120" y="812800"/>
                  </a:lnTo>
                  <a:lnTo>
                    <a:pt x="486410" y="822959"/>
                  </a:lnTo>
                  <a:lnTo>
                    <a:pt x="646429" y="838200"/>
                  </a:lnTo>
                  <a:lnTo>
                    <a:pt x="726439" y="847089"/>
                  </a:lnTo>
                  <a:lnTo>
                    <a:pt x="883920" y="867409"/>
                  </a:lnTo>
                  <a:lnTo>
                    <a:pt x="1040129" y="892809"/>
                  </a:lnTo>
                  <a:lnTo>
                    <a:pt x="1116329" y="906779"/>
                  </a:lnTo>
                  <a:lnTo>
                    <a:pt x="1267459" y="937259"/>
                  </a:lnTo>
                  <a:lnTo>
                    <a:pt x="1416050" y="972819"/>
                  </a:lnTo>
                  <a:lnTo>
                    <a:pt x="1559559" y="1010919"/>
                  </a:lnTo>
                  <a:lnTo>
                    <a:pt x="1630679" y="1031239"/>
                  </a:lnTo>
                  <a:lnTo>
                    <a:pt x="1700529" y="1052829"/>
                  </a:lnTo>
                  <a:lnTo>
                    <a:pt x="1769109" y="1075689"/>
                  </a:lnTo>
                  <a:lnTo>
                    <a:pt x="1902459" y="1123950"/>
                  </a:lnTo>
                  <a:lnTo>
                    <a:pt x="2032000" y="1174750"/>
                  </a:lnTo>
                  <a:lnTo>
                    <a:pt x="2094229" y="1201419"/>
                  </a:lnTo>
                  <a:lnTo>
                    <a:pt x="2214879" y="1257300"/>
                  </a:lnTo>
                  <a:lnTo>
                    <a:pt x="2273300" y="1286509"/>
                  </a:lnTo>
                  <a:lnTo>
                    <a:pt x="2330450" y="1316989"/>
                  </a:lnTo>
                  <a:lnTo>
                    <a:pt x="2439670" y="1377950"/>
                  </a:lnTo>
                  <a:lnTo>
                    <a:pt x="2542540" y="1442719"/>
                  </a:lnTo>
                  <a:lnTo>
                    <a:pt x="2590800" y="1475739"/>
                  </a:lnTo>
                  <a:lnTo>
                    <a:pt x="2639059" y="1510029"/>
                  </a:lnTo>
                  <a:lnTo>
                    <a:pt x="2684779" y="1544319"/>
                  </a:lnTo>
                  <a:lnTo>
                    <a:pt x="2771140" y="1615439"/>
                  </a:lnTo>
                  <a:lnTo>
                    <a:pt x="2810509" y="1652269"/>
                  </a:lnTo>
                  <a:lnTo>
                    <a:pt x="2849879" y="1687829"/>
                  </a:lnTo>
                  <a:lnTo>
                    <a:pt x="2886709" y="1725929"/>
                  </a:lnTo>
                  <a:lnTo>
                    <a:pt x="2923540" y="1765300"/>
                  </a:lnTo>
                  <a:lnTo>
                    <a:pt x="2957829" y="1805939"/>
                  </a:lnTo>
                  <a:lnTo>
                    <a:pt x="2990850" y="1846579"/>
                  </a:lnTo>
                  <a:lnTo>
                    <a:pt x="3021329" y="1888489"/>
                  </a:lnTo>
                  <a:lnTo>
                    <a:pt x="3050540" y="1930400"/>
                  </a:lnTo>
                  <a:lnTo>
                    <a:pt x="3075940" y="1972309"/>
                  </a:lnTo>
                  <a:lnTo>
                    <a:pt x="3100070" y="2015489"/>
                  </a:lnTo>
                  <a:lnTo>
                    <a:pt x="3121659" y="2057400"/>
                  </a:lnTo>
                  <a:lnTo>
                    <a:pt x="3141979" y="2100579"/>
                  </a:lnTo>
                  <a:lnTo>
                    <a:pt x="3158490" y="2143759"/>
                  </a:lnTo>
                  <a:lnTo>
                    <a:pt x="3173729" y="2188209"/>
                  </a:lnTo>
                  <a:lnTo>
                    <a:pt x="3186429" y="2231390"/>
                  </a:lnTo>
                  <a:lnTo>
                    <a:pt x="3196590" y="2275840"/>
                  </a:lnTo>
                  <a:lnTo>
                    <a:pt x="3204209" y="2320290"/>
                  </a:lnTo>
                  <a:lnTo>
                    <a:pt x="3210559" y="2363469"/>
                  </a:lnTo>
                  <a:lnTo>
                    <a:pt x="3214370" y="2407919"/>
                  </a:lnTo>
                  <a:lnTo>
                    <a:pt x="3215640" y="2452369"/>
                  </a:lnTo>
                  <a:lnTo>
                    <a:pt x="3215640" y="1647189"/>
                  </a:lnTo>
                  <a:lnTo>
                    <a:pt x="3214370" y="1606550"/>
                  </a:lnTo>
                  <a:lnTo>
                    <a:pt x="3211829" y="1564639"/>
                  </a:lnTo>
                  <a:lnTo>
                    <a:pt x="3199129" y="1480819"/>
                  </a:lnTo>
                  <a:lnTo>
                    <a:pt x="3188970" y="1440179"/>
                  </a:lnTo>
                  <a:lnTo>
                    <a:pt x="3177540" y="1398269"/>
                  </a:lnTo>
                  <a:lnTo>
                    <a:pt x="3164840" y="1357629"/>
                  </a:lnTo>
                  <a:lnTo>
                    <a:pt x="3149600" y="1315719"/>
                  </a:lnTo>
                  <a:lnTo>
                    <a:pt x="3131820" y="1275079"/>
                  </a:lnTo>
                  <a:lnTo>
                    <a:pt x="3112770" y="1234439"/>
                  </a:lnTo>
                  <a:lnTo>
                    <a:pt x="3091179" y="1195069"/>
                  </a:lnTo>
                  <a:lnTo>
                    <a:pt x="3067050" y="1154429"/>
                  </a:lnTo>
                  <a:lnTo>
                    <a:pt x="3042920" y="1115059"/>
                  </a:lnTo>
                  <a:lnTo>
                    <a:pt x="3014979" y="1075689"/>
                  </a:lnTo>
                  <a:lnTo>
                    <a:pt x="2985770" y="1036319"/>
                  </a:lnTo>
                  <a:lnTo>
                    <a:pt x="2954020" y="998219"/>
                  </a:lnTo>
                  <a:lnTo>
                    <a:pt x="2921000" y="960119"/>
                  </a:lnTo>
                  <a:lnTo>
                    <a:pt x="2886709" y="922019"/>
                  </a:lnTo>
                  <a:lnTo>
                    <a:pt x="2849879" y="885189"/>
                  </a:lnTo>
                  <a:lnTo>
                    <a:pt x="2811779" y="848359"/>
                  </a:lnTo>
                  <a:lnTo>
                    <a:pt x="2771140" y="811529"/>
                  </a:lnTo>
                  <a:lnTo>
                    <a:pt x="2727959" y="775969"/>
                  </a:lnTo>
                  <a:lnTo>
                    <a:pt x="2684779" y="741679"/>
                  </a:lnTo>
                  <a:lnTo>
                    <a:pt x="2639059" y="706119"/>
                  </a:lnTo>
                  <a:lnTo>
                    <a:pt x="2592070" y="673100"/>
                  </a:lnTo>
                  <a:lnTo>
                    <a:pt x="2542540" y="638809"/>
                  </a:lnTo>
                  <a:lnTo>
                    <a:pt x="2439670" y="574039"/>
                  </a:lnTo>
                  <a:lnTo>
                    <a:pt x="2386329" y="543559"/>
                  </a:lnTo>
                  <a:lnTo>
                    <a:pt x="2330450" y="513079"/>
                  </a:lnTo>
                  <a:lnTo>
                    <a:pt x="2273300" y="482600"/>
                  </a:lnTo>
                  <a:lnTo>
                    <a:pt x="2214879" y="453389"/>
                  </a:lnTo>
                  <a:lnTo>
                    <a:pt x="2094229" y="397509"/>
                  </a:lnTo>
                  <a:lnTo>
                    <a:pt x="2032000" y="370839"/>
                  </a:lnTo>
                  <a:lnTo>
                    <a:pt x="1968500" y="345439"/>
                  </a:lnTo>
                  <a:lnTo>
                    <a:pt x="1902459" y="320039"/>
                  </a:lnTo>
                  <a:lnTo>
                    <a:pt x="1769109" y="271779"/>
                  </a:lnTo>
                  <a:lnTo>
                    <a:pt x="1560829" y="207009"/>
                  </a:lnTo>
                  <a:lnTo>
                    <a:pt x="1416050" y="168909"/>
                  </a:lnTo>
                  <a:lnTo>
                    <a:pt x="1267459" y="133350"/>
                  </a:lnTo>
                  <a:lnTo>
                    <a:pt x="1116329" y="102869"/>
                  </a:lnTo>
                  <a:lnTo>
                    <a:pt x="1040129" y="88900"/>
                  </a:lnTo>
                  <a:lnTo>
                    <a:pt x="883920" y="63500"/>
                  </a:lnTo>
                  <a:lnTo>
                    <a:pt x="726439" y="43179"/>
                  </a:lnTo>
                  <a:lnTo>
                    <a:pt x="647700" y="34289"/>
                  </a:lnTo>
                  <a:lnTo>
                    <a:pt x="486410" y="19050"/>
                  </a:lnTo>
                  <a:lnTo>
                    <a:pt x="325120" y="8889"/>
                  </a:lnTo>
                  <a:lnTo>
                    <a:pt x="243839" y="5079"/>
                  </a:lnTo>
                  <a:lnTo>
                    <a:pt x="162560" y="2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9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15000" y="642620"/>
              <a:ext cx="3215640" cy="4500880"/>
            </a:xfrm>
            <a:custGeom>
              <a:avLst/>
              <a:gdLst/>
              <a:ahLst/>
              <a:cxnLst/>
              <a:rect l="l" t="t" r="r" b="b"/>
              <a:pathLst>
                <a:path w="3215640" h="4500880">
                  <a:moveTo>
                    <a:pt x="0" y="0"/>
                  </a:moveTo>
                  <a:lnTo>
                    <a:pt x="81279" y="1269"/>
                  </a:lnTo>
                  <a:lnTo>
                    <a:pt x="162560" y="2539"/>
                  </a:lnTo>
                  <a:lnTo>
                    <a:pt x="243839" y="5079"/>
                  </a:lnTo>
                  <a:lnTo>
                    <a:pt x="325120" y="8889"/>
                  </a:lnTo>
                  <a:lnTo>
                    <a:pt x="406400" y="13969"/>
                  </a:lnTo>
                  <a:lnTo>
                    <a:pt x="486410" y="19050"/>
                  </a:lnTo>
                  <a:lnTo>
                    <a:pt x="567689" y="26669"/>
                  </a:lnTo>
                  <a:lnTo>
                    <a:pt x="647700" y="34289"/>
                  </a:lnTo>
                  <a:lnTo>
                    <a:pt x="726439" y="43179"/>
                  </a:lnTo>
                  <a:lnTo>
                    <a:pt x="806450" y="53339"/>
                  </a:lnTo>
                  <a:lnTo>
                    <a:pt x="883920" y="63500"/>
                  </a:lnTo>
                  <a:lnTo>
                    <a:pt x="962659" y="76200"/>
                  </a:lnTo>
                  <a:lnTo>
                    <a:pt x="1040129" y="88900"/>
                  </a:lnTo>
                  <a:lnTo>
                    <a:pt x="1116329" y="102869"/>
                  </a:lnTo>
                  <a:lnTo>
                    <a:pt x="1192529" y="118109"/>
                  </a:lnTo>
                  <a:lnTo>
                    <a:pt x="1267459" y="133350"/>
                  </a:lnTo>
                  <a:lnTo>
                    <a:pt x="1342390" y="151129"/>
                  </a:lnTo>
                  <a:lnTo>
                    <a:pt x="1416050" y="168909"/>
                  </a:lnTo>
                  <a:lnTo>
                    <a:pt x="1488440" y="187959"/>
                  </a:lnTo>
                  <a:lnTo>
                    <a:pt x="1560829" y="207009"/>
                  </a:lnTo>
                  <a:lnTo>
                    <a:pt x="1630679" y="228600"/>
                  </a:lnTo>
                  <a:lnTo>
                    <a:pt x="1700529" y="250189"/>
                  </a:lnTo>
                  <a:lnTo>
                    <a:pt x="1769109" y="271779"/>
                  </a:lnTo>
                  <a:lnTo>
                    <a:pt x="1836420" y="295909"/>
                  </a:lnTo>
                  <a:lnTo>
                    <a:pt x="1902459" y="320039"/>
                  </a:lnTo>
                  <a:lnTo>
                    <a:pt x="1968500" y="345439"/>
                  </a:lnTo>
                  <a:lnTo>
                    <a:pt x="2032000" y="370839"/>
                  </a:lnTo>
                  <a:lnTo>
                    <a:pt x="2094229" y="397509"/>
                  </a:lnTo>
                  <a:lnTo>
                    <a:pt x="2155190" y="425450"/>
                  </a:lnTo>
                  <a:lnTo>
                    <a:pt x="2214879" y="453389"/>
                  </a:lnTo>
                  <a:lnTo>
                    <a:pt x="2273300" y="482600"/>
                  </a:lnTo>
                  <a:lnTo>
                    <a:pt x="2330450" y="513079"/>
                  </a:lnTo>
                  <a:lnTo>
                    <a:pt x="2386329" y="543559"/>
                  </a:lnTo>
                  <a:lnTo>
                    <a:pt x="2439670" y="574039"/>
                  </a:lnTo>
                  <a:lnTo>
                    <a:pt x="2491740" y="607059"/>
                  </a:lnTo>
                  <a:lnTo>
                    <a:pt x="2542540" y="638809"/>
                  </a:lnTo>
                  <a:lnTo>
                    <a:pt x="2592070" y="673100"/>
                  </a:lnTo>
                  <a:lnTo>
                    <a:pt x="2639059" y="706119"/>
                  </a:lnTo>
                  <a:lnTo>
                    <a:pt x="2684779" y="741679"/>
                  </a:lnTo>
                  <a:lnTo>
                    <a:pt x="2727959" y="775969"/>
                  </a:lnTo>
                  <a:lnTo>
                    <a:pt x="2771140" y="811529"/>
                  </a:lnTo>
                  <a:lnTo>
                    <a:pt x="2811779" y="848359"/>
                  </a:lnTo>
                  <a:lnTo>
                    <a:pt x="2849879" y="885189"/>
                  </a:lnTo>
                  <a:lnTo>
                    <a:pt x="2886709" y="922019"/>
                  </a:lnTo>
                  <a:lnTo>
                    <a:pt x="2921000" y="960119"/>
                  </a:lnTo>
                  <a:lnTo>
                    <a:pt x="2954020" y="998219"/>
                  </a:lnTo>
                  <a:lnTo>
                    <a:pt x="2985770" y="1036319"/>
                  </a:lnTo>
                  <a:lnTo>
                    <a:pt x="3014979" y="1075689"/>
                  </a:lnTo>
                  <a:lnTo>
                    <a:pt x="3042920" y="1115059"/>
                  </a:lnTo>
                  <a:lnTo>
                    <a:pt x="3067050" y="1154429"/>
                  </a:lnTo>
                  <a:lnTo>
                    <a:pt x="3091179" y="1195069"/>
                  </a:lnTo>
                  <a:lnTo>
                    <a:pt x="3112770" y="1234439"/>
                  </a:lnTo>
                  <a:lnTo>
                    <a:pt x="3131820" y="1275079"/>
                  </a:lnTo>
                  <a:lnTo>
                    <a:pt x="3149600" y="1315719"/>
                  </a:lnTo>
                  <a:lnTo>
                    <a:pt x="3164840" y="1357629"/>
                  </a:lnTo>
                  <a:lnTo>
                    <a:pt x="3177540" y="1398269"/>
                  </a:lnTo>
                  <a:lnTo>
                    <a:pt x="3188970" y="1440179"/>
                  </a:lnTo>
                  <a:lnTo>
                    <a:pt x="3199129" y="1480819"/>
                  </a:lnTo>
                  <a:lnTo>
                    <a:pt x="3205479" y="1522729"/>
                  </a:lnTo>
                  <a:lnTo>
                    <a:pt x="3211829" y="1564639"/>
                  </a:lnTo>
                  <a:lnTo>
                    <a:pt x="3214370" y="1606550"/>
                  </a:lnTo>
                  <a:lnTo>
                    <a:pt x="3215640" y="1647189"/>
                  </a:lnTo>
                  <a:lnTo>
                    <a:pt x="3215640" y="2452369"/>
                  </a:lnTo>
                  <a:lnTo>
                    <a:pt x="3214370" y="2407919"/>
                  </a:lnTo>
                  <a:lnTo>
                    <a:pt x="3210559" y="2363469"/>
                  </a:lnTo>
                  <a:lnTo>
                    <a:pt x="3204209" y="2320290"/>
                  </a:lnTo>
                  <a:lnTo>
                    <a:pt x="3196590" y="2275840"/>
                  </a:lnTo>
                  <a:lnTo>
                    <a:pt x="3186429" y="2231390"/>
                  </a:lnTo>
                  <a:lnTo>
                    <a:pt x="3173729" y="2188209"/>
                  </a:lnTo>
                  <a:lnTo>
                    <a:pt x="3158490" y="2143759"/>
                  </a:lnTo>
                  <a:lnTo>
                    <a:pt x="3141979" y="2100579"/>
                  </a:lnTo>
                  <a:lnTo>
                    <a:pt x="3121659" y="2057400"/>
                  </a:lnTo>
                  <a:lnTo>
                    <a:pt x="3100070" y="2015489"/>
                  </a:lnTo>
                  <a:lnTo>
                    <a:pt x="3075940" y="1972309"/>
                  </a:lnTo>
                  <a:lnTo>
                    <a:pt x="3050540" y="1930400"/>
                  </a:lnTo>
                  <a:lnTo>
                    <a:pt x="3021329" y="1888489"/>
                  </a:lnTo>
                  <a:lnTo>
                    <a:pt x="2990850" y="1846579"/>
                  </a:lnTo>
                  <a:lnTo>
                    <a:pt x="2957829" y="1805939"/>
                  </a:lnTo>
                  <a:lnTo>
                    <a:pt x="2923540" y="1765300"/>
                  </a:lnTo>
                  <a:lnTo>
                    <a:pt x="2886709" y="1725929"/>
                  </a:lnTo>
                  <a:lnTo>
                    <a:pt x="2849879" y="1687829"/>
                  </a:lnTo>
                  <a:lnTo>
                    <a:pt x="2810509" y="1652269"/>
                  </a:lnTo>
                  <a:lnTo>
                    <a:pt x="2771140" y="1615439"/>
                  </a:lnTo>
                  <a:lnTo>
                    <a:pt x="2727959" y="1579879"/>
                  </a:lnTo>
                  <a:lnTo>
                    <a:pt x="2684779" y="1544319"/>
                  </a:lnTo>
                  <a:lnTo>
                    <a:pt x="2639059" y="1510029"/>
                  </a:lnTo>
                  <a:lnTo>
                    <a:pt x="2590800" y="1475739"/>
                  </a:lnTo>
                  <a:lnTo>
                    <a:pt x="2542540" y="1442719"/>
                  </a:lnTo>
                  <a:lnTo>
                    <a:pt x="2491740" y="1410969"/>
                  </a:lnTo>
                  <a:lnTo>
                    <a:pt x="2439670" y="1377950"/>
                  </a:lnTo>
                  <a:lnTo>
                    <a:pt x="2385059" y="1347469"/>
                  </a:lnTo>
                  <a:lnTo>
                    <a:pt x="2330450" y="1316989"/>
                  </a:lnTo>
                  <a:lnTo>
                    <a:pt x="2273300" y="1286509"/>
                  </a:lnTo>
                  <a:lnTo>
                    <a:pt x="2214879" y="1257300"/>
                  </a:lnTo>
                  <a:lnTo>
                    <a:pt x="2155190" y="1229359"/>
                  </a:lnTo>
                  <a:lnTo>
                    <a:pt x="2094229" y="1201419"/>
                  </a:lnTo>
                  <a:lnTo>
                    <a:pt x="2032000" y="1174750"/>
                  </a:lnTo>
                  <a:lnTo>
                    <a:pt x="1967229" y="1149350"/>
                  </a:lnTo>
                  <a:lnTo>
                    <a:pt x="1902459" y="1123950"/>
                  </a:lnTo>
                  <a:lnTo>
                    <a:pt x="1836420" y="1099819"/>
                  </a:lnTo>
                  <a:lnTo>
                    <a:pt x="1769109" y="1075689"/>
                  </a:lnTo>
                  <a:lnTo>
                    <a:pt x="1700529" y="1052829"/>
                  </a:lnTo>
                  <a:lnTo>
                    <a:pt x="1630679" y="1031239"/>
                  </a:lnTo>
                  <a:lnTo>
                    <a:pt x="1559559" y="1010919"/>
                  </a:lnTo>
                  <a:lnTo>
                    <a:pt x="1488440" y="991869"/>
                  </a:lnTo>
                  <a:lnTo>
                    <a:pt x="1416050" y="972819"/>
                  </a:lnTo>
                  <a:lnTo>
                    <a:pt x="1342390" y="955039"/>
                  </a:lnTo>
                  <a:lnTo>
                    <a:pt x="1267459" y="937259"/>
                  </a:lnTo>
                  <a:lnTo>
                    <a:pt x="1192529" y="922019"/>
                  </a:lnTo>
                  <a:lnTo>
                    <a:pt x="1116329" y="906779"/>
                  </a:lnTo>
                  <a:lnTo>
                    <a:pt x="1040129" y="892809"/>
                  </a:lnTo>
                  <a:lnTo>
                    <a:pt x="962659" y="880109"/>
                  </a:lnTo>
                  <a:lnTo>
                    <a:pt x="883920" y="867409"/>
                  </a:lnTo>
                  <a:lnTo>
                    <a:pt x="805179" y="857250"/>
                  </a:lnTo>
                  <a:lnTo>
                    <a:pt x="726439" y="847089"/>
                  </a:lnTo>
                  <a:lnTo>
                    <a:pt x="646429" y="838200"/>
                  </a:lnTo>
                  <a:lnTo>
                    <a:pt x="566420" y="830579"/>
                  </a:lnTo>
                  <a:lnTo>
                    <a:pt x="486410" y="822959"/>
                  </a:lnTo>
                  <a:lnTo>
                    <a:pt x="406400" y="817879"/>
                  </a:lnTo>
                  <a:lnTo>
                    <a:pt x="325120" y="812800"/>
                  </a:lnTo>
                  <a:lnTo>
                    <a:pt x="243839" y="808989"/>
                  </a:lnTo>
                  <a:lnTo>
                    <a:pt x="162560" y="806450"/>
                  </a:lnTo>
                  <a:lnTo>
                    <a:pt x="81279" y="805179"/>
                  </a:lnTo>
                  <a:lnTo>
                    <a:pt x="0" y="803909"/>
                  </a:lnTo>
                  <a:lnTo>
                    <a:pt x="0" y="0"/>
                  </a:lnTo>
                  <a:close/>
                </a:path>
                <a:path w="3215640" h="4500880">
                  <a:moveTo>
                    <a:pt x="0" y="0"/>
                  </a:moveTo>
                  <a:lnTo>
                    <a:pt x="0" y="0"/>
                  </a:lnTo>
                </a:path>
                <a:path w="3215640" h="4500880">
                  <a:moveTo>
                    <a:pt x="3215640" y="4500880"/>
                  </a:moveTo>
                  <a:lnTo>
                    <a:pt x="3215640" y="4500880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005329" y="2320290"/>
            <a:ext cx="6254750" cy="23211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b</a:t>
            </a:r>
            <a:r>
              <a:rPr sz="3200" spc="20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e</a:t>
            </a:r>
            <a:r>
              <a:rPr sz="3200" spc="95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a</a:t>
            </a:r>
            <a:r>
              <a:rPr sz="3200" spc="-180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r</a:t>
            </a:r>
            <a:r>
              <a:rPr sz="3200" spc="235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s</a:t>
            </a:r>
            <a:endParaRPr sz="3200">
              <a:solidFill>
                <a:schemeClr val="accent6">
                  <a:lumMod val="75000"/>
                </a:schemeClr>
              </a:solidFill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3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4000" b="1" spc="765" dirty="0">
                <a:solidFill>
                  <a:srgbClr val="FFF200"/>
                </a:solidFill>
                <a:latin typeface="Arial"/>
                <a:cs typeface="Arial"/>
              </a:rPr>
              <a:t>Plant</a:t>
            </a:r>
            <a:r>
              <a:rPr sz="4000" b="1" spc="345" dirty="0">
                <a:solidFill>
                  <a:srgbClr val="FFF200"/>
                </a:solidFill>
                <a:latin typeface="Arial"/>
                <a:cs typeface="Arial"/>
              </a:rPr>
              <a:t> </a:t>
            </a:r>
            <a:r>
              <a:rPr sz="4000" b="1" spc="555" dirty="0">
                <a:solidFill>
                  <a:srgbClr val="FFF200"/>
                </a:solidFill>
                <a:latin typeface="Arial"/>
                <a:cs typeface="Arial"/>
              </a:rPr>
              <a:t>fossils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0839" y="261620"/>
            <a:ext cx="331660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Trimerophytes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2331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203962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2771140"/>
            <a:ext cx="132715" cy="90931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4" marR="65405">
              <a:lnSpc>
                <a:spcPct val="100000"/>
              </a:lnSpc>
              <a:spcBef>
                <a:spcPts val="100"/>
              </a:spcBef>
            </a:pPr>
            <a:r>
              <a:rPr dirty="0"/>
              <a:t>Trimerophytes (e.g., </a:t>
            </a:r>
            <a:r>
              <a:rPr i="1" spc="-5" dirty="0">
                <a:latin typeface="Times New Roman"/>
                <a:cs typeface="Times New Roman"/>
              </a:rPr>
              <a:t>Psilophyton</a:t>
            </a:r>
            <a:r>
              <a:rPr spc="-5" dirty="0"/>
              <a:t>) </a:t>
            </a:r>
            <a:r>
              <a:rPr dirty="0"/>
              <a:t>are on the </a:t>
            </a:r>
            <a:r>
              <a:rPr spc="-5" dirty="0"/>
              <a:t>"other </a:t>
            </a:r>
            <a:r>
              <a:rPr dirty="0"/>
              <a:t>branch" </a:t>
            </a:r>
            <a:r>
              <a:rPr spc="-5" dirty="0"/>
              <a:t>(vs.  </a:t>
            </a:r>
            <a:r>
              <a:rPr dirty="0"/>
              <a:t>Rhyniophytes) </a:t>
            </a:r>
            <a:r>
              <a:rPr spc="-5" dirty="0"/>
              <a:t>that leads </a:t>
            </a:r>
            <a:r>
              <a:rPr dirty="0"/>
              <a:t>to the </a:t>
            </a:r>
            <a:r>
              <a:rPr spc="-5" dirty="0"/>
              <a:t>ferns, </a:t>
            </a:r>
            <a:r>
              <a:rPr dirty="0"/>
              <a:t>horsetails and </a:t>
            </a:r>
            <a:r>
              <a:rPr spc="-5" dirty="0"/>
              <a:t>seed</a:t>
            </a:r>
            <a:r>
              <a:rPr spc="15" dirty="0"/>
              <a:t> </a:t>
            </a:r>
            <a:r>
              <a:rPr dirty="0"/>
              <a:t>plants.</a:t>
            </a:r>
          </a:p>
          <a:p>
            <a:pPr marL="230504" marR="1032510">
              <a:lnSpc>
                <a:spcPct val="100000"/>
              </a:lnSpc>
              <a:spcBef>
                <a:spcPts val="600"/>
              </a:spcBef>
            </a:pPr>
            <a:r>
              <a:rPr dirty="0"/>
              <a:t>These </a:t>
            </a:r>
            <a:r>
              <a:rPr spc="-5" dirty="0"/>
              <a:t>were more monopodial, with </a:t>
            </a:r>
            <a:r>
              <a:rPr dirty="0"/>
              <a:t>lateral branches </a:t>
            </a:r>
            <a:r>
              <a:rPr spc="-5" dirty="0"/>
              <a:t>that  branched </a:t>
            </a:r>
            <a:r>
              <a:rPr dirty="0"/>
              <a:t>freely and di- or even</a:t>
            </a:r>
            <a:r>
              <a:rPr spc="5" dirty="0"/>
              <a:t> </a:t>
            </a:r>
            <a:r>
              <a:rPr dirty="0"/>
              <a:t>trichotomously.</a:t>
            </a:r>
          </a:p>
          <a:p>
            <a:pPr marL="230504">
              <a:lnSpc>
                <a:spcPct val="100000"/>
              </a:lnSpc>
              <a:spcBef>
                <a:spcPts val="600"/>
              </a:spcBef>
            </a:pPr>
            <a:r>
              <a:rPr dirty="0"/>
              <a:t>These lasted only 20 </a:t>
            </a:r>
            <a:r>
              <a:rPr spc="-5" dirty="0"/>
              <a:t>MY </a:t>
            </a:r>
            <a:r>
              <a:rPr dirty="0"/>
              <a:t>during the </a:t>
            </a:r>
            <a:r>
              <a:rPr spc="-5" dirty="0"/>
              <a:t>Devonian </a:t>
            </a:r>
            <a:r>
              <a:rPr dirty="0"/>
              <a:t>(395-375</a:t>
            </a:r>
            <a:r>
              <a:rPr spc="-25" dirty="0"/>
              <a:t> </a:t>
            </a:r>
            <a:r>
              <a:rPr spc="-5" dirty="0"/>
              <a:t>MYA.</a:t>
            </a:r>
          </a:p>
          <a:p>
            <a:pPr marL="230504" marR="5080">
              <a:lnSpc>
                <a:spcPct val="100000"/>
              </a:lnSpc>
              <a:spcBef>
                <a:spcPts val="600"/>
              </a:spcBef>
            </a:pPr>
            <a:r>
              <a:rPr i="1" spc="-5" dirty="0">
                <a:latin typeface="Times New Roman"/>
                <a:cs typeface="Times New Roman"/>
              </a:rPr>
              <a:t>Psilophyton </a:t>
            </a:r>
            <a:r>
              <a:rPr spc="-5" dirty="0"/>
              <a:t>was </a:t>
            </a:r>
            <a:r>
              <a:rPr dirty="0"/>
              <a:t>described by </a:t>
            </a:r>
            <a:r>
              <a:rPr spc="-5" dirty="0"/>
              <a:t>Dawson </a:t>
            </a:r>
            <a:r>
              <a:rPr dirty="0"/>
              <a:t>(a quack) </a:t>
            </a:r>
            <a:r>
              <a:rPr spc="-5" dirty="0"/>
              <a:t>from </a:t>
            </a:r>
            <a:r>
              <a:rPr dirty="0"/>
              <a:t>the </a:t>
            </a:r>
            <a:r>
              <a:rPr spc="-5" dirty="0"/>
              <a:t>Gaspé  </a:t>
            </a:r>
            <a:r>
              <a:rPr dirty="0"/>
              <a:t>of </a:t>
            </a:r>
            <a:r>
              <a:rPr spc="-5" dirty="0"/>
              <a:t>Canada; </a:t>
            </a:r>
            <a:r>
              <a:rPr dirty="0"/>
              <a:t>he </a:t>
            </a:r>
            <a:r>
              <a:rPr spc="-10" dirty="0"/>
              <a:t>made </a:t>
            </a:r>
            <a:r>
              <a:rPr dirty="0"/>
              <a:t>a </a:t>
            </a:r>
            <a:r>
              <a:rPr spc="-5" dirty="0"/>
              <a:t>composite </a:t>
            </a:r>
            <a:r>
              <a:rPr dirty="0"/>
              <a:t>description </a:t>
            </a:r>
            <a:r>
              <a:rPr spc="-5" dirty="0"/>
              <a:t>from </a:t>
            </a:r>
            <a:r>
              <a:rPr dirty="0"/>
              <a:t>3 unrelated  </a:t>
            </a:r>
            <a:r>
              <a:rPr spc="-5" dirty="0"/>
              <a:t>fossil </a:t>
            </a:r>
            <a:r>
              <a:rPr dirty="0"/>
              <a:t>bits, one of </a:t>
            </a:r>
            <a:r>
              <a:rPr spc="-5" dirty="0"/>
              <a:t>which </a:t>
            </a:r>
            <a:r>
              <a:rPr dirty="0"/>
              <a:t>turned out to be a</a:t>
            </a:r>
            <a:r>
              <a:rPr spc="-35" dirty="0"/>
              <a:t> </a:t>
            </a:r>
            <a:r>
              <a:rPr spc="5" dirty="0"/>
              <a:t>zosterophyll</a:t>
            </a:r>
            <a:r>
              <a:rPr i="1" spc="5" dirty="0">
                <a:latin typeface="Times New Roman"/>
                <a:cs typeface="Times New Roman"/>
              </a:rPr>
              <a:t>.</a:t>
            </a:r>
          </a:p>
          <a:p>
            <a:pPr marL="230504">
              <a:lnSpc>
                <a:spcPct val="100000"/>
              </a:lnSpc>
            </a:pPr>
            <a:r>
              <a:rPr i="1" spc="-5" dirty="0">
                <a:latin typeface="Times New Roman"/>
                <a:cs typeface="Times New Roman"/>
              </a:rPr>
              <a:t>Psilophyton </a:t>
            </a:r>
            <a:r>
              <a:rPr i="1" dirty="0">
                <a:latin typeface="Times New Roman"/>
                <a:cs typeface="Times New Roman"/>
              </a:rPr>
              <a:t>dawsonii </a:t>
            </a:r>
            <a:r>
              <a:rPr spc="-5" dirty="0"/>
              <a:t>was named after</a:t>
            </a:r>
            <a:r>
              <a:rPr spc="30" dirty="0"/>
              <a:t> </a:t>
            </a:r>
            <a:r>
              <a:rPr spc="-5" dirty="0"/>
              <a:t>him.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99" y="389889"/>
            <a:ext cx="7240270" cy="5172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9559" y="6155690"/>
            <a:ext cx="4422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[Ordovician?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 Silurian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colonizers]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4159" y="5789929"/>
            <a:ext cx="67919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295265" algn="l"/>
              </a:tabLst>
            </a:pPr>
            <a:r>
              <a:rPr sz="2400" i="1" dirty="0">
                <a:solidFill>
                  <a:srgbClr val="FFFFFF"/>
                </a:solidFill>
                <a:latin typeface="Times New Roman"/>
                <a:cs typeface="Times New Roman"/>
              </a:rPr>
              <a:t>Cooksonia,</a:t>
            </a:r>
            <a:r>
              <a:rPr sz="2400" i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Zosterophyllum,</a:t>
            </a:r>
            <a:r>
              <a:rPr sz="2400" i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Aglaophyton	</a:t>
            </a:r>
            <a:r>
              <a:rPr sz="3600" i="1" baseline="34722" dirty="0">
                <a:solidFill>
                  <a:srgbClr val="FFFFFF"/>
                </a:solidFill>
                <a:latin typeface="Times New Roman"/>
                <a:cs typeface="Times New Roman"/>
              </a:rPr>
              <a:t>Psilophyton</a:t>
            </a:r>
            <a:endParaRPr sz="3600" baseline="34722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47359" y="5962650"/>
            <a:ext cx="24987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Drepanophycus  Protolepidodendron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68869" y="1253490"/>
            <a:ext cx="1355725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 right are  later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(middle  Devonian)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plants:</a:t>
            </a:r>
            <a:r>
              <a:rPr sz="24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one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trimero-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phyte  (rear) and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two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Lyco-  phytes.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687070"/>
            <a:ext cx="4533900" cy="5473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4490" y="6266179"/>
            <a:ext cx="5012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Pertica </a:t>
            </a:r>
            <a:r>
              <a:rPr sz="2400" i="1" dirty="0">
                <a:solidFill>
                  <a:srgbClr val="FFFFFF"/>
                </a:solidFill>
                <a:latin typeface="Times New Roman"/>
                <a:cs typeface="Times New Roman"/>
              </a:rPr>
              <a:t>quadrifaria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Maine's State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Fossil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02350" y="228600"/>
            <a:ext cx="1898650" cy="640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5800" y="337820"/>
            <a:ext cx="52241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Equisetales</a:t>
            </a:r>
            <a:r>
              <a:rPr spc="-20" dirty="0"/>
              <a:t> </a:t>
            </a:r>
            <a:r>
              <a:rPr spc="-5" dirty="0"/>
              <a:t>(horsetails)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285240"/>
            <a:ext cx="7990205" cy="446659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marR="229870" indent="-342900">
              <a:lnSpc>
                <a:spcPct val="9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Equisetales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[=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Sphenophyta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(= Equisetophyta)] also  date back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 the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Devonian;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our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new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edition now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places them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 the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Pteridophyta</a:t>
            </a:r>
            <a:endParaRPr sz="2800">
              <a:latin typeface="Times New Roman"/>
              <a:cs typeface="Times New Roman"/>
            </a:endParaRPr>
          </a:p>
          <a:p>
            <a:pPr marL="355600" marR="593725" indent="-342900">
              <a:lnSpc>
                <a:spcPct val="90000"/>
              </a:lnSpc>
              <a:spcBef>
                <a:spcPts val="68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Counting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fossils, there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were once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5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orders and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12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genera,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now only 1: </a:t>
            </a:r>
            <a:r>
              <a:rPr sz="2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Equisetum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, with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15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species  worldwide!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020"/>
              </a:lnSpc>
              <a:spcBef>
                <a:spcPts val="745"/>
              </a:spcBef>
              <a:buChar char="•"/>
              <a:tabLst>
                <a:tab pos="354965" algn="l"/>
                <a:tab pos="355600" algn="l"/>
                <a:tab pos="5948045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stem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 the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dominant organ;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it is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jointed at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nodes,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where there are scale-like leaves, at first 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photosynthetic, soon drying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brown.	Stem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 high  in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silica, 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photosynthetic;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may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branched  (horsetails)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unbranched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(scouring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rushes).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8950" y="833120"/>
            <a:ext cx="30816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Equisetales</a:t>
            </a:r>
            <a:r>
              <a:rPr spc="-55" dirty="0"/>
              <a:t> </a:t>
            </a:r>
            <a:r>
              <a:rPr spc="-5" dirty="0"/>
              <a:t>II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36090"/>
            <a:ext cx="7567295" cy="358267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marR="5080" indent="-342900">
              <a:lnSpc>
                <a:spcPct val="89900"/>
              </a:lnSpc>
              <a:spcBef>
                <a:spcPts val="484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Stem contains a eustele between nodes, but  siphonostele,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no leave gaps at nodes 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(therefore,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leaves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microphyllous).  During the late Devonian and  Carboniferous periods (370-300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MYA),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tree-like </a:t>
            </a:r>
            <a:r>
              <a:rPr sz="3200" i="1" dirty="0">
                <a:solidFill>
                  <a:srgbClr val="FFFFFF"/>
                </a:solidFill>
                <a:latin typeface="Times New Roman"/>
                <a:cs typeface="Times New Roman"/>
              </a:rPr>
              <a:t>Calamites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was a dominant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member 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of the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forests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(see Fig. 20-1), along with  </a:t>
            </a:r>
            <a:r>
              <a:rPr sz="3200" i="1" dirty="0">
                <a:solidFill>
                  <a:srgbClr val="FFFFFF"/>
                </a:solidFill>
                <a:latin typeface="Times New Roman"/>
                <a:cs typeface="Times New Roman"/>
              </a:rPr>
              <a:t>Lepidodendron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200" i="1" dirty="0">
                <a:solidFill>
                  <a:srgbClr val="FFFFFF"/>
                </a:solidFill>
                <a:latin typeface="Times New Roman"/>
                <a:cs typeface="Times New Roman"/>
              </a:rPr>
              <a:t>Sigillaria</a:t>
            </a:r>
            <a:r>
              <a:rPr sz="3200" i="1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(lycopods).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3729" y="379729"/>
            <a:ext cx="7877809" cy="60972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59270"/>
            <a:chOff x="-1270" y="0"/>
            <a:chExt cx="9146540" cy="6859270"/>
          </a:xfrm>
        </p:grpSpPr>
        <p:sp>
          <p:nvSpPr>
            <p:cNvPr id="3" name="object 3"/>
            <p:cNvSpPr/>
            <p:nvPr/>
          </p:nvSpPr>
          <p:spPr>
            <a:xfrm>
              <a:off x="457199" y="152400"/>
              <a:ext cx="3677920" cy="6477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05300" y="215900"/>
              <a:ext cx="3314700" cy="3670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710429" y="4589779"/>
            <a:ext cx="1905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solidFill>
                  <a:srgbClr val="FFFFFF"/>
                </a:solidFill>
                <a:latin typeface="Times New Roman"/>
                <a:cs typeface="Times New Roman"/>
              </a:rPr>
              <a:t>Sphenophyllum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1189" y="375920"/>
            <a:ext cx="53333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08630" algn="l"/>
                <a:tab pos="4017010" algn="l"/>
              </a:tabLst>
            </a:pPr>
            <a:r>
              <a:rPr dirty="0"/>
              <a:t>P</a:t>
            </a:r>
            <a:r>
              <a:rPr spc="-5" dirty="0"/>
              <a:t>te</a:t>
            </a:r>
            <a:r>
              <a:rPr dirty="0"/>
              <a:t>r</a:t>
            </a:r>
            <a:r>
              <a:rPr spc="-5" dirty="0"/>
              <a:t>i</a:t>
            </a:r>
            <a:r>
              <a:rPr dirty="0"/>
              <a:t>dophyta	</a:t>
            </a:r>
            <a:r>
              <a:rPr spc="-5" dirty="0"/>
              <a:t>(t</a:t>
            </a:r>
            <a:r>
              <a:rPr dirty="0"/>
              <a:t>he	f</a:t>
            </a:r>
            <a:r>
              <a:rPr spc="-5" dirty="0"/>
              <a:t>e</a:t>
            </a:r>
            <a:r>
              <a:rPr dirty="0"/>
              <a:t>rns)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557020"/>
            <a:ext cx="7542530" cy="4027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619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Pteridophyta (= Pterophyta) appeared in the  Carboniferous (ca. 350 MYA), and the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late 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Carboniferous (320-290 MYA) is known as  the "Age of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Ferns".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One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tree-like fern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of the Marattiales  (eusporangiate and homosporous),  </a:t>
            </a:r>
            <a:r>
              <a:rPr sz="3200" i="1" dirty="0">
                <a:solidFill>
                  <a:srgbClr val="FFFFFF"/>
                </a:solidFill>
                <a:latin typeface="Times New Roman"/>
                <a:cs typeface="Times New Roman"/>
              </a:rPr>
              <a:t>Psaronius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, was particularly abundant at that 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time.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9729" y="928369"/>
            <a:ext cx="8535670" cy="4998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8129" y="379729"/>
            <a:ext cx="6049010" cy="60972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0800" y="3390900"/>
            <a:ext cx="13614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35" dirty="0">
                <a:solidFill>
                  <a:srgbClr val="FFBF00"/>
                </a:solidFill>
                <a:latin typeface="Trebuchet MS"/>
                <a:cs typeface="Trebuchet MS"/>
              </a:rPr>
              <a:t>L</a:t>
            </a:r>
            <a:r>
              <a:rPr sz="3600" spc="110" dirty="0">
                <a:solidFill>
                  <a:srgbClr val="FFBF00"/>
                </a:solidFill>
                <a:latin typeface="Trebuchet MS"/>
                <a:cs typeface="Trebuchet MS"/>
              </a:rPr>
              <a:t>a</a:t>
            </a:r>
            <a:r>
              <a:rPr sz="3600" spc="220" dirty="0">
                <a:solidFill>
                  <a:srgbClr val="FFBF00"/>
                </a:solidFill>
                <a:latin typeface="Trebuchet MS"/>
                <a:cs typeface="Trebuchet MS"/>
              </a:rPr>
              <a:t>y</a:t>
            </a:r>
            <a:r>
              <a:rPr sz="3600" spc="30" dirty="0">
                <a:solidFill>
                  <a:srgbClr val="FFBF00"/>
                </a:solidFill>
                <a:latin typeface="Trebuchet MS"/>
                <a:cs typeface="Trebuchet MS"/>
              </a:rPr>
              <a:t>e</a:t>
            </a:r>
            <a:r>
              <a:rPr sz="3600" spc="-204" dirty="0">
                <a:solidFill>
                  <a:srgbClr val="FFBF00"/>
                </a:solidFill>
                <a:latin typeface="Trebuchet MS"/>
                <a:cs typeface="Trebuchet MS"/>
              </a:rPr>
              <a:t>r</a:t>
            </a:r>
            <a:r>
              <a:rPr sz="3600" spc="265" dirty="0">
                <a:solidFill>
                  <a:srgbClr val="FFBF00"/>
                </a:solidFill>
                <a:latin typeface="Trebuchet MS"/>
                <a:cs typeface="Trebuchet MS"/>
              </a:rPr>
              <a:t>s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64609" y="247650"/>
            <a:ext cx="12287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35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L</a:t>
            </a:r>
            <a:r>
              <a:rPr sz="3600" spc="110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a</a:t>
            </a:r>
            <a:r>
              <a:rPr sz="3600" spc="220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y</a:t>
            </a:r>
            <a:r>
              <a:rPr sz="3600" spc="30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e</a:t>
            </a:r>
            <a:r>
              <a:rPr sz="3600" spc="475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r</a:t>
            </a:r>
            <a:endParaRPr sz="3600">
              <a:solidFill>
                <a:schemeClr val="accent6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09827" y="781457"/>
            <a:ext cx="6081214" cy="5676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78270" y="2748279"/>
            <a:ext cx="2127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65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S</a:t>
            </a:r>
            <a:r>
              <a:rPr sz="3600" spc="-295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T</a:t>
            </a:r>
            <a:r>
              <a:rPr sz="3600" spc="300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R</a:t>
            </a:r>
            <a:r>
              <a:rPr sz="3600" spc="470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A</a:t>
            </a:r>
            <a:r>
              <a:rPr sz="3600" spc="-295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T</a:t>
            </a:r>
            <a:r>
              <a:rPr sz="3600" spc="70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U</a:t>
            </a:r>
            <a:r>
              <a:rPr sz="3600" spc="1180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M</a:t>
            </a:r>
            <a:endParaRPr sz="3600">
              <a:solidFill>
                <a:schemeClr val="accent6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77940" y="4034790"/>
            <a:ext cx="22110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85" dirty="0">
                <a:solidFill>
                  <a:srgbClr val="00AFEF"/>
                </a:solidFill>
                <a:latin typeface="Trebuchet MS"/>
                <a:cs typeface="Trebuchet MS"/>
              </a:rPr>
              <a:t>STRATA </a:t>
            </a:r>
            <a:r>
              <a:rPr sz="2000" spc="35" dirty="0">
                <a:solidFill>
                  <a:srgbClr val="00AFEF"/>
                </a:solidFill>
                <a:latin typeface="Trebuchet MS"/>
                <a:cs typeface="Trebuchet MS"/>
              </a:rPr>
              <a:t>sing</a:t>
            </a:r>
            <a:r>
              <a:rPr sz="2000" spc="-170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2000" spc="120" dirty="0">
                <a:solidFill>
                  <a:srgbClr val="00AFEF"/>
                </a:solidFill>
                <a:latin typeface="Trebuchet MS"/>
                <a:cs typeface="Trebuchet MS"/>
              </a:rPr>
              <a:t>LURE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572759" y="3424327"/>
            <a:ext cx="3004820" cy="3081655"/>
            <a:chOff x="5572759" y="3424327"/>
            <a:chExt cx="3004820" cy="3081655"/>
          </a:xfrm>
        </p:grpSpPr>
        <p:sp>
          <p:nvSpPr>
            <p:cNvPr id="8" name="object 8"/>
            <p:cNvSpPr/>
            <p:nvPr/>
          </p:nvSpPr>
          <p:spPr>
            <a:xfrm>
              <a:off x="7214869" y="3429000"/>
              <a:ext cx="1357630" cy="571500"/>
            </a:xfrm>
            <a:custGeom>
              <a:avLst/>
              <a:gdLst/>
              <a:ahLst/>
              <a:cxnLst/>
              <a:rect l="l" t="t" r="r" b="b"/>
              <a:pathLst>
                <a:path w="1357629" h="571500">
                  <a:moveTo>
                    <a:pt x="1018539" y="0"/>
                  </a:moveTo>
                  <a:lnTo>
                    <a:pt x="339089" y="0"/>
                  </a:lnTo>
                  <a:lnTo>
                    <a:pt x="339089" y="285750"/>
                  </a:lnTo>
                  <a:lnTo>
                    <a:pt x="0" y="285750"/>
                  </a:lnTo>
                  <a:lnTo>
                    <a:pt x="679450" y="571500"/>
                  </a:lnTo>
                  <a:lnTo>
                    <a:pt x="1357629" y="285750"/>
                  </a:lnTo>
                  <a:lnTo>
                    <a:pt x="1018539" y="285750"/>
                  </a:lnTo>
                  <a:lnTo>
                    <a:pt x="1018539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72759" y="3429000"/>
              <a:ext cx="2999740" cy="3072130"/>
            </a:xfrm>
            <a:custGeom>
              <a:avLst/>
              <a:gdLst/>
              <a:ahLst/>
              <a:cxnLst/>
              <a:rect l="l" t="t" r="r" b="b"/>
              <a:pathLst>
                <a:path w="2999740" h="3072129">
                  <a:moveTo>
                    <a:pt x="1981199" y="0"/>
                  </a:moveTo>
                  <a:lnTo>
                    <a:pt x="1981199" y="285750"/>
                  </a:lnTo>
                  <a:lnTo>
                    <a:pt x="1642110" y="285750"/>
                  </a:lnTo>
                  <a:lnTo>
                    <a:pt x="2321560" y="571500"/>
                  </a:lnTo>
                  <a:lnTo>
                    <a:pt x="2999740" y="285750"/>
                  </a:lnTo>
                  <a:lnTo>
                    <a:pt x="2660649" y="285750"/>
                  </a:lnTo>
                  <a:lnTo>
                    <a:pt x="2660649" y="0"/>
                  </a:lnTo>
                  <a:lnTo>
                    <a:pt x="1981199" y="0"/>
                  </a:lnTo>
                  <a:close/>
                </a:path>
                <a:path w="2999740" h="3072129">
                  <a:moveTo>
                    <a:pt x="1642110" y="0"/>
                  </a:moveTo>
                  <a:lnTo>
                    <a:pt x="1642110" y="0"/>
                  </a:lnTo>
                </a:path>
                <a:path w="2999740" h="3072129">
                  <a:moveTo>
                    <a:pt x="2999740" y="571500"/>
                  </a:moveTo>
                  <a:lnTo>
                    <a:pt x="2999740" y="571500"/>
                  </a:lnTo>
                </a:path>
                <a:path w="2999740" h="3072129">
                  <a:moveTo>
                    <a:pt x="0" y="3072130"/>
                  </a:moveTo>
                  <a:lnTo>
                    <a:pt x="0" y="3072130"/>
                  </a:lnTo>
                </a:path>
                <a:path w="2999740" h="3072129">
                  <a:moveTo>
                    <a:pt x="0" y="3072130"/>
                  </a:moveTo>
                  <a:lnTo>
                    <a:pt x="0" y="3072130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896609" y="5676900"/>
            <a:ext cx="28816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35" dirty="0">
                <a:solidFill>
                  <a:srgbClr val="00AFEF"/>
                </a:solidFill>
                <a:latin typeface="Trebuchet MS"/>
                <a:cs typeface="Trebuchet MS"/>
              </a:rPr>
              <a:t>STRATigraphy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0950" y="452120"/>
            <a:ext cx="40963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Progymnosperms: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361440"/>
            <a:ext cx="8178800" cy="417195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98425" indent="-342900">
              <a:lnSpc>
                <a:spcPts val="302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Progymnosperms: also appeared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 the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Devonian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(380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MYA).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90000"/>
              </a:lnSpc>
              <a:spcBef>
                <a:spcPts val="65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These resemble trimerophytes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but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produced bifacial  vascular cambium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(see Fig. 20-6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paragraph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above  it),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which produces secondary phloem 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xylem -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i.e., 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true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wood.</a:t>
            </a:r>
            <a:endParaRPr sz="2800">
              <a:latin typeface="Times New Roman"/>
              <a:cs typeface="Times New Roman"/>
            </a:endParaRPr>
          </a:p>
          <a:p>
            <a:pPr marL="355600" marR="294640" indent="-342900">
              <a:lnSpc>
                <a:spcPts val="3020"/>
              </a:lnSpc>
              <a:spcBef>
                <a:spcPts val="74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Examples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sz="2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Aneurophyton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Archeopteris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(=  </a:t>
            </a:r>
            <a:r>
              <a:rPr sz="2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Callixylon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name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its trunks); the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latter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formed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large trees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 southern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Ontario (more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later).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What's missing? Seeds!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99359" y="379729"/>
            <a:ext cx="4146549" cy="60972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45409" y="379729"/>
            <a:ext cx="3853179" cy="60972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59270"/>
            <a:chOff x="-1270" y="0"/>
            <a:chExt cx="9146540" cy="6859270"/>
          </a:xfrm>
        </p:grpSpPr>
        <p:sp>
          <p:nvSpPr>
            <p:cNvPr id="3" name="object 3"/>
            <p:cNvSpPr/>
            <p:nvPr/>
          </p:nvSpPr>
          <p:spPr>
            <a:xfrm>
              <a:off x="227329" y="170179"/>
              <a:ext cx="5487670" cy="29540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43400" y="2743200"/>
              <a:ext cx="4572000" cy="40144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8929" y="659129"/>
            <a:ext cx="8486140" cy="55359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4191000"/>
            <a:chOff x="-1270" y="0"/>
            <a:chExt cx="9146540" cy="419100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175260"/>
            </a:xfrm>
            <a:custGeom>
              <a:avLst/>
              <a:gdLst/>
              <a:ahLst/>
              <a:cxnLst/>
              <a:rect l="l" t="t" r="r" b="b"/>
              <a:pathLst>
                <a:path w="9146540" h="175260">
                  <a:moveTo>
                    <a:pt x="9146540" y="0"/>
                  </a:moveTo>
                  <a:lnTo>
                    <a:pt x="0" y="0"/>
                  </a:lnTo>
                  <a:lnTo>
                    <a:pt x="0" y="83820"/>
                  </a:lnTo>
                  <a:lnTo>
                    <a:pt x="0" y="92710"/>
                  </a:lnTo>
                  <a:lnTo>
                    <a:pt x="0" y="175260"/>
                  </a:lnTo>
                  <a:lnTo>
                    <a:pt x="9146540" y="175260"/>
                  </a:lnTo>
                  <a:lnTo>
                    <a:pt x="9146540" y="92710"/>
                  </a:lnTo>
                  <a:lnTo>
                    <a:pt x="9146540" y="838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E46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16636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E47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25018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E48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33400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E49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41782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F4A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50164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F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58419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F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66802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F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75183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F4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83566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0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91947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05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100329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051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108584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052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117094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153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125349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154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133731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155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142112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156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150494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157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158876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25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167259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25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175514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25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184022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25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192277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25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200660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35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209041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35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217424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35F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225805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36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234187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46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242442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46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250825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463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259206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464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267589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466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275970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566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284352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56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292735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568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301116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56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309371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66A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317754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6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326135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66C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334517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66D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342900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66E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351282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76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359663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77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368045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771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376427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772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384682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773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393065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874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401447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875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409828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876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-1270" y="4182109"/>
            <a:ext cx="9146540" cy="2675890"/>
            <a:chOff x="-1270" y="4182109"/>
            <a:chExt cx="9146540" cy="2675890"/>
          </a:xfrm>
        </p:grpSpPr>
        <p:sp>
          <p:nvSpPr>
            <p:cNvPr id="53" name="object 53"/>
            <p:cNvSpPr/>
            <p:nvPr/>
          </p:nvSpPr>
          <p:spPr>
            <a:xfrm>
              <a:off x="-1270" y="418210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877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426592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297307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2973070" y="91440"/>
                  </a:lnTo>
                  <a:lnTo>
                    <a:pt x="2973070" y="0"/>
                  </a:lnTo>
                  <a:close/>
                </a:path>
                <a:path w="9146540" h="91439">
                  <a:moveTo>
                    <a:pt x="9146540" y="0"/>
                  </a:moveTo>
                  <a:lnTo>
                    <a:pt x="6325870" y="0"/>
                  </a:lnTo>
                  <a:lnTo>
                    <a:pt x="632587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97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70" y="434974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297307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2973070" y="91440"/>
                  </a:lnTo>
                  <a:lnTo>
                    <a:pt x="2973070" y="0"/>
                  </a:lnTo>
                  <a:close/>
                </a:path>
                <a:path w="9146540" h="91439">
                  <a:moveTo>
                    <a:pt x="9146540" y="0"/>
                  </a:moveTo>
                  <a:lnTo>
                    <a:pt x="6325870" y="0"/>
                  </a:lnTo>
                  <a:lnTo>
                    <a:pt x="632587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979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70" y="443356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297307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2973070" y="91440"/>
                  </a:lnTo>
                  <a:lnTo>
                    <a:pt x="2973070" y="0"/>
                  </a:lnTo>
                  <a:close/>
                </a:path>
                <a:path w="9146540" h="91439">
                  <a:moveTo>
                    <a:pt x="9146540" y="0"/>
                  </a:moveTo>
                  <a:lnTo>
                    <a:pt x="6325870" y="0"/>
                  </a:lnTo>
                  <a:lnTo>
                    <a:pt x="632587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97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70" y="451611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297307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2973070" y="92710"/>
                  </a:lnTo>
                  <a:lnTo>
                    <a:pt x="2973070" y="0"/>
                  </a:lnTo>
                  <a:close/>
                </a:path>
                <a:path w="9146540" h="92710">
                  <a:moveTo>
                    <a:pt x="9146540" y="0"/>
                  </a:moveTo>
                  <a:lnTo>
                    <a:pt x="6325870" y="0"/>
                  </a:lnTo>
                  <a:lnTo>
                    <a:pt x="632587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97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70" y="459993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297307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2973070" y="92710"/>
                  </a:lnTo>
                  <a:lnTo>
                    <a:pt x="2973070" y="0"/>
                  </a:lnTo>
                  <a:close/>
                </a:path>
                <a:path w="9146540" h="92710">
                  <a:moveTo>
                    <a:pt x="9146540" y="0"/>
                  </a:moveTo>
                  <a:lnTo>
                    <a:pt x="6325870" y="0"/>
                  </a:lnTo>
                  <a:lnTo>
                    <a:pt x="632587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97C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468375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297307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2973070" y="91440"/>
                  </a:lnTo>
                  <a:lnTo>
                    <a:pt x="2973070" y="0"/>
                  </a:lnTo>
                  <a:close/>
                </a:path>
                <a:path w="9146540" h="91439">
                  <a:moveTo>
                    <a:pt x="9146540" y="0"/>
                  </a:moveTo>
                  <a:lnTo>
                    <a:pt x="6325870" y="0"/>
                  </a:lnTo>
                  <a:lnTo>
                    <a:pt x="632587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A7D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476757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297307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2973070" y="91440"/>
                  </a:lnTo>
                  <a:lnTo>
                    <a:pt x="2973070" y="0"/>
                  </a:lnTo>
                  <a:close/>
                </a:path>
                <a:path w="9146540" h="91439">
                  <a:moveTo>
                    <a:pt x="9146540" y="0"/>
                  </a:moveTo>
                  <a:lnTo>
                    <a:pt x="6325870" y="0"/>
                  </a:lnTo>
                  <a:lnTo>
                    <a:pt x="632587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A7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485139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297307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2973070" y="91440"/>
                  </a:lnTo>
                  <a:lnTo>
                    <a:pt x="2973070" y="0"/>
                  </a:lnTo>
                  <a:close/>
                </a:path>
                <a:path w="9146540" h="91439">
                  <a:moveTo>
                    <a:pt x="9146540" y="0"/>
                  </a:moveTo>
                  <a:lnTo>
                    <a:pt x="6325870" y="0"/>
                  </a:lnTo>
                  <a:lnTo>
                    <a:pt x="632587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A7F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493521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297307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2973070" y="91440"/>
                  </a:lnTo>
                  <a:lnTo>
                    <a:pt x="2973070" y="0"/>
                  </a:lnTo>
                  <a:close/>
                </a:path>
                <a:path w="9146540" h="91439">
                  <a:moveTo>
                    <a:pt x="9146540" y="0"/>
                  </a:moveTo>
                  <a:lnTo>
                    <a:pt x="6325870" y="0"/>
                  </a:lnTo>
                  <a:lnTo>
                    <a:pt x="632587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A8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501776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297307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2973070" y="92710"/>
                  </a:lnTo>
                  <a:lnTo>
                    <a:pt x="2973070" y="0"/>
                  </a:lnTo>
                  <a:close/>
                </a:path>
                <a:path w="9146540" h="92710">
                  <a:moveTo>
                    <a:pt x="9146540" y="0"/>
                  </a:moveTo>
                  <a:lnTo>
                    <a:pt x="6325870" y="0"/>
                  </a:lnTo>
                  <a:lnTo>
                    <a:pt x="632587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B81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510285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297307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2973070" y="91440"/>
                  </a:lnTo>
                  <a:lnTo>
                    <a:pt x="2973070" y="0"/>
                  </a:lnTo>
                  <a:close/>
                </a:path>
                <a:path w="9146540" h="91439">
                  <a:moveTo>
                    <a:pt x="9146540" y="0"/>
                  </a:moveTo>
                  <a:lnTo>
                    <a:pt x="6325870" y="0"/>
                  </a:lnTo>
                  <a:lnTo>
                    <a:pt x="632587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B82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-1270" y="518540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297307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2973070" y="92710"/>
                  </a:lnTo>
                  <a:lnTo>
                    <a:pt x="2973070" y="0"/>
                  </a:lnTo>
                  <a:close/>
                </a:path>
                <a:path w="9146540" h="92710">
                  <a:moveTo>
                    <a:pt x="9146540" y="0"/>
                  </a:moveTo>
                  <a:lnTo>
                    <a:pt x="6325870" y="0"/>
                  </a:lnTo>
                  <a:lnTo>
                    <a:pt x="632587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B8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70" y="526922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297307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2973070" y="92710"/>
                  </a:lnTo>
                  <a:lnTo>
                    <a:pt x="2973070" y="0"/>
                  </a:lnTo>
                  <a:close/>
                </a:path>
                <a:path w="9146540" h="92710">
                  <a:moveTo>
                    <a:pt x="9146540" y="0"/>
                  </a:moveTo>
                  <a:lnTo>
                    <a:pt x="6325870" y="0"/>
                  </a:lnTo>
                  <a:lnTo>
                    <a:pt x="632587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B84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70" y="535304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297307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2973070" y="91440"/>
                  </a:lnTo>
                  <a:lnTo>
                    <a:pt x="2973070" y="0"/>
                  </a:lnTo>
                  <a:close/>
                </a:path>
                <a:path w="9146540" h="91439">
                  <a:moveTo>
                    <a:pt x="9146540" y="0"/>
                  </a:moveTo>
                  <a:lnTo>
                    <a:pt x="6325870" y="0"/>
                  </a:lnTo>
                  <a:lnTo>
                    <a:pt x="632587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B85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70" y="543686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297307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2973070" y="91440"/>
                  </a:lnTo>
                  <a:lnTo>
                    <a:pt x="2973070" y="0"/>
                  </a:lnTo>
                  <a:close/>
                </a:path>
                <a:path w="9146540" h="91439">
                  <a:moveTo>
                    <a:pt x="9146540" y="0"/>
                  </a:moveTo>
                  <a:lnTo>
                    <a:pt x="6325870" y="0"/>
                  </a:lnTo>
                  <a:lnTo>
                    <a:pt x="632587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C8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-1270" y="552068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297307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2973070" y="91440"/>
                  </a:lnTo>
                  <a:lnTo>
                    <a:pt x="2973070" y="0"/>
                  </a:lnTo>
                  <a:close/>
                </a:path>
                <a:path w="9146540" h="91439">
                  <a:moveTo>
                    <a:pt x="9146540" y="0"/>
                  </a:moveTo>
                  <a:lnTo>
                    <a:pt x="6325870" y="0"/>
                  </a:lnTo>
                  <a:lnTo>
                    <a:pt x="632587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C87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-1270" y="560450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297307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2973070" y="91440"/>
                  </a:lnTo>
                  <a:lnTo>
                    <a:pt x="2973070" y="0"/>
                  </a:lnTo>
                  <a:close/>
                </a:path>
                <a:path w="9146540" h="91439">
                  <a:moveTo>
                    <a:pt x="9146540" y="0"/>
                  </a:moveTo>
                  <a:lnTo>
                    <a:pt x="6325870" y="0"/>
                  </a:lnTo>
                  <a:lnTo>
                    <a:pt x="632587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C88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-1270" y="568705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297307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2973070" y="92710"/>
                  </a:lnTo>
                  <a:lnTo>
                    <a:pt x="2973070" y="0"/>
                  </a:lnTo>
                  <a:close/>
                </a:path>
                <a:path w="9146540" h="92710">
                  <a:moveTo>
                    <a:pt x="9146540" y="0"/>
                  </a:moveTo>
                  <a:lnTo>
                    <a:pt x="6325870" y="0"/>
                  </a:lnTo>
                  <a:lnTo>
                    <a:pt x="632587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C8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-1270" y="577214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297307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2973070" y="91440"/>
                  </a:lnTo>
                  <a:lnTo>
                    <a:pt x="2973070" y="0"/>
                  </a:lnTo>
                  <a:close/>
                </a:path>
                <a:path w="9146540" h="91439">
                  <a:moveTo>
                    <a:pt x="9146540" y="0"/>
                  </a:moveTo>
                  <a:lnTo>
                    <a:pt x="6325870" y="0"/>
                  </a:lnTo>
                  <a:lnTo>
                    <a:pt x="632587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C8A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-1270" y="585469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297307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2973070" y="92710"/>
                  </a:lnTo>
                  <a:lnTo>
                    <a:pt x="2973070" y="0"/>
                  </a:lnTo>
                  <a:close/>
                </a:path>
                <a:path w="9146540" h="92710">
                  <a:moveTo>
                    <a:pt x="9146540" y="0"/>
                  </a:moveTo>
                  <a:lnTo>
                    <a:pt x="6325870" y="0"/>
                  </a:lnTo>
                  <a:lnTo>
                    <a:pt x="632587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D8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-1270" y="5938519"/>
              <a:ext cx="9146540" cy="93345"/>
            </a:xfrm>
            <a:custGeom>
              <a:avLst/>
              <a:gdLst/>
              <a:ahLst/>
              <a:cxnLst/>
              <a:rect l="l" t="t" r="r" b="b"/>
              <a:pathLst>
                <a:path w="9146540" h="93345">
                  <a:moveTo>
                    <a:pt x="2973070" y="0"/>
                  </a:moveTo>
                  <a:lnTo>
                    <a:pt x="0" y="0"/>
                  </a:lnTo>
                  <a:lnTo>
                    <a:pt x="0" y="92722"/>
                  </a:lnTo>
                  <a:lnTo>
                    <a:pt x="2973070" y="92722"/>
                  </a:lnTo>
                  <a:lnTo>
                    <a:pt x="2973070" y="0"/>
                  </a:lnTo>
                  <a:close/>
                </a:path>
                <a:path w="9146540" h="93345">
                  <a:moveTo>
                    <a:pt x="9146540" y="0"/>
                  </a:moveTo>
                  <a:lnTo>
                    <a:pt x="6325870" y="0"/>
                  </a:lnTo>
                  <a:lnTo>
                    <a:pt x="6325870" y="92722"/>
                  </a:lnTo>
                  <a:lnTo>
                    <a:pt x="9146540" y="92722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D8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-1270" y="602233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297307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2973070" y="91440"/>
                  </a:lnTo>
                  <a:lnTo>
                    <a:pt x="2973070" y="0"/>
                  </a:lnTo>
                  <a:close/>
                </a:path>
                <a:path w="9146540" h="91439">
                  <a:moveTo>
                    <a:pt x="9146540" y="0"/>
                  </a:moveTo>
                  <a:lnTo>
                    <a:pt x="6325870" y="0"/>
                  </a:lnTo>
                  <a:lnTo>
                    <a:pt x="632587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D8D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-1270" y="610615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297307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2973070" y="91440"/>
                  </a:lnTo>
                  <a:lnTo>
                    <a:pt x="2973070" y="0"/>
                  </a:lnTo>
                  <a:close/>
                </a:path>
                <a:path w="9146540" h="91439">
                  <a:moveTo>
                    <a:pt x="9146540" y="0"/>
                  </a:moveTo>
                  <a:lnTo>
                    <a:pt x="6325870" y="0"/>
                  </a:lnTo>
                  <a:lnTo>
                    <a:pt x="632587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D8E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-1270" y="618997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297307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2973070" y="91440"/>
                  </a:lnTo>
                  <a:lnTo>
                    <a:pt x="2973070" y="0"/>
                  </a:lnTo>
                  <a:close/>
                </a:path>
                <a:path w="9146540" h="91439">
                  <a:moveTo>
                    <a:pt x="9146540" y="0"/>
                  </a:moveTo>
                  <a:lnTo>
                    <a:pt x="6325870" y="0"/>
                  </a:lnTo>
                  <a:lnTo>
                    <a:pt x="632587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E8F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-1270" y="627379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297307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2973070" y="91440"/>
                  </a:lnTo>
                  <a:lnTo>
                    <a:pt x="2973070" y="0"/>
                  </a:lnTo>
                  <a:close/>
                </a:path>
                <a:path w="9146540" h="91439">
                  <a:moveTo>
                    <a:pt x="9146540" y="0"/>
                  </a:moveTo>
                  <a:lnTo>
                    <a:pt x="6325870" y="0"/>
                  </a:lnTo>
                  <a:lnTo>
                    <a:pt x="632587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E9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-1270" y="635634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297307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2973070" y="92710"/>
                  </a:lnTo>
                  <a:lnTo>
                    <a:pt x="2973070" y="0"/>
                  </a:lnTo>
                  <a:close/>
                </a:path>
                <a:path w="9146540" h="92710">
                  <a:moveTo>
                    <a:pt x="9146540" y="0"/>
                  </a:moveTo>
                  <a:lnTo>
                    <a:pt x="6325870" y="0"/>
                  </a:lnTo>
                  <a:lnTo>
                    <a:pt x="632587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E91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-1270" y="644016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297307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2973070" y="92710"/>
                  </a:lnTo>
                  <a:lnTo>
                    <a:pt x="2973070" y="0"/>
                  </a:lnTo>
                  <a:close/>
                </a:path>
                <a:path w="9146540" h="92709">
                  <a:moveTo>
                    <a:pt x="9146540" y="0"/>
                  </a:moveTo>
                  <a:lnTo>
                    <a:pt x="6325870" y="0"/>
                  </a:lnTo>
                  <a:lnTo>
                    <a:pt x="632587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E92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-1270" y="652398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297307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2973070" y="92710"/>
                  </a:lnTo>
                  <a:lnTo>
                    <a:pt x="2973070" y="0"/>
                  </a:lnTo>
                  <a:close/>
                </a:path>
                <a:path w="9146540" h="92709">
                  <a:moveTo>
                    <a:pt x="9146540" y="0"/>
                  </a:moveTo>
                  <a:lnTo>
                    <a:pt x="6325870" y="0"/>
                  </a:lnTo>
                  <a:lnTo>
                    <a:pt x="632587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E93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-1270" y="660780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297307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2973070" y="92710"/>
                  </a:lnTo>
                  <a:lnTo>
                    <a:pt x="2973070" y="0"/>
                  </a:lnTo>
                  <a:close/>
                </a:path>
                <a:path w="9146540" h="92709">
                  <a:moveTo>
                    <a:pt x="9146540" y="0"/>
                  </a:moveTo>
                  <a:lnTo>
                    <a:pt x="6325870" y="0"/>
                  </a:lnTo>
                  <a:lnTo>
                    <a:pt x="632587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F94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-1270" y="669162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F9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0" y="6775449"/>
              <a:ext cx="9144000" cy="82550"/>
            </a:xfrm>
            <a:custGeom>
              <a:avLst/>
              <a:gdLst/>
              <a:ahLst/>
              <a:cxnLst/>
              <a:rect l="l" t="t" r="r" b="b"/>
              <a:pathLst>
                <a:path w="9144000" h="82550">
                  <a:moveTo>
                    <a:pt x="0" y="82550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2550"/>
                  </a:lnTo>
                  <a:lnTo>
                    <a:pt x="0" y="82550"/>
                  </a:lnTo>
                  <a:close/>
                </a:path>
              </a:pathLst>
            </a:custGeom>
            <a:solidFill>
              <a:srgbClr val="1F9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971800" y="4248149"/>
              <a:ext cx="3352800" cy="2512060"/>
            </a:xfrm>
            <a:custGeom>
              <a:avLst/>
              <a:gdLst/>
              <a:ahLst/>
              <a:cxnLst/>
              <a:rect l="l" t="t" r="r" b="b"/>
              <a:pathLst>
                <a:path w="3352800" h="2512059">
                  <a:moveTo>
                    <a:pt x="3352800" y="0"/>
                  </a:moveTo>
                  <a:lnTo>
                    <a:pt x="0" y="0"/>
                  </a:lnTo>
                  <a:lnTo>
                    <a:pt x="0" y="2512060"/>
                  </a:lnTo>
                  <a:lnTo>
                    <a:pt x="3352800" y="2512060"/>
                  </a:lnTo>
                  <a:lnTo>
                    <a:pt x="3352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599179" y="4386579"/>
              <a:ext cx="2105660" cy="22402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>
            <a:spLocks noGrp="1"/>
          </p:cNvSpPr>
          <p:nvPr>
            <p:ph type="title"/>
          </p:nvPr>
        </p:nvSpPr>
        <p:spPr>
          <a:xfrm>
            <a:off x="920750" y="375920"/>
            <a:ext cx="72910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Pteridospermophyta </a:t>
            </a:r>
            <a:r>
              <a:rPr dirty="0"/>
              <a:t>(seed</a:t>
            </a:r>
            <a:r>
              <a:rPr spc="-5" dirty="0"/>
              <a:t> ferns)</a:t>
            </a:r>
          </a:p>
        </p:txBody>
      </p:sp>
      <p:sp>
        <p:nvSpPr>
          <p:cNvPr id="88" name="object 88"/>
          <p:cNvSpPr txBox="1"/>
          <p:nvPr/>
        </p:nvSpPr>
        <p:spPr>
          <a:xfrm>
            <a:off x="383540" y="1557020"/>
            <a:ext cx="7916545" cy="2564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  <a:tab pos="2626995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Pteridospermophyta (e.g. </a:t>
            </a:r>
            <a:r>
              <a:rPr sz="32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Elkinsia,  </a:t>
            </a:r>
            <a:r>
              <a:rPr sz="3200" i="1" dirty="0">
                <a:solidFill>
                  <a:srgbClr val="FFFFFF"/>
                </a:solidFill>
                <a:latin typeface="Times New Roman"/>
                <a:cs typeface="Times New Roman"/>
              </a:rPr>
              <a:t>Archeosperma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)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also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appeared in the Devonian  (365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MYA)!	The Devonian was a busy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time.</a:t>
            </a:r>
            <a:endParaRPr sz="3200">
              <a:latin typeface="Times New Roman"/>
              <a:cs typeface="Times New Roman"/>
            </a:endParaRPr>
          </a:p>
          <a:p>
            <a:pPr marL="355600" marR="215900" indent="-342900">
              <a:lnSpc>
                <a:spcPct val="100000"/>
              </a:lnSpc>
              <a:spcBef>
                <a:spcPts val="79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i="1" dirty="0">
                <a:solidFill>
                  <a:srgbClr val="FFFFFF"/>
                </a:solidFill>
                <a:latin typeface="Times New Roman"/>
                <a:cs typeface="Times New Roman"/>
              </a:rPr>
              <a:t>Medullosa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(Carboniferous)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looked like a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tree  fern,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but produced seeds in cupullate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ovules.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3219" y="379729"/>
            <a:ext cx="5876289" cy="60972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95500" y="379729"/>
            <a:ext cx="4951730" cy="60972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6079" y="452120"/>
            <a:ext cx="328802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Gymnosperms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404620"/>
            <a:ext cx="7570470" cy="3539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1650" indent="-34290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i="1" dirty="0">
                <a:solidFill>
                  <a:srgbClr val="FFFFFF"/>
                </a:solidFill>
                <a:latin typeface="Times New Roman"/>
                <a:cs typeface="Times New Roman"/>
              </a:rPr>
              <a:t>Cordaites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is regarded as a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primitive  member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Coniferophyta; it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also is 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present in the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late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Devonian (300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MYA).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Two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of the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remaining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"gymnosperm" phyla,  Cycadophyta and Ginkgophyta, appeared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in 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Permian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(290-245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MYA);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  Gnetophyta appear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have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come</a:t>
            </a:r>
            <a:r>
              <a:rPr sz="32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later.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54250" y="379729"/>
            <a:ext cx="4634230" cy="60972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59270"/>
            <a:chOff x="-1270" y="0"/>
            <a:chExt cx="9146540" cy="685927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175260"/>
            </a:xfrm>
            <a:custGeom>
              <a:avLst/>
              <a:gdLst/>
              <a:ahLst/>
              <a:cxnLst/>
              <a:rect l="l" t="t" r="r" b="b"/>
              <a:pathLst>
                <a:path w="9146540" h="175260">
                  <a:moveTo>
                    <a:pt x="9146540" y="0"/>
                  </a:moveTo>
                  <a:lnTo>
                    <a:pt x="0" y="0"/>
                  </a:lnTo>
                  <a:lnTo>
                    <a:pt x="0" y="83820"/>
                  </a:lnTo>
                  <a:lnTo>
                    <a:pt x="0" y="92710"/>
                  </a:lnTo>
                  <a:lnTo>
                    <a:pt x="0" y="175260"/>
                  </a:lnTo>
                  <a:lnTo>
                    <a:pt x="9146540" y="175260"/>
                  </a:lnTo>
                  <a:lnTo>
                    <a:pt x="9146540" y="92710"/>
                  </a:lnTo>
                  <a:lnTo>
                    <a:pt x="9146540" y="838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E46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16636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E47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25018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E48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33400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E49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41782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F4A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50164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F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58419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F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66802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F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75183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F4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83566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04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91947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05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100329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051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108584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052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117094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153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125349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154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133731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155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142112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156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150494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157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158876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25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167259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25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175514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25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184022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25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192277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25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200660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35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209041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35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217424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35F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225805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36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234187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46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242442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46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250825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463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259206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464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267589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466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275970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566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284352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56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292735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568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301116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56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309371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66A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317753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78740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787400" y="92710"/>
                  </a:lnTo>
                  <a:lnTo>
                    <a:pt x="787400" y="0"/>
                  </a:lnTo>
                  <a:close/>
                </a:path>
                <a:path w="9146540" h="92710">
                  <a:moveTo>
                    <a:pt x="9146540" y="0"/>
                  </a:moveTo>
                  <a:lnTo>
                    <a:pt x="8644890" y="0"/>
                  </a:lnTo>
                  <a:lnTo>
                    <a:pt x="864489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6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326135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78740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787400" y="92710"/>
                  </a:lnTo>
                  <a:lnTo>
                    <a:pt x="787400" y="0"/>
                  </a:lnTo>
                  <a:close/>
                </a:path>
                <a:path w="9146540" h="92710">
                  <a:moveTo>
                    <a:pt x="9146540" y="0"/>
                  </a:moveTo>
                  <a:lnTo>
                    <a:pt x="8644890" y="0"/>
                  </a:lnTo>
                  <a:lnTo>
                    <a:pt x="864489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66C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334517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8382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838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66D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342900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66E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351282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76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359663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77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368045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771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376427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772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384682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773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393065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874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401447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875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409828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876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418210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877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426592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97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434975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979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70" y="443357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97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70" y="451612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97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70" y="459993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97C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70" y="468375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A7D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476757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A7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485140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A7F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493522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A8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501777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B81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510285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B82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518540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B8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-1270" y="526922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B84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70" y="535305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B85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70" y="543687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C8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70" y="552068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C87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-1270" y="560450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C88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-1270" y="568705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C8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-1270" y="577215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C8A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-1270" y="585470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D8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-1270" y="593852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D8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-1270" y="602233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D8D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-1270" y="610615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D8E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-1270" y="618997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E8F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-1270" y="627380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E9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-1270" y="635635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E91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-1270" y="644017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E92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-1270" y="652398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E93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-1270" y="660781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F94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-1270" y="669162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F9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0" y="6775449"/>
              <a:ext cx="9144000" cy="82550"/>
            </a:xfrm>
            <a:custGeom>
              <a:avLst/>
              <a:gdLst/>
              <a:ahLst/>
              <a:cxnLst/>
              <a:rect l="l" t="t" r="r" b="b"/>
              <a:pathLst>
                <a:path w="9144000" h="82550">
                  <a:moveTo>
                    <a:pt x="0" y="82550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2550"/>
                  </a:lnTo>
                  <a:lnTo>
                    <a:pt x="0" y="82550"/>
                  </a:lnTo>
                  <a:close/>
                </a:path>
              </a:pathLst>
            </a:custGeom>
            <a:solidFill>
              <a:srgbClr val="1F9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>
            <a:spLocks noGrp="1"/>
          </p:cNvSpPr>
          <p:nvPr>
            <p:ph type="title"/>
          </p:nvPr>
        </p:nvSpPr>
        <p:spPr>
          <a:xfrm>
            <a:off x="2921000" y="890270"/>
            <a:ext cx="28822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35" dirty="0">
                <a:solidFill>
                  <a:srgbClr val="00AFEF"/>
                </a:solidFill>
                <a:latin typeface="Trebuchet MS"/>
                <a:cs typeface="Trebuchet MS"/>
              </a:rPr>
              <a:t>STRATigraphy</a:t>
            </a:r>
            <a:endParaRPr sz="3600">
              <a:latin typeface="Trebuchet MS"/>
              <a:cs typeface="Trebuchet MS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781457" y="1566317"/>
            <a:ext cx="7867015" cy="3154045"/>
            <a:chOff x="781457" y="1566317"/>
            <a:chExt cx="7867015" cy="3154045"/>
          </a:xfrm>
        </p:grpSpPr>
        <p:sp>
          <p:nvSpPr>
            <p:cNvPr id="86" name="object 86"/>
            <p:cNvSpPr/>
            <p:nvPr/>
          </p:nvSpPr>
          <p:spPr>
            <a:xfrm>
              <a:off x="4071620" y="1570989"/>
              <a:ext cx="1071880" cy="1215390"/>
            </a:xfrm>
            <a:custGeom>
              <a:avLst/>
              <a:gdLst/>
              <a:ahLst/>
              <a:cxnLst/>
              <a:rect l="l" t="t" r="r" b="b"/>
              <a:pathLst>
                <a:path w="1071879" h="1215389">
                  <a:moveTo>
                    <a:pt x="803909" y="0"/>
                  </a:moveTo>
                  <a:lnTo>
                    <a:pt x="267969" y="0"/>
                  </a:lnTo>
                  <a:lnTo>
                    <a:pt x="267969" y="679450"/>
                  </a:lnTo>
                  <a:lnTo>
                    <a:pt x="0" y="679450"/>
                  </a:lnTo>
                  <a:lnTo>
                    <a:pt x="535939" y="1215389"/>
                  </a:lnTo>
                  <a:lnTo>
                    <a:pt x="1071879" y="679450"/>
                  </a:lnTo>
                  <a:lnTo>
                    <a:pt x="803909" y="679450"/>
                  </a:lnTo>
                  <a:lnTo>
                    <a:pt x="803909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071620" y="1570989"/>
              <a:ext cx="1071880" cy="1215390"/>
            </a:xfrm>
            <a:custGeom>
              <a:avLst/>
              <a:gdLst/>
              <a:ahLst/>
              <a:cxnLst/>
              <a:rect l="l" t="t" r="r" b="b"/>
              <a:pathLst>
                <a:path w="1071879" h="1215389">
                  <a:moveTo>
                    <a:pt x="267969" y="0"/>
                  </a:moveTo>
                  <a:lnTo>
                    <a:pt x="267969" y="679450"/>
                  </a:lnTo>
                  <a:lnTo>
                    <a:pt x="0" y="679450"/>
                  </a:lnTo>
                  <a:lnTo>
                    <a:pt x="535939" y="1215389"/>
                  </a:lnTo>
                  <a:lnTo>
                    <a:pt x="1071879" y="679450"/>
                  </a:lnTo>
                  <a:lnTo>
                    <a:pt x="803909" y="679450"/>
                  </a:lnTo>
                  <a:lnTo>
                    <a:pt x="803909" y="0"/>
                  </a:lnTo>
                  <a:lnTo>
                    <a:pt x="267969" y="0"/>
                  </a:lnTo>
                  <a:close/>
                </a:path>
                <a:path w="1071879" h="1215389">
                  <a:moveTo>
                    <a:pt x="0" y="0"/>
                  </a:moveTo>
                  <a:lnTo>
                    <a:pt x="0" y="0"/>
                  </a:lnTo>
                </a:path>
                <a:path w="1071879" h="1215389">
                  <a:moveTo>
                    <a:pt x="1071879" y="1215389"/>
                  </a:moveTo>
                  <a:lnTo>
                    <a:pt x="1071879" y="1215389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86130" y="3143250"/>
              <a:ext cx="7857490" cy="285750"/>
            </a:xfrm>
            <a:custGeom>
              <a:avLst/>
              <a:gdLst/>
              <a:ahLst/>
              <a:cxnLst/>
              <a:rect l="l" t="t" r="r" b="b"/>
              <a:pathLst>
                <a:path w="7857490" h="285750">
                  <a:moveTo>
                    <a:pt x="7857490" y="0"/>
                  </a:moveTo>
                  <a:lnTo>
                    <a:pt x="0" y="0"/>
                  </a:lnTo>
                  <a:lnTo>
                    <a:pt x="0" y="285750"/>
                  </a:lnTo>
                  <a:lnTo>
                    <a:pt x="7857490" y="28575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86130" y="3143250"/>
              <a:ext cx="7857490" cy="285750"/>
            </a:xfrm>
            <a:custGeom>
              <a:avLst/>
              <a:gdLst/>
              <a:ahLst/>
              <a:cxnLst/>
              <a:rect l="l" t="t" r="r" b="b"/>
              <a:pathLst>
                <a:path w="7857490" h="285750">
                  <a:moveTo>
                    <a:pt x="3929380" y="285750"/>
                  </a:moveTo>
                  <a:lnTo>
                    <a:pt x="0" y="285750"/>
                  </a:lnTo>
                  <a:lnTo>
                    <a:pt x="0" y="0"/>
                  </a:lnTo>
                  <a:lnTo>
                    <a:pt x="7857490" y="0"/>
                  </a:lnTo>
                  <a:lnTo>
                    <a:pt x="7857490" y="285750"/>
                  </a:lnTo>
                  <a:lnTo>
                    <a:pt x="3929380" y="285750"/>
                  </a:lnTo>
                  <a:close/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57250" y="3572509"/>
              <a:ext cx="642620" cy="1070610"/>
            </a:xfrm>
            <a:custGeom>
              <a:avLst/>
              <a:gdLst/>
              <a:ahLst/>
              <a:cxnLst/>
              <a:rect l="l" t="t" r="r" b="b"/>
              <a:pathLst>
                <a:path w="642619" h="1070610">
                  <a:moveTo>
                    <a:pt x="482600" y="0"/>
                  </a:moveTo>
                  <a:lnTo>
                    <a:pt x="160019" y="0"/>
                  </a:lnTo>
                  <a:lnTo>
                    <a:pt x="160019" y="749300"/>
                  </a:lnTo>
                  <a:lnTo>
                    <a:pt x="0" y="749300"/>
                  </a:lnTo>
                  <a:lnTo>
                    <a:pt x="321309" y="1070609"/>
                  </a:lnTo>
                  <a:lnTo>
                    <a:pt x="642619" y="749300"/>
                  </a:lnTo>
                  <a:lnTo>
                    <a:pt x="482600" y="749300"/>
                  </a:lnTo>
                  <a:lnTo>
                    <a:pt x="48260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57250" y="3572509"/>
              <a:ext cx="642620" cy="1070610"/>
            </a:xfrm>
            <a:custGeom>
              <a:avLst/>
              <a:gdLst/>
              <a:ahLst/>
              <a:cxnLst/>
              <a:rect l="l" t="t" r="r" b="b"/>
              <a:pathLst>
                <a:path w="642619" h="1070610">
                  <a:moveTo>
                    <a:pt x="160019" y="0"/>
                  </a:moveTo>
                  <a:lnTo>
                    <a:pt x="160019" y="749300"/>
                  </a:lnTo>
                  <a:lnTo>
                    <a:pt x="0" y="749300"/>
                  </a:lnTo>
                  <a:lnTo>
                    <a:pt x="321309" y="1070609"/>
                  </a:lnTo>
                  <a:lnTo>
                    <a:pt x="642619" y="749300"/>
                  </a:lnTo>
                  <a:lnTo>
                    <a:pt x="482600" y="749300"/>
                  </a:lnTo>
                  <a:lnTo>
                    <a:pt x="482600" y="0"/>
                  </a:lnTo>
                  <a:lnTo>
                    <a:pt x="160019" y="0"/>
                  </a:lnTo>
                  <a:close/>
                </a:path>
                <a:path w="642619" h="1070610">
                  <a:moveTo>
                    <a:pt x="0" y="0"/>
                  </a:moveTo>
                  <a:lnTo>
                    <a:pt x="0" y="0"/>
                  </a:lnTo>
                </a:path>
                <a:path w="642619" h="1070610">
                  <a:moveTo>
                    <a:pt x="642619" y="1070609"/>
                  </a:moveTo>
                  <a:lnTo>
                    <a:pt x="642619" y="1070609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142740" y="3572509"/>
              <a:ext cx="643890" cy="1070610"/>
            </a:xfrm>
            <a:custGeom>
              <a:avLst/>
              <a:gdLst/>
              <a:ahLst/>
              <a:cxnLst/>
              <a:rect l="l" t="t" r="r" b="b"/>
              <a:pathLst>
                <a:path w="643889" h="1070610">
                  <a:moveTo>
                    <a:pt x="482600" y="0"/>
                  </a:moveTo>
                  <a:lnTo>
                    <a:pt x="161289" y="0"/>
                  </a:lnTo>
                  <a:lnTo>
                    <a:pt x="161289" y="749300"/>
                  </a:lnTo>
                  <a:lnTo>
                    <a:pt x="0" y="749300"/>
                  </a:lnTo>
                  <a:lnTo>
                    <a:pt x="322580" y="1070609"/>
                  </a:lnTo>
                  <a:lnTo>
                    <a:pt x="643889" y="749300"/>
                  </a:lnTo>
                  <a:lnTo>
                    <a:pt x="482600" y="749300"/>
                  </a:lnTo>
                  <a:lnTo>
                    <a:pt x="48260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142740" y="3572509"/>
              <a:ext cx="643890" cy="1070610"/>
            </a:xfrm>
            <a:custGeom>
              <a:avLst/>
              <a:gdLst/>
              <a:ahLst/>
              <a:cxnLst/>
              <a:rect l="l" t="t" r="r" b="b"/>
              <a:pathLst>
                <a:path w="643889" h="1070610">
                  <a:moveTo>
                    <a:pt x="161289" y="0"/>
                  </a:moveTo>
                  <a:lnTo>
                    <a:pt x="161289" y="749300"/>
                  </a:lnTo>
                  <a:lnTo>
                    <a:pt x="0" y="749300"/>
                  </a:lnTo>
                  <a:lnTo>
                    <a:pt x="322580" y="1070609"/>
                  </a:lnTo>
                  <a:lnTo>
                    <a:pt x="643889" y="749300"/>
                  </a:lnTo>
                  <a:lnTo>
                    <a:pt x="482600" y="749300"/>
                  </a:lnTo>
                  <a:lnTo>
                    <a:pt x="482600" y="0"/>
                  </a:lnTo>
                  <a:lnTo>
                    <a:pt x="161289" y="0"/>
                  </a:lnTo>
                  <a:close/>
                </a:path>
                <a:path w="643889" h="1070610">
                  <a:moveTo>
                    <a:pt x="0" y="0"/>
                  </a:moveTo>
                  <a:lnTo>
                    <a:pt x="0" y="0"/>
                  </a:lnTo>
                </a:path>
                <a:path w="643889" h="1070610">
                  <a:moveTo>
                    <a:pt x="643889" y="1070609"/>
                  </a:moveTo>
                  <a:lnTo>
                    <a:pt x="643889" y="1070609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929880" y="3642359"/>
              <a:ext cx="642620" cy="1073150"/>
            </a:xfrm>
            <a:custGeom>
              <a:avLst/>
              <a:gdLst/>
              <a:ahLst/>
              <a:cxnLst/>
              <a:rect l="l" t="t" r="r" b="b"/>
              <a:pathLst>
                <a:path w="642620" h="1073150">
                  <a:moveTo>
                    <a:pt x="482600" y="0"/>
                  </a:moveTo>
                  <a:lnTo>
                    <a:pt x="160020" y="0"/>
                  </a:lnTo>
                  <a:lnTo>
                    <a:pt x="160020" y="750569"/>
                  </a:lnTo>
                  <a:lnTo>
                    <a:pt x="0" y="750569"/>
                  </a:lnTo>
                  <a:lnTo>
                    <a:pt x="321310" y="1073150"/>
                  </a:lnTo>
                  <a:lnTo>
                    <a:pt x="642620" y="750569"/>
                  </a:lnTo>
                  <a:lnTo>
                    <a:pt x="482600" y="750569"/>
                  </a:lnTo>
                  <a:lnTo>
                    <a:pt x="48260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929880" y="3642359"/>
              <a:ext cx="642620" cy="1073150"/>
            </a:xfrm>
            <a:custGeom>
              <a:avLst/>
              <a:gdLst/>
              <a:ahLst/>
              <a:cxnLst/>
              <a:rect l="l" t="t" r="r" b="b"/>
              <a:pathLst>
                <a:path w="642620" h="1073150">
                  <a:moveTo>
                    <a:pt x="160020" y="0"/>
                  </a:moveTo>
                  <a:lnTo>
                    <a:pt x="160020" y="750569"/>
                  </a:lnTo>
                  <a:lnTo>
                    <a:pt x="0" y="750569"/>
                  </a:lnTo>
                  <a:lnTo>
                    <a:pt x="321310" y="1073150"/>
                  </a:lnTo>
                  <a:lnTo>
                    <a:pt x="642620" y="750569"/>
                  </a:lnTo>
                  <a:lnTo>
                    <a:pt x="482600" y="750569"/>
                  </a:lnTo>
                  <a:lnTo>
                    <a:pt x="482600" y="0"/>
                  </a:lnTo>
                  <a:lnTo>
                    <a:pt x="160020" y="0"/>
                  </a:lnTo>
                  <a:close/>
                </a:path>
                <a:path w="642620" h="1073150">
                  <a:moveTo>
                    <a:pt x="0" y="0"/>
                  </a:moveTo>
                  <a:lnTo>
                    <a:pt x="0" y="0"/>
                  </a:lnTo>
                </a:path>
                <a:path w="642620" h="1073150">
                  <a:moveTo>
                    <a:pt x="642620" y="1073150"/>
                  </a:moveTo>
                  <a:lnTo>
                    <a:pt x="642620" y="1073150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483869" y="4748529"/>
            <a:ext cx="16776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solidFill>
                  <a:srgbClr val="001F5F"/>
                </a:solidFill>
                <a:latin typeface="Trebuchet MS"/>
                <a:cs typeface="Trebuchet MS"/>
              </a:rPr>
              <a:t>LITHO-STRATigraphy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3591559" y="4748529"/>
            <a:ext cx="198373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20" dirty="0">
                <a:solidFill>
                  <a:srgbClr val="001F5F"/>
                </a:solidFill>
                <a:latin typeface="Trebuchet MS"/>
                <a:cs typeface="Trebuchet MS"/>
              </a:rPr>
              <a:t>CHRONO--STRATigraphy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7034530" y="4819650"/>
            <a:ext cx="15468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0" dirty="0">
                <a:solidFill>
                  <a:srgbClr val="001F5F"/>
                </a:solidFill>
                <a:latin typeface="Trebuchet MS"/>
                <a:cs typeface="Trebuchet MS"/>
              </a:rPr>
              <a:t>BIO--STRATigraphy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6685280" y="5749290"/>
            <a:ext cx="19151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1F5F"/>
                </a:solidFill>
                <a:latin typeface="Trebuchet MS"/>
                <a:cs typeface="Trebuchet MS"/>
              </a:rPr>
              <a:t>POLLEN---STRATigraphy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7460" y="415289"/>
            <a:ext cx="6609080" cy="602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72260" y="415289"/>
            <a:ext cx="5999479" cy="602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3529" y="514349"/>
            <a:ext cx="8535670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1033779"/>
            <a:ext cx="17113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5" dirty="0">
                <a:solidFill>
                  <a:srgbClr val="001F5F"/>
                </a:solidFill>
                <a:latin typeface="Trebuchet MS"/>
                <a:cs typeface="Trebuchet MS"/>
              </a:rPr>
              <a:t>F</a:t>
            </a:r>
            <a:r>
              <a:rPr sz="4000" spc="409" dirty="0">
                <a:solidFill>
                  <a:srgbClr val="001F5F"/>
                </a:solidFill>
                <a:latin typeface="Trebuchet MS"/>
                <a:cs typeface="Trebuchet MS"/>
              </a:rPr>
              <a:t>O</a:t>
            </a:r>
            <a:r>
              <a:rPr sz="4000" spc="70" dirty="0">
                <a:solidFill>
                  <a:srgbClr val="001F5F"/>
                </a:solidFill>
                <a:latin typeface="Trebuchet MS"/>
                <a:cs typeface="Trebuchet MS"/>
              </a:rPr>
              <a:t>S</a:t>
            </a:r>
            <a:r>
              <a:rPr sz="4000" spc="80" dirty="0">
                <a:solidFill>
                  <a:srgbClr val="001F5F"/>
                </a:solidFill>
                <a:latin typeface="Trebuchet MS"/>
                <a:cs typeface="Trebuchet MS"/>
              </a:rPr>
              <a:t>S</a:t>
            </a:r>
            <a:r>
              <a:rPr sz="4000" spc="210" dirty="0">
                <a:solidFill>
                  <a:srgbClr val="001F5F"/>
                </a:solidFill>
                <a:latin typeface="Trebuchet MS"/>
                <a:cs typeface="Trebuchet MS"/>
              </a:rPr>
              <a:t>I</a:t>
            </a:r>
            <a:r>
              <a:rPr sz="4000" spc="800" dirty="0">
                <a:solidFill>
                  <a:srgbClr val="001F5F"/>
                </a:solidFill>
                <a:latin typeface="Trebuchet MS"/>
                <a:cs typeface="Trebuchet MS"/>
              </a:rPr>
              <a:t>L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4340" y="1962150"/>
            <a:ext cx="8356600" cy="1963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4.6 BILLION 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YRS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AGO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EARTH-----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670 MIL.YRS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AGO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VEGITATION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250">
              <a:latin typeface="Arial"/>
              <a:cs typeface="Arial"/>
            </a:endParaRPr>
          </a:p>
          <a:p>
            <a:pPr marL="179705">
              <a:lnSpc>
                <a:spcPct val="100000"/>
              </a:lnSpc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FOSSIL-------WORD-------LATIN------FODERE-------DIGOUT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000" y="1033779"/>
            <a:ext cx="86499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95" dirty="0">
                <a:solidFill>
                  <a:srgbClr val="580641"/>
                </a:solidFill>
                <a:latin typeface="Arial"/>
                <a:cs typeface="Arial"/>
              </a:rPr>
              <a:t>METHODS </a:t>
            </a:r>
            <a:r>
              <a:rPr sz="4000" b="1" spc="-260" dirty="0">
                <a:solidFill>
                  <a:srgbClr val="580641"/>
                </a:solidFill>
                <a:latin typeface="Arial"/>
                <a:cs typeface="Arial"/>
              </a:rPr>
              <a:t>OF </a:t>
            </a:r>
            <a:r>
              <a:rPr sz="4000" b="1" spc="-40" dirty="0">
                <a:solidFill>
                  <a:srgbClr val="580641"/>
                </a:solidFill>
                <a:latin typeface="Arial"/>
                <a:cs typeface="Arial"/>
              </a:rPr>
              <a:t>FOSSIL</a:t>
            </a:r>
            <a:r>
              <a:rPr sz="4000" b="1" spc="65" dirty="0">
                <a:solidFill>
                  <a:srgbClr val="580641"/>
                </a:solidFill>
                <a:latin typeface="Arial"/>
                <a:cs typeface="Arial"/>
              </a:rPr>
              <a:t> </a:t>
            </a:r>
            <a:r>
              <a:rPr sz="4000" b="1" spc="5" dirty="0">
                <a:solidFill>
                  <a:srgbClr val="580641"/>
                </a:solidFill>
                <a:latin typeface="Arial"/>
                <a:cs typeface="Arial"/>
              </a:rPr>
              <a:t>FORMATION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9270" y="2105659"/>
            <a:ext cx="4272915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3600" spc="472" baseline="5787" dirty="0">
                <a:solidFill>
                  <a:srgbClr val="BF0000"/>
                </a:solidFill>
                <a:latin typeface="OpenSymbol"/>
                <a:cs typeface="OpenSymbol"/>
              </a:rPr>
              <a:t></a:t>
            </a:r>
            <a:r>
              <a:rPr sz="2400" b="1" spc="315" dirty="0">
                <a:solidFill>
                  <a:srgbClr val="BF0000"/>
                </a:solidFill>
                <a:latin typeface="Times New Roman"/>
                <a:cs typeface="Times New Roman"/>
              </a:rPr>
              <a:t>FORMATIONS</a:t>
            </a:r>
            <a:r>
              <a:rPr sz="2400" b="1" spc="-35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00" b="1" spc="-125" dirty="0">
                <a:solidFill>
                  <a:srgbClr val="BF0000"/>
                </a:solidFill>
                <a:latin typeface="Times New Roman"/>
                <a:cs typeface="Times New Roman"/>
              </a:rPr>
              <a:t>DEPENDS</a:t>
            </a:r>
            <a:endParaRPr sz="24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</a:pPr>
            <a:r>
              <a:rPr sz="3600" spc="697" baseline="5787" dirty="0">
                <a:solidFill>
                  <a:srgbClr val="001F5F"/>
                </a:solidFill>
                <a:latin typeface="OpenSymbol"/>
                <a:cs typeface="OpenSymbol"/>
              </a:rPr>
              <a:t></a:t>
            </a:r>
            <a:r>
              <a:rPr sz="2400" b="1" spc="465" dirty="0">
                <a:solidFill>
                  <a:srgbClr val="001F5F"/>
                </a:solidFill>
                <a:latin typeface="Times New Roman"/>
                <a:cs typeface="Times New Roman"/>
              </a:rPr>
              <a:t>DECAY</a:t>
            </a:r>
            <a:endParaRPr sz="24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</a:pPr>
            <a:r>
              <a:rPr sz="3600" spc="375" baseline="5787" dirty="0">
                <a:solidFill>
                  <a:srgbClr val="001F5F"/>
                </a:solidFill>
                <a:latin typeface="OpenSymbol"/>
                <a:cs typeface="OpenSymbol"/>
              </a:rPr>
              <a:t></a:t>
            </a:r>
            <a:r>
              <a:rPr sz="2400" b="1" spc="250" dirty="0">
                <a:solidFill>
                  <a:srgbClr val="001F5F"/>
                </a:solidFill>
                <a:latin typeface="Times New Roman"/>
                <a:cs typeface="Times New Roman"/>
              </a:rPr>
              <a:t>HYDROLYSIS</a:t>
            </a:r>
            <a:endParaRPr sz="24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</a:pPr>
            <a:r>
              <a:rPr sz="3600" spc="375" baseline="5787" dirty="0">
                <a:solidFill>
                  <a:srgbClr val="001F5F"/>
                </a:solidFill>
                <a:latin typeface="OpenSymbol"/>
                <a:cs typeface="OpenSymbol"/>
              </a:rPr>
              <a:t></a:t>
            </a:r>
            <a:r>
              <a:rPr sz="2400" b="1" spc="250" dirty="0">
                <a:solidFill>
                  <a:srgbClr val="001F5F"/>
                </a:solidFill>
                <a:latin typeface="Times New Roman"/>
                <a:cs typeface="Times New Roman"/>
              </a:rPr>
              <a:t>MECHANICAL</a:t>
            </a:r>
            <a:r>
              <a:rPr sz="24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ACTION</a:t>
            </a:r>
            <a:endParaRPr sz="24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</a:pPr>
            <a:r>
              <a:rPr sz="3600" spc="600" baseline="5787" dirty="0">
                <a:solidFill>
                  <a:srgbClr val="001F5F"/>
                </a:solidFill>
                <a:latin typeface="OpenSymbol"/>
                <a:cs typeface="OpenSymbol"/>
              </a:rPr>
              <a:t></a:t>
            </a:r>
            <a:r>
              <a:rPr sz="2400" b="1" spc="400" dirty="0">
                <a:solidFill>
                  <a:srgbClr val="001F5F"/>
                </a:solidFill>
                <a:latin typeface="Times New Roman"/>
                <a:cs typeface="Times New Roman"/>
              </a:rPr>
              <a:t>ACTION</a:t>
            </a:r>
            <a:r>
              <a:rPr sz="2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OF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WATER</a:t>
            </a:r>
            <a:endParaRPr sz="24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</a:pPr>
            <a:r>
              <a:rPr sz="3600" spc="839" baseline="5787" dirty="0">
                <a:solidFill>
                  <a:srgbClr val="001F5F"/>
                </a:solidFill>
                <a:latin typeface="OpenSymbol"/>
                <a:cs typeface="OpenSymbol"/>
              </a:rPr>
              <a:t></a:t>
            </a:r>
            <a:r>
              <a:rPr sz="2400" b="1" spc="560" dirty="0">
                <a:solidFill>
                  <a:srgbClr val="001F5F"/>
                </a:solidFill>
                <a:latin typeface="Times New Roman"/>
                <a:cs typeface="Times New Roman"/>
              </a:rPr>
              <a:t>WIND</a:t>
            </a:r>
            <a:endParaRPr sz="24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</a:pPr>
            <a:r>
              <a:rPr sz="3600" spc="465" baseline="5787" dirty="0">
                <a:solidFill>
                  <a:srgbClr val="001F5F"/>
                </a:solidFill>
                <a:latin typeface="OpenSymbol"/>
                <a:cs typeface="OpenSymbol"/>
              </a:rPr>
              <a:t></a:t>
            </a:r>
            <a:r>
              <a:rPr sz="2400" b="1" spc="310" dirty="0">
                <a:solidFill>
                  <a:srgbClr val="001F5F"/>
                </a:solidFill>
                <a:latin typeface="Times New Roman"/>
                <a:cs typeface="Times New Roman"/>
              </a:rPr>
              <a:t>SOURCING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OF</a:t>
            </a:r>
            <a:r>
              <a:rPr sz="2400" b="1" spc="-3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SAND</a:t>
            </a:r>
            <a:endParaRPr sz="24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</a:pPr>
            <a:r>
              <a:rPr sz="3600" spc="525" baseline="5787" dirty="0">
                <a:solidFill>
                  <a:srgbClr val="001F5F"/>
                </a:solidFill>
                <a:latin typeface="OpenSymbol"/>
                <a:cs typeface="OpenSymbol"/>
              </a:rPr>
              <a:t></a:t>
            </a:r>
            <a:r>
              <a:rPr sz="2400" b="1" spc="350" dirty="0">
                <a:solidFill>
                  <a:srgbClr val="001F5F"/>
                </a:solidFill>
                <a:latin typeface="Times New Roman"/>
                <a:cs typeface="Times New Roman"/>
              </a:rPr>
              <a:t>ROLLING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STONE</a:t>
            </a:r>
            <a:endParaRPr sz="24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</a:pPr>
            <a:r>
              <a:rPr sz="3600" spc="375" baseline="5787" dirty="0">
                <a:solidFill>
                  <a:srgbClr val="001F5F"/>
                </a:solidFill>
                <a:latin typeface="OpenSymbol"/>
                <a:cs typeface="OpenSymbol"/>
              </a:rPr>
              <a:t></a:t>
            </a:r>
            <a:r>
              <a:rPr sz="2400" b="1" spc="250" dirty="0">
                <a:solidFill>
                  <a:srgbClr val="001F5F"/>
                </a:solidFill>
                <a:latin typeface="Times New Roman"/>
                <a:cs typeface="Times New Roman"/>
              </a:rPr>
              <a:t>ANTICEPTIC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325" dirty="0">
                <a:solidFill>
                  <a:srgbClr val="001F5F"/>
                </a:solidFill>
                <a:latin typeface="Times New Roman"/>
                <a:cs typeface="Times New Roman"/>
              </a:rPr>
              <a:t>SUBSTANCES</a:t>
            </a:r>
            <a:endParaRPr sz="24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</a:pPr>
            <a:r>
              <a:rPr sz="3600" spc="375" baseline="5787" dirty="0">
                <a:solidFill>
                  <a:srgbClr val="001F5F"/>
                </a:solidFill>
                <a:latin typeface="OpenSymbol"/>
                <a:cs typeface="OpenSymbol"/>
              </a:rPr>
              <a:t></a:t>
            </a:r>
            <a:r>
              <a:rPr sz="2400" b="1" spc="250" dirty="0">
                <a:solidFill>
                  <a:srgbClr val="001F5F"/>
                </a:solidFill>
                <a:latin typeface="Times New Roman"/>
                <a:cs typeface="Times New Roman"/>
              </a:rPr>
              <a:t>TEPMRATURE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0059" y="1177290"/>
            <a:ext cx="371665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5415" baseline="12731" dirty="0">
                <a:solidFill>
                  <a:srgbClr val="001F5F"/>
                </a:solidFill>
                <a:latin typeface="OpenSymbol"/>
                <a:cs typeface="OpenSymbol"/>
              </a:rPr>
              <a:t></a:t>
            </a:r>
            <a:r>
              <a:rPr sz="3600" spc="-877" baseline="12731" dirty="0">
                <a:solidFill>
                  <a:srgbClr val="001F5F"/>
                </a:solidFill>
                <a:latin typeface="OpenSymbol"/>
                <a:cs typeface="OpenSymbol"/>
              </a:rPr>
              <a:t> </a:t>
            </a:r>
            <a:r>
              <a:rPr sz="3200" b="1" spc="-5" dirty="0">
                <a:solidFill>
                  <a:srgbClr val="001F5F"/>
                </a:solidFill>
                <a:latin typeface="Arial"/>
                <a:cs typeface="Arial"/>
              </a:rPr>
              <a:t>Butaminous </a:t>
            </a:r>
            <a:r>
              <a:rPr sz="3200" b="1" spc="-885" dirty="0">
                <a:solidFill>
                  <a:srgbClr val="001F5F"/>
                </a:solidFill>
                <a:latin typeface="Arial"/>
                <a:cs typeface="Arial"/>
              </a:rPr>
              <a:t>coal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852317" y="1209447"/>
            <a:ext cx="3439795" cy="2653665"/>
            <a:chOff x="3852317" y="1209447"/>
            <a:chExt cx="3439795" cy="2653665"/>
          </a:xfrm>
        </p:grpSpPr>
        <p:sp>
          <p:nvSpPr>
            <p:cNvPr id="4" name="object 4"/>
            <p:cNvSpPr/>
            <p:nvPr/>
          </p:nvSpPr>
          <p:spPr>
            <a:xfrm>
              <a:off x="4500879" y="1214120"/>
              <a:ext cx="2786380" cy="358140"/>
            </a:xfrm>
            <a:custGeom>
              <a:avLst/>
              <a:gdLst/>
              <a:ahLst/>
              <a:cxnLst/>
              <a:rect l="l" t="t" r="r" b="b"/>
              <a:pathLst>
                <a:path w="2786379" h="358140">
                  <a:moveTo>
                    <a:pt x="2607310" y="0"/>
                  </a:moveTo>
                  <a:lnTo>
                    <a:pt x="2607310" y="88900"/>
                  </a:lnTo>
                  <a:lnTo>
                    <a:pt x="0" y="88900"/>
                  </a:lnTo>
                  <a:lnTo>
                    <a:pt x="0" y="267969"/>
                  </a:lnTo>
                  <a:lnTo>
                    <a:pt x="2607310" y="267969"/>
                  </a:lnTo>
                  <a:lnTo>
                    <a:pt x="2607310" y="358139"/>
                  </a:lnTo>
                  <a:lnTo>
                    <a:pt x="2786379" y="179069"/>
                  </a:lnTo>
                  <a:lnTo>
                    <a:pt x="260731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00879" y="1214120"/>
              <a:ext cx="2786380" cy="358140"/>
            </a:xfrm>
            <a:custGeom>
              <a:avLst/>
              <a:gdLst/>
              <a:ahLst/>
              <a:cxnLst/>
              <a:rect l="l" t="t" r="r" b="b"/>
              <a:pathLst>
                <a:path w="2786379" h="358140">
                  <a:moveTo>
                    <a:pt x="0" y="88900"/>
                  </a:moveTo>
                  <a:lnTo>
                    <a:pt x="2607310" y="88900"/>
                  </a:lnTo>
                  <a:lnTo>
                    <a:pt x="2607310" y="0"/>
                  </a:lnTo>
                  <a:lnTo>
                    <a:pt x="2786379" y="179069"/>
                  </a:lnTo>
                  <a:lnTo>
                    <a:pt x="2607310" y="358139"/>
                  </a:lnTo>
                  <a:lnTo>
                    <a:pt x="2607310" y="267969"/>
                  </a:lnTo>
                  <a:lnTo>
                    <a:pt x="0" y="267969"/>
                  </a:lnTo>
                  <a:lnTo>
                    <a:pt x="0" y="88900"/>
                  </a:lnTo>
                  <a:close/>
                </a:path>
                <a:path w="2786379" h="358140">
                  <a:moveTo>
                    <a:pt x="0" y="0"/>
                  </a:moveTo>
                  <a:lnTo>
                    <a:pt x="0" y="0"/>
                  </a:lnTo>
                </a:path>
                <a:path w="2786379" h="358140">
                  <a:moveTo>
                    <a:pt x="2786379" y="358139"/>
                  </a:moveTo>
                  <a:lnTo>
                    <a:pt x="2786379" y="358139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56989" y="2286000"/>
              <a:ext cx="2786380" cy="356870"/>
            </a:xfrm>
            <a:custGeom>
              <a:avLst/>
              <a:gdLst/>
              <a:ahLst/>
              <a:cxnLst/>
              <a:rect l="l" t="t" r="r" b="b"/>
              <a:pathLst>
                <a:path w="2786379" h="356869">
                  <a:moveTo>
                    <a:pt x="2607310" y="0"/>
                  </a:moveTo>
                  <a:lnTo>
                    <a:pt x="2607310" y="88900"/>
                  </a:lnTo>
                  <a:lnTo>
                    <a:pt x="0" y="88900"/>
                  </a:lnTo>
                  <a:lnTo>
                    <a:pt x="0" y="267970"/>
                  </a:lnTo>
                  <a:lnTo>
                    <a:pt x="2607310" y="267970"/>
                  </a:lnTo>
                  <a:lnTo>
                    <a:pt x="2607310" y="356870"/>
                  </a:lnTo>
                  <a:lnTo>
                    <a:pt x="2786380" y="179070"/>
                  </a:lnTo>
                  <a:lnTo>
                    <a:pt x="260731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56989" y="2286000"/>
              <a:ext cx="2786380" cy="356870"/>
            </a:xfrm>
            <a:custGeom>
              <a:avLst/>
              <a:gdLst/>
              <a:ahLst/>
              <a:cxnLst/>
              <a:rect l="l" t="t" r="r" b="b"/>
              <a:pathLst>
                <a:path w="2786379" h="356869">
                  <a:moveTo>
                    <a:pt x="0" y="88900"/>
                  </a:moveTo>
                  <a:lnTo>
                    <a:pt x="2607310" y="88900"/>
                  </a:lnTo>
                  <a:lnTo>
                    <a:pt x="2607310" y="0"/>
                  </a:lnTo>
                  <a:lnTo>
                    <a:pt x="2786380" y="179070"/>
                  </a:lnTo>
                  <a:lnTo>
                    <a:pt x="2607310" y="356870"/>
                  </a:lnTo>
                  <a:lnTo>
                    <a:pt x="2607310" y="267970"/>
                  </a:lnTo>
                  <a:lnTo>
                    <a:pt x="0" y="267970"/>
                  </a:lnTo>
                  <a:lnTo>
                    <a:pt x="0" y="88900"/>
                  </a:lnTo>
                  <a:close/>
                </a:path>
                <a:path w="2786379" h="356869">
                  <a:moveTo>
                    <a:pt x="0" y="0"/>
                  </a:moveTo>
                  <a:lnTo>
                    <a:pt x="0" y="0"/>
                  </a:lnTo>
                </a:path>
                <a:path w="2786379" h="356869">
                  <a:moveTo>
                    <a:pt x="2786380" y="356870"/>
                  </a:moveTo>
                  <a:lnTo>
                    <a:pt x="2786380" y="356870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42739" y="3500120"/>
              <a:ext cx="2143760" cy="358140"/>
            </a:xfrm>
            <a:custGeom>
              <a:avLst/>
              <a:gdLst/>
              <a:ahLst/>
              <a:cxnLst/>
              <a:rect l="l" t="t" r="r" b="b"/>
              <a:pathLst>
                <a:path w="2143760" h="358139">
                  <a:moveTo>
                    <a:pt x="1965960" y="0"/>
                  </a:moveTo>
                  <a:lnTo>
                    <a:pt x="1965960" y="88900"/>
                  </a:lnTo>
                  <a:lnTo>
                    <a:pt x="0" y="88900"/>
                  </a:lnTo>
                  <a:lnTo>
                    <a:pt x="0" y="267969"/>
                  </a:lnTo>
                  <a:lnTo>
                    <a:pt x="1965960" y="267969"/>
                  </a:lnTo>
                  <a:lnTo>
                    <a:pt x="1965960" y="358139"/>
                  </a:lnTo>
                  <a:lnTo>
                    <a:pt x="2143760" y="179069"/>
                  </a:lnTo>
                  <a:lnTo>
                    <a:pt x="196596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42739" y="3500120"/>
              <a:ext cx="2143760" cy="358140"/>
            </a:xfrm>
            <a:custGeom>
              <a:avLst/>
              <a:gdLst/>
              <a:ahLst/>
              <a:cxnLst/>
              <a:rect l="l" t="t" r="r" b="b"/>
              <a:pathLst>
                <a:path w="2143760" h="358139">
                  <a:moveTo>
                    <a:pt x="0" y="88900"/>
                  </a:moveTo>
                  <a:lnTo>
                    <a:pt x="1965960" y="88900"/>
                  </a:lnTo>
                  <a:lnTo>
                    <a:pt x="1965960" y="0"/>
                  </a:lnTo>
                  <a:lnTo>
                    <a:pt x="2143760" y="179069"/>
                  </a:lnTo>
                  <a:lnTo>
                    <a:pt x="1965960" y="358139"/>
                  </a:lnTo>
                  <a:lnTo>
                    <a:pt x="1965960" y="267969"/>
                  </a:lnTo>
                  <a:lnTo>
                    <a:pt x="0" y="267969"/>
                  </a:lnTo>
                  <a:lnTo>
                    <a:pt x="0" y="88900"/>
                  </a:lnTo>
                  <a:close/>
                </a:path>
                <a:path w="2143760" h="358139">
                  <a:moveTo>
                    <a:pt x="0" y="0"/>
                  </a:moveTo>
                  <a:lnTo>
                    <a:pt x="0" y="0"/>
                  </a:lnTo>
                </a:path>
                <a:path w="2143760" h="358139">
                  <a:moveTo>
                    <a:pt x="2143760" y="358139"/>
                  </a:moveTo>
                  <a:lnTo>
                    <a:pt x="2143760" y="358139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435850" y="1248409"/>
            <a:ext cx="921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Lignite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3569" y="2247900"/>
            <a:ext cx="24568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spc="7207" baseline="5208" dirty="0">
                <a:solidFill>
                  <a:srgbClr val="001F5F"/>
                </a:solidFill>
                <a:latin typeface="OpenSymbol"/>
                <a:cs typeface="OpenSymbol"/>
              </a:rPr>
              <a:t></a:t>
            </a:r>
            <a:r>
              <a:rPr sz="3200" b="1" spc="-5" dirty="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3200" b="1" spc="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3200" b="1" spc="-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3200" b="1" spc="5" dirty="0">
                <a:solidFill>
                  <a:srgbClr val="001F5F"/>
                </a:solidFill>
                <a:latin typeface="Arial"/>
                <a:cs typeface="Arial"/>
              </a:rPr>
              <a:t>ac</a:t>
            </a:r>
            <a:r>
              <a:rPr sz="3200" b="1" spc="-5" dirty="0">
                <a:solidFill>
                  <a:srgbClr val="001F5F"/>
                </a:solidFill>
                <a:latin typeface="Arial"/>
                <a:cs typeface="Arial"/>
              </a:rPr>
              <a:t>ite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21219" y="2249170"/>
            <a:ext cx="1022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5809" y="3463290"/>
            <a:ext cx="32048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spc="7222" baseline="6076" dirty="0">
                <a:solidFill>
                  <a:srgbClr val="001F5F"/>
                </a:solidFill>
                <a:latin typeface="OpenSymbol"/>
                <a:cs typeface="OpenSymbol"/>
              </a:rPr>
              <a:t></a:t>
            </a:r>
            <a:r>
              <a:rPr sz="3200" b="1" spc="-5" dirty="0">
                <a:solidFill>
                  <a:srgbClr val="001F5F"/>
                </a:solidFill>
                <a:latin typeface="Arial"/>
                <a:cs typeface="Arial"/>
              </a:rPr>
              <a:t>Hy</a:t>
            </a:r>
            <a:r>
              <a:rPr sz="3200" b="1" spc="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3200" b="1" spc="-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3200" b="1" spc="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3200" b="1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rbo</a:t>
            </a:r>
            <a:r>
              <a:rPr sz="3200" b="1" spc="-1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78600" y="3230626"/>
            <a:ext cx="2002155" cy="1602105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298450">
              <a:lnSpc>
                <a:spcPct val="100000"/>
              </a:lnSpc>
              <a:spcBef>
                <a:spcPts val="1370"/>
              </a:spcBef>
            </a:pP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Petroleum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000" spc="-5" dirty="0">
                <a:solidFill>
                  <a:srgbClr val="030707"/>
                </a:solidFill>
                <a:latin typeface="Arial"/>
                <a:cs typeface="Arial"/>
              </a:rPr>
              <a:t>Marine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solidFill>
                  <a:srgbClr val="030707"/>
                </a:solidFill>
                <a:latin typeface="Arial"/>
                <a:cs typeface="Arial"/>
              </a:rPr>
              <a:t>Phyto, </a:t>
            </a:r>
            <a:r>
              <a:rPr sz="2000" dirty="0">
                <a:solidFill>
                  <a:srgbClr val="030707"/>
                </a:solidFill>
                <a:latin typeface="Arial"/>
                <a:cs typeface="Arial"/>
              </a:rPr>
              <a:t>Zoo,</a:t>
            </a:r>
            <a:r>
              <a:rPr sz="2000" spc="-95" dirty="0">
                <a:solidFill>
                  <a:srgbClr val="03070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30707"/>
                </a:solidFill>
                <a:latin typeface="Arial"/>
                <a:cs typeface="Arial"/>
              </a:rPr>
              <a:t>Nano  </a:t>
            </a:r>
            <a:r>
              <a:rPr sz="2000" spc="-5" dirty="0">
                <a:solidFill>
                  <a:srgbClr val="030707"/>
                </a:solidFill>
                <a:latin typeface="Arial"/>
                <a:cs typeface="Arial"/>
              </a:rPr>
              <a:t>planktons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1415</Words>
  <Application>Microsoft Office PowerPoint</Application>
  <PresentationFormat>On-screen Show (4:3)</PresentationFormat>
  <Paragraphs>175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FOSSIL PTEREDOPHYTES</vt:lpstr>
      <vt:lpstr>Principles of Paleobotany &amp; Importance</vt:lpstr>
      <vt:lpstr>Volcanoes  lava  magma</vt:lpstr>
      <vt:lpstr>Sedimentary rocks</vt:lpstr>
      <vt:lpstr>Layer</vt:lpstr>
      <vt:lpstr>STRATigraphy</vt:lpstr>
      <vt:lpstr>FOSSIL</vt:lpstr>
      <vt:lpstr>METHODS OF FOSSIL FORMATION</vt:lpstr>
      <vt:lpstr> Butaminous coal</vt:lpstr>
      <vt:lpstr>Classification of vascular plants</vt:lpstr>
      <vt:lpstr>Filicineae</vt:lpstr>
      <vt:lpstr>Sphenopsida-  Articulatae</vt:lpstr>
      <vt:lpstr>Lycopsida</vt:lpstr>
      <vt:lpstr>Silopsida</vt:lpstr>
      <vt:lpstr>ANCIENT VASCULAR PLANTS</vt:lpstr>
      <vt:lpstr>The oldest vascular plant</vt:lpstr>
      <vt:lpstr>Slide 17</vt:lpstr>
      <vt:lpstr>"Protracheophytes"</vt:lpstr>
      <vt:lpstr>Where were they found?</vt:lpstr>
      <vt:lpstr>Slide 20</vt:lpstr>
      <vt:lpstr>Cooksonia [see Fig. 17-1]</vt:lpstr>
      <vt:lpstr>Rhynia and Agalaophyton [see  Fig. 17-2]</vt:lpstr>
      <vt:lpstr>Slide 23</vt:lpstr>
      <vt:lpstr>Slide 24</vt:lpstr>
      <vt:lpstr>Aglaophyton  (Rhynia) major  (protracheophytes)</vt:lpstr>
      <vt:lpstr>http://www.xs4all.nl/~steurh/engrhyn/eglomit.html#glomites</vt:lpstr>
      <vt:lpstr>Zosterophyllophyta</vt:lpstr>
      <vt:lpstr>Slide 28</vt:lpstr>
      <vt:lpstr>Zosterophyllum  (left) and Sawdonia  (below)</vt:lpstr>
      <vt:lpstr>Lycophyta (clubmosses):</vt:lpstr>
      <vt:lpstr>Slide 31</vt:lpstr>
      <vt:lpstr>Slide 32</vt:lpstr>
      <vt:lpstr>Slide 33</vt:lpstr>
      <vt:lpstr>Slide 34</vt:lpstr>
      <vt:lpstr>Slide 35</vt:lpstr>
      <vt:lpstr>Lepidodendrales</vt:lpstr>
      <vt:lpstr>Slide 37</vt:lpstr>
      <vt:lpstr>Slide 38</vt:lpstr>
      <vt:lpstr>Slide 39</vt:lpstr>
      <vt:lpstr>Trimerophytes</vt:lpstr>
      <vt:lpstr>Slide 41</vt:lpstr>
      <vt:lpstr>Slide 42</vt:lpstr>
      <vt:lpstr>Equisetales (horsetails)</vt:lpstr>
      <vt:lpstr>Equisetales II</vt:lpstr>
      <vt:lpstr>Slide 45</vt:lpstr>
      <vt:lpstr>Slide 46</vt:lpstr>
      <vt:lpstr>Pteridophyta (the ferns)</vt:lpstr>
      <vt:lpstr>Slide 48</vt:lpstr>
      <vt:lpstr>Slide 49</vt:lpstr>
      <vt:lpstr>Progymnosperms:</vt:lpstr>
      <vt:lpstr>Slide 51</vt:lpstr>
      <vt:lpstr>Slide 52</vt:lpstr>
      <vt:lpstr>Slide 53</vt:lpstr>
      <vt:lpstr>Slide 54</vt:lpstr>
      <vt:lpstr>Pteridospermophyta (seed ferns)</vt:lpstr>
      <vt:lpstr>Slide 56</vt:lpstr>
      <vt:lpstr>Slide 57</vt:lpstr>
      <vt:lpstr>Gymnosperms</vt:lpstr>
      <vt:lpstr>Slide 59</vt:lpstr>
      <vt:lpstr>Slide 60</vt:lpstr>
      <vt:lpstr>Slide 61</vt:lpstr>
      <vt:lpstr>Slide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FOSSIL PTEREDOPHYTES</dc:title>
  <dc:creator>user</dc:creator>
  <cp:lastModifiedBy>Windows User</cp:lastModifiedBy>
  <cp:revision>3</cp:revision>
  <dcterms:created xsi:type="dcterms:W3CDTF">2020-12-03T14:56:01Z</dcterms:created>
  <dcterms:modified xsi:type="dcterms:W3CDTF">2021-11-18T14:06:16Z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2015-01-05T00:00:00Z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2020-12-03T00:00:00Z</vt:filetime>
  </property>
</Properties>
</file>