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7.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8.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2" r:id="rId6"/>
    <p:sldMasterId id="2147483658" r:id="rId7"/>
    <p:sldMasterId id="2147483660" r:id="rId8"/>
    <p:sldMasterId id="2147483662" r:id="rId9"/>
    <p:sldMasterId id="2147483664" r:id="rId10"/>
  </p:sldMasterIdLst>
  <p:notesMasterIdLst>
    <p:notesMasterId r:id="rId11"/>
  </p:notesMasterIdLst>
  <p:sldIdLst>
    <p:sldId id="256"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41" roundtripDataSignature="AMtx7mj4lLvniNjHFxC0tkpvKLFnF0tR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29.xml"/><Relationship Id="rId20" Type="http://schemas.openxmlformats.org/officeDocument/2006/relationships/slide" Target="slides/slide9.xml"/><Relationship Id="rId41" Type="http://customschemas.google.com/relationships/presentationmetadata" Target="metadata"/><Relationship Id="rId22" Type="http://schemas.openxmlformats.org/officeDocument/2006/relationships/slide" Target="slides/slide11.xml"/><Relationship Id="rId21" Type="http://schemas.openxmlformats.org/officeDocument/2006/relationships/slide" Target="slides/slide10.xml"/><Relationship Id="rId24" Type="http://schemas.openxmlformats.org/officeDocument/2006/relationships/slide" Target="slides/slide13.xml"/><Relationship Id="rId23" Type="http://schemas.openxmlformats.org/officeDocument/2006/relationships/slide" Target="slides/slide12.xml"/><Relationship Id="rId1" Type="http://schemas.openxmlformats.org/officeDocument/2006/relationships/theme" Target="theme/theme6.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26" Type="http://schemas.openxmlformats.org/officeDocument/2006/relationships/slide" Target="slides/slide15.xml"/><Relationship Id="rId25" Type="http://schemas.openxmlformats.org/officeDocument/2006/relationships/slide" Target="slides/slide14.xml"/><Relationship Id="rId28" Type="http://schemas.openxmlformats.org/officeDocument/2006/relationships/slide" Target="slides/slide17.xml"/><Relationship Id="rId27" Type="http://schemas.openxmlformats.org/officeDocument/2006/relationships/slide" Target="slides/slide16.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18.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0.xml"/><Relationship Id="rId30" Type="http://schemas.openxmlformats.org/officeDocument/2006/relationships/slide" Target="slides/slide19.xml"/><Relationship Id="rId11" Type="http://schemas.openxmlformats.org/officeDocument/2006/relationships/notesMaster" Target="notesMasters/notesMaster1.xml"/><Relationship Id="rId33" Type="http://schemas.openxmlformats.org/officeDocument/2006/relationships/slide" Target="slides/slide22.xml"/><Relationship Id="rId10" Type="http://schemas.openxmlformats.org/officeDocument/2006/relationships/slideMaster" Target="slideMasters/slideMaster7.xml"/><Relationship Id="rId32" Type="http://schemas.openxmlformats.org/officeDocument/2006/relationships/slide" Target="slides/slide21.xml"/><Relationship Id="rId13" Type="http://schemas.openxmlformats.org/officeDocument/2006/relationships/slide" Target="slides/slide2.xml"/><Relationship Id="rId35" Type="http://schemas.openxmlformats.org/officeDocument/2006/relationships/slide" Target="slides/slide24.xml"/><Relationship Id="rId12" Type="http://schemas.openxmlformats.org/officeDocument/2006/relationships/slide" Target="slides/slide1.xml"/><Relationship Id="rId34" Type="http://schemas.openxmlformats.org/officeDocument/2006/relationships/slide" Target="slides/slide23.xml"/><Relationship Id="rId15" Type="http://schemas.openxmlformats.org/officeDocument/2006/relationships/slide" Target="slides/slide4.xml"/><Relationship Id="rId37" Type="http://schemas.openxmlformats.org/officeDocument/2006/relationships/slide" Target="slides/slide26.xml"/><Relationship Id="rId14" Type="http://schemas.openxmlformats.org/officeDocument/2006/relationships/slide" Target="slides/slide3.xml"/><Relationship Id="rId36" Type="http://schemas.openxmlformats.org/officeDocument/2006/relationships/slide" Target="slides/slide25.xml"/><Relationship Id="rId17" Type="http://schemas.openxmlformats.org/officeDocument/2006/relationships/slide" Target="slides/slide6.xml"/><Relationship Id="rId39" Type="http://schemas.openxmlformats.org/officeDocument/2006/relationships/slide" Target="slides/slide28.xml"/><Relationship Id="rId16" Type="http://schemas.openxmlformats.org/officeDocument/2006/relationships/slide" Target="slides/slide5.xml"/><Relationship Id="rId38" Type="http://schemas.openxmlformats.org/officeDocument/2006/relationships/slide" Target="slides/slide27.xml"/><Relationship Id="rId19" Type="http://schemas.openxmlformats.org/officeDocument/2006/relationships/slide" Target="slides/slide8.xml"/><Relationship Id="rId1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293" name="Google Shape;293;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1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1200"/>
              <a:buFont typeface="Arial"/>
              <a:buNone/>
            </a:pPr>
            <a:fld id="{00000000-1234-1234-1234-123412341234}" type="slidenum">
              <a:rPr b="0" i="0" lang="en-US" sz="1200" u="none">
                <a:solidFill>
                  <a:schemeClr val="dk1"/>
                </a:solidFill>
                <a:latin typeface="Arial"/>
                <a:ea typeface="Arial"/>
                <a:cs typeface="Arial"/>
                <a:sym typeface="Arial"/>
              </a:rPr>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300" name="Google Shape;300;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 name="Google Shape;301;p1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330" name="Google Shape;330;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2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7" name="Google Shape;337;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3" name="Google Shape;34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5" name="Google Shape;355;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1" name="Google Shape;361;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1" name="Shape 31"/>
        <p:cNvGrpSpPr/>
        <p:nvPr/>
      </p:nvGrpSpPr>
      <p:grpSpPr>
        <a:xfrm>
          <a:off x="0" y="0"/>
          <a:ext cx="0" cy="0"/>
          <a:chOff x="0" y="0"/>
          <a:chExt cx="0" cy="0"/>
        </a:xfrm>
      </p:grpSpPr>
      <p:sp>
        <p:nvSpPr>
          <p:cNvPr id="32" name="Google Shape;32;p31"/>
          <p:cNvSpPr txBox="1"/>
          <p:nvPr>
            <p:ph type="ctrTitle"/>
          </p:nvPr>
        </p:nvSpPr>
        <p:spPr>
          <a:xfrm>
            <a:off x="2286000" y="3124200"/>
            <a:ext cx="6172200" cy="189436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31"/>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Autofit/>
          </a:bodyPr>
          <a:lstStyle>
            <a:lvl1pPr lvl="0" algn="l">
              <a:spcBef>
                <a:spcPts val="600"/>
              </a:spcBef>
              <a:spcAft>
                <a:spcPts val="0"/>
              </a:spcAft>
              <a:buSzPts val="1260"/>
              <a:buNone/>
              <a:defRPr b="1" sz="1800">
                <a:solidFill>
                  <a:schemeClr val="dk2"/>
                </a:solidFill>
              </a:defRPr>
            </a:lvl1pPr>
            <a:lvl2pPr lvl="1" algn="ctr">
              <a:spcBef>
                <a:spcPts val="360"/>
              </a:spcBef>
              <a:spcAft>
                <a:spcPts val="0"/>
              </a:spcAft>
              <a:buSzPts val="1440"/>
              <a:buNone/>
              <a:defRPr/>
            </a:lvl2pPr>
            <a:lvl3pPr lvl="2" algn="ctr">
              <a:spcBef>
                <a:spcPts val="360"/>
              </a:spcBef>
              <a:spcAft>
                <a:spcPts val="0"/>
              </a:spcAft>
              <a:buSzPts val="1080"/>
              <a:buNone/>
              <a:defRPr/>
            </a:lvl3pPr>
            <a:lvl4pPr lvl="3" algn="ctr">
              <a:spcBef>
                <a:spcPts val="360"/>
              </a:spcBef>
              <a:spcAft>
                <a:spcPts val="0"/>
              </a:spcAft>
              <a:buSzPts val="1080"/>
              <a:buNone/>
              <a:defRPr/>
            </a:lvl4pPr>
            <a:lvl5pPr lvl="4" algn="ctr">
              <a:spcBef>
                <a:spcPts val="360"/>
              </a:spcBef>
              <a:spcAft>
                <a:spcPts val="0"/>
              </a:spcAft>
              <a:buSzPts val="1224"/>
              <a:buNone/>
              <a:defRPr/>
            </a:lvl5pPr>
            <a:lvl6pPr lvl="5" algn="ctr">
              <a:spcBef>
                <a:spcPts val="360"/>
              </a:spcBef>
              <a:spcAft>
                <a:spcPts val="0"/>
              </a:spcAft>
              <a:buSzPts val="1800"/>
              <a:buNone/>
              <a:defRPr/>
            </a:lvl6pPr>
            <a:lvl7pPr lvl="6" algn="ctr">
              <a:spcBef>
                <a:spcPts val="360"/>
              </a:spcBef>
              <a:spcAft>
                <a:spcPts val="0"/>
              </a:spcAft>
              <a:buSzPts val="108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34" name="Google Shape;34;p31"/>
          <p:cNvSpPr txBox="1"/>
          <p:nvPr>
            <p:ph idx="10" type="dt"/>
          </p:nvPr>
        </p:nvSpPr>
        <p:spPr>
          <a:xfrm rot="5400000">
            <a:off x="7764462" y="1174750"/>
            <a:ext cx="2286000" cy="381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1"/>
          <p:cNvSpPr txBox="1"/>
          <p:nvPr>
            <p:ph idx="11" type="ftr"/>
          </p:nvPr>
        </p:nvSpPr>
        <p:spPr>
          <a:xfrm rot="5400000">
            <a:off x="7077075" y="4181475"/>
            <a:ext cx="3657600"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1"/>
          <p:cNvSpPr txBox="1"/>
          <p:nvPr>
            <p:ph idx="12" type="sldNum"/>
          </p:nvPr>
        </p:nvSpPr>
        <p:spPr>
          <a:xfrm>
            <a:off x="1325562" y="4929187"/>
            <a:ext cx="609600" cy="5175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157" name="Shape 157"/>
        <p:cNvGrpSpPr/>
        <p:nvPr/>
      </p:nvGrpSpPr>
      <p:grpSpPr>
        <a:xfrm>
          <a:off x="0" y="0"/>
          <a:ext cx="0" cy="0"/>
          <a:chOff x="0" y="0"/>
          <a:chExt cx="0" cy="0"/>
        </a:xfrm>
      </p:grpSpPr>
      <p:sp>
        <p:nvSpPr>
          <p:cNvPr id="158" name="Google Shape;158;p45"/>
          <p:cNvSpPr txBox="1"/>
          <p:nvPr>
            <p:ph type="title"/>
          </p:nvPr>
        </p:nvSpPr>
        <p:spPr>
          <a:xfrm rot="5400000">
            <a:off x="3371850"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Arial"/>
              <a:buNone/>
              <a:defRPr b="1" sz="2000" cap="small"/>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45"/>
          <p:cNvSpPr txBox="1"/>
          <p:nvPr>
            <p:ph idx="1" type="body"/>
          </p:nvPr>
        </p:nvSpPr>
        <p:spPr>
          <a:xfrm>
            <a:off x="6812280" y="274320"/>
            <a:ext cx="1527048" cy="4983480"/>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840"/>
              <a:buNone/>
              <a:defRPr sz="1200"/>
            </a:lvl1pPr>
            <a:lvl2pPr indent="-228600" lvl="1" marL="914400" algn="l">
              <a:spcBef>
                <a:spcPts val="1000"/>
              </a:spcBef>
              <a:spcAft>
                <a:spcPts val="0"/>
              </a:spcAft>
              <a:buSzPts val="96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612"/>
              <a:buNone/>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60" name="Google Shape;160;p45"/>
          <p:cNvSpPr txBox="1"/>
          <p:nvPr>
            <p:ph idx="2" type="body"/>
          </p:nvPr>
        </p:nvSpPr>
        <p:spPr>
          <a:xfrm>
            <a:off x="304800" y="274320"/>
            <a:ext cx="5638800" cy="6327648"/>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61" name="Google Shape;161;p45"/>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2" name="Google Shape;162;p45"/>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163" name="Google Shape;163;p45"/>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77" name="Shape 177"/>
        <p:cNvGrpSpPr/>
        <p:nvPr/>
      </p:nvGrpSpPr>
      <p:grpSpPr>
        <a:xfrm>
          <a:off x="0" y="0"/>
          <a:ext cx="0" cy="0"/>
          <a:chOff x="0" y="0"/>
          <a:chExt cx="0" cy="0"/>
        </a:xfrm>
      </p:grpSpPr>
      <p:sp>
        <p:nvSpPr>
          <p:cNvPr id="178" name="Google Shape;178;p47"/>
          <p:cNvSpPr txBox="1"/>
          <p:nvPr>
            <p:ph type="title"/>
          </p:nvPr>
        </p:nvSpPr>
        <p:spPr>
          <a:xfrm rot="5400000">
            <a:off x="3350133" y="3200400"/>
            <a:ext cx="6309360" cy="457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000"/>
              <a:buFont typeface="Arial"/>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9" name="Google Shape;179;p47"/>
          <p:cNvSpPr/>
          <p:nvPr>
            <p:ph idx="2" type="pic"/>
          </p:nvPr>
        </p:nvSpPr>
        <p:spPr>
          <a:xfrm>
            <a:off x="0" y="0"/>
            <a:ext cx="6172200" cy="6858000"/>
          </a:xfrm>
          <a:prstGeom prst="rect">
            <a:avLst/>
          </a:prstGeom>
          <a:solidFill>
            <a:schemeClr val="lt2"/>
          </a:solidFill>
          <a:ln>
            <a:noFill/>
          </a:ln>
        </p:spPr>
        <p:txBody>
          <a:bodyPr anchorCtr="0" anchor="t" bIns="45700" lIns="91425" spcFirstLastPara="1" rIns="91425" wrap="square" tIns="45700">
            <a:normAutofit/>
          </a:bodyPr>
          <a:lstStyle>
            <a:lvl1pPr lvl="0" marR="0" rtl="0" algn="l">
              <a:spcBef>
                <a:spcPts val="600"/>
              </a:spcBef>
              <a:spcAft>
                <a:spcPts val="0"/>
              </a:spcAft>
              <a:buClr>
                <a:schemeClr val="accent1"/>
              </a:buClr>
              <a:buSzPts val="2240"/>
              <a:buFont typeface="Noto Sans Symbols"/>
              <a:buNone/>
              <a:defRPr b="0" i="0" sz="3200" u="none" cap="none" strike="noStrike">
                <a:solidFill>
                  <a:schemeClr val="dk1"/>
                </a:solidFill>
                <a:latin typeface="Arial"/>
                <a:ea typeface="Arial"/>
                <a:cs typeface="Arial"/>
                <a:sym typeface="Arial"/>
              </a:defRPr>
            </a:lvl1pPr>
            <a:lvl2pPr lvl="1"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lvl="2"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lvl="4"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lvl="5"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lvl="6"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lvl="7"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lvl="8"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80" name="Google Shape;180;p47"/>
          <p:cNvSpPr txBox="1"/>
          <p:nvPr>
            <p:ph idx="1" type="body"/>
          </p:nvPr>
        </p:nvSpPr>
        <p:spPr>
          <a:xfrm>
            <a:off x="6765798" y="264795"/>
            <a:ext cx="1524000" cy="4956048"/>
          </a:xfrm>
          <a:prstGeom prst="rect">
            <a:avLst/>
          </a:prstGeom>
          <a:noFill/>
          <a:ln>
            <a:noFill/>
          </a:ln>
        </p:spPr>
        <p:txBody>
          <a:bodyPr anchorCtr="0" anchor="t" bIns="45700" lIns="91425" spcFirstLastPara="1" rIns="91425" wrap="square" tIns="45700">
            <a:normAutofit/>
          </a:bodyPr>
          <a:lstStyle>
            <a:lvl1pPr indent="-228600" lvl="0" marL="457200" algn="l">
              <a:spcBef>
                <a:spcPts val="100"/>
              </a:spcBef>
              <a:spcAft>
                <a:spcPts val="0"/>
              </a:spcAft>
              <a:buSzPts val="840"/>
              <a:buFont typeface="Arial"/>
              <a:buNone/>
              <a:defRPr sz="1200"/>
            </a:lvl1pPr>
            <a:lvl2pPr indent="-289560" lvl="1" marL="914400" algn="l">
              <a:spcBef>
                <a:spcPts val="400"/>
              </a:spcBef>
              <a:spcAft>
                <a:spcPts val="0"/>
              </a:spcAft>
              <a:buSzPts val="960"/>
              <a:buChar char="⚫"/>
              <a:defRPr sz="1200"/>
            </a:lvl2pPr>
            <a:lvl3pPr indent="-266700" lvl="2" marL="1371600" algn="l">
              <a:spcBef>
                <a:spcPts val="200"/>
              </a:spcBef>
              <a:spcAft>
                <a:spcPts val="0"/>
              </a:spcAft>
              <a:buSzPts val="600"/>
              <a:buChar char="🞆"/>
              <a:defRPr sz="1000"/>
            </a:lvl3pPr>
            <a:lvl4pPr indent="-262889" lvl="3" marL="1828800" algn="l">
              <a:spcBef>
                <a:spcPts val="180"/>
              </a:spcBef>
              <a:spcAft>
                <a:spcPts val="0"/>
              </a:spcAft>
              <a:buSzPts val="540"/>
              <a:buChar char="🞆"/>
              <a:defRPr sz="900"/>
            </a:lvl4pPr>
            <a:lvl5pPr indent="-267461" lvl="4" marL="2286000" algn="l">
              <a:spcBef>
                <a:spcPts val="180"/>
              </a:spcBef>
              <a:spcAft>
                <a:spcPts val="0"/>
              </a:spcAft>
              <a:buSzPts val="612"/>
              <a:buChar char="⚫"/>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81" name="Google Shape;181;p47"/>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2" name="Google Shape;182;p47"/>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183" name="Google Shape;183;p47"/>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9" name="Shape 49"/>
        <p:cNvGrpSpPr/>
        <p:nvPr/>
      </p:nvGrpSpPr>
      <p:grpSpPr>
        <a:xfrm>
          <a:off x="0" y="0"/>
          <a:ext cx="0" cy="0"/>
          <a:chOff x="0" y="0"/>
          <a:chExt cx="0" cy="0"/>
        </a:xfrm>
      </p:grpSpPr>
      <p:sp>
        <p:nvSpPr>
          <p:cNvPr id="50" name="Google Shape;50;p33"/>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3"/>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33"/>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3"/>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54" name="Google Shape;54;p33"/>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7" name="Shape 67"/>
        <p:cNvGrpSpPr/>
        <p:nvPr/>
      </p:nvGrpSpPr>
      <p:grpSpPr>
        <a:xfrm>
          <a:off x="0" y="0"/>
          <a:ext cx="0" cy="0"/>
          <a:chOff x="0" y="0"/>
          <a:chExt cx="0" cy="0"/>
        </a:xfrm>
      </p:grpSpPr>
      <p:sp>
        <p:nvSpPr>
          <p:cNvPr id="68" name="Google Shape;68;p35"/>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5"/>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5"/>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1" name="Shape 71"/>
        <p:cNvGrpSpPr/>
        <p:nvPr/>
      </p:nvGrpSpPr>
      <p:grpSpPr>
        <a:xfrm>
          <a:off x="0" y="0"/>
          <a:ext cx="0" cy="0"/>
          <a:chOff x="0" y="0"/>
          <a:chExt cx="0" cy="0"/>
        </a:xfrm>
      </p:grpSpPr>
      <p:sp>
        <p:nvSpPr>
          <p:cNvPr id="72" name="Google Shape;72;p36"/>
          <p:cNvSpPr txBox="1"/>
          <p:nvPr>
            <p:ph type="title"/>
          </p:nvPr>
        </p:nvSpPr>
        <p:spPr>
          <a:xfrm rot="5400000">
            <a:off x="4541837" y="2362202"/>
            <a:ext cx="5851525" cy="1676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6"/>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4" name="Google Shape;74;p36"/>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6"/>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6"/>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37"/>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7"/>
          <p:cNvSpPr txBox="1"/>
          <p:nvPr>
            <p:ph idx="1" type="body"/>
          </p:nvPr>
        </p:nvSpPr>
        <p:spPr>
          <a:xfrm rot="5400000">
            <a:off x="1754187" y="303212"/>
            <a:ext cx="4873625" cy="74676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37"/>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7"/>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7"/>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3" name="Shape 83"/>
        <p:cNvGrpSpPr/>
        <p:nvPr/>
      </p:nvGrpSpPr>
      <p:grpSpPr>
        <a:xfrm>
          <a:off x="0" y="0"/>
          <a:ext cx="0" cy="0"/>
          <a:chOff x="0" y="0"/>
          <a:chExt cx="0" cy="0"/>
        </a:xfrm>
      </p:grpSpPr>
      <p:sp>
        <p:nvSpPr>
          <p:cNvPr id="84" name="Google Shape;84;p38"/>
          <p:cNvSpPr txBox="1"/>
          <p:nvPr>
            <p:ph type="title"/>
          </p:nvPr>
        </p:nvSpPr>
        <p:spPr>
          <a:xfrm>
            <a:off x="457200" y="273050"/>
            <a:ext cx="75438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8"/>
          <p:cNvSpPr txBox="1"/>
          <p:nvPr>
            <p:ph idx="1" type="body"/>
          </p:nvPr>
        </p:nvSpPr>
        <p:spPr>
          <a:xfrm>
            <a:off x="457200" y="2362200"/>
            <a:ext cx="3657600" cy="38862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38"/>
          <p:cNvSpPr txBox="1"/>
          <p:nvPr>
            <p:ph idx="2" type="body"/>
          </p:nvPr>
        </p:nvSpPr>
        <p:spPr>
          <a:xfrm>
            <a:off x="4371975" y="2362200"/>
            <a:ext cx="3657600" cy="38862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7" name="Google Shape;87;p38"/>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lvl1pPr indent="-228600" lvl="0" marL="457200" algn="l">
              <a:spcBef>
                <a:spcPts val="600"/>
              </a:spcBef>
              <a:spcAft>
                <a:spcPts val="0"/>
              </a:spcAft>
              <a:buSzPts val="1400"/>
              <a:buFont typeface="Arial"/>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8" name="Google Shape;88;p38"/>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lvl1pPr indent="-228600" lvl="0" marL="457200" algn="l">
              <a:spcBef>
                <a:spcPts val="600"/>
              </a:spcBef>
              <a:spcAft>
                <a:spcPts val="0"/>
              </a:spcAft>
              <a:buSzPts val="1400"/>
              <a:buFont typeface="Arial"/>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38"/>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38"/>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38"/>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2" name="Shape 92"/>
        <p:cNvGrpSpPr/>
        <p:nvPr/>
      </p:nvGrpSpPr>
      <p:grpSpPr>
        <a:xfrm>
          <a:off x="0" y="0"/>
          <a:ext cx="0" cy="0"/>
          <a:chOff x="0" y="0"/>
          <a:chExt cx="0" cy="0"/>
        </a:xfrm>
      </p:grpSpPr>
      <p:sp>
        <p:nvSpPr>
          <p:cNvPr id="93" name="Google Shape;93;p39"/>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9"/>
          <p:cNvSpPr txBox="1"/>
          <p:nvPr>
            <p:ph idx="1" type="body"/>
          </p:nvPr>
        </p:nvSpPr>
        <p:spPr>
          <a:xfrm>
            <a:off x="457200" y="1600200"/>
            <a:ext cx="3657600" cy="45720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5" name="Google Shape;95;p39"/>
          <p:cNvSpPr txBox="1"/>
          <p:nvPr>
            <p:ph idx="2" type="body"/>
          </p:nvPr>
        </p:nvSpPr>
        <p:spPr>
          <a:xfrm>
            <a:off x="4270248" y="1600200"/>
            <a:ext cx="3657600" cy="45720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6" name="Google Shape;96;p39"/>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39"/>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39"/>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121" name="Shape 121"/>
        <p:cNvGrpSpPr/>
        <p:nvPr/>
      </p:nvGrpSpPr>
      <p:grpSpPr>
        <a:xfrm>
          <a:off x="0" y="0"/>
          <a:ext cx="0" cy="0"/>
          <a:chOff x="0" y="0"/>
          <a:chExt cx="0" cy="0"/>
        </a:xfrm>
      </p:grpSpPr>
      <p:sp>
        <p:nvSpPr>
          <p:cNvPr id="122" name="Google Shape;122;p41"/>
          <p:cNvSpPr txBox="1"/>
          <p:nvPr>
            <p:ph type="title"/>
          </p:nvPr>
        </p:nvSpPr>
        <p:spPr>
          <a:xfrm>
            <a:off x="2286000" y="2895600"/>
            <a:ext cx="6172200" cy="205359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3000"/>
              <a:buFont typeface="Arial"/>
              <a:buNone/>
              <a:defRPr b="1" sz="3000" cap="small"/>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41"/>
          <p:cNvSpPr txBox="1"/>
          <p:nvPr>
            <p:ph idx="1" type="body"/>
          </p:nvPr>
        </p:nvSpPr>
        <p:spPr>
          <a:xfrm>
            <a:off x="2286000" y="5010150"/>
            <a:ext cx="6172200" cy="13716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1260"/>
              <a:buNone/>
              <a:defRPr b="1" sz="1800">
                <a:solidFill>
                  <a:schemeClr val="lt2"/>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960"/>
              <a:buNone/>
              <a:defRPr sz="1600">
                <a:solidFill>
                  <a:schemeClr val="lt1"/>
                </a:solidFill>
              </a:defRPr>
            </a:lvl3pPr>
            <a:lvl4pPr indent="-228600" lvl="3" marL="1828800" algn="l">
              <a:spcBef>
                <a:spcPts val="280"/>
              </a:spcBef>
              <a:spcAft>
                <a:spcPts val="0"/>
              </a:spcAft>
              <a:buSzPts val="840"/>
              <a:buNone/>
              <a:defRPr sz="1400">
                <a:solidFill>
                  <a:schemeClr val="lt1"/>
                </a:solidFill>
              </a:defRPr>
            </a:lvl4pPr>
            <a:lvl5pPr indent="-228600" lvl="4" marL="2286000" algn="l">
              <a:spcBef>
                <a:spcPts val="280"/>
              </a:spcBef>
              <a:spcAft>
                <a:spcPts val="0"/>
              </a:spcAft>
              <a:buSzPts val="952"/>
              <a:buNone/>
              <a:defRPr sz="1400">
                <a:solidFill>
                  <a:schemeClr val="lt1"/>
                </a:solidFill>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4" name="Google Shape;124;p41"/>
          <p:cNvSpPr txBox="1"/>
          <p:nvPr>
            <p:ph idx="10" type="dt"/>
          </p:nvPr>
        </p:nvSpPr>
        <p:spPr>
          <a:xfrm rot="5400000">
            <a:off x="7762875" y="1169987"/>
            <a:ext cx="2286000" cy="3810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41"/>
          <p:cNvSpPr txBox="1"/>
          <p:nvPr>
            <p:ph idx="11" type="ftr"/>
          </p:nvPr>
        </p:nvSpPr>
        <p:spPr>
          <a:xfrm rot="5400000">
            <a:off x="7077075" y="4178300"/>
            <a:ext cx="3657600"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41"/>
          <p:cNvSpPr txBox="1"/>
          <p:nvPr>
            <p:ph idx="12" type="sldNum"/>
          </p:nvPr>
        </p:nvSpPr>
        <p:spPr>
          <a:xfrm>
            <a:off x="1339850" y="4929187"/>
            <a:ext cx="609600" cy="5175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9" name="Shape 139"/>
        <p:cNvGrpSpPr/>
        <p:nvPr/>
      </p:nvGrpSpPr>
      <p:grpSpPr>
        <a:xfrm>
          <a:off x="0" y="0"/>
          <a:ext cx="0" cy="0"/>
          <a:chOff x="0" y="0"/>
          <a:chExt cx="0" cy="0"/>
        </a:xfrm>
      </p:grpSpPr>
      <p:sp>
        <p:nvSpPr>
          <p:cNvPr id="140" name="Google Shape;140;p43"/>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43"/>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43"/>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143" name="Google Shape;143;p43"/>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6.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theme" Target="../theme/theme5.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theme" Target="../theme/theme7.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4.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0"/>
          <p:cNvSpPr txBox="1"/>
          <p:nvPr/>
        </p:nvSpPr>
        <p:spPr>
          <a:xfrm>
            <a:off x="381000" y="0"/>
            <a:ext cx="609600" cy="6858000"/>
          </a:xfrm>
          <a:prstGeom prst="rect">
            <a:avLst/>
          </a:prstGeom>
          <a:solidFill>
            <a:srgbClr val="FEC3AE">
              <a:alpha val="53725"/>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1" name="Google Shape;11;p30"/>
          <p:cNvSpPr txBox="1"/>
          <p:nvPr/>
        </p:nvSpPr>
        <p:spPr>
          <a:xfrm>
            <a:off x="276225" y="0"/>
            <a:ext cx="104775" cy="6858000"/>
          </a:xfrm>
          <a:prstGeom prst="rect">
            <a:avLst/>
          </a:prstGeom>
          <a:solidFill>
            <a:srgbClr val="FFD9CE">
              <a:alpha val="3568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 name="Google Shape;12;p30"/>
          <p:cNvSpPr txBox="1"/>
          <p:nvPr/>
        </p:nvSpPr>
        <p:spPr>
          <a:xfrm>
            <a:off x="990600" y="0"/>
            <a:ext cx="182562" cy="6858000"/>
          </a:xfrm>
          <a:prstGeom prst="rect">
            <a:avLst/>
          </a:prstGeom>
          <a:solidFill>
            <a:srgbClr val="FFD9CE">
              <a:alpha val="6980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3" name="Google Shape;13;p30"/>
          <p:cNvSpPr txBox="1"/>
          <p:nvPr/>
        </p:nvSpPr>
        <p:spPr>
          <a:xfrm>
            <a:off x="1141412" y="0"/>
            <a:ext cx="230187" cy="6858000"/>
          </a:xfrm>
          <a:prstGeom prst="rect">
            <a:avLst/>
          </a:prstGeom>
          <a:solidFill>
            <a:srgbClr val="FFEDE8">
              <a:alpha val="70588"/>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4" name="Google Shape;14;p30"/>
          <p:cNvCxnSpPr/>
          <p:nvPr/>
        </p:nvCxnSpPr>
        <p:spPr>
          <a:xfrm>
            <a:off x="106362" y="0"/>
            <a:ext cx="0" cy="6858000"/>
          </a:xfrm>
          <a:prstGeom prst="straightConnector1">
            <a:avLst/>
          </a:prstGeom>
          <a:noFill/>
          <a:ln cap="flat" cmpd="sng" w="57150">
            <a:solidFill>
              <a:srgbClr val="FEC3AE">
                <a:alpha val="72549"/>
              </a:srgbClr>
            </a:solidFill>
            <a:prstDash val="solid"/>
            <a:miter lim="800000"/>
            <a:headEnd len="med" w="med" type="none"/>
            <a:tailEnd len="med" w="med" type="none"/>
          </a:ln>
        </p:spPr>
      </p:cxnSp>
      <p:cxnSp>
        <p:nvCxnSpPr>
          <p:cNvPr id="15" name="Google Shape;15;p30"/>
          <p:cNvCxnSpPr/>
          <p:nvPr/>
        </p:nvCxnSpPr>
        <p:spPr>
          <a:xfrm>
            <a:off x="914400" y="0"/>
            <a:ext cx="0" cy="6858000"/>
          </a:xfrm>
          <a:prstGeom prst="straightConnector1">
            <a:avLst/>
          </a:prstGeom>
          <a:noFill/>
          <a:ln cap="flat" cmpd="sng" w="57150">
            <a:solidFill>
              <a:srgbClr val="FFEDE8">
                <a:alpha val="82745"/>
              </a:srgbClr>
            </a:solidFill>
            <a:prstDash val="solid"/>
            <a:miter lim="800000"/>
            <a:headEnd len="med" w="med" type="none"/>
            <a:tailEnd len="med" w="med" type="none"/>
          </a:ln>
        </p:spPr>
      </p:cxnSp>
      <p:cxnSp>
        <p:nvCxnSpPr>
          <p:cNvPr id="16" name="Google Shape;16;p30"/>
          <p:cNvCxnSpPr/>
          <p:nvPr/>
        </p:nvCxnSpPr>
        <p:spPr>
          <a:xfrm>
            <a:off x="854075" y="0"/>
            <a:ext cx="0" cy="6858000"/>
          </a:xfrm>
          <a:prstGeom prst="straightConnector1">
            <a:avLst/>
          </a:prstGeom>
          <a:noFill/>
          <a:ln cap="flat" cmpd="sng" w="57150">
            <a:solidFill>
              <a:srgbClr val="FEC3AE"/>
            </a:solidFill>
            <a:prstDash val="solid"/>
            <a:miter lim="800000"/>
            <a:headEnd len="med" w="med" type="none"/>
            <a:tailEnd len="med" w="med" type="none"/>
          </a:ln>
        </p:spPr>
      </p:cxnSp>
      <p:cxnSp>
        <p:nvCxnSpPr>
          <p:cNvPr id="17" name="Google Shape;17;p30"/>
          <p:cNvCxnSpPr/>
          <p:nvPr/>
        </p:nvCxnSpPr>
        <p:spPr>
          <a:xfrm>
            <a:off x="1727200" y="0"/>
            <a:ext cx="0" cy="6858000"/>
          </a:xfrm>
          <a:prstGeom prst="straightConnector1">
            <a:avLst/>
          </a:prstGeom>
          <a:noFill/>
          <a:ln cap="flat" cmpd="sng" w="28575">
            <a:solidFill>
              <a:srgbClr val="FEC3AE">
                <a:alpha val="81568"/>
              </a:srgbClr>
            </a:solidFill>
            <a:prstDash val="solid"/>
            <a:miter lim="800000"/>
            <a:headEnd len="med" w="med" type="none"/>
            <a:tailEnd len="med" w="med" type="none"/>
          </a:ln>
        </p:spPr>
      </p:cxnSp>
      <p:cxnSp>
        <p:nvCxnSpPr>
          <p:cNvPr id="18" name="Google Shape;18;p30"/>
          <p:cNvCxnSpPr/>
          <p:nvPr/>
        </p:nvCxnSpPr>
        <p:spPr>
          <a:xfrm>
            <a:off x="1066800" y="0"/>
            <a:ext cx="0" cy="6858000"/>
          </a:xfrm>
          <a:prstGeom prst="straightConnector1">
            <a:avLst/>
          </a:prstGeom>
          <a:noFill/>
          <a:ln cap="flat" cmpd="sng" w="9525">
            <a:solidFill>
              <a:srgbClr val="FEC3AE"/>
            </a:solidFill>
            <a:prstDash val="solid"/>
            <a:miter lim="800000"/>
            <a:headEnd len="med" w="med" type="none"/>
            <a:tailEnd len="med" w="med" type="none"/>
          </a:ln>
        </p:spPr>
      </p:cxnSp>
      <p:cxnSp>
        <p:nvCxnSpPr>
          <p:cNvPr id="19" name="Google Shape;19;p30"/>
          <p:cNvCxnSpPr/>
          <p:nvPr/>
        </p:nvCxnSpPr>
        <p:spPr>
          <a:xfrm>
            <a:off x="9113837" y="0"/>
            <a:ext cx="0" cy="6858000"/>
          </a:xfrm>
          <a:prstGeom prst="straightConnector1">
            <a:avLst/>
          </a:prstGeom>
          <a:noFill/>
          <a:ln cap="flat" cmpd="thickThin" w="57150">
            <a:solidFill>
              <a:srgbClr val="FEC3AE"/>
            </a:solidFill>
            <a:prstDash val="solid"/>
            <a:miter lim="800000"/>
            <a:headEnd len="med" w="med" type="none"/>
            <a:tailEnd len="med" w="med" type="none"/>
          </a:ln>
        </p:spPr>
      </p:cxnSp>
      <p:sp>
        <p:nvSpPr>
          <p:cNvPr id="20" name="Google Shape;20;p30"/>
          <p:cNvSpPr txBox="1"/>
          <p:nvPr/>
        </p:nvSpPr>
        <p:spPr>
          <a:xfrm>
            <a:off x="1219200" y="0"/>
            <a:ext cx="76200" cy="6858000"/>
          </a:xfrm>
          <a:prstGeom prst="rect">
            <a:avLst/>
          </a:prstGeom>
          <a:solidFill>
            <a:srgbClr val="FEC3AE">
              <a:alpha val="50588"/>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1" name="Google Shape;21;p30"/>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2" name="Google Shape;22;p30"/>
          <p:cNvSpPr/>
          <p:nvPr/>
        </p:nvSpPr>
        <p:spPr>
          <a:xfrm>
            <a:off x="1309687" y="4867275"/>
            <a:ext cx="641350" cy="64135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3" name="Google Shape;23;p30"/>
          <p:cNvSpPr/>
          <p:nvPr/>
        </p:nvSpPr>
        <p:spPr>
          <a:xfrm>
            <a:off x="1090612" y="5500687"/>
            <a:ext cx="138112" cy="13652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4" name="Google Shape;24;p30"/>
          <p:cNvSpPr/>
          <p:nvPr/>
        </p:nvSpPr>
        <p:spPr>
          <a:xfrm>
            <a:off x="1663700" y="5788025"/>
            <a:ext cx="274637" cy="27463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5" name="Google Shape;25;p30"/>
          <p:cNvSpPr/>
          <p:nvPr/>
        </p:nvSpPr>
        <p:spPr>
          <a:xfrm>
            <a:off x="1905000" y="4495800"/>
            <a:ext cx="365125" cy="36512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6" name="Google Shape;26;p30"/>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27" name="Google Shape;27;p30"/>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28" name="Google Shape;28;p30"/>
          <p:cNvSpPr txBox="1"/>
          <p:nvPr>
            <p:ph idx="10" type="dt"/>
          </p:nvPr>
        </p:nvSpPr>
        <p:spPr>
          <a:xfrm rot="5400000">
            <a:off x="7764462" y="1174750"/>
            <a:ext cx="2286000" cy="3810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9" name="Google Shape;29;p30"/>
          <p:cNvSpPr txBox="1"/>
          <p:nvPr>
            <p:ph idx="11" type="ftr"/>
          </p:nvPr>
        </p:nvSpPr>
        <p:spPr>
          <a:xfrm rot="5400000">
            <a:off x="7077075" y="4181475"/>
            <a:ext cx="3657600"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0" name="Google Shape;30;p30"/>
          <p:cNvSpPr txBox="1"/>
          <p:nvPr>
            <p:ph idx="12" type="sldNum"/>
          </p:nvPr>
        </p:nvSpPr>
        <p:spPr>
          <a:xfrm>
            <a:off x="1325562" y="4929187"/>
            <a:ext cx="609600" cy="517525"/>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 name="Shape 37"/>
        <p:cNvGrpSpPr/>
        <p:nvPr/>
      </p:nvGrpSpPr>
      <p:grpSpPr>
        <a:xfrm>
          <a:off x="0" y="0"/>
          <a:ext cx="0" cy="0"/>
          <a:chOff x="0" y="0"/>
          <a:chExt cx="0" cy="0"/>
        </a:xfrm>
      </p:grpSpPr>
      <p:cxnSp>
        <p:nvCxnSpPr>
          <p:cNvPr id="38" name="Google Shape;38;p32"/>
          <p:cNvCxnSpPr/>
          <p:nvPr/>
        </p:nvCxnSpPr>
        <p:spPr>
          <a:xfrm>
            <a:off x="8763000" y="0"/>
            <a:ext cx="0" cy="6858000"/>
          </a:xfrm>
          <a:prstGeom prst="straightConnector1">
            <a:avLst/>
          </a:prstGeom>
          <a:noFill/>
          <a:ln cap="flat" cmpd="sng" w="38100">
            <a:solidFill>
              <a:srgbClr val="FEC3AE">
                <a:alpha val="92549"/>
              </a:srgbClr>
            </a:solidFill>
            <a:prstDash val="solid"/>
            <a:miter lim="800000"/>
            <a:headEnd len="med" w="med" type="none"/>
            <a:tailEnd len="med" w="med" type="none"/>
          </a:ln>
        </p:spPr>
      </p:cxnSp>
      <p:cxnSp>
        <p:nvCxnSpPr>
          <p:cNvPr id="39" name="Google Shape;39;p32"/>
          <p:cNvCxnSpPr/>
          <p:nvPr/>
        </p:nvCxnSpPr>
        <p:spPr>
          <a:xfrm>
            <a:off x="76200" y="0"/>
            <a:ext cx="0" cy="6858000"/>
          </a:xfrm>
          <a:prstGeom prst="straightConnector1">
            <a:avLst/>
          </a:prstGeom>
          <a:noFill/>
          <a:ln cap="flat" cmpd="thickThin" w="57150">
            <a:solidFill>
              <a:srgbClr val="FEC3AE"/>
            </a:solidFill>
            <a:prstDash val="solid"/>
            <a:miter lim="800000"/>
            <a:headEnd len="med" w="med" type="none"/>
            <a:tailEnd len="med" w="med" type="none"/>
          </a:ln>
        </p:spPr>
      </p:cxnSp>
      <p:cxnSp>
        <p:nvCxnSpPr>
          <p:cNvPr id="40" name="Google Shape;40;p32"/>
          <p:cNvCxnSpPr/>
          <p:nvPr/>
        </p:nvCxnSpPr>
        <p:spPr>
          <a:xfrm>
            <a:off x="8991600" y="0"/>
            <a:ext cx="0" cy="6858000"/>
          </a:xfrm>
          <a:prstGeom prst="straightConnector1">
            <a:avLst/>
          </a:prstGeom>
          <a:noFill/>
          <a:ln cap="flat" cmpd="sng" w="19050">
            <a:solidFill>
              <a:schemeClr val="accent1"/>
            </a:solidFill>
            <a:prstDash val="solid"/>
            <a:miter lim="800000"/>
            <a:headEnd len="med" w="med" type="none"/>
            <a:tailEnd len="med" w="med" type="none"/>
          </a:ln>
        </p:spPr>
      </p:cxnSp>
      <p:sp>
        <p:nvSpPr>
          <p:cNvPr id="41" name="Google Shape;41;p32"/>
          <p:cNvSpPr txBox="1"/>
          <p:nvPr/>
        </p:nvSpPr>
        <p:spPr>
          <a:xfrm>
            <a:off x="8839200" y="0"/>
            <a:ext cx="304800" cy="6858000"/>
          </a:xfrm>
          <a:prstGeom prst="rect">
            <a:avLst/>
          </a:prstGeom>
          <a:solidFill>
            <a:srgbClr val="FEC3AE">
              <a:alpha val="8666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42" name="Google Shape;42;p32"/>
          <p:cNvCxnSpPr/>
          <p:nvPr/>
        </p:nvCxnSpPr>
        <p:spPr>
          <a:xfrm>
            <a:off x="8915400" y="0"/>
            <a:ext cx="0" cy="6858000"/>
          </a:xfrm>
          <a:prstGeom prst="straightConnector1">
            <a:avLst/>
          </a:prstGeom>
          <a:noFill/>
          <a:ln cap="flat" cmpd="sng" w="9525">
            <a:solidFill>
              <a:schemeClr val="accent1"/>
            </a:solidFill>
            <a:prstDash val="solid"/>
            <a:miter lim="800000"/>
            <a:headEnd len="med" w="med" type="none"/>
            <a:tailEnd len="med" w="med" type="none"/>
          </a:ln>
        </p:spPr>
      </p:cxnSp>
      <p:sp>
        <p:nvSpPr>
          <p:cNvPr id="43" name="Google Shape;43;p32"/>
          <p:cNvSpPr/>
          <p:nvPr/>
        </p:nvSpPr>
        <p:spPr>
          <a:xfrm>
            <a:off x="8156575" y="5715000"/>
            <a:ext cx="549275" cy="54927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44" name="Google Shape;44;p32"/>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45" name="Google Shape;45;p32"/>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6" name="Google Shape;46;p32"/>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7" name="Google Shape;47;p32"/>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
        <p:nvSpPr>
          <p:cNvPr id="48" name="Google Shape;48;p32"/>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5" name="Shape 55"/>
        <p:cNvGrpSpPr/>
        <p:nvPr/>
      </p:nvGrpSpPr>
      <p:grpSpPr>
        <a:xfrm>
          <a:off x="0" y="0"/>
          <a:ext cx="0" cy="0"/>
          <a:chOff x="0" y="0"/>
          <a:chExt cx="0" cy="0"/>
        </a:xfrm>
      </p:grpSpPr>
      <p:cxnSp>
        <p:nvCxnSpPr>
          <p:cNvPr id="56" name="Google Shape;56;p34"/>
          <p:cNvCxnSpPr/>
          <p:nvPr/>
        </p:nvCxnSpPr>
        <p:spPr>
          <a:xfrm>
            <a:off x="8763000" y="0"/>
            <a:ext cx="0" cy="6858000"/>
          </a:xfrm>
          <a:prstGeom prst="straightConnector1">
            <a:avLst/>
          </a:prstGeom>
          <a:noFill/>
          <a:ln cap="flat" cmpd="sng" w="38100">
            <a:solidFill>
              <a:srgbClr val="FEC3AE">
                <a:alpha val="92549"/>
              </a:srgbClr>
            </a:solidFill>
            <a:prstDash val="solid"/>
            <a:miter lim="800000"/>
            <a:headEnd len="med" w="med" type="none"/>
            <a:tailEnd len="med" w="med" type="none"/>
          </a:ln>
        </p:spPr>
      </p:cxnSp>
      <p:sp>
        <p:nvSpPr>
          <p:cNvPr id="57" name="Google Shape;57;p34"/>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58" name="Google Shape;58;p34"/>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59" name="Google Shape;59;p34"/>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0" name="Google Shape;60;p34"/>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cxnSp>
        <p:nvCxnSpPr>
          <p:cNvPr id="61" name="Google Shape;61;p34"/>
          <p:cNvCxnSpPr/>
          <p:nvPr/>
        </p:nvCxnSpPr>
        <p:spPr>
          <a:xfrm>
            <a:off x="76200" y="0"/>
            <a:ext cx="0" cy="6858000"/>
          </a:xfrm>
          <a:prstGeom prst="straightConnector1">
            <a:avLst/>
          </a:prstGeom>
          <a:noFill/>
          <a:ln cap="flat" cmpd="thickThin" w="57150">
            <a:solidFill>
              <a:srgbClr val="FEC3AE"/>
            </a:solidFill>
            <a:prstDash val="solid"/>
            <a:miter lim="800000"/>
            <a:headEnd len="med" w="med" type="none"/>
            <a:tailEnd len="med" w="med" type="none"/>
          </a:ln>
        </p:spPr>
      </p:cxnSp>
      <p:cxnSp>
        <p:nvCxnSpPr>
          <p:cNvPr id="62" name="Google Shape;62;p34"/>
          <p:cNvCxnSpPr/>
          <p:nvPr/>
        </p:nvCxnSpPr>
        <p:spPr>
          <a:xfrm>
            <a:off x="8991600" y="0"/>
            <a:ext cx="0" cy="6858000"/>
          </a:xfrm>
          <a:prstGeom prst="straightConnector1">
            <a:avLst/>
          </a:prstGeom>
          <a:noFill/>
          <a:ln cap="flat" cmpd="sng" w="19050">
            <a:solidFill>
              <a:schemeClr val="accent1"/>
            </a:solidFill>
            <a:prstDash val="solid"/>
            <a:miter lim="800000"/>
            <a:headEnd len="med" w="med" type="none"/>
            <a:tailEnd len="med" w="med" type="none"/>
          </a:ln>
        </p:spPr>
      </p:cxnSp>
      <p:sp>
        <p:nvSpPr>
          <p:cNvPr id="63" name="Google Shape;63;p34"/>
          <p:cNvSpPr txBox="1"/>
          <p:nvPr/>
        </p:nvSpPr>
        <p:spPr>
          <a:xfrm>
            <a:off x="8839200" y="0"/>
            <a:ext cx="304800" cy="6858000"/>
          </a:xfrm>
          <a:prstGeom prst="rect">
            <a:avLst/>
          </a:prstGeom>
          <a:solidFill>
            <a:srgbClr val="FEC3AE">
              <a:alpha val="8666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64" name="Google Shape;64;p34"/>
          <p:cNvCxnSpPr/>
          <p:nvPr/>
        </p:nvCxnSpPr>
        <p:spPr>
          <a:xfrm>
            <a:off x="8915400" y="0"/>
            <a:ext cx="0" cy="6858000"/>
          </a:xfrm>
          <a:prstGeom prst="straightConnector1">
            <a:avLst/>
          </a:prstGeom>
          <a:noFill/>
          <a:ln cap="flat" cmpd="sng" w="9525">
            <a:solidFill>
              <a:schemeClr val="accent1"/>
            </a:solidFill>
            <a:prstDash val="solid"/>
            <a:miter lim="800000"/>
            <a:headEnd len="med" w="med" type="none"/>
            <a:tailEnd len="med" w="med" type="none"/>
          </a:ln>
        </p:spPr>
      </p:cxnSp>
      <p:sp>
        <p:nvSpPr>
          <p:cNvPr id="65" name="Google Shape;65;p34"/>
          <p:cNvSpPr/>
          <p:nvPr/>
        </p:nvSpPr>
        <p:spPr>
          <a:xfrm>
            <a:off x="8156575" y="5715000"/>
            <a:ext cx="549275" cy="54927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66" name="Google Shape;66;p34"/>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9" name="Shape 99"/>
        <p:cNvGrpSpPr/>
        <p:nvPr/>
      </p:nvGrpSpPr>
      <p:grpSpPr>
        <a:xfrm>
          <a:off x="0" y="0"/>
          <a:ext cx="0" cy="0"/>
          <a:chOff x="0" y="0"/>
          <a:chExt cx="0" cy="0"/>
        </a:xfrm>
      </p:grpSpPr>
      <p:sp>
        <p:nvSpPr>
          <p:cNvPr id="100" name="Google Shape;100;p40"/>
          <p:cNvSpPr txBox="1"/>
          <p:nvPr/>
        </p:nvSpPr>
        <p:spPr>
          <a:xfrm>
            <a:off x="381000" y="0"/>
            <a:ext cx="609600" cy="6858000"/>
          </a:xfrm>
          <a:prstGeom prst="rect">
            <a:avLst/>
          </a:prstGeom>
          <a:solidFill>
            <a:srgbClr val="FEC3AE">
              <a:alpha val="53725"/>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01" name="Google Shape;101;p40"/>
          <p:cNvSpPr txBox="1"/>
          <p:nvPr/>
        </p:nvSpPr>
        <p:spPr>
          <a:xfrm>
            <a:off x="276225" y="0"/>
            <a:ext cx="104775" cy="6858000"/>
          </a:xfrm>
          <a:prstGeom prst="rect">
            <a:avLst/>
          </a:prstGeom>
          <a:solidFill>
            <a:srgbClr val="FFD9CE">
              <a:alpha val="3568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02" name="Google Shape;102;p40"/>
          <p:cNvSpPr txBox="1"/>
          <p:nvPr/>
        </p:nvSpPr>
        <p:spPr>
          <a:xfrm>
            <a:off x="990600" y="0"/>
            <a:ext cx="182562" cy="6858000"/>
          </a:xfrm>
          <a:prstGeom prst="rect">
            <a:avLst/>
          </a:prstGeom>
          <a:solidFill>
            <a:srgbClr val="FFD9CE">
              <a:alpha val="6980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03" name="Google Shape;103;p40"/>
          <p:cNvSpPr txBox="1"/>
          <p:nvPr/>
        </p:nvSpPr>
        <p:spPr>
          <a:xfrm>
            <a:off x="1141412" y="0"/>
            <a:ext cx="230187" cy="6858000"/>
          </a:xfrm>
          <a:prstGeom prst="rect">
            <a:avLst/>
          </a:prstGeom>
          <a:solidFill>
            <a:srgbClr val="FFEDE8">
              <a:alpha val="70588"/>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cxnSp>
        <p:nvCxnSpPr>
          <p:cNvPr id="104" name="Google Shape;104;p40"/>
          <p:cNvCxnSpPr/>
          <p:nvPr/>
        </p:nvCxnSpPr>
        <p:spPr>
          <a:xfrm>
            <a:off x="106362" y="0"/>
            <a:ext cx="0" cy="6858000"/>
          </a:xfrm>
          <a:prstGeom prst="straightConnector1">
            <a:avLst/>
          </a:prstGeom>
          <a:noFill/>
          <a:ln cap="flat" cmpd="sng" w="57150">
            <a:solidFill>
              <a:srgbClr val="FEC3AE">
                <a:alpha val="72549"/>
              </a:srgbClr>
            </a:solidFill>
            <a:prstDash val="solid"/>
            <a:miter lim="800000"/>
            <a:headEnd len="med" w="med" type="none"/>
            <a:tailEnd len="med" w="med" type="none"/>
          </a:ln>
        </p:spPr>
      </p:cxnSp>
      <p:cxnSp>
        <p:nvCxnSpPr>
          <p:cNvPr id="105" name="Google Shape;105;p40"/>
          <p:cNvCxnSpPr/>
          <p:nvPr/>
        </p:nvCxnSpPr>
        <p:spPr>
          <a:xfrm>
            <a:off x="914400" y="0"/>
            <a:ext cx="0" cy="6858000"/>
          </a:xfrm>
          <a:prstGeom prst="straightConnector1">
            <a:avLst/>
          </a:prstGeom>
          <a:noFill/>
          <a:ln cap="flat" cmpd="sng" w="57150">
            <a:solidFill>
              <a:srgbClr val="FFEDE8">
                <a:alpha val="82745"/>
              </a:srgbClr>
            </a:solidFill>
            <a:prstDash val="solid"/>
            <a:miter lim="800000"/>
            <a:headEnd len="med" w="med" type="none"/>
            <a:tailEnd len="med" w="med" type="none"/>
          </a:ln>
        </p:spPr>
      </p:cxnSp>
      <p:cxnSp>
        <p:nvCxnSpPr>
          <p:cNvPr id="106" name="Google Shape;106;p40"/>
          <p:cNvCxnSpPr/>
          <p:nvPr/>
        </p:nvCxnSpPr>
        <p:spPr>
          <a:xfrm>
            <a:off x="854075" y="0"/>
            <a:ext cx="0" cy="6858000"/>
          </a:xfrm>
          <a:prstGeom prst="straightConnector1">
            <a:avLst/>
          </a:prstGeom>
          <a:noFill/>
          <a:ln cap="flat" cmpd="sng" w="57150">
            <a:solidFill>
              <a:srgbClr val="FEC3AE"/>
            </a:solidFill>
            <a:prstDash val="solid"/>
            <a:miter lim="800000"/>
            <a:headEnd len="med" w="med" type="none"/>
            <a:tailEnd len="med" w="med" type="none"/>
          </a:ln>
        </p:spPr>
      </p:cxnSp>
      <p:cxnSp>
        <p:nvCxnSpPr>
          <p:cNvPr id="107" name="Google Shape;107;p40"/>
          <p:cNvCxnSpPr/>
          <p:nvPr/>
        </p:nvCxnSpPr>
        <p:spPr>
          <a:xfrm>
            <a:off x="1727200" y="0"/>
            <a:ext cx="0" cy="6858000"/>
          </a:xfrm>
          <a:prstGeom prst="straightConnector1">
            <a:avLst/>
          </a:prstGeom>
          <a:noFill/>
          <a:ln cap="flat" cmpd="sng" w="28575">
            <a:solidFill>
              <a:srgbClr val="FEC3AE">
                <a:alpha val="81568"/>
              </a:srgbClr>
            </a:solidFill>
            <a:prstDash val="solid"/>
            <a:miter lim="800000"/>
            <a:headEnd len="med" w="med" type="none"/>
            <a:tailEnd len="med" w="med" type="none"/>
          </a:ln>
        </p:spPr>
      </p:cxnSp>
      <p:cxnSp>
        <p:nvCxnSpPr>
          <p:cNvPr id="108" name="Google Shape;108;p40"/>
          <p:cNvCxnSpPr/>
          <p:nvPr/>
        </p:nvCxnSpPr>
        <p:spPr>
          <a:xfrm>
            <a:off x="1066800" y="0"/>
            <a:ext cx="0" cy="6858000"/>
          </a:xfrm>
          <a:prstGeom prst="straightConnector1">
            <a:avLst/>
          </a:prstGeom>
          <a:noFill/>
          <a:ln cap="flat" cmpd="sng" w="9525">
            <a:solidFill>
              <a:srgbClr val="FEC3AE"/>
            </a:solidFill>
            <a:prstDash val="solid"/>
            <a:miter lim="800000"/>
            <a:headEnd len="med" w="med" type="none"/>
            <a:tailEnd len="med" w="med" type="none"/>
          </a:ln>
        </p:spPr>
      </p:cxnSp>
      <p:sp>
        <p:nvSpPr>
          <p:cNvPr id="109" name="Google Shape;109;p40"/>
          <p:cNvSpPr txBox="1"/>
          <p:nvPr/>
        </p:nvSpPr>
        <p:spPr>
          <a:xfrm>
            <a:off x="1219200" y="0"/>
            <a:ext cx="76200" cy="6858000"/>
          </a:xfrm>
          <a:prstGeom prst="rect">
            <a:avLst/>
          </a:prstGeom>
          <a:solidFill>
            <a:srgbClr val="FEC3AE">
              <a:alpha val="50588"/>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10" name="Google Shape;110;p40"/>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11" name="Google Shape;111;p40"/>
          <p:cNvSpPr/>
          <p:nvPr/>
        </p:nvSpPr>
        <p:spPr>
          <a:xfrm>
            <a:off x="1323975" y="4867275"/>
            <a:ext cx="642937" cy="64135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12" name="Google Shape;112;p40"/>
          <p:cNvSpPr/>
          <p:nvPr/>
        </p:nvSpPr>
        <p:spPr>
          <a:xfrm>
            <a:off x="1090612" y="5500687"/>
            <a:ext cx="138112" cy="13652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13" name="Google Shape;113;p40"/>
          <p:cNvSpPr/>
          <p:nvPr/>
        </p:nvSpPr>
        <p:spPr>
          <a:xfrm>
            <a:off x="1663700" y="5791200"/>
            <a:ext cx="274637" cy="27463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114" name="Google Shape;114;p40"/>
          <p:cNvSpPr/>
          <p:nvPr/>
        </p:nvSpPr>
        <p:spPr>
          <a:xfrm>
            <a:off x="1879600" y="4479925"/>
            <a:ext cx="365125" cy="36512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cxnSp>
        <p:nvCxnSpPr>
          <p:cNvPr id="115" name="Google Shape;115;p40"/>
          <p:cNvCxnSpPr/>
          <p:nvPr/>
        </p:nvCxnSpPr>
        <p:spPr>
          <a:xfrm>
            <a:off x="9097962" y="0"/>
            <a:ext cx="0" cy="6858000"/>
          </a:xfrm>
          <a:prstGeom prst="straightConnector1">
            <a:avLst/>
          </a:prstGeom>
          <a:noFill/>
          <a:ln cap="flat" cmpd="thickThin" w="57150">
            <a:solidFill>
              <a:srgbClr val="FEC3AE"/>
            </a:solidFill>
            <a:prstDash val="solid"/>
            <a:miter lim="800000"/>
            <a:headEnd len="med" w="med" type="none"/>
            <a:tailEnd len="med" w="med" type="none"/>
          </a:ln>
        </p:spPr>
      </p:cxnSp>
      <p:sp>
        <p:nvSpPr>
          <p:cNvPr id="116" name="Google Shape;116;p40"/>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lt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lt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lt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lt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lt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lt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lt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lt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lt2"/>
                </a:solidFill>
                <a:latin typeface="Arial"/>
                <a:ea typeface="Arial"/>
                <a:cs typeface="Arial"/>
                <a:sym typeface="Arial"/>
              </a:defRPr>
            </a:lvl9pPr>
          </a:lstStyle>
          <a:p/>
        </p:txBody>
      </p:sp>
      <p:sp>
        <p:nvSpPr>
          <p:cNvPr id="117" name="Google Shape;117;p40"/>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lt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lt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lt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lt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lt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lt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lt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118" name="Google Shape;118;p40"/>
          <p:cNvSpPr txBox="1"/>
          <p:nvPr>
            <p:ph idx="10" type="dt"/>
          </p:nvPr>
        </p:nvSpPr>
        <p:spPr>
          <a:xfrm rot="5400000">
            <a:off x="7762875" y="1169987"/>
            <a:ext cx="2286000" cy="3810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19" name="Google Shape;119;p40"/>
          <p:cNvSpPr txBox="1"/>
          <p:nvPr>
            <p:ph idx="11" type="ftr"/>
          </p:nvPr>
        </p:nvSpPr>
        <p:spPr>
          <a:xfrm rot="5400000">
            <a:off x="7077075" y="4178300"/>
            <a:ext cx="3657600"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20" name="Google Shape;120;p40"/>
          <p:cNvSpPr txBox="1"/>
          <p:nvPr>
            <p:ph idx="12" type="sldNum"/>
          </p:nvPr>
        </p:nvSpPr>
        <p:spPr>
          <a:xfrm>
            <a:off x="1339850" y="4929187"/>
            <a:ext cx="609600" cy="517525"/>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7" name="Shape 127"/>
        <p:cNvGrpSpPr/>
        <p:nvPr/>
      </p:nvGrpSpPr>
      <p:grpSpPr>
        <a:xfrm>
          <a:off x="0" y="0"/>
          <a:ext cx="0" cy="0"/>
          <a:chOff x="0" y="0"/>
          <a:chExt cx="0" cy="0"/>
        </a:xfrm>
      </p:grpSpPr>
      <p:cxnSp>
        <p:nvCxnSpPr>
          <p:cNvPr id="128" name="Google Shape;128;p42"/>
          <p:cNvCxnSpPr/>
          <p:nvPr/>
        </p:nvCxnSpPr>
        <p:spPr>
          <a:xfrm>
            <a:off x="8763000" y="0"/>
            <a:ext cx="0" cy="6858000"/>
          </a:xfrm>
          <a:prstGeom prst="straightConnector1">
            <a:avLst/>
          </a:prstGeom>
          <a:noFill/>
          <a:ln cap="flat" cmpd="sng" w="38100">
            <a:solidFill>
              <a:srgbClr val="FEC3AE">
                <a:alpha val="92549"/>
              </a:srgbClr>
            </a:solidFill>
            <a:prstDash val="solid"/>
            <a:miter lim="800000"/>
            <a:headEnd len="med" w="med" type="none"/>
            <a:tailEnd len="med" w="med" type="none"/>
          </a:ln>
        </p:spPr>
      </p:cxnSp>
      <p:cxnSp>
        <p:nvCxnSpPr>
          <p:cNvPr id="129" name="Google Shape;129;p42"/>
          <p:cNvCxnSpPr/>
          <p:nvPr/>
        </p:nvCxnSpPr>
        <p:spPr>
          <a:xfrm>
            <a:off x="76200" y="0"/>
            <a:ext cx="0" cy="6858000"/>
          </a:xfrm>
          <a:prstGeom prst="straightConnector1">
            <a:avLst/>
          </a:prstGeom>
          <a:noFill/>
          <a:ln cap="flat" cmpd="thickThin" w="57150">
            <a:solidFill>
              <a:srgbClr val="FEC3AE"/>
            </a:solidFill>
            <a:prstDash val="solid"/>
            <a:miter lim="800000"/>
            <a:headEnd len="med" w="med" type="none"/>
            <a:tailEnd len="med" w="med" type="none"/>
          </a:ln>
        </p:spPr>
      </p:cxnSp>
      <p:cxnSp>
        <p:nvCxnSpPr>
          <p:cNvPr id="130" name="Google Shape;130;p42"/>
          <p:cNvCxnSpPr/>
          <p:nvPr/>
        </p:nvCxnSpPr>
        <p:spPr>
          <a:xfrm>
            <a:off x="8991600" y="0"/>
            <a:ext cx="0" cy="6858000"/>
          </a:xfrm>
          <a:prstGeom prst="straightConnector1">
            <a:avLst/>
          </a:prstGeom>
          <a:noFill/>
          <a:ln cap="flat" cmpd="sng" w="19050">
            <a:solidFill>
              <a:schemeClr val="accent1"/>
            </a:solidFill>
            <a:prstDash val="solid"/>
            <a:miter lim="800000"/>
            <a:headEnd len="med" w="med" type="none"/>
            <a:tailEnd len="med" w="med" type="none"/>
          </a:ln>
        </p:spPr>
      </p:cxnSp>
      <p:sp>
        <p:nvSpPr>
          <p:cNvPr id="131" name="Google Shape;131;p42"/>
          <p:cNvSpPr txBox="1"/>
          <p:nvPr/>
        </p:nvSpPr>
        <p:spPr>
          <a:xfrm>
            <a:off x="8839200" y="0"/>
            <a:ext cx="304800" cy="6858000"/>
          </a:xfrm>
          <a:prstGeom prst="rect">
            <a:avLst/>
          </a:prstGeom>
          <a:solidFill>
            <a:srgbClr val="FEC3AE">
              <a:alpha val="8666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32" name="Google Shape;132;p42"/>
          <p:cNvCxnSpPr/>
          <p:nvPr/>
        </p:nvCxnSpPr>
        <p:spPr>
          <a:xfrm>
            <a:off x="8915400" y="0"/>
            <a:ext cx="0" cy="6858000"/>
          </a:xfrm>
          <a:prstGeom prst="straightConnector1">
            <a:avLst/>
          </a:prstGeom>
          <a:noFill/>
          <a:ln cap="flat" cmpd="sng" w="9525">
            <a:solidFill>
              <a:schemeClr val="accent1"/>
            </a:solidFill>
            <a:prstDash val="solid"/>
            <a:miter lim="800000"/>
            <a:headEnd len="med" w="med" type="none"/>
            <a:tailEnd len="med" w="med" type="none"/>
          </a:ln>
        </p:spPr>
      </p:cxnSp>
      <p:sp>
        <p:nvSpPr>
          <p:cNvPr id="133" name="Google Shape;133;p42"/>
          <p:cNvSpPr/>
          <p:nvPr/>
        </p:nvSpPr>
        <p:spPr>
          <a:xfrm>
            <a:off x="8156575" y="5715000"/>
            <a:ext cx="549275" cy="54927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34" name="Google Shape;134;p42"/>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135" name="Google Shape;135;p42"/>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36" name="Google Shape;136;p42"/>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37" name="Google Shape;137;p42"/>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
        <p:nvSpPr>
          <p:cNvPr id="138" name="Google Shape;138;p42"/>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4" name="Shape 144"/>
        <p:cNvGrpSpPr/>
        <p:nvPr/>
      </p:nvGrpSpPr>
      <p:grpSpPr>
        <a:xfrm>
          <a:off x="0" y="0"/>
          <a:ext cx="0" cy="0"/>
          <a:chOff x="0" y="0"/>
          <a:chExt cx="0" cy="0"/>
        </a:xfrm>
      </p:grpSpPr>
      <p:cxnSp>
        <p:nvCxnSpPr>
          <p:cNvPr id="145" name="Google Shape;145;p44"/>
          <p:cNvCxnSpPr/>
          <p:nvPr/>
        </p:nvCxnSpPr>
        <p:spPr>
          <a:xfrm>
            <a:off x="8763000" y="0"/>
            <a:ext cx="0" cy="6858000"/>
          </a:xfrm>
          <a:prstGeom prst="straightConnector1">
            <a:avLst/>
          </a:prstGeom>
          <a:noFill/>
          <a:ln cap="flat" cmpd="sng" w="38100">
            <a:solidFill>
              <a:srgbClr val="FEC3AE">
                <a:alpha val="92549"/>
              </a:srgbClr>
            </a:solidFill>
            <a:prstDash val="solid"/>
            <a:miter lim="800000"/>
            <a:headEnd len="med" w="med" type="none"/>
            <a:tailEnd len="med" w="med" type="none"/>
          </a:ln>
        </p:spPr>
      </p:cxnSp>
      <p:cxnSp>
        <p:nvCxnSpPr>
          <p:cNvPr id="146" name="Google Shape;146;p44"/>
          <p:cNvCxnSpPr/>
          <p:nvPr/>
        </p:nvCxnSpPr>
        <p:spPr>
          <a:xfrm>
            <a:off x="6248400" y="0"/>
            <a:ext cx="0" cy="6858000"/>
          </a:xfrm>
          <a:prstGeom prst="straightConnector1">
            <a:avLst/>
          </a:prstGeom>
          <a:noFill/>
          <a:ln cap="flat" cmpd="sng" w="38100">
            <a:solidFill>
              <a:srgbClr val="FEC3AE"/>
            </a:solidFill>
            <a:prstDash val="solid"/>
            <a:miter lim="800000"/>
            <a:headEnd len="med" w="med" type="none"/>
            <a:tailEnd len="med" w="med" type="none"/>
          </a:ln>
        </p:spPr>
      </p:cxnSp>
      <p:cxnSp>
        <p:nvCxnSpPr>
          <p:cNvPr id="147" name="Google Shape;147;p44"/>
          <p:cNvCxnSpPr/>
          <p:nvPr/>
        </p:nvCxnSpPr>
        <p:spPr>
          <a:xfrm>
            <a:off x="6192837" y="0"/>
            <a:ext cx="0" cy="6858000"/>
          </a:xfrm>
          <a:prstGeom prst="straightConnector1">
            <a:avLst/>
          </a:prstGeom>
          <a:noFill/>
          <a:ln cap="flat" cmpd="sng" w="12700">
            <a:solidFill>
              <a:schemeClr val="accent1"/>
            </a:solidFill>
            <a:prstDash val="solid"/>
            <a:miter lim="800000"/>
            <a:headEnd len="med" w="med" type="none"/>
            <a:tailEnd len="med" w="med" type="none"/>
          </a:ln>
        </p:spPr>
      </p:cxnSp>
      <p:cxnSp>
        <p:nvCxnSpPr>
          <p:cNvPr id="148" name="Google Shape;148;p44"/>
          <p:cNvCxnSpPr/>
          <p:nvPr/>
        </p:nvCxnSpPr>
        <p:spPr>
          <a:xfrm>
            <a:off x="8991600" y="0"/>
            <a:ext cx="0" cy="6858000"/>
          </a:xfrm>
          <a:prstGeom prst="straightConnector1">
            <a:avLst/>
          </a:prstGeom>
          <a:noFill/>
          <a:ln cap="flat" cmpd="sng" w="19050">
            <a:solidFill>
              <a:schemeClr val="accent1"/>
            </a:solidFill>
            <a:prstDash val="solid"/>
            <a:miter lim="800000"/>
            <a:headEnd len="med" w="med" type="none"/>
            <a:tailEnd len="med" w="med" type="none"/>
          </a:ln>
        </p:spPr>
      </p:cxnSp>
      <p:sp>
        <p:nvSpPr>
          <p:cNvPr id="149" name="Google Shape;149;p44"/>
          <p:cNvSpPr txBox="1"/>
          <p:nvPr/>
        </p:nvSpPr>
        <p:spPr>
          <a:xfrm>
            <a:off x="8839200" y="0"/>
            <a:ext cx="304800" cy="6858000"/>
          </a:xfrm>
          <a:prstGeom prst="rect">
            <a:avLst/>
          </a:prstGeom>
          <a:solidFill>
            <a:srgbClr val="FEC3AE">
              <a:alpha val="86666"/>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50" name="Google Shape;150;p44"/>
          <p:cNvCxnSpPr/>
          <p:nvPr/>
        </p:nvCxnSpPr>
        <p:spPr>
          <a:xfrm>
            <a:off x="8915400" y="0"/>
            <a:ext cx="0" cy="6858000"/>
          </a:xfrm>
          <a:prstGeom prst="straightConnector1">
            <a:avLst/>
          </a:prstGeom>
          <a:noFill/>
          <a:ln cap="flat" cmpd="sng" w="9525">
            <a:solidFill>
              <a:schemeClr val="accent1"/>
            </a:solidFill>
            <a:prstDash val="solid"/>
            <a:miter lim="800000"/>
            <a:headEnd len="med" w="med" type="none"/>
            <a:tailEnd len="med" w="med" type="none"/>
          </a:ln>
        </p:spPr>
      </p:cxnSp>
      <p:sp>
        <p:nvSpPr>
          <p:cNvPr id="151" name="Google Shape;151;p44"/>
          <p:cNvSpPr/>
          <p:nvPr/>
        </p:nvSpPr>
        <p:spPr>
          <a:xfrm>
            <a:off x="8156575" y="5715000"/>
            <a:ext cx="549275" cy="54927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52" name="Google Shape;152;p44"/>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153" name="Google Shape;153;p44"/>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54" name="Google Shape;154;p44"/>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55" name="Google Shape;155;p44"/>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
        <p:nvSpPr>
          <p:cNvPr id="156" name="Google Shape;156;p44"/>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4" name="Shape 164"/>
        <p:cNvGrpSpPr/>
        <p:nvPr/>
      </p:nvGrpSpPr>
      <p:grpSpPr>
        <a:xfrm>
          <a:off x="0" y="0"/>
          <a:ext cx="0" cy="0"/>
          <a:chOff x="0" y="0"/>
          <a:chExt cx="0" cy="0"/>
        </a:xfrm>
      </p:grpSpPr>
      <p:cxnSp>
        <p:nvCxnSpPr>
          <p:cNvPr id="165" name="Google Shape;165;p46"/>
          <p:cNvCxnSpPr/>
          <p:nvPr/>
        </p:nvCxnSpPr>
        <p:spPr>
          <a:xfrm>
            <a:off x="8763000" y="0"/>
            <a:ext cx="0" cy="6858000"/>
          </a:xfrm>
          <a:prstGeom prst="straightConnector1">
            <a:avLst/>
          </a:prstGeom>
          <a:noFill/>
          <a:ln cap="flat" cmpd="sng" w="38100">
            <a:solidFill>
              <a:srgbClr val="FEC3AE"/>
            </a:solidFill>
            <a:prstDash val="solid"/>
            <a:miter lim="800000"/>
            <a:headEnd len="med" w="med" type="none"/>
            <a:tailEnd len="med" w="med" type="none"/>
          </a:ln>
        </p:spPr>
      </p:cxnSp>
      <p:sp>
        <p:nvSpPr>
          <p:cNvPr id="166" name="Google Shape;166;p46"/>
          <p:cNvSpPr/>
          <p:nvPr/>
        </p:nvSpPr>
        <p:spPr>
          <a:xfrm>
            <a:off x="8156575" y="5715000"/>
            <a:ext cx="549275" cy="54927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67" name="Google Shape;167;p46"/>
          <p:cNvCxnSpPr/>
          <p:nvPr/>
        </p:nvCxnSpPr>
        <p:spPr>
          <a:xfrm>
            <a:off x="8991600" y="0"/>
            <a:ext cx="0" cy="6858000"/>
          </a:xfrm>
          <a:prstGeom prst="straightConnector1">
            <a:avLst/>
          </a:prstGeom>
          <a:noFill/>
          <a:ln cap="flat" cmpd="sng" w="9525">
            <a:solidFill>
              <a:schemeClr val="dk1"/>
            </a:solidFill>
            <a:prstDash val="solid"/>
            <a:miter lim="800000"/>
            <a:headEnd len="med" w="med" type="none"/>
            <a:tailEnd len="med" w="med" type="none"/>
          </a:ln>
        </p:spPr>
      </p:cxnSp>
      <p:sp>
        <p:nvSpPr>
          <p:cNvPr id="168" name="Google Shape;168;p46"/>
          <p:cNvSpPr txBox="1"/>
          <p:nvPr/>
        </p:nvSpPr>
        <p:spPr>
          <a:xfrm>
            <a:off x="8839200" y="0"/>
            <a:ext cx="304800" cy="6858000"/>
          </a:xfrm>
          <a:prstGeom prst="rect">
            <a:avLst/>
          </a:prstGeom>
          <a:solidFill>
            <a:srgbClr val="FEC3A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cxnSp>
        <p:nvCxnSpPr>
          <p:cNvPr id="169" name="Google Shape;169;p46"/>
          <p:cNvCxnSpPr/>
          <p:nvPr/>
        </p:nvCxnSpPr>
        <p:spPr>
          <a:xfrm>
            <a:off x="8915400" y="0"/>
            <a:ext cx="0" cy="6858000"/>
          </a:xfrm>
          <a:prstGeom prst="straightConnector1">
            <a:avLst/>
          </a:prstGeom>
          <a:noFill/>
          <a:ln cap="flat" cmpd="sng" w="9525">
            <a:solidFill>
              <a:schemeClr val="accent1"/>
            </a:solidFill>
            <a:prstDash val="solid"/>
            <a:miter lim="800000"/>
            <a:headEnd len="med" w="med" type="none"/>
            <a:tailEnd len="med" w="med" type="none"/>
          </a:ln>
        </p:spPr>
      </p:cxnSp>
      <p:cxnSp>
        <p:nvCxnSpPr>
          <p:cNvPr id="170" name="Google Shape;170;p46"/>
          <p:cNvCxnSpPr/>
          <p:nvPr/>
        </p:nvCxnSpPr>
        <p:spPr>
          <a:xfrm>
            <a:off x="6248400" y="0"/>
            <a:ext cx="0" cy="6858000"/>
          </a:xfrm>
          <a:prstGeom prst="straightConnector1">
            <a:avLst/>
          </a:prstGeom>
          <a:noFill/>
          <a:ln cap="flat" cmpd="sng" w="38100">
            <a:solidFill>
              <a:srgbClr val="FEC3AE"/>
            </a:solidFill>
            <a:prstDash val="solid"/>
            <a:miter lim="800000"/>
            <a:headEnd len="med" w="med" type="none"/>
            <a:tailEnd len="med" w="med" type="none"/>
          </a:ln>
        </p:spPr>
      </p:cxnSp>
      <p:cxnSp>
        <p:nvCxnSpPr>
          <p:cNvPr id="171" name="Google Shape;171;p46"/>
          <p:cNvCxnSpPr/>
          <p:nvPr/>
        </p:nvCxnSpPr>
        <p:spPr>
          <a:xfrm>
            <a:off x="6192837" y="0"/>
            <a:ext cx="0" cy="6858000"/>
          </a:xfrm>
          <a:prstGeom prst="straightConnector1">
            <a:avLst/>
          </a:prstGeom>
          <a:noFill/>
          <a:ln cap="flat" cmpd="sng" w="12700">
            <a:solidFill>
              <a:schemeClr val="accent1"/>
            </a:solidFill>
            <a:prstDash val="solid"/>
            <a:miter lim="800000"/>
            <a:headEnd len="med" w="med" type="none"/>
            <a:tailEnd len="med" w="med" type="none"/>
          </a:ln>
        </p:spPr>
      </p:cxnSp>
      <p:sp>
        <p:nvSpPr>
          <p:cNvPr id="172" name="Google Shape;172;p46"/>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3000" u="none" cap="small"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0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0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0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0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0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0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0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000" u="none" cap="none" strike="noStrike">
                <a:solidFill>
                  <a:schemeClr val="dk2"/>
                </a:solidFill>
                <a:latin typeface="Arial"/>
                <a:ea typeface="Arial"/>
                <a:cs typeface="Arial"/>
                <a:sym typeface="Arial"/>
              </a:defRPr>
            </a:lvl9pPr>
          </a:lstStyle>
          <a:p/>
        </p:txBody>
      </p:sp>
      <p:sp>
        <p:nvSpPr>
          <p:cNvPr id="173" name="Google Shape;173;p46"/>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Arial"/>
                <a:ea typeface="Arial"/>
                <a:cs typeface="Arial"/>
                <a:sym typeface="Arial"/>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Arial"/>
                <a:ea typeface="Arial"/>
                <a:cs typeface="Arial"/>
                <a:sym typeface="Arial"/>
              </a:defRPr>
            </a:lvl2pPr>
            <a:lvl3pPr indent="-320039" lvl="2" marL="1371600" marR="0" rtl="0" algn="l">
              <a:spcBef>
                <a:spcPts val="480"/>
              </a:spcBef>
              <a:spcAft>
                <a:spcPts val="0"/>
              </a:spcAft>
              <a:buClr>
                <a:srgbClr val="E0752F"/>
              </a:buClr>
              <a:buSzPts val="1440"/>
              <a:buFont typeface="Noto Sans Symbols"/>
              <a:buChar char="🞆"/>
              <a:defRPr b="0" i="0" sz="2400" u="none" cap="none" strike="noStrike">
                <a:solidFill>
                  <a:schemeClr val="dk1"/>
                </a:solidFill>
                <a:latin typeface="Arial"/>
                <a:ea typeface="Arial"/>
                <a:cs typeface="Arial"/>
                <a:sym typeface="Arial"/>
              </a:defRPr>
            </a:lvl3pPr>
            <a:lvl4pPr indent="-304800" lvl="3" marL="1828800" marR="0" rtl="0" algn="l">
              <a:spcBef>
                <a:spcPts val="400"/>
              </a:spcBef>
              <a:spcAft>
                <a:spcPts val="0"/>
              </a:spcAft>
              <a:buClr>
                <a:srgbClr val="FEC3AE"/>
              </a:buClr>
              <a:buSzPts val="1200"/>
              <a:buFont typeface="Noto Sans Symbols"/>
              <a:buChar char="🞆"/>
              <a:defRPr b="0" i="0" sz="2000" u="none" cap="none" strike="noStrike">
                <a:solidFill>
                  <a:schemeClr val="dk1"/>
                </a:solidFill>
                <a:latin typeface="Arial"/>
                <a:ea typeface="Arial"/>
                <a:cs typeface="Arial"/>
                <a:sym typeface="Arial"/>
              </a:defRPr>
            </a:lvl4pPr>
            <a:lvl5pPr indent="-297688" lvl="4" marL="2286000" marR="0" rtl="0" algn="l">
              <a:spcBef>
                <a:spcPts val="320"/>
              </a:spcBef>
              <a:spcAft>
                <a:spcPts val="0"/>
              </a:spcAft>
              <a:buClr>
                <a:srgbClr val="BDCAE9"/>
              </a:buClr>
              <a:buSzPts val="1088"/>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accent1"/>
              </a:buClr>
              <a:buSzPts val="1600"/>
              <a:buFont typeface="Arial"/>
              <a:buChar char="•"/>
              <a:defRPr b="0" i="0" sz="1600" u="none" cap="none" strike="noStrike">
                <a:solidFill>
                  <a:schemeClr val="dk2"/>
                </a:solidFill>
                <a:latin typeface="Arial"/>
                <a:ea typeface="Arial"/>
                <a:cs typeface="Arial"/>
                <a:sym typeface="Arial"/>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Arial"/>
                <a:ea typeface="Arial"/>
                <a:cs typeface="Arial"/>
                <a:sym typeface="Arial"/>
              </a:defRPr>
            </a:lvl7pPr>
            <a:lvl8pPr indent="-317500" lvl="7" marL="3657600" marR="0" rtl="0" algn="l">
              <a:spcBef>
                <a:spcPts val="280"/>
              </a:spcBef>
              <a:spcAft>
                <a:spcPts val="0"/>
              </a:spcAft>
              <a:buClr>
                <a:schemeClr val="accent2"/>
              </a:buClr>
              <a:buSzPts val="1400"/>
              <a:buFont typeface="Arial"/>
              <a:buChar char="•"/>
              <a:defRPr b="0" i="0" sz="1400" u="none" cap="small" strike="noStrike">
                <a:solidFill>
                  <a:schemeClr val="dk2"/>
                </a:solidFill>
                <a:latin typeface="Arial"/>
                <a:ea typeface="Arial"/>
                <a:cs typeface="Arial"/>
                <a:sym typeface="Arial"/>
              </a:defRPr>
            </a:lvl8pPr>
            <a:lvl9pPr indent="-317500" lvl="8" marL="4114800" marR="0" rtl="0" algn="l">
              <a:spcBef>
                <a:spcPts val="280"/>
              </a:spcBef>
              <a:spcAft>
                <a:spcPts val="0"/>
              </a:spcAft>
              <a:buClr>
                <a:srgbClr val="DE7530"/>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74" name="Google Shape;174;p46"/>
          <p:cNvSpPr txBox="1"/>
          <p:nvPr>
            <p:ph idx="10" type="dt"/>
          </p:nvPr>
        </p:nvSpPr>
        <p:spPr>
          <a:xfrm rot="5400000">
            <a:off x="7589043" y="1081881"/>
            <a:ext cx="2011362" cy="384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75" name="Google Shape;175;p46"/>
          <p:cNvSpPr txBox="1"/>
          <p:nvPr>
            <p:ph idx="12" type="sldNum"/>
          </p:nvPr>
        </p:nvSpPr>
        <p:spPr>
          <a:xfrm>
            <a:off x="8129587" y="5734050"/>
            <a:ext cx="609600" cy="5207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1pPr>
            <a:lvl2pPr indent="0" lvl="1"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2pPr>
            <a:lvl3pPr indent="0" lvl="2"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3pPr>
            <a:lvl4pPr indent="0" lvl="3"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4pPr>
            <a:lvl5pPr indent="0" lvl="4"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5pPr>
            <a:lvl6pPr indent="0" lvl="5"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6pPr>
            <a:lvl7pPr indent="0" lvl="6"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7pPr>
            <a:lvl8pPr indent="0" lvl="7"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8pPr>
            <a:lvl9pPr indent="0" lvl="8" marL="0" marR="0" rtl="0" algn="ctr">
              <a:lnSpc>
                <a:spcPct val="100000"/>
              </a:lnSpc>
              <a:spcBef>
                <a:spcPts val="0"/>
              </a:spcBef>
              <a:spcAft>
                <a:spcPts val="0"/>
              </a:spcAft>
              <a:buClr>
                <a:srgbClr val="FFFFFF"/>
              </a:buClr>
              <a:buSzPts val="1400"/>
              <a:buFont typeface="Arial"/>
              <a:buNone/>
              <a:defRPr b="1" i="0" sz="1400" u="none">
                <a:solidFill>
                  <a:srgbClr val="FFFFFF"/>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b="0">
              <a:solidFill>
                <a:srgbClr val="000000"/>
              </a:solidFill>
            </a:endParaRPr>
          </a:p>
        </p:txBody>
      </p:sp>
      <p:sp>
        <p:nvSpPr>
          <p:cNvPr id="176" name="Google Shape;176;p46"/>
          <p:cNvSpPr txBox="1"/>
          <p:nvPr>
            <p:ph idx="11" type="ftr"/>
          </p:nvPr>
        </p:nvSpPr>
        <p:spPr>
          <a:xfrm rot="5400000">
            <a:off x="6989762" y="3736975"/>
            <a:ext cx="3200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5"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
          <p:cNvSpPr txBox="1"/>
          <p:nvPr>
            <p:ph type="ctrTitle"/>
          </p:nvPr>
        </p:nvSpPr>
        <p:spPr>
          <a:xfrm>
            <a:off x="609600" y="609600"/>
            <a:ext cx="7772400" cy="1736725"/>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F0000"/>
              </a:buClr>
              <a:buSzPts val="6600"/>
              <a:buFont typeface="Arial"/>
              <a:buNone/>
            </a:pPr>
            <a:r>
              <a:rPr b="1" i="1" lang="en-US" sz="6600" u="none">
                <a:solidFill>
                  <a:srgbClr val="FF0000"/>
                </a:solidFill>
                <a:latin typeface="Arial"/>
                <a:ea typeface="Arial"/>
                <a:cs typeface="Arial"/>
                <a:sym typeface="Arial"/>
              </a:rPr>
              <a:t>NON AQUEOUS SOLVENTS</a:t>
            </a:r>
            <a:endParaRPr/>
          </a:p>
        </p:txBody>
      </p:sp>
      <p:sp>
        <p:nvSpPr>
          <p:cNvPr id="189" name="Google Shape;189;p1"/>
          <p:cNvSpPr txBox="1"/>
          <p:nvPr>
            <p:ph idx="1" type="subTitle"/>
          </p:nvPr>
        </p:nvSpPr>
        <p:spPr>
          <a:xfrm>
            <a:off x="1219200" y="2743200"/>
            <a:ext cx="6400800" cy="1752600"/>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SzPts val="1260"/>
              <a:buNone/>
            </a:pPr>
            <a:r>
              <a:t/>
            </a:r>
            <a:endParaRPr b="1" i="1" sz="1800" u="none">
              <a:solidFill>
                <a:srgbClr val="000000"/>
              </a:solidFill>
              <a:latin typeface="Arial"/>
              <a:ea typeface="Arial"/>
              <a:cs typeface="Arial"/>
              <a:sym typeface="Arial"/>
            </a:endParaRPr>
          </a:p>
          <a:p>
            <a:pPr indent="0" lvl="0" marL="0" rtl="0" algn="l">
              <a:spcBef>
                <a:spcPts val="600"/>
              </a:spcBef>
              <a:spcAft>
                <a:spcPts val="0"/>
              </a:spcAft>
              <a:buSzPts val="1260"/>
              <a:buNone/>
            </a:pPr>
            <a:r>
              <a:t/>
            </a:r>
            <a:endParaRPr b="1" i="1" sz="1800" u="none">
              <a:solidFill>
                <a:srgbClr val="000000"/>
              </a:solidFill>
              <a:latin typeface="Arial"/>
              <a:ea typeface="Arial"/>
              <a:cs typeface="Arial"/>
              <a:sym typeface="Arial"/>
            </a:endParaRPr>
          </a:p>
        </p:txBody>
      </p:sp>
      <p:sp>
        <p:nvSpPr>
          <p:cNvPr id="190" name="Google Shape;190;p1"/>
          <p:cNvSpPr txBox="1"/>
          <p:nvPr/>
        </p:nvSpPr>
        <p:spPr>
          <a:xfrm>
            <a:off x="3276600" y="3429000"/>
            <a:ext cx="5181600"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B050"/>
              </a:buClr>
              <a:buSzPts val="2000"/>
              <a:buFont typeface="Arial"/>
              <a:buNone/>
            </a:pPr>
            <a:r>
              <a:rPr b="1" i="0" lang="en-US" sz="2000" u="none">
                <a:solidFill>
                  <a:srgbClr val="00B050"/>
                </a:solidFill>
                <a:latin typeface="Arial"/>
                <a:ea typeface="Arial"/>
                <a:cs typeface="Arial"/>
                <a:sym typeface="Arial"/>
              </a:rPr>
              <a:t>Dr. PRINCY K.G.</a:t>
            </a:r>
            <a:endParaRPr/>
          </a:p>
          <a:p>
            <a:pPr indent="0" lvl="0" marL="0" marR="0" rtl="0" algn="l">
              <a:lnSpc>
                <a:spcPct val="100000"/>
              </a:lnSpc>
              <a:spcBef>
                <a:spcPts val="0"/>
              </a:spcBef>
              <a:spcAft>
                <a:spcPts val="0"/>
              </a:spcAft>
              <a:buClr>
                <a:srgbClr val="00B050"/>
              </a:buClr>
              <a:buSzPts val="2000"/>
              <a:buFont typeface="Arial"/>
              <a:buNone/>
            </a:pPr>
            <a:r>
              <a:rPr b="1" i="0" lang="en-US" sz="2000" u="none">
                <a:solidFill>
                  <a:srgbClr val="00B050"/>
                </a:solidFill>
                <a:latin typeface="Arial"/>
                <a:ea typeface="Arial"/>
                <a:cs typeface="Arial"/>
                <a:sym typeface="Arial"/>
              </a:rPr>
              <a:t>ASSOCIATE PROFESSOR</a:t>
            </a:r>
            <a:endParaRPr/>
          </a:p>
          <a:p>
            <a:pPr indent="0" lvl="0" marL="0" marR="0" rtl="0" algn="l">
              <a:lnSpc>
                <a:spcPct val="100000"/>
              </a:lnSpc>
              <a:spcBef>
                <a:spcPts val="0"/>
              </a:spcBef>
              <a:spcAft>
                <a:spcPts val="0"/>
              </a:spcAft>
              <a:buClr>
                <a:srgbClr val="00B050"/>
              </a:buClr>
              <a:buSzPts val="2000"/>
              <a:buFont typeface="Arial"/>
              <a:buNone/>
            </a:pPr>
            <a:r>
              <a:rPr b="1" i="0" lang="en-US" sz="2000" u="none">
                <a:solidFill>
                  <a:srgbClr val="00B050"/>
                </a:solidFill>
                <a:latin typeface="Arial"/>
                <a:ea typeface="Arial"/>
                <a:cs typeface="Arial"/>
                <a:sym typeface="Arial"/>
              </a:rPr>
              <a:t>DEPARTMENT OF CHEMISTRY</a:t>
            </a:r>
            <a:endParaRPr/>
          </a:p>
          <a:p>
            <a:pPr indent="0" lvl="0" marL="0" marR="0" rtl="0" algn="l">
              <a:lnSpc>
                <a:spcPct val="100000"/>
              </a:lnSpc>
              <a:spcBef>
                <a:spcPts val="0"/>
              </a:spcBef>
              <a:spcAft>
                <a:spcPts val="0"/>
              </a:spcAft>
              <a:buClr>
                <a:srgbClr val="00B050"/>
              </a:buClr>
              <a:buSzPts val="2000"/>
              <a:buFont typeface="Arial"/>
              <a:buNone/>
            </a:pPr>
            <a:r>
              <a:rPr b="1" i="0" lang="en-US" sz="2000" u="none">
                <a:solidFill>
                  <a:srgbClr val="00B050"/>
                </a:solidFill>
                <a:latin typeface="Arial"/>
                <a:ea typeface="Arial"/>
                <a:cs typeface="Arial"/>
                <a:sym typeface="Arial"/>
              </a:rPr>
              <a:t>CARMEL COLLEGE, MALA</a:t>
            </a:r>
            <a:endParaRP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0"/>
          <p:cNvSpPr txBox="1"/>
          <p:nvPr/>
        </p:nvSpPr>
        <p:spPr>
          <a:xfrm>
            <a:off x="381000" y="242887"/>
            <a:ext cx="8305800" cy="79105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r>
              <a:rPr b="1" i="1" lang="en-US" sz="3600" u="sng">
                <a:solidFill>
                  <a:srgbClr val="FF0000"/>
                </a:solidFill>
                <a:latin typeface="Arial"/>
                <a:ea typeface="Arial"/>
                <a:cs typeface="Arial"/>
                <a:sym typeface="Arial"/>
              </a:rPr>
              <a:t>LIQUID  AMMONIA as an non-aqueous </a:t>
            </a:r>
            <a:r>
              <a:rPr b="1" i="1" lang="en-US" sz="4000" u="sng">
                <a:solidFill>
                  <a:srgbClr val="FF0000"/>
                </a:solidFill>
                <a:latin typeface="Arial"/>
                <a:ea typeface="Arial"/>
                <a:cs typeface="Arial"/>
                <a:sym typeface="Arial"/>
              </a:rPr>
              <a:t>solvent:- </a:t>
            </a:r>
            <a:endParaRPr/>
          </a:p>
          <a:p>
            <a:pPr indent="0" lvl="0" marL="0" marR="0" rtl="0" algn="l">
              <a:lnSpc>
                <a:spcPct val="100000"/>
              </a:lnSpc>
              <a:spcBef>
                <a:spcPts val="0"/>
              </a:spcBef>
              <a:spcAft>
                <a:spcPts val="0"/>
              </a:spcAft>
              <a:buClr>
                <a:schemeClr val="dk1"/>
              </a:buClr>
              <a:buSzPts val="3600"/>
              <a:buFont typeface="Arial"/>
              <a:buNone/>
            </a:pPr>
            <a:r>
              <a:t/>
            </a:r>
            <a:endParaRPr b="0" i="0" sz="36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Freezing Point:-            -77.7 Ċ</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Boiling Point:-               -33.38 Ċ</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Dielectric Constant:-   22.0 at -33.5 Ċ</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Liquid Range:-                -77 to -33 Ċ</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Heat of Fusion:-              0.018 kj Mol¯¹</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Heat of Vaporisation:- 23.6 kj Mol¯¹</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Self Ionisable in Nature</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Acts as an associated Solvent </a:t>
            </a:r>
            <a:endParaRPr/>
          </a:p>
          <a:p>
            <a:pPr indent="0" lvl="0" marL="0" marR="0" rtl="0" algn="l">
              <a:lnSpc>
                <a:spcPct val="100000"/>
              </a:lnSpc>
              <a:spcBef>
                <a:spcPts val="0"/>
              </a:spcBef>
              <a:spcAft>
                <a:spcPts val="0"/>
              </a:spcAft>
              <a:buClr>
                <a:schemeClr val="dk1"/>
              </a:buClr>
              <a:buSzPts val="3600"/>
              <a:buFont typeface="Arial"/>
              <a:buNone/>
            </a:pPr>
            <a:r>
              <a:t/>
            </a:r>
            <a:endParaRPr b="0" i="0" sz="36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600"/>
              <a:buFont typeface="Arial"/>
              <a:buNone/>
            </a:pPr>
            <a:r>
              <a:t/>
            </a:r>
            <a:endParaRPr b="0" i="0" sz="36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600" u="none">
              <a:solidFill>
                <a:schemeClr val="dk1"/>
              </a:solidFill>
              <a:latin typeface="Arial"/>
              <a:ea typeface="Arial"/>
              <a:cs typeface="Arial"/>
              <a:sym typeface="Arial"/>
            </a:endParaRPr>
          </a:p>
        </p:txBody>
      </p:sp>
      <p:sp>
        <p:nvSpPr>
          <p:cNvPr id="248" name="Google Shape;248;p10"/>
          <p:cNvSpPr txBox="1"/>
          <p:nvPr/>
        </p:nvSpPr>
        <p:spPr>
          <a:xfrm>
            <a:off x="1600200" y="0"/>
            <a:ext cx="5715000" cy="21240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3600"/>
              <a:buFont typeface="Arial"/>
              <a:buNone/>
            </a:pPr>
            <a:r>
              <a:rPr b="1" i="1" lang="en-US" sz="3600" u="sng">
                <a:solidFill>
                  <a:srgbClr val="002060"/>
                </a:solidFill>
                <a:latin typeface="Arial"/>
                <a:ea typeface="Arial"/>
                <a:cs typeface="Arial"/>
                <a:sym typeface="Arial"/>
              </a:rPr>
              <a:t>PHYSICAL  PROPERTIES:-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11"/>
          <p:cNvSpPr txBox="1"/>
          <p:nvPr/>
        </p:nvSpPr>
        <p:spPr>
          <a:xfrm>
            <a:off x="381000" y="533400"/>
            <a:ext cx="8763000" cy="5140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00000"/>
              </a:buClr>
              <a:buSzPts val="3600"/>
              <a:buFont typeface="Arial"/>
              <a:buNone/>
            </a:pPr>
            <a:r>
              <a:rPr b="1" i="1" lang="en-US" sz="3600" u="sng">
                <a:solidFill>
                  <a:srgbClr val="C00000"/>
                </a:solidFill>
                <a:latin typeface="Arial"/>
                <a:ea typeface="Arial"/>
                <a:cs typeface="Arial"/>
                <a:sym typeface="Arial"/>
              </a:rPr>
              <a:t>WHY AMMONIA ACTS AS A BETTER SOLVENT</a:t>
            </a:r>
            <a:endParaRPr/>
          </a:p>
          <a:p>
            <a:pPr indent="0" lvl="0" marL="0" marR="0" rtl="0" algn="l">
              <a:lnSpc>
                <a:spcPct val="100000"/>
              </a:lnSpc>
              <a:spcBef>
                <a:spcPts val="0"/>
              </a:spcBef>
              <a:spcAft>
                <a:spcPts val="0"/>
              </a:spcAft>
              <a:buClr>
                <a:srgbClr val="C00000"/>
              </a:buClr>
              <a:buSzPts val="3600"/>
              <a:buFont typeface="Arial"/>
              <a:buNone/>
            </a:pPr>
            <a:r>
              <a:rPr b="1" i="1" lang="en-US" sz="3600" u="sng">
                <a:solidFill>
                  <a:srgbClr val="C00000"/>
                </a:solidFill>
                <a:latin typeface="Arial"/>
                <a:ea typeface="Arial"/>
                <a:cs typeface="Arial"/>
                <a:sym typeface="Arial"/>
              </a:rPr>
              <a:t>THAN WATER:-</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Poor conductor of electricity</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Specific heat of ammonia is greater than water</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Less viscous than water</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High critical temperature and pressure</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Less associated than water(due to lesser </a:t>
            </a:r>
            <a:endParaRPr/>
          </a:p>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hydrogen bonding)</a:t>
            </a:r>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Due to formation of strong reducing Metal –ammonia solutions with alkali Metals.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2"/>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0000"/>
              </a:buClr>
              <a:buSzPts val="3000"/>
              <a:buFont typeface="Arial"/>
              <a:buNone/>
            </a:pPr>
            <a:r>
              <a:rPr b="0" i="0" lang="en-US" sz="3000" u="none">
                <a:solidFill>
                  <a:srgbClr val="000000"/>
                </a:solidFill>
                <a:latin typeface="Arial"/>
                <a:ea typeface="Arial"/>
                <a:cs typeface="Arial"/>
                <a:sym typeface="Arial"/>
              </a:rPr>
              <a:t>CHEMICAL REACTION</a:t>
            </a:r>
            <a:endParaRPr/>
          </a:p>
        </p:txBody>
      </p:sp>
      <p:sp>
        <p:nvSpPr>
          <p:cNvPr id="259" name="Google Shape;259;p12"/>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Acid base reaction.</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Precipitation reaction.</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Redox reaction.</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Solvation reaction.</a:t>
            </a:r>
            <a:endParaRPr/>
          </a:p>
        </p:txBody>
      </p:sp>
      <p:pic>
        <p:nvPicPr>
          <p:cNvPr descr="973872" id="260" name="Google Shape;260;p12"/>
          <p:cNvPicPr preferRelativeResize="0"/>
          <p:nvPr/>
        </p:nvPicPr>
        <p:blipFill rotWithShape="1">
          <a:blip r:embed="rId3">
            <a:alphaModFix/>
          </a:blip>
          <a:srcRect b="0" l="0" r="0" t="0"/>
          <a:stretch/>
        </p:blipFill>
        <p:spPr>
          <a:xfrm>
            <a:off x="4876800" y="1752600"/>
            <a:ext cx="4267200" cy="51054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3"/>
          <p:cNvSpPr txBox="1"/>
          <p:nvPr>
            <p:ph type="ctrTitle"/>
          </p:nvPr>
        </p:nvSpPr>
        <p:spPr>
          <a:xfrm>
            <a:off x="457200" y="228600"/>
            <a:ext cx="7772400" cy="9906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FF0000"/>
              </a:buClr>
              <a:buSzPts val="2900"/>
              <a:buFont typeface="Arial"/>
              <a:buNone/>
            </a:pPr>
            <a:r>
              <a:rPr b="1" i="1" lang="en-US" sz="2900" u="sng">
                <a:solidFill>
                  <a:srgbClr val="FF0000"/>
                </a:solidFill>
                <a:latin typeface="Arial"/>
                <a:ea typeface="Arial"/>
                <a:cs typeface="Arial"/>
                <a:sym typeface="Arial"/>
              </a:rPr>
              <a:t>TYPE OF REACTIONS IN NON AQUEOUS SOLVENTS:-</a:t>
            </a:r>
            <a:endParaRPr/>
          </a:p>
        </p:txBody>
      </p:sp>
      <p:sp>
        <p:nvSpPr>
          <p:cNvPr id="266" name="Google Shape;266;p13"/>
          <p:cNvSpPr txBox="1"/>
          <p:nvPr>
            <p:ph idx="1" type="subTitle"/>
          </p:nvPr>
        </p:nvSpPr>
        <p:spPr>
          <a:xfrm>
            <a:off x="1676400" y="1447800"/>
            <a:ext cx="7315200" cy="5257800"/>
          </a:xfrm>
          <a:prstGeom prst="rect">
            <a:avLst/>
          </a:prstGeom>
          <a:noFill/>
          <a:ln>
            <a:noFill/>
          </a:ln>
        </p:spPr>
        <p:txBody>
          <a:bodyPr anchorCtr="0" anchor="t" bIns="45700" lIns="91425" spcFirstLastPara="1" rIns="91425" wrap="square" tIns="45700">
            <a:normAutofit/>
          </a:bodyPr>
          <a:lstStyle/>
          <a:p>
            <a:pPr indent="-514350" lvl="0" marL="514350" rtl="0" algn="l">
              <a:lnSpc>
                <a:spcPct val="100000"/>
              </a:lnSpc>
              <a:spcBef>
                <a:spcPts val="0"/>
              </a:spcBef>
              <a:spcAft>
                <a:spcPts val="0"/>
              </a:spcAft>
              <a:buSzPts val="1680"/>
              <a:buNone/>
            </a:pPr>
            <a:r>
              <a:rPr b="1" i="1" lang="en-US" sz="2400" u="sng">
                <a:solidFill>
                  <a:srgbClr val="2C3036"/>
                </a:solidFill>
                <a:latin typeface="Arial"/>
                <a:ea typeface="Arial"/>
                <a:cs typeface="Arial"/>
                <a:sym typeface="Arial"/>
              </a:rPr>
              <a:t>1) METATHETICAL OR PRECIPITATION REACTIONS:-</a:t>
            </a:r>
            <a:endParaRPr/>
          </a:p>
          <a:p>
            <a:pPr indent="-514350" lvl="0" marL="514350" rtl="0" algn="l">
              <a:lnSpc>
                <a:spcPct val="100000"/>
              </a:lnSpc>
              <a:spcBef>
                <a:spcPts val="600"/>
              </a:spcBef>
              <a:spcAft>
                <a:spcPts val="0"/>
              </a:spcAft>
              <a:buSzPts val="1680"/>
              <a:buNone/>
            </a:pPr>
            <a:r>
              <a:rPr b="1" i="0" lang="en-US" sz="2400" u="none">
                <a:solidFill>
                  <a:schemeClr val="dk1"/>
                </a:solidFill>
                <a:latin typeface="Arial"/>
                <a:ea typeface="Arial"/>
                <a:cs typeface="Arial"/>
                <a:sym typeface="Arial"/>
              </a:rPr>
              <a:t>     </a:t>
            </a:r>
            <a:endParaRPr/>
          </a:p>
          <a:p>
            <a:pPr indent="-514350" lvl="0" marL="514350" rtl="0" algn="just">
              <a:lnSpc>
                <a:spcPct val="100000"/>
              </a:lnSpc>
              <a:spcBef>
                <a:spcPts val="600"/>
              </a:spcBef>
              <a:spcAft>
                <a:spcPts val="0"/>
              </a:spcAft>
              <a:buSzPts val="1680"/>
              <a:buNone/>
            </a:pPr>
            <a:r>
              <a:rPr b="1" i="0" lang="en-US" sz="2400" u="none">
                <a:solidFill>
                  <a:schemeClr val="dk1"/>
                </a:solidFill>
                <a:latin typeface="Arial"/>
                <a:ea typeface="Arial"/>
                <a:cs typeface="Arial"/>
                <a:sym typeface="Arial"/>
              </a:rPr>
              <a:t>   The reactions in which precipitation occurs on mixing two solutions  are called metathetical or precipitation reactions. For example, in H₂O ,silver nitrate and barium chloride react to give a precipitate of silver chloride leaving barium nitrate in the solution</a:t>
            </a:r>
            <a:r>
              <a:rPr b="1" i="0" lang="en-US" sz="2400" u="none">
                <a:solidFill>
                  <a:schemeClr val="dk2"/>
                </a:solidFill>
                <a:latin typeface="Arial"/>
                <a:ea typeface="Arial"/>
                <a:cs typeface="Arial"/>
                <a:sym typeface="Arial"/>
              </a:rPr>
              <a:t>.</a:t>
            </a:r>
            <a:endParaRPr/>
          </a:p>
          <a:p>
            <a:pPr indent="-514350" lvl="0" marL="514350" rtl="0" algn="l">
              <a:lnSpc>
                <a:spcPct val="100000"/>
              </a:lnSpc>
              <a:spcBef>
                <a:spcPts val="600"/>
              </a:spcBef>
              <a:spcAft>
                <a:spcPts val="0"/>
              </a:spcAft>
              <a:buSzPts val="1960"/>
              <a:buNone/>
            </a:pPr>
            <a:r>
              <a:rPr b="1" i="0" lang="en-US" sz="2800" u="none">
                <a:solidFill>
                  <a:srgbClr val="002060"/>
                </a:solidFill>
                <a:latin typeface="Arial"/>
                <a:ea typeface="Arial"/>
                <a:cs typeface="Arial"/>
                <a:sym typeface="Arial"/>
              </a:rPr>
              <a:t>   2AgNO₃ + BaCl₂ → 2AgCl ↓ + Ba(NO₃)₂</a:t>
            </a:r>
            <a:endParaRPr/>
          </a:p>
          <a:p>
            <a:pPr indent="-389890" lvl="0" marL="514350" rtl="0" algn="l">
              <a:lnSpc>
                <a:spcPct val="100000"/>
              </a:lnSpc>
              <a:spcBef>
                <a:spcPts val="600"/>
              </a:spcBef>
              <a:spcAft>
                <a:spcPts val="0"/>
              </a:spcAft>
              <a:buClr>
                <a:schemeClr val="accent1"/>
              </a:buClr>
              <a:buSzPts val="1960"/>
              <a:buFont typeface="Arial"/>
              <a:buNone/>
            </a:pPr>
            <a:r>
              <a:t/>
            </a:r>
            <a:endParaRPr b="1" i="0" sz="2800" u="none">
              <a:solidFill>
                <a:schemeClr val="dk2"/>
              </a:solidFill>
              <a:latin typeface="Arial"/>
              <a:ea typeface="Arial"/>
              <a:cs typeface="Arial"/>
              <a:sym typeface="Arial"/>
            </a:endParaRPr>
          </a:p>
          <a:p>
            <a:pPr indent="0" lvl="0" marL="0" rtl="0" algn="l">
              <a:spcBef>
                <a:spcPts val="600"/>
              </a:spcBef>
              <a:spcAft>
                <a:spcPts val="0"/>
              </a:spcAft>
              <a:buSzPts val="1960"/>
              <a:buNone/>
            </a:pPr>
            <a:r>
              <a:t/>
            </a:r>
            <a:endParaRPr b="1" i="0" sz="2800" u="none">
              <a:solidFill>
                <a:schemeClr val="dk2"/>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14"/>
          <p:cNvSpPr txBox="1"/>
          <p:nvPr>
            <p:ph type="title"/>
          </p:nvPr>
        </p:nvSpPr>
        <p:spPr>
          <a:xfrm>
            <a:off x="914400" y="0"/>
            <a:ext cx="8229600" cy="8382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600"/>
              <a:buFont typeface="Arial"/>
              <a:buNone/>
            </a:pPr>
            <a:r>
              <a:rPr b="1" i="1" lang="en-US" sz="3600" u="sng">
                <a:solidFill>
                  <a:srgbClr val="002060"/>
                </a:solidFill>
                <a:latin typeface="Arial"/>
                <a:ea typeface="Arial"/>
                <a:cs typeface="Arial"/>
                <a:sym typeface="Arial"/>
              </a:rPr>
              <a:t>2) SALT FORMATION :-</a:t>
            </a:r>
            <a:endParaRPr/>
          </a:p>
        </p:txBody>
      </p:sp>
      <p:sp>
        <p:nvSpPr>
          <p:cNvPr id="272" name="Google Shape;272;p14"/>
          <p:cNvSpPr txBox="1"/>
          <p:nvPr>
            <p:ph idx="1" type="body"/>
          </p:nvPr>
        </p:nvSpPr>
        <p:spPr>
          <a:xfrm>
            <a:off x="457200" y="1219200"/>
            <a:ext cx="8229600" cy="4906962"/>
          </a:xfrm>
          <a:prstGeom prst="rect">
            <a:avLst/>
          </a:prstGeom>
          <a:noFill/>
          <a:ln>
            <a:noFill/>
          </a:ln>
        </p:spPr>
        <p:txBody>
          <a:bodyPr anchorCtr="0" anchor="t" bIns="45700" lIns="91425" spcFirstLastPara="1" rIns="91425" wrap="square" tIns="45700">
            <a:normAutofit/>
          </a:bodyPr>
          <a:lstStyle/>
          <a:p>
            <a:pPr indent="-273050" lvl="0" marL="273050" marR="0" rtl="0" algn="just">
              <a:lnSpc>
                <a:spcPct val="80000"/>
              </a:lnSpc>
              <a:spcBef>
                <a:spcPts val="0"/>
              </a:spcBef>
              <a:spcAft>
                <a:spcPts val="0"/>
              </a:spcAft>
              <a:buClr>
                <a:schemeClr val="accent1"/>
              </a:buClr>
              <a:buSzPts val="1820"/>
              <a:buFont typeface="Arial"/>
              <a:buChar char="•"/>
            </a:pPr>
            <a:r>
              <a:rPr b="0" i="0" lang="en-US" sz="2600" u="none">
                <a:solidFill>
                  <a:schemeClr val="dk1"/>
                </a:solidFill>
                <a:latin typeface="Arial"/>
                <a:ea typeface="Arial"/>
                <a:cs typeface="Arial"/>
                <a:sym typeface="Arial"/>
              </a:rPr>
              <a:t>The reactions between appropriate acidic and basic substances to form salts are called salt formation reactions. For eg, sodium Ureide can not be prepared by the action of urea on sodium hydroxide in water(because strong base  can not take proton from urea molecule).</a:t>
            </a:r>
            <a:endParaRPr/>
          </a:p>
          <a:p>
            <a:pPr indent="-273050" lvl="0" marL="273050" marR="0" rtl="0" algn="l">
              <a:lnSpc>
                <a:spcPct val="80000"/>
              </a:lnSpc>
              <a:spcBef>
                <a:spcPts val="600"/>
              </a:spcBef>
              <a:spcAft>
                <a:spcPts val="0"/>
              </a:spcAft>
              <a:buClr>
                <a:schemeClr val="accent1"/>
              </a:buClr>
              <a:buSzPts val="1820"/>
              <a:buFont typeface="Noto Sans Symbols"/>
              <a:buNone/>
            </a:pPr>
            <a:r>
              <a:rPr b="0" i="0" lang="en-US" sz="2600" u="none">
                <a:solidFill>
                  <a:schemeClr val="dk1"/>
                </a:solidFill>
                <a:latin typeface="Arial"/>
                <a:ea typeface="Arial"/>
                <a:cs typeface="Arial"/>
                <a:sym typeface="Arial"/>
              </a:rPr>
              <a:t>     Na⁺(NHCONH₂)⁻ + H₂O → Na⁺ OH⁻ + NH₂CONH₂</a:t>
            </a:r>
            <a:endParaRPr/>
          </a:p>
          <a:p>
            <a:pPr indent="-273050" lvl="0" marL="273050" marR="0" rtl="0" algn="l">
              <a:lnSpc>
                <a:spcPct val="80000"/>
              </a:lnSpc>
              <a:spcBef>
                <a:spcPts val="600"/>
              </a:spcBef>
              <a:spcAft>
                <a:spcPts val="0"/>
              </a:spcAft>
              <a:buClr>
                <a:schemeClr val="accent1"/>
              </a:buClr>
              <a:buSzPts val="1820"/>
              <a:buFont typeface="Noto Sans Symbols"/>
              <a:buNone/>
            </a:pPr>
            <a:r>
              <a:rPr b="0" i="0" lang="en-US" sz="2600" u="none">
                <a:solidFill>
                  <a:schemeClr val="dk1"/>
                </a:solidFill>
                <a:latin typeface="Arial"/>
                <a:ea typeface="Arial"/>
                <a:cs typeface="Arial"/>
                <a:sym typeface="Arial"/>
              </a:rPr>
              <a:t>      (</a:t>
            </a:r>
            <a:r>
              <a:rPr b="0" i="0" lang="en-US" sz="1700" u="none">
                <a:solidFill>
                  <a:schemeClr val="dk1"/>
                </a:solidFill>
                <a:latin typeface="Arial"/>
                <a:ea typeface="Arial"/>
                <a:cs typeface="Arial"/>
                <a:sym typeface="Arial"/>
              </a:rPr>
              <a:t>SODIUM UREIDE)                                                                           (UREA)</a:t>
            </a:r>
            <a:endParaRPr/>
          </a:p>
          <a:p>
            <a:pPr indent="-273050" lvl="0" marL="273050" marR="0" rtl="0" algn="l">
              <a:lnSpc>
                <a:spcPct val="80000"/>
              </a:lnSpc>
              <a:spcBef>
                <a:spcPts val="600"/>
              </a:spcBef>
              <a:spcAft>
                <a:spcPts val="0"/>
              </a:spcAft>
              <a:buClr>
                <a:schemeClr val="accent1"/>
              </a:buClr>
              <a:buSzPts val="1190"/>
              <a:buFont typeface="Noto Sans Symbols"/>
              <a:buNone/>
            </a:pPr>
            <a:r>
              <a:rPr b="0" i="0" lang="en-US" sz="1700" u="none">
                <a:solidFill>
                  <a:schemeClr val="dk1"/>
                </a:solidFill>
                <a:latin typeface="Arial"/>
                <a:ea typeface="Arial"/>
                <a:cs typeface="Arial"/>
                <a:sym typeface="Arial"/>
              </a:rPr>
              <a:t>       </a:t>
            </a:r>
            <a:r>
              <a:rPr b="0" i="0" lang="en-US" sz="2600" u="none">
                <a:solidFill>
                  <a:schemeClr val="dk1"/>
                </a:solidFill>
                <a:latin typeface="Arial"/>
                <a:ea typeface="Arial"/>
                <a:cs typeface="Arial"/>
                <a:sym typeface="Arial"/>
              </a:rPr>
              <a:t>However,this can be easily formed in Liq.NH₃ by reaction of urea with sodamide.</a:t>
            </a:r>
            <a:endParaRPr/>
          </a:p>
          <a:p>
            <a:pPr indent="-273050" lvl="0" marL="273050" marR="0" rtl="0" algn="l">
              <a:lnSpc>
                <a:spcPct val="80000"/>
              </a:lnSpc>
              <a:spcBef>
                <a:spcPts val="600"/>
              </a:spcBef>
              <a:spcAft>
                <a:spcPts val="0"/>
              </a:spcAft>
              <a:buClr>
                <a:schemeClr val="accent1"/>
              </a:buClr>
              <a:buSzPts val="1820"/>
              <a:buFont typeface="Noto Sans Symbols"/>
              <a:buNone/>
            </a:pPr>
            <a:r>
              <a:rPr b="0" i="0" lang="en-US" sz="2600" u="none">
                <a:solidFill>
                  <a:schemeClr val="dk1"/>
                </a:solidFill>
                <a:latin typeface="Arial"/>
                <a:ea typeface="Arial"/>
                <a:cs typeface="Arial"/>
                <a:sym typeface="Arial"/>
              </a:rPr>
              <a:t>      NH₂CONH₂  + Na⁺NH₂⁻→ Na⁺(NHCONH₂ )⁻ +NH₃ </a:t>
            </a:r>
            <a:endParaRPr/>
          </a:p>
          <a:p>
            <a:pPr indent="-273050" lvl="0" marL="273050" marR="0" rtl="0" algn="l">
              <a:lnSpc>
                <a:spcPct val="80000"/>
              </a:lnSpc>
              <a:spcBef>
                <a:spcPts val="600"/>
              </a:spcBef>
              <a:spcAft>
                <a:spcPts val="0"/>
              </a:spcAft>
              <a:buClr>
                <a:schemeClr val="accent1"/>
              </a:buClr>
              <a:buSzPts val="1820"/>
              <a:buFont typeface="Noto Sans Symbols"/>
              <a:buNone/>
            </a:pPr>
            <a:r>
              <a:rPr b="0" i="0" lang="en-US" sz="2600" u="none">
                <a:solidFill>
                  <a:schemeClr val="dk1"/>
                </a:solidFill>
                <a:latin typeface="Arial"/>
                <a:ea typeface="Arial"/>
                <a:cs typeface="Arial"/>
                <a:sym typeface="Arial"/>
              </a:rPr>
              <a:t>        </a:t>
            </a:r>
            <a:r>
              <a:rPr b="0" i="0" lang="en-US" sz="1900" u="none">
                <a:solidFill>
                  <a:schemeClr val="dk1"/>
                </a:solidFill>
                <a:latin typeface="Arial"/>
                <a:ea typeface="Arial"/>
                <a:cs typeface="Arial"/>
                <a:sym typeface="Arial"/>
              </a:rPr>
              <a:t>(UREA)</a:t>
            </a:r>
            <a:r>
              <a:rPr b="0" i="0" lang="en-US" sz="2600" u="none">
                <a:solidFill>
                  <a:schemeClr val="dk1"/>
                </a:solidFill>
                <a:latin typeface="Arial"/>
                <a:ea typeface="Arial"/>
                <a:cs typeface="Arial"/>
                <a:sym typeface="Arial"/>
              </a:rPr>
              <a:t>            </a:t>
            </a:r>
            <a:r>
              <a:rPr b="0" i="0" lang="en-US" sz="1900" u="none">
                <a:solidFill>
                  <a:schemeClr val="dk1"/>
                </a:solidFill>
                <a:latin typeface="Arial"/>
                <a:ea typeface="Arial"/>
                <a:cs typeface="Arial"/>
                <a:sym typeface="Arial"/>
              </a:rPr>
              <a:t>(SODAMIDE)          (SODIUM UREIDE)</a:t>
            </a:r>
            <a:endParaRPr b="0" i="0" sz="2600" u="none">
              <a:solidFill>
                <a:schemeClr val="dk1"/>
              </a:solidFill>
              <a:latin typeface="Arial"/>
              <a:ea typeface="Arial"/>
              <a:cs typeface="Arial"/>
              <a:sym typeface="Arial"/>
            </a:endParaRPr>
          </a:p>
          <a:p>
            <a:pPr indent="-157480" lvl="0" marL="273050" marR="0" rtl="0" algn="l">
              <a:spcBef>
                <a:spcPts val="600"/>
              </a:spcBef>
              <a:spcAft>
                <a:spcPts val="0"/>
              </a:spcAft>
              <a:buClr>
                <a:schemeClr val="accent1"/>
              </a:buClr>
              <a:buSzPts val="1820"/>
              <a:buFont typeface="Noto Sans Symbols"/>
              <a:buNone/>
            </a:pPr>
            <a:r>
              <a:t/>
            </a:r>
            <a:endParaRPr b="0" i="0" sz="2600" u="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5"/>
          <p:cNvSpPr txBox="1"/>
          <p:nvPr>
            <p:ph type="title"/>
          </p:nvPr>
        </p:nvSpPr>
        <p:spPr>
          <a:xfrm>
            <a:off x="457200" y="274637"/>
            <a:ext cx="8229600" cy="4873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3)ACID BASE REACTIONS :-</a:t>
            </a:r>
            <a:endParaRPr/>
          </a:p>
        </p:txBody>
      </p:sp>
      <p:sp>
        <p:nvSpPr>
          <p:cNvPr id="278" name="Google Shape;278;p15"/>
          <p:cNvSpPr txBox="1"/>
          <p:nvPr>
            <p:ph idx="1" type="body"/>
          </p:nvPr>
        </p:nvSpPr>
        <p:spPr>
          <a:xfrm>
            <a:off x="457200" y="685800"/>
            <a:ext cx="8229600" cy="7162800"/>
          </a:xfrm>
          <a:prstGeom prst="rect">
            <a:avLst/>
          </a:prstGeom>
          <a:noFill/>
          <a:ln>
            <a:noFill/>
          </a:ln>
        </p:spPr>
        <p:txBody>
          <a:bodyPr anchorCtr="0" anchor="t" bIns="45700" lIns="91425" spcFirstLastPara="1" rIns="91425" wrap="square" tIns="45700">
            <a:noAutofit/>
          </a:bodyPr>
          <a:lstStyle/>
          <a:p>
            <a:pPr indent="-184150" lvl="0" marL="273050" marR="0" rtl="0" algn="l">
              <a:lnSpc>
                <a:spcPct val="100000"/>
              </a:lnSpc>
              <a:spcBef>
                <a:spcPts val="0"/>
              </a:spcBef>
              <a:spcAft>
                <a:spcPts val="0"/>
              </a:spcAft>
              <a:buClr>
                <a:schemeClr val="accent1"/>
              </a:buClr>
              <a:buSzPts val="1400"/>
              <a:buFont typeface="Noto Sans Symbols"/>
              <a:buNone/>
            </a:pPr>
            <a:r>
              <a:t/>
            </a:r>
            <a:endParaRPr b="0" i="0" sz="20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400"/>
              <a:buFont typeface="Noto Sans Symbols"/>
              <a:buChar char="🞆"/>
            </a:pPr>
            <a:r>
              <a:rPr b="0" i="0" lang="en-US" sz="2000" u="none">
                <a:solidFill>
                  <a:schemeClr val="dk1"/>
                </a:solidFill>
                <a:latin typeface="Arial"/>
                <a:ea typeface="Arial"/>
                <a:cs typeface="Arial"/>
                <a:sym typeface="Arial"/>
              </a:rPr>
              <a:t>Acid base reaction can be explained on the basis of solvent system concept</a:t>
            </a:r>
            <a:endParaRPr/>
          </a:p>
          <a:p>
            <a:pPr indent="-273050" lvl="0" marL="273050" marR="0" rtl="0" algn="l">
              <a:lnSpc>
                <a:spcPct val="100000"/>
              </a:lnSpc>
              <a:spcBef>
                <a:spcPts val="600"/>
              </a:spcBef>
              <a:spcAft>
                <a:spcPts val="0"/>
              </a:spcAft>
              <a:buClr>
                <a:schemeClr val="accent1"/>
              </a:buClr>
              <a:buSzPts val="1400"/>
              <a:buFont typeface="Noto Sans Symbols"/>
              <a:buChar char="🞆"/>
            </a:pPr>
            <a:r>
              <a:rPr b="0" i="0" lang="en-US" sz="2000" u="none">
                <a:solidFill>
                  <a:schemeClr val="dk1"/>
                </a:solidFill>
                <a:latin typeface="Arial"/>
                <a:ea typeface="Arial"/>
                <a:cs typeface="Arial"/>
                <a:sym typeface="Arial"/>
              </a:rPr>
              <a:t>An acid is a substance that by direct dissociation or reaction with the solvent gives the cation chacteristic of the solvent.Similarly,</a:t>
            </a:r>
            <a:endParaRPr/>
          </a:p>
          <a:p>
            <a:pPr indent="-273050" lvl="0" marL="273050" marR="0" rtl="0" algn="l">
              <a:lnSpc>
                <a:spcPct val="100000"/>
              </a:lnSpc>
              <a:spcBef>
                <a:spcPts val="600"/>
              </a:spcBef>
              <a:spcAft>
                <a:spcPts val="0"/>
              </a:spcAft>
              <a:buClr>
                <a:schemeClr val="accent1"/>
              </a:buClr>
              <a:buSzPts val="1400"/>
              <a:buFont typeface="Noto Sans Symbols"/>
              <a:buChar char="🞆"/>
            </a:pPr>
            <a:r>
              <a:rPr b="0" i="0" lang="en-US" sz="2000" u="none">
                <a:solidFill>
                  <a:schemeClr val="dk1"/>
                </a:solidFill>
                <a:latin typeface="Arial"/>
                <a:ea typeface="Arial"/>
                <a:cs typeface="Arial"/>
                <a:sym typeface="Arial"/>
              </a:rPr>
              <a:t>A base is a substance that gives the anion characteristic of the solvent.</a:t>
            </a:r>
            <a:endParaRPr/>
          </a:p>
          <a:p>
            <a:pPr indent="-273050" lvl="0" marL="273050" marR="0" rtl="0" algn="l">
              <a:lnSpc>
                <a:spcPct val="100000"/>
              </a:lnSpc>
              <a:spcBef>
                <a:spcPts val="600"/>
              </a:spcBef>
              <a:spcAft>
                <a:spcPts val="0"/>
              </a:spcAft>
              <a:buClr>
                <a:schemeClr val="accent1"/>
              </a:buClr>
              <a:buSzPts val="1400"/>
              <a:buFont typeface="Noto Sans Symbols"/>
              <a:buChar char="🞆"/>
            </a:pPr>
            <a:r>
              <a:rPr b="0" i="0" lang="en-US" sz="2000" u="none">
                <a:solidFill>
                  <a:schemeClr val="dk1"/>
                </a:solidFill>
                <a:latin typeface="Arial"/>
                <a:ea typeface="Arial"/>
                <a:cs typeface="Arial"/>
                <a:sym typeface="Arial"/>
              </a:rPr>
              <a:t>For eg, in liq. Nh₃ solvent ,nh₄⁺ ion act as acids and nh₂⁻ ions act as bases. The neutralisation reaction is:-                          </a:t>
            </a:r>
            <a:endParaRPr/>
          </a:p>
          <a:p>
            <a:pPr indent="-273050" lvl="0" marL="273050" marR="0" rtl="0" algn="l">
              <a:lnSpc>
                <a:spcPct val="100000"/>
              </a:lnSpc>
              <a:spcBef>
                <a:spcPts val="600"/>
              </a:spcBef>
              <a:spcAft>
                <a:spcPts val="0"/>
              </a:spcAft>
              <a:buClr>
                <a:schemeClr val="accent1"/>
              </a:buClr>
              <a:buSzPts val="1400"/>
              <a:buFont typeface="Noto Sans Symbols"/>
              <a:buNone/>
            </a:pPr>
            <a:r>
              <a:rPr b="0" i="0" lang="en-US" sz="2000" u="none">
                <a:solidFill>
                  <a:schemeClr val="dk1"/>
                </a:solidFill>
                <a:latin typeface="Arial"/>
                <a:ea typeface="Arial"/>
                <a:cs typeface="Arial"/>
                <a:sym typeface="Arial"/>
              </a:rPr>
              <a:t>               NH₄Cl + NaNH₂  →  NaCl   + 2NH₃</a:t>
            </a:r>
            <a:endParaRPr/>
          </a:p>
          <a:p>
            <a:pPr indent="-273050" lvl="0" marL="273050" marR="0" rtl="0" algn="l">
              <a:lnSpc>
                <a:spcPct val="100000"/>
              </a:lnSpc>
              <a:spcBef>
                <a:spcPts val="600"/>
              </a:spcBef>
              <a:spcAft>
                <a:spcPts val="0"/>
              </a:spcAft>
              <a:buClr>
                <a:schemeClr val="accent1"/>
              </a:buClr>
              <a:buSzPts val="1400"/>
              <a:buFont typeface="Noto Sans Symbols"/>
              <a:buChar char="🞆"/>
            </a:pPr>
            <a:r>
              <a:rPr b="0" i="0" lang="en-US" sz="2000" u="none">
                <a:solidFill>
                  <a:schemeClr val="dk1"/>
                </a:solidFill>
                <a:latin typeface="Arial"/>
                <a:ea typeface="Arial"/>
                <a:cs typeface="Arial"/>
                <a:sym typeface="Arial"/>
              </a:rPr>
              <a:t>   Acid         Base          Salt         Solvent</a:t>
            </a:r>
            <a:endParaRPr/>
          </a:p>
          <a:p>
            <a:pPr indent="-148590" lvl="0" marL="273050" marR="0" rtl="0" algn="l">
              <a:lnSpc>
                <a:spcPct val="100000"/>
              </a:lnSpc>
              <a:spcBef>
                <a:spcPts val="600"/>
              </a:spcBef>
              <a:spcAft>
                <a:spcPts val="0"/>
              </a:spcAft>
              <a:buClr>
                <a:schemeClr val="accent1"/>
              </a:buClr>
              <a:buSzPts val="1960"/>
              <a:buFont typeface="Noto Sans Symbols"/>
              <a:buNone/>
            </a:pPr>
            <a:r>
              <a:t/>
            </a:r>
            <a:endParaRPr b="0" i="0" sz="2800" u="none">
              <a:solidFill>
                <a:schemeClr val="dk1"/>
              </a:solidFill>
              <a:latin typeface="Arial"/>
              <a:ea typeface="Arial"/>
              <a:cs typeface="Arial"/>
              <a:sym typeface="Arial"/>
            </a:endParaRPr>
          </a:p>
          <a:p>
            <a:pPr indent="-148590" lvl="0" marL="273050" marR="0" rtl="0" algn="l">
              <a:lnSpc>
                <a:spcPct val="100000"/>
              </a:lnSpc>
              <a:spcBef>
                <a:spcPts val="600"/>
              </a:spcBef>
              <a:spcAft>
                <a:spcPts val="0"/>
              </a:spcAft>
              <a:buClr>
                <a:schemeClr val="accent1"/>
              </a:buClr>
              <a:buSzPts val="1960"/>
              <a:buFont typeface="Noto Sans Symbols"/>
              <a:buNone/>
            </a:pPr>
            <a:r>
              <a:t/>
            </a:r>
            <a:endParaRPr b="0" i="0" sz="2800" u="none">
              <a:solidFill>
                <a:schemeClr val="dk1"/>
              </a:solidFill>
              <a:latin typeface="Arial"/>
              <a:ea typeface="Arial"/>
              <a:cs typeface="Arial"/>
              <a:sym typeface="Arial"/>
            </a:endParaRPr>
          </a:p>
          <a:p>
            <a:pPr indent="-148590" lvl="0" marL="273050" marR="0" rtl="0" algn="l">
              <a:spcBef>
                <a:spcPts val="600"/>
              </a:spcBef>
              <a:spcAft>
                <a:spcPts val="0"/>
              </a:spcAft>
              <a:buClr>
                <a:schemeClr val="accent1"/>
              </a:buClr>
              <a:buSzPts val="1960"/>
              <a:buFont typeface="Noto Sans Symbols"/>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6"/>
          <p:cNvSpPr txBox="1"/>
          <p:nvPr>
            <p:ph type="title"/>
          </p:nvPr>
        </p:nvSpPr>
        <p:spPr>
          <a:xfrm>
            <a:off x="533400" y="0"/>
            <a:ext cx="8229600" cy="12192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4) SOLVOLYTIC REACTIONS OR SOLVOLYSIS :-</a:t>
            </a:r>
            <a:endParaRPr/>
          </a:p>
        </p:txBody>
      </p:sp>
      <p:sp>
        <p:nvSpPr>
          <p:cNvPr id="284" name="Google Shape;284;p16"/>
          <p:cNvSpPr txBox="1"/>
          <p:nvPr>
            <p:ph idx="1" type="body"/>
          </p:nvPr>
        </p:nvSpPr>
        <p:spPr>
          <a:xfrm>
            <a:off x="457200" y="1143000"/>
            <a:ext cx="8229600" cy="5715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The reactions in which the solvent molecules react with the solute in such a way that the solvent molecules split up into two parts, one or both of which get attached to the solute molecule or ion are called solvolytic reactions.</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WATER AS SOLVENT:-</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2H₂O↔  H₃O⁺+  OH⁻ (AUTO IONISATION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SO₂Cl₂ + 4 H₂O↔  SO₂ (OH)₂ + 2H₃O⁺ +2Cl⁻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F⁻ +H₂O ↔ HF  +OH⁻</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AMMONIA AS SOLVENT :- 2NH₃↔ NH₄⁺ + NH₂⁻</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SO₂Cl₂ + 4 NH₃ ↔ SO₂(NH₂)₂ + 2NH₄⁺ + 2Cl⁻</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H⁻ + NH₃↔  NH₂⁻ + H₂</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7"/>
          <p:cNvSpPr txBox="1"/>
          <p:nvPr>
            <p:ph type="title"/>
          </p:nvPr>
        </p:nvSpPr>
        <p:spPr>
          <a:xfrm>
            <a:off x="457200" y="274637"/>
            <a:ext cx="7467600" cy="7159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600"/>
              <a:buFont typeface="Arial"/>
              <a:buNone/>
            </a:pPr>
            <a:r>
              <a:rPr b="1" i="1" lang="en-US" sz="3600" u="sng">
                <a:solidFill>
                  <a:srgbClr val="002060"/>
                </a:solidFill>
                <a:latin typeface="Arial"/>
                <a:ea typeface="Arial"/>
                <a:cs typeface="Arial"/>
                <a:sym typeface="Arial"/>
              </a:rPr>
              <a:t>5) SOLVATION REACTION :-</a:t>
            </a:r>
            <a:endParaRPr/>
          </a:p>
        </p:txBody>
      </p:sp>
      <p:sp>
        <p:nvSpPr>
          <p:cNvPr id="290" name="Google Shape;290;p17"/>
          <p:cNvSpPr txBox="1"/>
          <p:nvPr>
            <p:ph idx="1" type="body"/>
          </p:nvPr>
        </p:nvSpPr>
        <p:spPr>
          <a:xfrm>
            <a:off x="457200" y="1066800"/>
            <a:ext cx="8229600" cy="4572000"/>
          </a:xfrm>
          <a:prstGeom prst="rect">
            <a:avLst/>
          </a:prstGeom>
          <a:noFill/>
          <a:ln>
            <a:noFill/>
          </a:ln>
        </p:spPr>
        <p:txBody>
          <a:bodyPr anchorCtr="0" anchor="t" bIns="45700" lIns="91425" spcFirstLastPara="1" rIns="91425" wrap="square" tIns="45700">
            <a:noAutofit/>
          </a:bodyPr>
          <a:lstStyle/>
          <a:p>
            <a:pPr indent="-148590" lvl="0" marL="273050" marR="0" rtl="0" algn="l">
              <a:lnSpc>
                <a:spcPct val="100000"/>
              </a:lnSpc>
              <a:spcBef>
                <a:spcPts val="0"/>
              </a:spcBef>
              <a:spcAft>
                <a:spcPts val="0"/>
              </a:spcAft>
              <a:buClr>
                <a:schemeClr val="accent1"/>
              </a:buClr>
              <a:buSzPts val="1960"/>
              <a:buFont typeface="Noto Sans Symbols"/>
              <a:buNone/>
            </a:pPr>
            <a:r>
              <a:t/>
            </a:r>
            <a:endParaRPr b="0" i="0" sz="28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Solvent get attached to a solute species( cation , anion , or molecule) are called solvation reactions.The species formed is called solvate.</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 CuSO₄ + 4NH₃  → CuSO₄.4NH₃  (AMMONIATE)</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 CuCl₂ + 4  H₂O →  [ Cu (H₂O)₄]²⁺ +2 Cl⁻ (HYDRATE)</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 BaSO₄ + 3 H₂ SO₄→ BaSO₄.3H₂SO₄</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(SOLVATE OF SULPHURIC ACID)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8"/>
          <p:cNvSpPr txBox="1"/>
          <p:nvPr>
            <p:ph type="ctrTitle"/>
          </p:nvPr>
        </p:nvSpPr>
        <p:spPr>
          <a:xfrm>
            <a:off x="685800" y="533400"/>
            <a:ext cx="7772400" cy="16002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FF0000"/>
              </a:buClr>
              <a:buSzPts val="3200"/>
              <a:buFont typeface="Arial"/>
              <a:buNone/>
            </a:pPr>
            <a:r>
              <a:rPr b="1" i="1" lang="en-US" sz="3200" u="sng">
                <a:solidFill>
                  <a:srgbClr val="FF0000"/>
                </a:solidFill>
                <a:latin typeface="Arial"/>
                <a:ea typeface="Arial"/>
                <a:cs typeface="Arial"/>
                <a:sym typeface="Arial"/>
              </a:rPr>
              <a:t>REACTIONS IN LIQUID AMMONIA </a:t>
            </a:r>
            <a:br>
              <a:rPr b="1" i="1" lang="en-US" sz="3200" u="sng">
                <a:solidFill>
                  <a:srgbClr val="FF0000"/>
                </a:solidFill>
                <a:latin typeface="Arial"/>
                <a:ea typeface="Arial"/>
                <a:cs typeface="Arial"/>
                <a:sym typeface="Arial"/>
              </a:rPr>
            </a:br>
            <a:br>
              <a:rPr b="1" i="1" lang="en-US" sz="3200" u="sng">
                <a:solidFill>
                  <a:srgbClr val="FF0000"/>
                </a:solidFill>
                <a:latin typeface="Arial"/>
                <a:ea typeface="Arial"/>
                <a:cs typeface="Arial"/>
                <a:sym typeface="Arial"/>
              </a:rPr>
            </a:br>
            <a:r>
              <a:rPr b="1" i="0" lang="en-US" sz="3200" u="sng">
                <a:solidFill>
                  <a:srgbClr val="002060"/>
                </a:solidFill>
                <a:latin typeface="Arial"/>
                <a:ea typeface="Arial"/>
                <a:cs typeface="Arial"/>
                <a:sym typeface="Arial"/>
              </a:rPr>
              <a:t>1)ACID BASE REACTIONS:-</a:t>
            </a:r>
            <a:endParaRPr/>
          </a:p>
        </p:txBody>
      </p:sp>
      <p:sp>
        <p:nvSpPr>
          <p:cNvPr id="297" name="Google Shape;297;p18"/>
          <p:cNvSpPr txBox="1"/>
          <p:nvPr>
            <p:ph idx="1" type="subTitle"/>
          </p:nvPr>
        </p:nvSpPr>
        <p:spPr>
          <a:xfrm>
            <a:off x="1828800" y="2133600"/>
            <a:ext cx="7086600" cy="4191000"/>
          </a:xfrm>
          <a:prstGeom prst="rect">
            <a:avLst/>
          </a:prstGeom>
          <a:noFill/>
          <a:ln>
            <a:noFill/>
          </a:ln>
        </p:spPr>
        <p:txBody>
          <a:bodyPr anchorCtr="0" anchor="t" bIns="45700" lIns="91425" spcFirstLastPara="1" rIns="91425" wrap="square" tIns="45700">
            <a:normAutofit/>
          </a:bodyPr>
          <a:lstStyle/>
          <a:p>
            <a:pPr indent="-75565" lvl="0" marL="0" rtl="0" algn="l">
              <a:lnSpc>
                <a:spcPct val="80000"/>
              </a:lnSpc>
              <a:spcBef>
                <a:spcPts val="0"/>
              </a:spcBef>
              <a:spcAft>
                <a:spcPts val="0"/>
              </a:spcAft>
              <a:buClr>
                <a:schemeClr val="accent1"/>
              </a:buClr>
              <a:buSzPts val="1190"/>
              <a:buFont typeface="Arial"/>
              <a:buChar char="•"/>
            </a:pPr>
            <a:r>
              <a:rPr b="1" i="0" lang="en-US" sz="1700" u="none">
                <a:solidFill>
                  <a:schemeClr val="dk1"/>
                </a:solidFill>
                <a:latin typeface="Arial"/>
                <a:ea typeface="Arial"/>
                <a:cs typeface="Arial"/>
                <a:sym typeface="Arial"/>
              </a:rPr>
              <a:t>  LIQUID AMMONIA IONISES AS:-</a:t>
            </a:r>
            <a:r>
              <a:rPr b="1" i="0" lang="en-US" sz="1700" u="none">
                <a:solidFill>
                  <a:schemeClr val="dk2"/>
                </a:solidFill>
                <a:latin typeface="Arial"/>
                <a:ea typeface="Arial"/>
                <a:cs typeface="Arial"/>
                <a:sym typeface="Arial"/>
              </a:rPr>
              <a:t> </a:t>
            </a:r>
            <a:endParaRPr/>
          </a:p>
          <a:p>
            <a:pPr indent="0" lvl="0" marL="0" rtl="0" algn="l">
              <a:lnSpc>
                <a:spcPct val="80000"/>
              </a:lnSpc>
              <a:spcBef>
                <a:spcPts val="600"/>
              </a:spcBef>
              <a:spcAft>
                <a:spcPts val="0"/>
              </a:spcAft>
              <a:buSzPts val="1190"/>
              <a:buNone/>
            </a:pPr>
            <a:r>
              <a:rPr b="1" i="0" lang="en-US" sz="1700" u="none">
                <a:solidFill>
                  <a:schemeClr val="dk2"/>
                </a:solidFill>
                <a:latin typeface="Arial"/>
                <a:ea typeface="Arial"/>
                <a:cs typeface="Arial"/>
                <a:sym typeface="Arial"/>
              </a:rPr>
              <a:t>             </a:t>
            </a:r>
            <a:r>
              <a:rPr b="1" i="0" lang="en-US" sz="1700" u="none">
                <a:solidFill>
                  <a:schemeClr val="dk1"/>
                </a:solidFill>
                <a:latin typeface="Arial"/>
                <a:ea typeface="Arial"/>
                <a:cs typeface="Arial"/>
                <a:sym typeface="Arial"/>
              </a:rPr>
              <a:t>2NH₃↔NH₄⁺  + NH₂⁻  </a:t>
            </a:r>
            <a:endParaRPr/>
          </a:p>
          <a:p>
            <a:pPr indent="0" lvl="0" marL="0" rtl="0" algn="l">
              <a:lnSpc>
                <a:spcPct val="80000"/>
              </a:lnSpc>
              <a:spcBef>
                <a:spcPts val="600"/>
              </a:spcBef>
              <a:spcAft>
                <a:spcPts val="0"/>
              </a:spcAft>
              <a:buSzPts val="1190"/>
              <a:buNone/>
            </a:pPr>
            <a:r>
              <a:t/>
            </a:r>
            <a:endParaRPr b="1" i="0" sz="1700" u="none">
              <a:solidFill>
                <a:schemeClr val="dk2"/>
              </a:solidFill>
              <a:latin typeface="Arial"/>
              <a:ea typeface="Arial"/>
              <a:cs typeface="Arial"/>
              <a:sym typeface="Arial"/>
            </a:endParaRPr>
          </a:p>
          <a:p>
            <a:pPr indent="0" lvl="0" marL="0" rtl="0" algn="l">
              <a:lnSpc>
                <a:spcPct val="80000"/>
              </a:lnSpc>
              <a:spcBef>
                <a:spcPts val="600"/>
              </a:spcBef>
              <a:spcAft>
                <a:spcPts val="0"/>
              </a:spcAft>
              <a:buSzPts val="1190"/>
              <a:buNone/>
            </a:pPr>
            <a:r>
              <a:rPr b="1" i="0" lang="en-US" sz="1700" u="none">
                <a:solidFill>
                  <a:schemeClr val="dk1"/>
                </a:solidFill>
                <a:latin typeface="Arial"/>
                <a:ea typeface="Arial"/>
                <a:cs typeface="Arial"/>
                <a:sym typeface="Arial"/>
              </a:rPr>
              <a:t>   FOR eg.                 KNH₂→ K⁺ +NH₂⁻</a:t>
            </a:r>
            <a:r>
              <a:rPr b="1" i="0" lang="en-US" sz="1700" u="none">
                <a:solidFill>
                  <a:schemeClr val="dk2"/>
                </a:solidFill>
                <a:latin typeface="Arial"/>
                <a:ea typeface="Arial"/>
                <a:cs typeface="Arial"/>
                <a:sym typeface="Arial"/>
              </a:rPr>
              <a:t>   </a:t>
            </a:r>
            <a:endParaRPr/>
          </a:p>
          <a:p>
            <a:pPr indent="0" lvl="0" marL="0" rtl="0" algn="l">
              <a:lnSpc>
                <a:spcPct val="80000"/>
              </a:lnSpc>
              <a:spcBef>
                <a:spcPts val="600"/>
              </a:spcBef>
              <a:spcAft>
                <a:spcPts val="0"/>
              </a:spcAft>
              <a:buSzPts val="1190"/>
              <a:buNone/>
            </a:pPr>
            <a:r>
              <a:t/>
            </a:r>
            <a:endParaRPr b="1" i="0" sz="1700" u="none">
              <a:solidFill>
                <a:schemeClr val="dk2"/>
              </a:solidFill>
              <a:latin typeface="Arial"/>
              <a:ea typeface="Arial"/>
              <a:cs typeface="Arial"/>
              <a:sym typeface="Arial"/>
            </a:endParaRPr>
          </a:p>
          <a:p>
            <a:pPr indent="0" lvl="0" marL="0" rtl="0" algn="l">
              <a:lnSpc>
                <a:spcPct val="80000"/>
              </a:lnSpc>
              <a:spcBef>
                <a:spcPts val="600"/>
              </a:spcBef>
              <a:spcAft>
                <a:spcPts val="0"/>
              </a:spcAft>
              <a:buSzPts val="2100"/>
              <a:buNone/>
            </a:pPr>
            <a:r>
              <a:rPr b="1" i="0" lang="en-US" sz="3000" u="sng">
                <a:solidFill>
                  <a:srgbClr val="002060"/>
                </a:solidFill>
                <a:latin typeface="Arial"/>
                <a:ea typeface="Arial"/>
                <a:cs typeface="Arial"/>
                <a:sym typeface="Arial"/>
              </a:rPr>
              <a:t>PROTOLYSIS REACTION:-</a:t>
            </a:r>
            <a:r>
              <a:rPr b="1" i="0" lang="en-US" sz="1700" u="sng">
                <a:solidFill>
                  <a:srgbClr val="002060"/>
                </a:solidFill>
                <a:latin typeface="Arial"/>
                <a:ea typeface="Arial"/>
                <a:cs typeface="Arial"/>
                <a:sym typeface="Arial"/>
              </a:rPr>
              <a:t>  </a:t>
            </a:r>
            <a:endParaRPr/>
          </a:p>
          <a:p>
            <a:pPr indent="0" lvl="0" marL="0" rtl="0" algn="just">
              <a:lnSpc>
                <a:spcPct val="80000"/>
              </a:lnSpc>
              <a:spcBef>
                <a:spcPts val="600"/>
              </a:spcBef>
              <a:spcAft>
                <a:spcPts val="0"/>
              </a:spcAft>
              <a:buSzPts val="1190"/>
              <a:buNone/>
            </a:pPr>
            <a:r>
              <a:rPr b="1" i="0" lang="en-US" sz="1700" u="sng">
                <a:solidFill>
                  <a:schemeClr val="dk1"/>
                </a:solidFill>
                <a:latin typeface="Arial"/>
                <a:ea typeface="Arial"/>
                <a:cs typeface="Arial"/>
                <a:sym typeface="Arial"/>
              </a:rPr>
              <a:t>  </a:t>
            </a:r>
            <a:r>
              <a:rPr b="1" i="0" lang="en-US" sz="1700" u="none">
                <a:solidFill>
                  <a:schemeClr val="dk1"/>
                </a:solidFill>
                <a:latin typeface="Arial"/>
                <a:ea typeface="Arial"/>
                <a:cs typeface="Arial"/>
                <a:sym typeface="Arial"/>
              </a:rPr>
              <a:t>Certain Compounds like UREA which are incapable of donating pprotons to water can readily donate proton to ammonia in liquid amonia . </a:t>
            </a:r>
            <a:endParaRPr/>
          </a:p>
          <a:p>
            <a:pPr indent="0" lvl="0" marL="0" rtl="0" algn="l">
              <a:lnSpc>
                <a:spcPct val="80000"/>
              </a:lnSpc>
              <a:spcBef>
                <a:spcPts val="600"/>
              </a:spcBef>
              <a:spcAft>
                <a:spcPts val="0"/>
              </a:spcAft>
              <a:buSzPts val="1190"/>
              <a:buNone/>
            </a:pPr>
            <a:r>
              <a:rPr b="1" i="0" lang="en-US" sz="1700" u="none">
                <a:solidFill>
                  <a:schemeClr val="dk1"/>
                </a:solidFill>
                <a:latin typeface="Arial"/>
                <a:ea typeface="Arial"/>
                <a:cs typeface="Arial"/>
                <a:sym typeface="Arial"/>
              </a:rPr>
              <a:t> </a:t>
            </a:r>
            <a:r>
              <a:rPr b="1" i="0" lang="en-US" sz="1800" u="none">
                <a:solidFill>
                  <a:schemeClr val="dk1"/>
                </a:solidFill>
                <a:latin typeface="Arial"/>
                <a:ea typeface="Arial"/>
                <a:cs typeface="Arial"/>
                <a:sym typeface="Arial"/>
              </a:rPr>
              <a:t>NH₂ 			NH⁻ </a:t>
            </a:r>
            <a:endParaRPr/>
          </a:p>
          <a:p>
            <a:pPr indent="0" lvl="0" marL="0" rtl="0" algn="l">
              <a:lnSpc>
                <a:spcPct val="80000"/>
              </a:lnSpc>
              <a:spcBef>
                <a:spcPts val="600"/>
              </a:spcBef>
              <a:spcAft>
                <a:spcPts val="0"/>
              </a:spcAft>
              <a:buSzPts val="1260"/>
              <a:buNone/>
            </a:pPr>
            <a:r>
              <a:rPr b="1" i="0" lang="en-US" sz="1800" u="none">
                <a:solidFill>
                  <a:schemeClr val="dk1"/>
                </a:solidFill>
                <a:latin typeface="Arial"/>
                <a:ea typeface="Arial"/>
                <a:cs typeface="Arial"/>
                <a:sym typeface="Arial"/>
              </a:rPr>
              <a:t>          \                                                \</a:t>
            </a:r>
            <a:endParaRPr/>
          </a:p>
          <a:p>
            <a:pPr indent="0" lvl="0" marL="0" rtl="0" algn="l">
              <a:lnSpc>
                <a:spcPct val="80000"/>
              </a:lnSpc>
              <a:spcBef>
                <a:spcPts val="600"/>
              </a:spcBef>
              <a:spcAft>
                <a:spcPts val="0"/>
              </a:spcAft>
              <a:buSzPts val="1260"/>
              <a:buNone/>
            </a:pPr>
            <a:r>
              <a:rPr b="1" i="0" lang="en-US" sz="1800" u="none">
                <a:solidFill>
                  <a:schemeClr val="dk1"/>
                </a:solidFill>
                <a:latin typeface="Arial"/>
                <a:ea typeface="Arial"/>
                <a:cs typeface="Arial"/>
                <a:sym typeface="Arial"/>
              </a:rPr>
              <a:t>             C = O + NH₃   →                  C = O + NH₄⁺		                    </a:t>
            </a:r>
            <a:endParaRPr/>
          </a:p>
          <a:p>
            <a:pPr indent="0" lvl="0" marL="0" rtl="0" algn="l">
              <a:lnSpc>
                <a:spcPct val="80000"/>
              </a:lnSpc>
              <a:spcBef>
                <a:spcPts val="600"/>
              </a:spcBef>
              <a:spcAft>
                <a:spcPts val="0"/>
              </a:spcAft>
              <a:buSzPts val="1260"/>
              <a:buNone/>
            </a:pPr>
            <a:r>
              <a:rPr b="1" i="0" lang="en-US" sz="1800" u="none">
                <a:solidFill>
                  <a:schemeClr val="dk1"/>
                </a:solidFill>
                <a:latin typeface="Arial"/>
                <a:ea typeface="Arial"/>
                <a:cs typeface="Arial"/>
                <a:sym typeface="Arial"/>
              </a:rPr>
              <a:t>            ⁄		                         ⁄</a:t>
            </a:r>
            <a:endParaRPr/>
          </a:p>
          <a:p>
            <a:pPr indent="0" lvl="0" marL="0" rtl="0" algn="l">
              <a:lnSpc>
                <a:spcPct val="80000"/>
              </a:lnSpc>
              <a:spcBef>
                <a:spcPts val="600"/>
              </a:spcBef>
              <a:spcAft>
                <a:spcPts val="0"/>
              </a:spcAft>
              <a:buSzPts val="1260"/>
              <a:buNone/>
            </a:pPr>
            <a:r>
              <a:rPr b="1" i="0" lang="en-US" sz="1800" u="none">
                <a:solidFill>
                  <a:schemeClr val="dk1"/>
                </a:solidFill>
                <a:latin typeface="Arial"/>
                <a:ea typeface="Arial"/>
                <a:cs typeface="Arial"/>
                <a:sym typeface="Arial"/>
              </a:rPr>
              <a:t>  NH₂ 			NH₂</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9"/>
          <p:cNvSpPr txBox="1"/>
          <p:nvPr>
            <p:ph type="title"/>
          </p:nvPr>
        </p:nvSpPr>
        <p:spPr>
          <a:xfrm>
            <a:off x="457200" y="274637"/>
            <a:ext cx="86868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000"/>
              <a:buFont typeface="Arial"/>
              <a:buNone/>
            </a:pPr>
            <a:r>
              <a:rPr b="1" i="1" lang="en-US" sz="3000" u="sng">
                <a:solidFill>
                  <a:srgbClr val="002060"/>
                </a:solidFill>
                <a:latin typeface="Arial"/>
                <a:ea typeface="Arial"/>
                <a:cs typeface="Arial"/>
                <a:sym typeface="Arial"/>
              </a:rPr>
              <a:t>2) ACID BASE NEUTRALISATION   REACTION:-</a:t>
            </a:r>
            <a:endParaRPr/>
          </a:p>
        </p:txBody>
      </p:sp>
      <p:sp>
        <p:nvSpPr>
          <p:cNvPr id="304" name="Google Shape;304;p19"/>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273050" lvl="0" marL="273050" marR="0" rtl="0" algn="just">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Neutralisation of an acid and base in liquid ammonia involves combination of NH₄⁺ ion(from acid) and NH₂⁻ ion(from base):-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NH₄CI + KNH₂→ KCI +2NH₃</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ACID      BASE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NH₄⁺ + NH₂⁻ → 2NH₃ </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AS AN ACID:- Zn(OH)₂ + KOH → K₂Zn(NH₂)₄</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AS A BASE:- Zn(NH₂)₂ +2NH₄CI→ ZnCI₂ + 4NH₃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4000"/>
              <a:buFont typeface="Arial"/>
              <a:buNone/>
            </a:pPr>
            <a:r>
              <a:rPr b="1" i="1" lang="en-US" sz="4000" u="none">
                <a:solidFill>
                  <a:srgbClr val="002060"/>
                </a:solidFill>
                <a:latin typeface="Arial"/>
                <a:ea typeface="Arial"/>
                <a:cs typeface="Arial"/>
                <a:sym typeface="Arial"/>
              </a:rPr>
              <a:t>INTRODUCTION :-</a:t>
            </a:r>
            <a:endParaRPr/>
          </a:p>
        </p:txBody>
      </p:sp>
      <p:sp>
        <p:nvSpPr>
          <p:cNvPr id="196" name="Google Shape;196;p2"/>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just">
              <a:lnSpc>
                <a:spcPct val="100000"/>
              </a:lnSpc>
              <a:spcBef>
                <a:spcPts val="0"/>
              </a:spcBef>
              <a:spcAft>
                <a:spcPts val="0"/>
              </a:spcAft>
              <a:buClr>
                <a:schemeClr val="accent1"/>
              </a:buClr>
              <a:buSzPts val="1960"/>
              <a:buFont typeface="Noto Sans Symbols"/>
              <a:buChar char="🞆"/>
            </a:pPr>
            <a:r>
              <a:rPr b="0" i="0" lang="en-US" sz="2800" u="none" cap="none" strike="noStrike">
                <a:solidFill>
                  <a:schemeClr val="dk1"/>
                </a:solidFill>
                <a:latin typeface="Arial"/>
                <a:ea typeface="Arial"/>
                <a:cs typeface="Arial"/>
                <a:sym typeface="Arial"/>
              </a:rPr>
              <a:t>An </a:t>
            </a:r>
            <a:r>
              <a:rPr b="1" i="0" lang="en-US" sz="2800" u="none" cap="none" strike="noStrike">
                <a:solidFill>
                  <a:schemeClr val="dk1"/>
                </a:solidFill>
                <a:latin typeface="Arial"/>
                <a:ea typeface="Arial"/>
                <a:cs typeface="Arial"/>
                <a:sym typeface="Arial"/>
              </a:rPr>
              <a:t>inorganic nonaqueous solvent</a:t>
            </a:r>
            <a:r>
              <a:rPr b="0" i="0" lang="en-US" sz="2800" u="none" cap="none" strike="noStrike">
                <a:solidFill>
                  <a:schemeClr val="dk1"/>
                </a:solidFill>
                <a:latin typeface="Arial"/>
                <a:ea typeface="Arial"/>
                <a:cs typeface="Arial"/>
                <a:sym typeface="Arial"/>
              </a:rPr>
              <a:t> is a solvent other than water, that is not an organic compound. examples are liquid ammonia, liquid sulfur dioxide, sulfuryl chloride and sulfurychloride fluridef, phosphoryl chloride, dinitrogen tetroxide, antimony trichloride, bromine pentafluoride, hydrogen fluoride, pure sulfuric acid and other inorganic acids. These solvents are used in chemical research and industry for reactions.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20"/>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chemeClr val="dk2"/>
              </a:buClr>
              <a:buSzPts val="3000"/>
              <a:buFont typeface="Arial"/>
              <a:buNone/>
            </a:pPr>
            <a:r>
              <a:rPr b="0" i="0" lang="en-US" sz="3000" u="none">
                <a:solidFill>
                  <a:schemeClr val="dk2"/>
                </a:solidFill>
                <a:latin typeface="Arial"/>
                <a:ea typeface="Arial"/>
                <a:cs typeface="Arial"/>
                <a:sym typeface="Arial"/>
              </a:rPr>
              <a:t> </a:t>
            </a:r>
            <a:r>
              <a:rPr b="1" i="1" lang="en-US" sz="3000" u="sng">
                <a:solidFill>
                  <a:srgbClr val="002060"/>
                </a:solidFill>
                <a:latin typeface="Arial"/>
                <a:ea typeface="Arial"/>
                <a:cs typeface="Arial"/>
                <a:sym typeface="Arial"/>
              </a:rPr>
              <a:t>3) PRECIPITATION REACTIONS:-</a:t>
            </a:r>
            <a:br>
              <a:rPr b="1" i="1" lang="en-US" sz="3000" u="sng">
                <a:solidFill>
                  <a:srgbClr val="002060"/>
                </a:solidFill>
                <a:latin typeface="Arial"/>
                <a:ea typeface="Arial"/>
                <a:cs typeface="Arial"/>
                <a:sym typeface="Arial"/>
              </a:rPr>
            </a:br>
            <a:endParaRPr/>
          </a:p>
        </p:txBody>
      </p:sp>
      <p:sp>
        <p:nvSpPr>
          <p:cNvPr id="310" name="Google Shape;310;p20"/>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just">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Precipitation reactions involve double decomposition because of the differences in solubilities.</a:t>
            </a:r>
            <a:endParaRPr/>
          </a:p>
          <a:p>
            <a:pPr indent="-273050" lvl="0" marL="273050" marR="0" rtl="0" algn="just">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 Silver chloride precipitated in aqueous solution as:-</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KCl +AgNO₃→ AgCl + KNO₃ </a:t>
            </a:r>
            <a:endParaRPr/>
          </a:p>
          <a:p>
            <a:pPr indent="-273050" lvl="0" marL="273050" marR="0" rtl="0" algn="l">
              <a:lnSpc>
                <a:spcPct val="100000"/>
              </a:lnSpc>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White PPT of BaCl₂ is produced when silver chloride and liq. ammonia brought together :-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2AgCl+ Ba(NO₃)₂↔ BaCl₂ (ppt)+ 2AgNO₃</a:t>
            </a:r>
            <a:endParaRPr/>
          </a:p>
          <a:p>
            <a:pPr indent="-166370" lvl="0" marL="273050" marR="0" rtl="0" algn="l">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1"/>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4) AMMONOLYSIS REACTION:-</a:t>
            </a:r>
            <a:endParaRPr/>
          </a:p>
        </p:txBody>
      </p:sp>
      <p:sp>
        <p:nvSpPr>
          <p:cNvPr id="316" name="Google Shape;316;p21"/>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The solvolysis reactions in liquid ammonia  are called ammonolysis or ammonolytic reactions.</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For eg. Hydrolysis of SiCl₄ occurs as:-</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SiCl₄ +4H₂O ↔ Si(OH)₄</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(Silicic acid)</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Organic halides undergo slow ammonolysis reaction to form  ammines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RX + 2NH₃ →   RNH₂   +  NH₄X</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                         (Primary amines)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22"/>
          <p:cNvSpPr txBox="1"/>
          <p:nvPr>
            <p:ph type="title"/>
          </p:nvPr>
        </p:nvSpPr>
        <p:spPr>
          <a:xfrm>
            <a:off x="457200" y="274637"/>
            <a:ext cx="8229600" cy="7921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000"/>
              <a:buFont typeface="Arial"/>
              <a:buNone/>
            </a:pPr>
            <a:r>
              <a:rPr b="1" i="1" lang="en-US" sz="3000" u="sng">
                <a:solidFill>
                  <a:srgbClr val="002060"/>
                </a:solidFill>
                <a:latin typeface="Arial"/>
                <a:ea typeface="Arial"/>
                <a:cs typeface="Arial"/>
                <a:sym typeface="Arial"/>
              </a:rPr>
              <a:t>5) SOLUTIONS IN  LIQUID AMMONIA:-</a:t>
            </a:r>
            <a:endParaRPr/>
          </a:p>
        </p:txBody>
      </p:sp>
      <p:sp>
        <p:nvSpPr>
          <p:cNvPr id="322" name="Google Shape;322;p22"/>
          <p:cNvSpPr txBox="1"/>
          <p:nvPr>
            <p:ph idx="1" type="body"/>
          </p:nvPr>
        </p:nvSpPr>
        <p:spPr>
          <a:xfrm>
            <a:off x="457200" y="990600"/>
            <a:ext cx="8229600" cy="6400800"/>
          </a:xfrm>
          <a:prstGeom prst="rect">
            <a:avLst/>
          </a:prstGeom>
          <a:noFill/>
          <a:ln>
            <a:noFill/>
          </a:ln>
        </p:spPr>
        <p:txBody>
          <a:bodyPr anchorCtr="0" anchor="t" bIns="45700" lIns="91425" spcFirstLastPara="1" rIns="91425" wrap="square" tIns="45700">
            <a:noAutofit/>
          </a:bodyPr>
          <a:lstStyle/>
          <a:p>
            <a:pPr indent="-166370" lvl="0" marL="273050" marR="0" rtl="0" algn="l">
              <a:lnSpc>
                <a:spcPct val="100000"/>
              </a:lnSpc>
              <a:spcBef>
                <a:spcPts val="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The most striking property  of liquid ammmonia is its ability to dissolve alkali metals.The resulting solutions are blue and good electrical conductors.</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When alkali metals are dissolved in liquid ammonia they ionise to give metal ions and valence electrons as:-</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Na ↔   Na⁺ + e⁻</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Both alkali metal and electron become solvated  by ammonia molecules.</a:t>
            </a:r>
            <a:endParaRPr/>
          </a:p>
          <a:p>
            <a:pPr indent="-166370" lvl="0" marL="273050" marR="0" rtl="0" algn="l">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3"/>
          <p:cNvSpPr txBox="1"/>
          <p:nvPr>
            <p:ph idx="1" type="body"/>
          </p:nvPr>
        </p:nvSpPr>
        <p:spPr>
          <a:xfrm>
            <a:off x="457200" y="381000"/>
            <a:ext cx="8229600" cy="57451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Na⁺ + xNH₃→ [ Na(NH₃)x]⁺</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(ammoniated cation)</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e⁻ + yNH₃ → [ e(NH₃)y]⁻</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(amnoniated electron )</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The complete reaction may be written as:-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Na → [ Na⁺ (NH₃)x]⁺ + [ e (NH₃)y]⁻</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The ammoniated electrons   are  responsible  for blue  colour  of solution.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4"/>
          <p:cNvSpPr txBox="1"/>
          <p:nvPr>
            <p:ph type="title"/>
          </p:nvPr>
        </p:nvSpPr>
        <p:spPr>
          <a:xfrm>
            <a:off x="457200" y="274637"/>
            <a:ext cx="8229600" cy="7159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000"/>
              <a:buFont typeface="Arial"/>
              <a:buNone/>
            </a:pPr>
            <a:r>
              <a:rPr b="1" i="1" lang="en-US" sz="3000" u="sng">
                <a:solidFill>
                  <a:srgbClr val="002060"/>
                </a:solidFill>
                <a:latin typeface="Arial"/>
                <a:ea typeface="Arial"/>
                <a:cs typeface="Arial"/>
                <a:sym typeface="Arial"/>
              </a:rPr>
              <a:t>LIQUID SULPHUR DIOXIDE :-</a:t>
            </a:r>
            <a:endParaRPr/>
          </a:p>
        </p:txBody>
      </p:sp>
      <p:sp>
        <p:nvSpPr>
          <p:cNvPr id="334" name="Google Shape;334;p24"/>
          <p:cNvSpPr txBox="1"/>
          <p:nvPr>
            <p:ph idx="1" type="body"/>
          </p:nvPr>
        </p:nvSpPr>
        <p:spPr>
          <a:xfrm>
            <a:off x="457200" y="914400"/>
            <a:ext cx="8229600" cy="5715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It is a non –protonic solvent or aprotic solvent because it does not contain any hydrogen atom.</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It is alspo one of the important non aqueous solvent and widely used in industry.</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rgbClr val="0070C0"/>
                </a:solidFill>
                <a:latin typeface="Arial"/>
                <a:ea typeface="Arial"/>
                <a:cs typeface="Arial"/>
                <a:sym typeface="Arial"/>
              </a:rPr>
              <a:t>Physical properties of liquid SO₂ :-</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rgbClr val="0070C0"/>
                </a:solidFill>
                <a:latin typeface="Arial"/>
                <a:ea typeface="Arial"/>
                <a:cs typeface="Arial"/>
                <a:sym typeface="Arial"/>
              </a:rPr>
              <a:t>Freezing Point :-         -75.46 ċ</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rgbClr val="0070C0"/>
                </a:solidFill>
                <a:latin typeface="Arial"/>
                <a:ea typeface="Arial"/>
                <a:cs typeface="Arial"/>
                <a:sym typeface="Arial"/>
              </a:rPr>
              <a:t>Boiling Point :-           -10.02 ċ</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rgbClr val="0070C0"/>
                </a:solidFill>
                <a:latin typeface="Arial"/>
                <a:ea typeface="Arial"/>
                <a:cs typeface="Arial"/>
                <a:sym typeface="Arial"/>
              </a:rPr>
              <a:t>Dielectric constant:           - 17.40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25"/>
          <p:cNvSpPr txBox="1"/>
          <p:nvPr>
            <p:ph type="title"/>
          </p:nvPr>
        </p:nvSpPr>
        <p:spPr>
          <a:xfrm>
            <a:off x="457200" y="274637"/>
            <a:ext cx="8229600" cy="7159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FF0000"/>
              </a:buClr>
              <a:buSzPts val="3000"/>
              <a:buFont typeface="Arial"/>
              <a:buNone/>
            </a:pPr>
            <a:r>
              <a:rPr b="1" i="1" lang="en-US" sz="3000" u="sng">
                <a:solidFill>
                  <a:srgbClr val="FF0000"/>
                </a:solidFill>
                <a:latin typeface="Arial"/>
                <a:ea typeface="Arial"/>
                <a:cs typeface="Arial"/>
                <a:sym typeface="Arial"/>
              </a:rPr>
              <a:t>REACTIONS IN LIQUID SO₂ :-</a:t>
            </a:r>
            <a:endParaRPr/>
          </a:p>
        </p:txBody>
      </p:sp>
      <p:sp>
        <p:nvSpPr>
          <p:cNvPr id="340" name="Google Shape;340;p25"/>
          <p:cNvSpPr txBox="1"/>
          <p:nvPr>
            <p:ph idx="1" type="body"/>
          </p:nvPr>
        </p:nvSpPr>
        <p:spPr>
          <a:xfrm>
            <a:off x="457200" y="990600"/>
            <a:ext cx="8229600" cy="5135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None/>
            </a:pPr>
            <a:r>
              <a:t/>
            </a:r>
            <a:endParaRPr b="1" i="0" sz="2400" u="sng">
              <a:solidFill>
                <a:srgbClr val="002060"/>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None/>
            </a:pPr>
            <a:r>
              <a:rPr b="1" i="0" lang="en-US" sz="2400" u="sng">
                <a:solidFill>
                  <a:srgbClr val="002060"/>
                </a:solidFill>
                <a:latin typeface="Arial"/>
                <a:ea typeface="Arial"/>
                <a:cs typeface="Arial"/>
                <a:sym typeface="Arial"/>
              </a:rPr>
              <a:t>1) ACID BASE RACTION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Liquid SO₂ undergo </a:t>
            </a:r>
            <a:r>
              <a:rPr b="0" i="0" lang="en-US" sz="2400" u="none">
                <a:solidFill>
                  <a:srgbClr val="00B050"/>
                </a:solidFill>
                <a:latin typeface="Arial"/>
                <a:ea typeface="Arial"/>
                <a:cs typeface="Arial"/>
                <a:sym typeface="Arial"/>
              </a:rPr>
              <a:t>auto ionisation </a:t>
            </a:r>
            <a:r>
              <a:rPr b="0" i="0" lang="en-US" sz="2400" u="none">
                <a:solidFill>
                  <a:schemeClr val="dk1"/>
                </a:solidFill>
                <a:latin typeface="Arial"/>
                <a:ea typeface="Arial"/>
                <a:cs typeface="Arial"/>
                <a:sym typeface="Arial"/>
              </a:rPr>
              <a:t>as :</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2SO₂ ↔ SO²⁺ + SO₃²⁻</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Acid Base or Neutralisation reaction in liquid SO₂ may be given as:-</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SOCl₂ +  Cs₂SO₃ →  2CsCl  + 2SO₂</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(ACID)    (BASE)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26"/>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2) SOLVOLYTIC REACTIONS :-</a:t>
            </a:r>
            <a:endParaRPr/>
          </a:p>
        </p:txBody>
      </p:sp>
      <p:sp>
        <p:nvSpPr>
          <p:cNvPr id="346" name="Google Shape;346;p26"/>
          <p:cNvSpPr txBox="1"/>
          <p:nvPr>
            <p:ph idx="1" type="body"/>
          </p:nvPr>
        </p:nvSpPr>
        <p:spPr>
          <a:xfrm>
            <a:off x="457200" y="1600200"/>
            <a:ext cx="8077200" cy="4873625"/>
          </a:xfrm>
          <a:prstGeom prst="rect">
            <a:avLst/>
          </a:prstGeom>
          <a:noFill/>
          <a:ln>
            <a:noFill/>
          </a:ln>
        </p:spPr>
        <p:txBody>
          <a:bodyPr anchorCtr="0" anchor="t" bIns="45700" lIns="91425" spcFirstLastPara="1" rIns="91425" wrap="square" tIns="45700">
            <a:normAutofit/>
          </a:bodyPr>
          <a:lstStyle/>
          <a:p>
            <a:pPr indent="-273050" lvl="0" marL="273050" marR="0" rtl="0" algn="l">
              <a:lnSpc>
                <a:spcPct val="90000"/>
              </a:lnSpc>
              <a:spcBef>
                <a:spcPts val="0"/>
              </a:spcBef>
              <a:spcAft>
                <a:spcPts val="0"/>
              </a:spcAft>
              <a:buClr>
                <a:schemeClr val="accent1"/>
              </a:buClr>
              <a:buSzPts val="2310"/>
              <a:buFont typeface="Noto Sans Symbols"/>
              <a:buChar char="🞆"/>
            </a:pPr>
            <a:r>
              <a:rPr b="0" i="0" lang="en-US" sz="3300" u="none">
                <a:solidFill>
                  <a:schemeClr val="dk1"/>
                </a:solidFill>
                <a:latin typeface="Arial"/>
                <a:ea typeface="Arial"/>
                <a:cs typeface="Arial"/>
                <a:sym typeface="Arial"/>
              </a:rPr>
              <a:t>Solvolytic reactions in liquid SO₂ are not so common as hey are in other solvents such as NH₃.</a:t>
            </a:r>
            <a:endParaRPr/>
          </a:p>
          <a:p>
            <a:pPr indent="-273050" lvl="0" marL="273050" marR="0" rtl="0" algn="l">
              <a:lnSpc>
                <a:spcPct val="90000"/>
              </a:lnSpc>
              <a:spcBef>
                <a:spcPts val="600"/>
              </a:spcBef>
              <a:spcAft>
                <a:spcPts val="0"/>
              </a:spcAft>
              <a:buClr>
                <a:schemeClr val="accent1"/>
              </a:buClr>
              <a:buSzPts val="2310"/>
              <a:buFont typeface="Noto Sans Symbols"/>
              <a:buChar char="🞆"/>
            </a:pPr>
            <a:r>
              <a:rPr b="0" i="0" lang="en-US" sz="3300" u="none">
                <a:solidFill>
                  <a:schemeClr val="dk1"/>
                </a:solidFill>
                <a:latin typeface="Arial"/>
                <a:ea typeface="Arial"/>
                <a:cs typeface="Arial"/>
                <a:sym typeface="Arial"/>
              </a:rPr>
              <a:t>Certain covalent halides such as PCl₅ ,PBr₅, WCl₆ under go solvolysis in liquid SO₂ in sealed tubes.</a:t>
            </a:r>
            <a:endParaRPr/>
          </a:p>
          <a:p>
            <a:pPr indent="-273050" lvl="0" marL="273050" marR="0" rtl="0" algn="l">
              <a:lnSpc>
                <a:spcPct val="90000"/>
              </a:lnSpc>
              <a:spcBef>
                <a:spcPts val="600"/>
              </a:spcBef>
              <a:spcAft>
                <a:spcPts val="0"/>
              </a:spcAft>
              <a:buClr>
                <a:schemeClr val="accent1"/>
              </a:buClr>
              <a:buSzPts val="2310"/>
              <a:buFont typeface="Noto Sans Symbols"/>
              <a:buChar char="🞆"/>
            </a:pPr>
            <a:r>
              <a:rPr b="0" i="0" lang="en-US" sz="3300" u="none">
                <a:solidFill>
                  <a:schemeClr val="dk1"/>
                </a:solidFill>
                <a:latin typeface="Arial"/>
                <a:ea typeface="Arial"/>
                <a:cs typeface="Arial"/>
                <a:sym typeface="Arial"/>
              </a:rPr>
              <a:t>PCl₅ + SO₂ (liq) → POCl₃ + SOCl₂</a:t>
            </a:r>
            <a:endParaRPr/>
          </a:p>
          <a:p>
            <a:pPr indent="-273050" lvl="0" marL="273050" marR="0" rtl="0" algn="l">
              <a:lnSpc>
                <a:spcPct val="90000"/>
              </a:lnSpc>
              <a:spcBef>
                <a:spcPts val="600"/>
              </a:spcBef>
              <a:spcAft>
                <a:spcPts val="0"/>
              </a:spcAft>
              <a:buClr>
                <a:schemeClr val="accent1"/>
              </a:buClr>
              <a:buSzPts val="2310"/>
              <a:buFont typeface="Noto Sans Symbols"/>
              <a:buChar char="🞆"/>
            </a:pPr>
            <a:r>
              <a:rPr b="0" i="0" lang="en-US" sz="3300" u="none">
                <a:solidFill>
                  <a:schemeClr val="dk1"/>
                </a:solidFill>
                <a:latin typeface="Arial"/>
                <a:ea typeface="Arial"/>
                <a:cs typeface="Arial"/>
                <a:sym typeface="Arial"/>
              </a:rPr>
              <a:t>PBr₅ + SO₂(liq)  → POBr₃ + SOBr₂</a:t>
            </a:r>
            <a:endParaRPr/>
          </a:p>
          <a:p>
            <a:pPr indent="-273050" lvl="0" marL="273050" marR="0" rtl="0" algn="l">
              <a:lnSpc>
                <a:spcPct val="90000"/>
              </a:lnSpc>
              <a:spcBef>
                <a:spcPts val="600"/>
              </a:spcBef>
              <a:spcAft>
                <a:spcPts val="0"/>
              </a:spcAft>
              <a:buClr>
                <a:schemeClr val="accent1"/>
              </a:buClr>
              <a:buSzPts val="2310"/>
              <a:buFont typeface="Noto Sans Symbols"/>
              <a:buChar char="🞆"/>
            </a:pPr>
            <a:r>
              <a:rPr b="0" i="0" lang="en-US" sz="3300" u="none">
                <a:solidFill>
                  <a:schemeClr val="dk1"/>
                </a:solidFill>
                <a:latin typeface="Arial"/>
                <a:ea typeface="Arial"/>
                <a:cs typeface="Arial"/>
                <a:sym typeface="Arial"/>
              </a:rPr>
              <a:t>WCl₆ +SO₂ (liq) → WOCl₄ + SOCl₂</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7"/>
          <p:cNvSpPr txBox="1"/>
          <p:nvPr>
            <p:ph type="title"/>
          </p:nvPr>
        </p:nvSpPr>
        <p:spPr>
          <a:xfrm>
            <a:off x="457200" y="274637"/>
            <a:ext cx="7848600" cy="7159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3)  PRECIPITATION  REACTIONS :-</a:t>
            </a:r>
            <a:endParaRPr/>
          </a:p>
        </p:txBody>
      </p:sp>
      <p:sp>
        <p:nvSpPr>
          <p:cNvPr id="352" name="Google Shape;352;p27"/>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Precipitation of several insoluble compounds in liq. Sulphur dioxide can be carried out by treating with soluble compound in SO₂.</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SbCl₃ + 3LiI  →  SbI₃ ↓ + 3LiCl</a:t>
            </a:r>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AlCl₃  + 3NaI  →  3NaCl ↓ + AlI₃</a:t>
            </a:r>
            <a:endParaRPr/>
          </a:p>
          <a:p>
            <a:pPr indent="-166370" lvl="0" marL="273050" marR="0" rtl="0" algn="l">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28"/>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3200"/>
              <a:buFont typeface="Arial"/>
              <a:buNone/>
            </a:pPr>
            <a:r>
              <a:rPr b="1" i="1" lang="en-US" sz="3200" u="sng">
                <a:solidFill>
                  <a:srgbClr val="002060"/>
                </a:solidFill>
                <a:latin typeface="Arial"/>
                <a:ea typeface="Arial"/>
                <a:cs typeface="Arial"/>
                <a:sym typeface="Arial"/>
              </a:rPr>
              <a:t>4)  REDOX REACTIONS :-</a:t>
            </a:r>
            <a:endParaRPr/>
          </a:p>
        </p:txBody>
      </p:sp>
      <p:sp>
        <p:nvSpPr>
          <p:cNvPr id="358" name="Google Shape;358;p28"/>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Liq. Sulphur dioxide does show any marked reducing or oxidising property. It simply act as a medium for certain redox reactions.</a:t>
            </a:r>
            <a:endParaRPr/>
          </a:p>
          <a:p>
            <a:pPr indent="-166370" lvl="0" marL="273050" marR="0" rtl="0" algn="l">
              <a:lnSpc>
                <a:spcPct val="100000"/>
              </a:lnSpc>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a:p>
            <a:pPr indent="-273050" lvl="0" marL="273050" marR="0" rtl="0" algn="l">
              <a:lnSpc>
                <a:spcPct val="100000"/>
              </a:lnSpc>
              <a:spcBef>
                <a:spcPts val="600"/>
              </a:spcBef>
              <a:spcAft>
                <a:spcPts val="0"/>
              </a:spcAft>
              <a:buClr>
                <a:schemeClr val="accent1"/>
              </a:buClr>
              <a:buSzPts val="1680"/>
              <a:buFont typeface="Noto Sans Symbols"/>
              <a:buNone/>
            </a:pPr>
            <a:r>
              <a:rPr b="0" i="0" lang="en-US" sz="2400" u="none">
                <a:solidFill>
                  <a:schemeClr val="dk1"/>
                </a:solidFill>
                <a:latin typeface="Arial"/>
                <a:ea typeface="Arial"/>
                <a:cs typeface="Arial"/>
                <a:sym typeface="Arial"/>
              </a:rPr>
              <a:t>        6KI + 3SbCl₅  →  2K₃[SbCl₆] + SbCl₃ + 3I₂</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29"/>
          <p:cNvSpPr txBox="1"/>
          <p:nvPr>
            <p:ph idx="1" type="body"/>
          </p:nvPr>
        </p:nvSpPr>
        <p:spPr>
          <a:xfrm>
            <a:off x="457200" y="2362200"/>
            <a:ext cx="7467600" cy="2819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6720"/>
              <a:buFont typeface="Noto Sans Symbols"/>
              <a:buNone/>
            </a:pPr>
            <a:r>
              <a:rPr b="0" i="0" lang="en-US" sz="9600" u="none">
                <a:solidFill>
                  <a:schemeClr val="dk1"/>
                </a:solidFill>
                <a:latin typeface="Arial"/>
                <a:ea typeface="Arial"/>
                <a:cs typeface="Arial"/>
                <a:sym typeface="Arial"/>
              </a:rPr>
              <a:t>   </a:t>
            </a:r>
            <a:r>
              <a:rPr b="0" i="0" lang="en-US" sz="9600" u="none">
                <a:solidFill>
                  <a:srgbClr val="FF0000"/>
                </a:solidFill>
                <a:latin typeface="Arial"/>
                <a:ea typeface="Arial"/>
                <a:cs typeface="Arial"/>
                <a:sym typeface="Arial"/>
              </a:rPr>
              <a:t>THANKS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002060"/>
              </a:buClr>
              <a:buSzPts val="4000"/>
              <a:buFont typeface="Arial"/>
              <a:buNone/>
            </a:pPr>
            <a:r>
              <a:rPr b="1" i="1" lang="en-US" sz="4000" u="none">
                <a:solidFill>
                  <a:srgbClr val="002060"/>
                </a:solidFill>
                <a:latin typeface="Arial"/>
                <a:ea typeface="Arial"/>
                <a:cs typeface="Arial"/>
                <a:sym typeface="Arial"/>
              </a:rPr>
              <a:t>CLASSIFICATION OF SOLVENTS</a:t>
            </a:r>
            <a:endParaRPr/>
          </a:p>
        </p:txBody>
      </p:sp>
      <p:sp>
        <p:nvSpPr>
          <p:cNvPr id="202" name="Google Shape;202;p3"/>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1" i="0" lang="en-US" sz="2400" u="none" cap="none" strike="noStrike">
                <a:solidFill>
                  <a:schemeClr val="dk1"/>
                </a:solidFill>
                <a:latin typeface="Arial"/>
                <a:ea typeface="Arial"/>
                <a:cs typeface="Arial"/>
                <a:sym typeface="Arial"/>
              </a:rPr>
              <a:t>Classification of solvents based on proton.</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1" i="0" lang="en-US" sz="2400" u="none" cap="none" strike="noStrike">
                <a:solidFill>
                  <a:schemeClr val="dk1"/>
                </a:solidFill>
                <a:latin typeface="Arial"/>
                <a:ea typeface="Arial"/>
                <a:cs typeface="Arial"/>
                <a:sym typeface="Arial"/>
              </a:rPr>
              <a:t>Classification of solvents based on polar and non-polar solvents.</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1" i="0" lang="en-US" sz="2400" u="none" cap="none" strike="noStrike">
                <a:solidFill>
                  <a:schemeClr val="dk1"/>
                </a:solidFill>
                <a:latin typeface="Arial"/>
                <a:ea typeface="Arial"/>
                <a:cs typeface="Arial"/>
                <a:sym typeface="Arial"/>
              </a:rPr>
              <a:t>Classification of solvents on Aqueous and non- aqueous solvents</a:t>
            </a:r>
            <a:endParaRPr/>
          </a:p>
        </p:txBody>
      </p:sp>
      <p:pic>
        <p:nvPicPr>
          <p:cNvPr descr="397101" id="203" name="Google Shape;203;p3"/>
          <p:cNvPicPr preferRelativeResize="0"/>
          <p:nvPr/>
        </p:nvPicPr>
        <p:blipFill rotWithShape="1">
          <a:blip r:embed="rId3">
            <a:alphaModFix/>
          </a:blip>
          <a:srcRect b="0" l="0" r="0" t="0"/>
          <a:stretch/>
        </p:blipFill>
        <p:spPr>
          <a:xfrm>
            <a:off x="5257800" y="4038600"/>
            <a:ext cx="2743200" cy="1981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
          <p:cNvSpPr txBox="1"/>
          <p:nvPr>
            <p:ph type="ctrTitle"/>
          </p:nvPr>
        </p:nvSpPr>
        <p:spPr>
          <a:xfrm>
            <a:off x="304800" y="0"/>
            <a:ext cx="8839200" cy="13716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008000"/>
              </a:buClr>
              <a:buSzPts val="4000"/>
              <a:buFont typeface="Arial"/>
              <a:buNone/>
            </a:pPr>
            <a:r>
              <a:rPr b="1" i="1" lang="en-US" sz="4000" u="sng">
                <a:solidFill>
                  <a:srgbClr val="008000"/>
                </a:solidFill>
                <a:latin typeface="Arial"/>
                <a:ea typeface="Arial"/>
                <a:cs typeface="Arial"/>
                <a:sym typeface="Arial"/>
              </a:rPr>
              <a:t>TYPES OF NON AQUEOUS SOLVENTS:</a:t>
            </a:r>
            <a:endParaRPr/>
          </a:p>
        </p:txBody>
      </p:sp>
      <p:sp>
        <p:nvSpPr>
          <p:cNvPr id="209" name="Google Shape;209;p4"/>
          <p:cNvSpPr txBox="1"/>
          <p:nvPr>
            <p:ph idx="1" type="subTitle"/>
          </p:nvPr>
        </p:nvSpPr>
        <p:spPr>
          <a:xfrm>
            <a:off x="228600" y="1219200"/>
            <a:ext cx="8763000" cy="5486400"/>
          </a:xfrm>
          <a:prstGeom prst="rect">
            <a:avLst/>
          </a:prstGeom>
          <a:noFill/>
          <a:ln>
            <a:noFill/>
          </a:ln>
        </p:spPr>
        <p:txBody>
          <a:bodyPr anchorCtr="0" anchor="t" bIns="45700" lIns="91425" spcFirstLastPara="1" rIns="91425" wrap="square" tIns="45700">
            <a:normAutofit/>
          </a:bodyPr>
          <a:lstStyle/>
          <a:p>
            <a:pPr indent="-514350" lvl="0" marL="514350" rtl="0" algn="l">
              <a:lnSpc>
                <a:spcPct val="100000"/>
              </a:lnSpc>
              <a:spcBef>
                <a:spcPts val="0"/>
              </a:spcBef>
              <a:spcAft>
                <a:spcPts val="0"/>
              </a:spcAft>
              <a:buSzPts val="1960"/>
              <a:buNone/>
            </a:pPr>
            <a:r>
              <a:t/>
            </a:r>
            <a:endParaRPr b="1" i="0" sz="2800" u="none">
              <a:solidFill>
                <a:srgbClr val="C00000"/>
              </a:solidFill>
              <a:latin typeface="Arial"/>
              <a:ea typeface="Arial"/>
              <a:cs typeface="Arial"/>
              <a:sym typeface="Arial"/>
            </a:endParaRPr>
          </a:p>
          <a:p>
            <a:pPr indent="-514350" lvl="0" marL="514350" rtl="0" algn="l">
              <a:lnSpc>
                <a:spcPct val="100000"/>
              </a:lnSpc>
              <a:spcBef>
                <a:spcPts val="600"/>
              </a:spcBef>
              <a:spcAft>
                <a:spcPts val="0"/>
              </a:spcAft>
              <a:buSzPts val="1960"/>
              <a:buNone/>
            </a:pPr>
            <a:r>
              <a:rPr b="1" i="0" lang="en-US" sz="2800" u="none">
                <a:solidFill>
                  <a:srgbClr val="C00000"/>
                </a:solidFill>
                <a:latin typeface="Arial"/>
                <a:ea typeface="Arial"/>
                <a:cs typeface="Arial"/>
                <a:sym typeface="Arial"/>
              </a:rPr>
              <a:t>  1)PROTONIC AND NON PROTONIC SOLVENTS-</a:t>
            </a:r>
            <a:r>
              <a:rPr b="1" i="0" lang="en-US" sz="2800" u="none">
                <a:solidFill>
                  <a:schemeClr val="dk2"/>
                </a:solidFill>
                <a:latin typeface="Arial"/>
                <a:ea typeface="Arial"/>
                <a:cs typeface="Arial"/>
                <a:sym typeface="Arial"/>
              </a:rPr>
              <a:t> </a:t>
            </a:r>
            <a:endParaRPr/>
          </a:p>
          <a:p>
            <a:pPr indent="-514350" lvl="0" marL="514350" rtl="0" algn="just">
              <a:lnSpc>
                <a:spcPct val="150000"/>
              </a:lnSpc>
              <a:spcBef>
                <a:spcPts val="600"/>
              </a:spcBef>
              <a:spcAft>
                <a:spcPts val="0"/>
              </a:spcAft>
              <a:buClr>
                <a:schemeClr val="accent1"/>
              </a:buClr>
              <a:buSzPts val="1260"/>
              <a:buFont typeface="Arial"/>
              <a:buChar char="•"/>
            </a:pPr>
            <a:r>
              <a:rPr b="1" i="0" lang="en-US" sz="1800" u="none">
                <a:solidFill>
                  <a:srgbClr val="0D0D0D"/>
                </a:solidFill>
                <a:latin typeface="Arial"/>
                <a:ea typeface="Arial"/>
                <a:cs typeface="Arial"/>
                <a:sym typeface="Arial"/>
              </a:rPr>
              <a:t>THE SOLVENTS FROM WHICH PROTONS CAN BE DERIVED ARE CALLED </a:t>
            </a:r>
            <a:r>
              <a:rPr b="1" i="0" lang="en-US" sz="1800" u="none">
                <a:solidFill>
                  <a:srgbClr val="0070C0"/>
                </a:solidFill>
                <a:latin typeface="Arial"/>
                <a:ea typeface="Arial"/>
                <a:cs typeface="Arial"/>
                <a:sym typeface="Arial"/>
              </a:rPr>
              <a:t>PROTONIC</a:t>
            </a:r>
            <a:r>
              <a:rPr b="1" i="0" lang="en-US" sz="1800" u="none">
                <a:solidFill>
                  <a:srgbClr val="0D0D0D"/>
                </a:solidFill>
                <a:latin typeface="Arial"/>
                <a:ea typeface="Arial"/>
                <a:cs typeface="Arial"/>
                <a:sym typeface="Arial"/>
              </a:rPr>
              <a:t> </a:t>
            </a:r>
            <a:r>
              <a:rPr b="1" i="0" lang="en-US" sz="1800" u="none">
                <a:solidFill>
                  <a:srgbClr val="0070C0"/>
                </a:solidFill>
                <a:latin typeface="Arial"/>
                <a:ea typeface="Arial"/>
                <a:cs typeface="Arial"/>
                <a:sym typeface="Arial"/>
              </a:rPr>
              <a:t>SOLVENTS</a:t>
            </a:r>
            <a:r>
              <a:rPr b="1" i="0" lang="en-US" sz="1800" u="none">
                <a:solidFill>
                  <a:srgbClr val="0D0D0D"/>
                </a:solidFill>
                <a:latin typeface="Arial"/>
                <a:ea typeface="Arial"/>
                <a:cs typeface="Arial"/>
                <a:sym typeface="Arial"/>
              </a:rPr>
              <a:t>. </a:t>
            </a:r>
            <a:endParaRPr/>
          </a:p>
          <a:p>
            <a:pPr indent="-514350" lvl="0" marL="514350" rtl="0" algn="just">
              <a:lnSpc>
                <a:spcPct val="100000"/>
              </a:lnSpc>
              <a:spcBef>
                <a:spcPts val="600"/>
              </a:spcBef>
              <a:spcAft>
                <a:spcPts val="0"/>
              </a:spcAft>
              <a:buClr>
                <a:schemeClr val="accent1"/>
              </a:buClr>
              <a:buSzPts val="1260"/>
              <a:buFont typeface="Arial"/>
              <a:buChar char="•"/>
            </a:pPr>
            <a:r>
              <a:rPr b="1" i="0" lang="en-US" sz="1800" u="none">
                <a:solidFill>
                  <a:srgbClr val="0D0D0D"/>
                </a:solidFill>
                <a:latin typeface="Arial"/>
                <a:ea typeface="Arial"/>
                <a:cs typeface="Arial"/>
                <a:sym typeface="Arial"/>
              </a:rPr>
              <a:t>eg. WATER, SULPHURIC ACID.</a:t>
            </a:r>
            <a:endParaRPr/>
          </a:p>
          <a:p>
            <a:pPr indent="-434340" lvl="0" marL="514350" rtl="0" algn="l">
              <a:lnSpc>
                <a:spcPct val="100000"/>
              </a:lnSpc>
              <a:spcBef>
                <a:spcPts val="600"/>
              </a:spcBef>
              <a:spcAft>
                <a:spcPts val="0"/>
              </a:spcAft>
              <a:buClr>
                <a:schemeClr val="accent1"/>
              </a:buClr>
              <a:buSzPts val="1260"/>
              <a:buFont typeface="Arial"/>
              <a:buNone/>
            </a:pPr>
            <a:r>
              <a:t/>
            </a:r>
            <a:endParaRPr b="1" i="0" sz="1800" u="none">
              <a:solidFill>
                <a:srgbClr val="0D0D0D"/>
              </a:solidFill>
              <a:latin typeface="Arial"/>
              <a:ea typeface="Arial"/>
              <a:cs typeface="Arial"/>
              <a:sym typeface="Arial"/>
            </a:endParaRPr>
          </a:p>
          <a:p>
            <a:pPr indent="-514350" lvl="0" marL="514350" rtl="0" algn="l">
              <a:lnSpc>
                <a:spcPct val="150000"/>
              </a:lnSpc>
              <a:spcBef>
                <a:spcPts val="600"/>
              </a:spcBef>
              <a:spcAft>
                <a:spcPts val="0"/>
              </a:spcAft>
              <a:buClr>
                <a:schemeClr val="accent1"/>
              </a:buClr>
              <a:buSzPts val="1260"/>
              <a:buFont typeface="Arial"/>
              <a:buChar char="•"/>
            </a:pPr>
            <a:r>
              <a:rPr b="1" i="0" lang="en-US" sz="1800" u="none">
                <a:solidFill>
                  <a:srgbClr val="0D0D0D"/>
                </a:solidFill>
                <a:latin typeface="Arial"/>
                <a:ea typeface="Arial"/>
                <a:cs typeface="Arial"/>
                <a:sym typeface="Arial"/>
              </a:rPr>
              <a:t>THE SOLVENTS FROM WHICH PROTONS CAN NOTBE DERIVED ARE CALLED </a:t>
            </a:r>
            <a:r>
              <a:rPr b="1" i="0" lang="en-US" sz="1800" u="none">
                <a:solidFill>
                  <a:srgbClr val="0070C0"/>
                </a:solidFill>
                <a:latin typeface="Arial"/>
                <a:ea typeface="Arial"/>
                <a:cs typeface="Arial"/>
                <a:sym typeface="Arial"/>
              </a:rPr>
              <a:t>NON PROTONIC SOLVENTS.</a:t>
            </a:r>
            <a:endParaRPr/>
          </a:p>
          <a:p>
            <a:pPr indent="-514350" lvl="0" marL="514350" rtl="0" algn="l">
              <a:lnSpc>
                <a:spcPct val="150000"/>
              </a:lnSpc>
              <a:spcBef>
                <a:spcPts val="600"/>
              </a:spcBef>
              <a:spcAft>
                <a:spcPts val="0"/>
              </a:spcAft>
              <a:buClr>
                <a:schemeClr val="accent1"/>
              </a:buClr>
              <a:buSzPts val="1260"/>
              <a:buFont typeface="Arial"/>
              <a:buChar char="•"/>
            </a:pPr>
            <a:r>
              <a:rPr b="1" i="0" lang="en-US" sz="1800" u="none">
                <a:solidFill>
                  <a:schemeClr val="dk1"/>
                </a:solidFill>
                <a:latin typeface="Arial"/>
                <a:ea typeface="Arial"/>
                <a:cs typeface="Arial"/>
                <a:sym typeface="Arial"/>
              </a:rPr>
              <a:t>eg. </a:t>
            </a:r>
            <a:r>
              <a:rPr b="1" i="0" lang="en-US" sz="2000" u="none">
                <a:solidFill>
                  <a:schemeClr val="dk1"/>
                </a:solidFill>
                <a:latin typeface="Arial"/>
                <a:ea typeface="Arial"/>
                <a:cs typeface="Arial"/>
                <a:sym typeface="Arial"/>
              </a:rPr>
              <a:t>LIQUID SULPHUR</a:t>
            </a:r>
            <a:r>
              <a:rPr b="1" i="0" lang="en-US" sz="2000" u="sng">
                <a:solidFill>
                  <a:schemeClr val="dk1"/>
                </a:solidFill>
                <a:latin typeface="Arial"/>
                <a:ea typeface="Arial"/>
                <a:cs typeface="Arial"/>
                <a:sym typeface="Arial"/>
              </a:rPr>
              <a:t> </a:t>
            </a:r>
            <a:r>
              <a:rPr b="1" i="0" lang="en-US" sz="2000" u="none">
                <a:solidFill>
                  <a:srgbClr val="0D0D0D"/>
                </a:solidFill>
                <a:latin typeface="Arial"/>
                <a:ea typeface="Arial"/>
                <a:cs typeface="Arial"/>
                <a:sym typeface="Arial"/>
              </a:rPr>
              <a:t>DIOXIDE, BENZENE, CHLOROFORM</a:t>
            </a:r>
            <a:r>
              <a:rPr b="1" i="0" lang="en-US" sz="2800" u="none">
                <a:solidFill>
                  <a:schemeClr val="dk2"/>
                </a:solidFill>
                <a:latin typeface="Arial"/>
                <a:ea typeface="Arial"/>
                <a:cs typeface="Arial"/>
                <a:sym typeface="Arial"/>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5"/>
          <p:cNvSpPr txBox="1"/>
          <p:nvPr>
            <p:ph idx="1" type="body"/>
          </p:nvPr>
        </p:nvSpPr>
        <p:spPr>
          <a:xfrm>
            <a:off x="228600" y="457200"/>
            <a:ext cx="8540750" cy="6022975"/>
          </a:xfrm>
          <a:prstGeom prst="rect">
            <a:avLst/>
          </a:prstGeom>
          <a:noFill/>
          <a:ln>
            <a:noFill/>
          </a:ln>
        </p:spPr>
        <p:txBody>
          <a:bodyPr anchorCtr="0" anchor="t" bIns="45700" lIns="91425" spcFirstLastPara="1" rIns="91425" wrap="square" tIns="45700">
            <a:normAutofit/>
          </a:bodyPr>
          <a:lstStyle/>
          <a:p>
            <a:pPr indent="-273050" lvl="0" marL="273050" marR="0" rtl="0" algn="l">
              <a:lnSpc>
                <a:spcPct val="90000"/>
              </a:lnSpc>
              <a:spcBef>
                <a:spcPts val="0"/>
              </a:spcBef>
              <a:spcAft>
                <a:spcPts val="0"/>
              </a:spcAft>
              <a:buClr>
                <a:schemeClr val="accent1"/>
              </a:buClr>
              <a:buSzPts val="2520"/>
              <a:buFont typeface="Noto Sans Symbols"/>
              <a:buChar char="🞆"/>
            </a:pPr>
            <a:r>
              <a:rPr b="1" i="1" lang="en-US" sz="3600" u="none" cap="none" strike="noStrike">
                <a:solidFill>
                  <a:srgbClr val="002060"/>
                </a:solidFill>
                <a:latin typeface="Arial"/>
                <a:ea typeface="Arial"/>
                <a:cs typeface="Arial"/>
                <a:sym typeface="Arial"/>
              </a:rPr>
              <a:t>Protic or protonic solvents :-</a:t>
            </a:r>
            <a:endParaRPr b="1" i="1" sz="2400" u="none" cap="none" strike="noStrike">
              <a:solidFill>
                <a:srgbClr val="002060"/>
              </a:solidFill>
              <a:latin typeface="Arial"/>
              <a:ea typeface="Arial"/>
              <a:cs typeface="Arial"/>
              <a:sym typeface="Arial"/>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2NH₃ ⇌ NH₄+ (ammonium) + NH₂− (amide) </a:t>
            </a:r>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3HF ⇌ H₂F+ + HF²- (hydrogen difluoride) </a:t>
            </a:r>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2H₂SO₄ ⇌ H₃SO₄+ + HSO₄- </a:t>
            </a:r>
            <a:endParaRPr b="0" i="0" sz="2000" u="none" cap="none" strike="noStrike">
              <a:solidFill>
                <a:schemeClr val="dk1"/>
              </a:solidFill>
              <a:latin typeface="Arial"/>
              <a:ea typeface="Arial"/>
              <a:cs typeface="Arial"/>
              <a:sym typeface="Arial"/>
            </a:endParaRPr>
          </a:p>
          <a:p>
            <a:pPr indent="-273049" lvl="1" marL="639762" marR="0" rtl="0" algn="l">
              <a:lnSpc>
                <a:spcPct val="90000"/>
              </a:lnSpc>
              <a:spcBef>
                <a:spcPts val="420"/>
              </a:spcBef>
              <a:spcAft>
                <a:spcPts val="0"/>
              </a:spcAft>
              <a:buClr>
                <a:schemeClr val="accent1"/>
              </a:buClr>
              <a:buSzPts val="1680"/>
              <a:buFont typeface="Noto Sans Symbols"/>
              <a:buChar char="⚫"/>
            </a:pPr>
            <a:r>
              <a:rPr b="0" i="0" lang="en-US" sz="2100" u="none" cap="none" strike="noStrike">
                <a:solidFill>
                  <a:srgbClr val="FF0000"/>
                </a:solidFill>
                <a:latin typeface="Arial"/>
                <a:ea typeface="Arial"/>
                <a:cs typeface="Arial"/>
                <a:sym typeface="Arial"/>
              </a:rPr>
              <a:t>(A)Acidic or protogenic solvents.</a:t>
            </a:r>
            <a:endParaRPr/>
          </a:p>
          <a:p>
            <a:pPr indent="-273049" lvl="1" marL="639762" marR="0" rtl="0" algn="l">
              <a:lnSpc>
                <a:spcPct val="90000"/>
              </a:lnSpc>
              <a:spcBef>
                <a:spcPts val="640"/>
              </a:spcBef>
              <a:spcAft>
                <a:spcPts val="0"/>
              </a:spcAft>
              <a:buClr>
                <a:schemeClr val="accent1"/>
              </a:buClr>
              <a:buSzPts val="1440"/>
              <a:buFont typeface="Noto Sans Symbols"/>
              <a:buNone/>
            </a:pPr>
            <a:r>
              <a:rPr b="0" i="0" lang="en-US" sz="1800" u="none" cap="none" strike="noStrike">
                <a:solidFill>
                  <a:srgbClr val="CC0099"/>
                </a:solidFill>
                <a:latin typeface="Arial"/>
                <a:ea typeface="Arial"/>
                <a:cs typeface="Arial"/>
                <a:sym typeface="Arial"/>
              </a:rPr>
              <a:t>H₂SO₄</a:t>
            </a:r>
            <a:r>
              <a:rPr b="0" i="0" lang="en-US" sz="3200" u="none" cap="none" strike="noStrike">
                <a:solidFill>
                  <a:srgbClr val="CC0099"/>
                </a:solidFill>
                <a:latin typeface="Arial"/>
                <a:ea typeface="Arial"/>
                <a:cs typeface="Arial"/>
                <a:sym typeface="Arial"/>
              </a:rPr>
              <a:t>,</a:t>
            </a:r>
            <a:r>
              <a:rPr b="0" i="0" lang="en-US" sz="1800" u="none" cap="none" strike="noStrike">
                <a:solidFill>
                  <a:srgbClr val="CC0099"/>
                </a:solidFill>
                <a:latin typeface="Arial"/>
                <a:ea typeface="Arial"/>
                <a:cs typeface="Arial"/>
                <a:sym typeface="Arial"/>
              </a:rPr>
              <a:t>HCl, CH</a:t>
            </a:r>
            <a:r>
              <a:rPr b="0" i="0" lang="en-US" sz="3200" u="none" cap="none" strike="noStrike">
                <a:solidFill>
                  <a:srgbClr val="CC0099"/>
                </a:solidFill>
                <a:latin typeface="Arial"/>
                <a:ea typeface="Arial"/>
                <a:cs typeface="Arial"/>
                <a:sym typeface="Arial"/>
              </a:rPr>
              <a:t>₃</a:t>
            </a:r>
            <a:r>
              <a:rPr b="0" i="0" lang="en-US" sz="1800" u="none" cap="none" strike="noStrike">
                <a:solidFill>
                  <a:srgbClr val="CC0099"/>
                </a:solidFill>
                <a:latin typeface="Arial"/>
                <a:ea typeface="Arial"/>
                <a:cs typeface="Arial"/>
                <a:sym typeface="Arial"/>
              </a:rPr>
              <a:t>COOH ,HCN</a:t>
            </a:r>
            <a:r>
              <a:rPr b="0" i="0" lang="en-US" sz="3200" u="none" cap="none" strike="noStrike">
                <a:solidFill>
                  <a:srgbClr val="CC0099"/>
                </a:solidFill>
                <a:latin typeface="Arial"/>
                <a:ea typeface="Arial"/>
                <a:cs typeface="Arial"/>
                <a:sym typeface="Arial"/>
              </a:rPr>
              <a:t>.</a:t>
            </a:r>
            <a:endParaRPr/>
          </a:p>
          <a:p>
            <a:pPr indent="-273049" lvl="1" marL="639762" marR="0" rtl="0" algn="l">
              <a:lnSpc>
                <a:spcPct val="90000"/>
              </a:lnSpc>
              <a:spcBef>
                <a:spcPts val="420"/>
              </a:spcBef>
              <a:spcAft>
                <a:spcPts val="0"/>
              </a:spcAft>
              <a:buClr>
                <a:schemeClr val="accent1"/>
              </a:buClr>
              <a:buSzPts val="1680"/>
              <a:buFont typeface="Noto Sans Symbols"/>
              <a:buChar char="⚫"/>
            </a:pPr>
            <a:r>
              <a:rPr b="0" i="0" lang="en-US" sz="2100" u="none" cap="none" strike="noStrike">
                <a:solidFill>
                  <a:srgbClr val="FF0000"/>
                </a:solidFill>
                <a:latin typeface="Arial"/>
                <a:ea typeface="Arial"/>
                <a:cs typeface="Arial"/>
                <a:sym typeface="Arial"/>
              </a:rPr>
              <a:t>(B) Basic or protophilic solvents.</a:t>
            </a:r>
            <a:endParaRPr/>
          </a:p>
          <a:p>
            <a:pPr indent="-273049" lvl="1" marL="639762" marR="0" rtl="0" algn="l">
              <a:lnSpc>
                <a:spcPct val="90000"/>
              </a:lnSpc>
              <a:spcBef>
                <a:spcPts val="420"/>
              </a:spcBef>
              <a:spcAft>
                <a:spcPts val="0"/>
              </a:spcAft>
              <a:buClr>
                <a:schemeClr val="accent1"/>
              </a:buClr>
              <a:buSzPts val="1680"/>
              <a:buFont typeface="Noto Sans Symbols"/>
              <a:buNone/>
            </a:pPr>
            <a:r>
              <a:rPr b="0" i="0" lang="en-US" sz="2100" u="none" cap="none" strike="noStrike">
                <a:solidFill>
                  <a:srgbClr val="CC0099"/>
                </a:solidFill>
                <a:latin typeface="Arial"/>
                <a:ea typeface="Arial"/>
                <a:cs typeface="Arial"/>
                <a:sym typeface="Arial"/>
              </a:rPr>
              <a:t>NH₃, N₂H₄.</a:t>
            </a:r>
            <a:endParaRPr b="0" i="0" sz="2100" u="none" cap="none" strike="noStrike">
              <a:solidFill>
                <a:srgbClr val="CC0099"/>
              </a:solidFill>
              <a:latin typeface="Arial"/>
              <a:ea typeface="Arial"/>
              <a:cs typeface="Arial"/>
              <a:sym typeface="Arial"/>
            </a:endParaRPr>
          </a:p>
          <a:p>
            <a:pPr indent="-273050" lvl="0" marL="273050" marR="0" rtl="0" algn="l">
              <a:lnSpc>
                <a:spcPct val="90000"/>
              </a:lnSpc>
              <a:spcBef>
                <a:spcPts val="600"/>
              </a:spcBef>
              <a:spcAft>
                <a:spcPts val="0"/>
              </a:spcAft>
              <a:buClr>
                <a:schemeClr val="accent1"/>
              </a:buClr>
              <a:buSzPts val="2520"/>
              <a:buFont typeface="Noto Sans Symbols"/>
              <a:buChar char="🞆"/>
            </a:pPr>
            <a:r>
              <a:rPr b="1" i="1" lang="en-US" sz="3600" u="none" cap="none" strike="noStrike">
                <a:solidFill>
                  <a:srgbClr val="002060"/>
                </a:solidFill>
                <a:latin typeface="Arial"/>
                <a:ea typeface="Arial"/>
                <a:cs typeface="Arial"/>
                <a:sym typeface="Arial"/>
              </a:rPr>
              <a:t>Aprotic or non- protonic solvents:-</a:t>
            </a:r>
            <a:endParaRPr b="1" i="1" sz="3600" u="none" cap="none" strike="noStrike">
              <a:solidFill>
                <a:srgbClr val="002060"/>
              </a:solidFill>
              <a:latin typeface="Arial"/>
              <a:ea typeface="Arial"/>
              <a:cs typeface="Arial"/>
              <a:sym typeface="Arial"/>
            </a:endParaRPr>
          </a:p>
          <a:p>
            <a:pPr indent="-273050" lvl="0" marL="273050" marR="0" rtl="0" algn="l">
              <a:lnSpc>
                <a:spcPct val="90000"/>
              </a:lnSpc>
              <a:spcBef>
                <a:spcPts val="600"/>
              </a:spcBef>
              <a:spcAft>
                <a:spcPts val="0"/>
              </a:spcAft>
              <a:buClr>
                <a:schemeClr val="accent1"/>
              </a:buClr>
              <a:buSzPts val="1680"/>
              <a:buFont typeface="Noto Sans Symbols"/>
              <a:buChar char="🞆"/>
            </a:pPr>
            <a:r>
              <a:rPr b="0" i="0" lang="en-US" sz="2400" u="none" cap="none" strike="noStrike">
                <a:solidFill>
                  <a:schemeClr val="dk1"/>
                </a:solidFill>
                <a:latin typeface="Arial"/>
                <a:ea typeface="Arial"/>
                <a:cs typeface="Arial"/>
                <a:sym typeface="Arial"/>
              </a:rPr>
              <a:t>C₆H₆,CHCl₃,CCl₄,SO₂.</a:t>
            </a:r>
            <a:endParaRPr b="0" i="0" sz="2400" u="none" cap="none" strike="noStrike">
              <a:solidFill>
                <a:schemeClr val="dk1"/>
              </a:solidFill>
              <a:latin typeface="Arial"/>
              <a:ea typeface="Arial"/>
              <a:cs typeface="Arial"/>
              <a:sym typeface="Arial"/>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N₂O₄ ⇌ NO+ (nitrosonium) + NO₃− (nitrate) </a:t>
            </a:r>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2SbCl₂ ⇌ SbCl₂+ (dichloroantimonium) + SbCl₄- (tetrachloroantimonate) </a:t>
            </a:r>
            <a:endParaRPr/>
          </a:p>
          <a:p>
            <a:pPr indent="-273049" lvl="1" marL="639762" marR="0" rtl="0" algn="l">
              <a:lnSpc>
                <a:spcPct val="90000"/>
              </a:lnSpc>
              <a:spcBef>
                <a:spcPts val="400"/>
              </a:spcBef>
              <a:spcAft>
                <a:spcPts val="0"/>
              </a:spcAft>
              <a:buClr>
                <a:schemeClr val="accent1"/>
              </a:buClr>
              <a:buSzPts val="1600"/>
              <a:buFont typeface="Noto Sans Symbols"/>
              <a:buNone/>
            </a:pPr>
            <a:r>
              <a:rPr b="0" i="0" lang="en-US" sz="2000" u="none" cap="none" strike="noStrike">
                <a:solidFill>
                  <a:schemeClr val="dk1"/>
                </a:solidFill>
                <a:latin typeface="Arial"/>
                <a:ea typeface="Arial"/>
                <a:cs typeface="Arial"/>
                <a:sym typeface="Arial"/>
              </a:rPr>
              <a:t>POCl₃ ⇌ POCl₂+ + POCl₄-</a:t>
            </a:r>
            <a:endParaRPr b="0" i="0" sz="2000" u="none" cap="none" strike="noStrike">
              <a:solidFill>
                <a:schemeClr val="dk1"/>
              </a:solidFill>
              <a:latin typeface="Arial"/>
              <a:ea typeface="Arial"/>
              <a:cs typeface="Arial"/>
              <a:sym typeface="Arial"/>
            </a:endParaRPr>
          </a:p>
          <a:p>
            <a:pPr indent="-184150" lvl="0" marL="273050" marR="0" rtl="0" algn="l">
              <a:spcBef>
                <a:spcPts val="600"/>
              </a:spcBef>
              <a:spcAft>
                <a:spcPts val="0"/>
              </a:spcAft>
              <a:buClr>
                <a:schemeClr val="accent1"/>
              </a:buClr>
              <a:buSzPts val="1400"/>
              <a:buFont typeface="Noto Sans Symbols"/>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6"/>
          <p:cNvSpPr txBox="1"/>
          <p:nvPr>
            <p:ph idx="4294967295" type="body"/>
          </p:nvPr>
        </p:nvSpPr>
        <p:spPr>
          <a:xfrm>
            <a:off x="0" y="304800"/>
            <a:ext cx="8763000" cy="6248400"/>
          </a:xfrm>
          <a:prstGeom prst="rect">
            <a:avLst/>
          </a:prstGeom>
          <a:noFill/>
          <a:ln>
            <a:noFill/>
          </a:ln>
        </p:spPr>
        <p:txBody>
          <a:bodyPr anchorCtr="0" anchor="t" bIns="45700" lIns="91425" spcFirstLastPara="1" rIns="91425" wrap="square" tIns="45700">
            <a:normAutofit/>
          </a:bodyPr>
          <a:lstStyle/>
          <a:p>
            <a:pPr indent="-273050" lvl="0" marL="273050" marR="0" rtl="0" algn="l">
              <a:lnSpc>
                <a:spcPct val="80000"/>
              </a:lnSpc>
              <a:spcBef>
                <a:spcPts val="0"/>
              </a:spcBef>
              <a:spcAft>
                <a:spcPts val="0"/>
              </a:spcAft>
              <a:buClr>
                <a:schemeClr val="accent1"/>
              </a:buClr>
              <a:buSzPts val="1960"/>
              <a:buFont typeface="Noto Sans Symbols"/>
              <a:buNone/>
            </a:pPr>
            <a:r>
              <a:rPr b="1" i="1" lang="en-US" sz="2800" u="none" cap="none" strike="noStrike">
                <a:solidFill>
                  <a:srgbClr val="C00000"/>
                </a:solidFill>
                <a:latin typeface="Arial"/>
                <a:ea typeface="Arial"/>
                <a:cs typeface="Arial"/>
                <a:sym typeface="Arial"/>
              </a:rPr>
              <a:t>2 . </a:t>
            </a:r>
            <a:r>
              <a:rPr b="1" i="1" lang="en-US" sz="2400" u="none" cap="none" strike="noStrike">
                <a:solidFill>
                  <a:srgbClr val="C00000"/>
                </a:solidFill>
                <a:latin typeface="Arial"/>
                <a:ea typeface="Arial"/>
                <a:cs typeface="Arial"/>
                <a:sym typeface="Arial"/>
              </a:rPr>
              <a:t>ACIDIC ,BASIC OR AMPHIPROTIC SOLVENTS:-</a:t>
            </a:r>
            <a:endParaRPr/>
          </a:p>
          <a:p>
            <a:pPr indent="-273050" lvl="0" marL="273050" marR="0" rtl="0" algn="l">
              <a:lnSpc>
                <a:spcPct val="80000"/>
              </a:lnSpc>
              <a:spcBef>
                <a:spcPts val="600"/>
              </a:spcBef>
              <a:spcAft>
                <a:spcPts val="0"/>
              </a:spcAft>
              <a:buClr>
                <a:schemeClr val="accent1"/>
              </a:buClr>
              <a:buSzPts val="1680"/>
              <a:buFont typeface="Noto Sans Symbols"/>
              <a:buNone/>
            </a:pPr>
            <a:r>
              <a:t/>
            </a:r>
            <a:endParaRPr b="1" i="1" sz="2400" u="none" cap="none" strike="noStrike">
              <a:solidFill>
                <a:srgbClr val="C00000"/>
              </a:solidFill>
              <a:latin typeface="Arial"/>
              <a:ea typeface="Arial"/>
              <a:cs typeface="Arial"/>
              <a:sym typeface="Arial"/>
            </a:endParaRPr>
          </a:p>
          <a:p>
            <a:pPr indent="-273050" lvl="0" marL="273050" marR="0" rtl="0" algn="just">
              <a:lnSpc>
                <a:spcPct val="80000"/>
              </a:lnSpc>
              <a:spcBef>
                <a:spcPts val="600"/>
              </a:spcBef>
              <a:spcAft>
                <a:spcPts val="0"/>
              </a:spcAft>
              <a:buClr>
                <a:schemeClr val="accent1"/>
              </a:buClr>
              <a:buSzPts val="1960"/>
              <a:buFont typeface="Noto Sans Symbols"/>
              <a:buChar char="🞆"/>
            </a:pPr>
            <a:r>
              <a:rPr b="1" i="0" lang="en-US" sz="2800" u="none" cap="none" strike="noStrike">
                <a:solidFill>
                  <a:schemeClr val="dk1"/>
                </a:solidFill>
                <a:latin typeface="Arial"/>
                <a:ea typeface="Arial"/>
                <a:cs typeface="Arial"/>
                <a:sym typeface="Arial"/>
              </a:rPr>
              <a:t>The solvents which have a tendency to donate protons are acidic in nature and are called </a:t>
            </a:r>
            <a:r>
              <a:rPr b="1" i="0" lang="en-US" sz="2800" u="none" cap="none" strike="noStrike">
                <a:solidFill>
                  <a:srgbClr val="008000"/>
                </a:solidFill>
                <a:latin typeface="Arial"/>
                <a:ea typeface="Arial"/>
                <a:cs typeface="Arial"/>
                <a:sym typeface="Arial"/>
              </a:rPr>
              <a:t>acidic solvents </a:t>
            </a:r>
            <a:r>
              <a:rPr b="1" i="0" lang="en-US" sz="2800" u="none" cap="none" strike="noStrike">
                <a:solidFill>
                  <a:schemeClr val="dk1"/>
                </a:solidFill>
                <a:latin typeface="Arial"/>
                <a:ea typeface="Arial"/>
                <a:cs typeface="Arial"/>
                <a:sym typeface="Arial"/>
              </a:rPr>
              <a:t>.Eg. Acetic acid ,HF. </a:t>
            </a:r>
            <a:endParaRPr/>
          </a:p>
          <a:p>
            <a:pPr indent="-273050" lvl="0" marL="273050" marR="0" rtl="0" algn="just">
              <a:lnSpc>
                <a:spcPct val="80000"/>
              </a:lnSpc>
              <a:spcBef>
                <a:spcPts val="600"/>
              </a:spcBef>
              <a:spcAft>
                <a:spcPts val="0"/>
              </a:spcAft>
              <a:buClr>
                <a:schemeClr val="accent1"/>
              </a:buClr>
              <a:buSzPts val="1960"/>
              <a:buFont typeface="Noto Sans Symbols"/>
              <a:buNone/>
            </a:pPr>
            <a:r>
              <a:rPr b="1" i="0" lang="en-US" sz="2800" u="none" cap="none" strike="noStrike">
                <a:solidFill>
                  <a:schemeClr val="dk1"/>
                </a:solidFill>
                <a:latin typeface="Arial"/>
                <a:ea typeface="Arial"/>
                <a:cs typeface="Arial"/>
                <a:sym typeface="Arial"/>
              </a:rPr>
              <a:t>   </a:t>
            </a:r>
            <a:endParaRPr/>
          </a:p>
          <a:p>
            <a:pPr indent="-273050" lvl="0" marL="273050" marR="0" rtl="0" algn="just">
              <a:lnSpc>
                <a:spcPct val="80000"/>
              </a:lnSpc>
              <a:spcBef>
                <a:spcPts val="600"/>
              </a:spcBef>
              <a:spcAft>
                <a:spcPts val="0"/>
              </a:spcAft>
              <a:buClr>
                <a:schemeClr val="accent1"/>
              </a:buClr>
              <a:buSzPts val="1960"/>
              <a:buFont typeface="Noto Sans Symbols"/>
              <a:buChar char="🞆"/>
            </a:pPr>
            <a:r>
              <a:rPr b="1" i="0" lang="en-US" sz="2800" u="none" cap="none" strike="noStrike">
                <a:solidFill>
                  <a:schemeClr val="dk1"/>
                </a:solidFill>
                <a:latin typeface="Arial"/>
                <a:ea typeface="Arial"/>
                <a:cs typeface="Arial"/>
                <a:sym typeface="Arial"/>
              </a:rPr>
              <a:t> The solvents which have strong tendency to accept protons are basic in nature and are called </a:t>
            </a:r>
            <a:r>
              <a:rPr b="1" i="0" lang="en-US" sz="2800" u="none" cap="none" strike="noStrike">
                <a:solidFill>
                  <a:srgbClr val="008000"/>
                </a:solidFill>
                <a:latin typeface="Arial"/>
                <a:ea typeface="Arial"/>
                <a:cs typeface="Arial"/>
                <a:sym typeface="Arial"/>
              </a:rPr>
              <a:t>basic or protophilic solvents</a:t>
            </a:r>
            <a:r>
              <a:rPr b="1" i="0" lang="en-US" sz="2800" u="none" cap="none" strike="noStrike">
                <a:solidFill>
                  <a:schemeClr val="dk1"/>
                </a:solidFill>
                <a:latin typeface="Arial"/>
                <a:ea typeface="Arial"/>
                <a:cs typeface="Arial"/>
                <a:sym typeface="Arial"/>
              </a:rPr>
              <a:t>. </a:t>
            </a:r>
            <a:endParaRPr/>
          </a:p>
          <a:p>
            <a:pPr indent="-273050" lvl="0" marL="273050" marR="0" rtl="0" algn="l">
              <a:lnSpc>
                <a:spcPct val="80000"/>
              </a:lnSpc>
              <a:spcBef>
                <a:spcPts val="600"/>
              </a:spcBef>
              <a:spcAft>
                <a:spcPts val="0"/>
              </a:spcAft>
              <a:buClr>
                <a:schemeClr val="accent1"/>
              </a:buClr>
              <a:buSzPts val="1960"/>
              <a:buFont typeface="Noto Sans Symbols"/>
              <a:buNone/>
            </a:pPr>
            <a:r>
              <a:rPr b="1" i="0" lang="en-US" sz="2800" u="none" cap="none" strike="noStrike">
                <a:solidFill>
                  <a:schemeClr val="dk1"/>
                </a:solidFill>
                <a:latin typeface="Arial"/>
                <a:ea typeface="Arial"/>
                <a:cs typeface="Arial"/>
                <a:sym typeface="Arial"/>
              </a:rPr>
              <a:t>    </a:t>
            </a:r>
            <a:r>
              <a:rPr b="1" i="0" lang="en-US" sz="1800" u="none" cap="none" strike="noStrike">
                <a:solidFill>
                  <a:schemeClr val="dk1"/>
                </a:solidFill>
                <a:latin typeface="Arial"/>
                <a:ea typeface="Arial"/>
                <a:cs typeface="Arial"/>
                <a:sym typeface="Arial"/>
              </a:rPr>
              <a:t>Eg.Liquid NH₃, C₆H₅N(Pyridine) etc.</a:t>
            </a:r>
            <a:endParaRPr/>
          </a:p>
          <a:p>
            <a:pPr indent="-273050" lvl="0" marL="273050" marR="0" rtl="0" algn="l">
              <a:lnSpc>
                <a:spcPct val="80000"/>
              </a:lnSpc>
              <a:spcBef>
                <a:spcPts val="600"/>
              </a:spcBef>
              <a:spcAft>
                <a:spcPts val="0"/>
              </a:spcAft>
              <a:buClr>
                <a:schemeClr val="accent1"/>
              </a:buClr>
              <a:buSzPts val="1260"/>
              <a:buFont typeface="Noto Sans Symbols"/>
              <a:buNone/>
            </a:pPr>
            <a:r>
              <a:t/>
            </a:r>
            <a:endParaRPr b="1" i="0" sz="1800" u="none" cap="none" strike="noStrike">
              <a:solidFill>
                <a:schemeClr val="dk1"/>
              </a:solidFill>
              <a:latin typeface="Arial"/>
              <a:ea typeface="Arial"/>
              <a:cs typeface="Arial"/>
              <a:sym typeface="Arial"/>
            </a:endParaRPr>
          </a:p>
          <a:p>
            <a:pPr indent="-273050" lvl="0" marL="273050" marR="0" rtl="0" algn="just">
              <a:lnSpc>
                <a:spcPct val="80000"/>
              </a:lnSpc>
              <a:spcBef>
                <a:spcPts val="600"/>
              </a:spcBef>
              <a:spcAft>
                <a:spcPts val="0"/>
              </a:spcAft>
              <a:buClr>
                <a:schemeClr val="accent1"/>
              </a:buClr>
              <a:buSzPts val="1960"/>
              <a:buFont typeface="Noto Sans Symbols"/>
              <a:buChar char="🞆"/>
            </a:pPr>
            <a:r>
              <a:rPr b="1" i="0" lang="en-US" sz="2800" u="none" cap="none" strike="noStrike">
                <a:solidFill>
                  <a:schemeClr val="dk1"/>
                </a:solidFill>
                <a:latin typeface="Arial"/>
                <a:ea typeface="Arial"/>
                <a:cs typeface="Arial"/>
                <a:sym typeface="Arial"/>
              </a:rPr>
              <a:t> The solvents which neither have tendency to gain nor to lose protons are called </a:t>
            </a:r>
            <a:r>
              <a:rPr b="1" i="0" lang="en-US" sz="2800" u="none" cap="none" strike="noStrike">
                <a:solidFill>
                  <a:srgbClr val="008000"/>
                </a:solidFill>
                <a:latin typeface="Arial"/>
                <a:ea typeface="Arial"/>
                <a:cs typeface="Arial"/>
                <a:sym typeface="Arial"/>
              </a:rPr>
              <a:t>amphiprotic or amphoteric solvents</a:t>
            </a:r>
            <a:r>
              <a:rPr b="1" i="0" lang="en-US" sz="2800" u="none" cap="none" strike="noStrike">
                <a:solidFill>
                  <a:schemeClr val="dk1"/>
                </a:solidFill>
                <a:latin typeface="Arial"/>
                <a:ea typeface="Arial"/>
                <a:cs typeface="Arial"/>
                <a:sym typeface="Arial"/>
              </a:rPr>
              <a:t>. </a:t>
            </a:r>
            <a:r>
              <a:rPr b="1" i="0" lang="en-US" sz="2400" u="none" cap="none" strike="noStrike">
                <a:solidFill>
                  <a:schemeClr val="dk1"/>
                </a:solidFill>
                <a:latin typeface="Arial"/>
                <a:ea typeface="Arial"/>
                <a:cs typeface="Arial"/>
                <a:sym typeface="Arial"/>
              </a:rPr>
              <a:t>Eg.H₂O,C₂H₅OH, etc.</a:t>
            </a:r>
            <a:endParaRPr/>
          </a:p>
          <a:p>
            <a:pPr indent="-273050" lvl="0" marL="273050" marR="0" rtl="0" algn="l">
              <a:lnSpc>
                <a:spcPct val="80000"/>
              </a:lnSpc>
              <a:spcBef>
                <a:spcPts val="600"/>
              </a:spcBef>
              <a:spcAft>
                <a:spcPts val="0"/>
              </a:spcAft>
              <a:buClr>
                <a:schemeClr val="accent1"/>
              </a:buClr>
              <a:buSzPts val="1330"/>
              <a:buFont typeface="Noto Sans Symbols"/>
              <a:buNone/>
            </a:pPr>
            <a:r>
              <a:t/>
            </a:r>
            <a:endParaRPr b="0" i="0" sz="1900" u="none" cap="none" strike="noStrike">
              <a:solidFill>
                <a:schemeClr val="dk1"/>
              </a:solidFill>
              <a:latin typeface="Arial"/>
              <a:ea typeface="Arial"/>
              <a:cs typeface="Arial"/>
              <a:sym typeface="Arial"/>
            </a:endParaRPr>
          </a:p>
          <a:p>
            <a:pPr indent="-273050" lvl="0" marL="273050" marR="0" rtl="0" algn="l">
              <a:lnSpc>
                <a:spcPct val="80000"/>
              </a:lnSpc>
              <a:spcBef>
                <a:spcPts val="600"/>
              </a:spcBef>
              <a:spcAft>
                <a:spcPts val="0"/>
              </a:spcAft>
              <a:buClr>
                <a:schemeClr val="accent1"/>
              </a:buClr>
              <a:buSzPts val="1330"/>
              <a:buFont typeface="Noto Sans Symbols"/>
              <a:buNone/>
            </a:pPr>
            <a:r>
              <a:rPr b="0" i="0" lang="en-US" sz="1900" u="none" cap="none" strike="noStrike">
                <a:solidFill>
                  <a:schemeClr val="dk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0" st="0"/>
                                            </p:txEl>
                                          </p:spTgt>
                                        </p:tgtEl>
                                        <p:attrNameLst>
                                          <p:attrName>style.visibility</p:attrName>
                                        </p:attrNameLst>
                                      </p:cBhvr>
                                      <p:to>
                                        <p:strVal val="visible"/>
                                      </p:to>
                                    </p:set>
                                    <p:animEffect filter="fade" transition="in">
                                      <p:cBhvr>
                                        <p:cTn dur="1000"/>
                                        <p:tgtEl>
                                          <p:spTgt spid="2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1" st="1"/>
                                            </p:txEl>
                                          </p:spTgt>
                                        </p:tgtEl>
                                        <p:attrNameLst>
                                          <p:attrName>style.visibility</p:attrName>
                                        </p:attrNameLst>
                                      </p:cBhvr>
                                      <p:to>
                                        <p:strVal val="visible"/>
                                      </p:to>
                                    </p:set>
                                    <p:animEffect filter="fade" transition="in">
                                      <p:cBhvr>
                                        <p:cTn dur="1000"/>
                                        <p:tgtEl>
                                          <p:spTgt spid="2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2" st="2"/>
                                            </p:txEl>
                                          </p:spTgt>
                                        </p:tgtEl>
                                        <p:attrNameLst>
                                          <p:attrName>style.visibility</p:attrName>
                                        </p:attrNameLst>
                                      </p:cBhvr>
                                      <p:to>
                                        <p:strVal val="visible"/>
                                      </p:to>
                                    </p:set>
                                    <p:animEffect filter="fade" transition="in">
                                      <p:cBhvr>
                                        <p:cTn dur="1000"/>
                                        <p:tgtEl>
                                          <p:spTgt spid="2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3" st="3"/>
                                            </p:txEl>
                                          </p:spTgt>
                                        </p:tgtEl>
                                        <p:attrNameLst>
                                          <p:attrName>style.visibility</p:attrName>
                                        </p:attrNameLst>
                                      </p:cBhvr>
                                      <p:to>
                                        <p:strVal val="visible"/>
                                      </p:to>
                                    </p:set>
                                    <p:animEffect filter="fade" transition="in">
                                      <p:cBhvr>
                                        <p:cTn dur="1000"/>
                                        <p:tgtEl>
                                          <p:spTgt spid="21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4" st="4"/>
                                            </p:txEl>
                                          </p:spTgt>
                                        </p:tgtEl>
                                        <p:attrNameLst>
                                          <p:attrName>style.visibility</p:attrName>
                                        </p:attrNameLst>
                                      </p:cBhvr>
                                      <p:to>
                                        <p:strVal val="visible"/>
                                      </p:to>
                                    </p:set>
                                    <p:animEffect filter="fade" transition="in">
                                      <p:cBhvr>
                                        <p:cTn dur="1000"/>
                                        <p:tgtEl>
                                          <p:spTgt spid="21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5" st="5"/>
                                            </p:txEl>
                                          </p:spTgt>
                                        </p:tgtEl>
                                        <p:attrNameLst>
                                          <p:attrName>style.visibility</p:attrName>
                                        </p:attrNameLst>
                                      </p:cBhvr>
                                      <p:to>
                                        <p:strVal val="visible"/>
                                      </p:to>
                                    </p:set>
                                    <p:animEffect filter="fade" transition="in">
                                      <p:cBhvr>
                                        <p:cTn dur="1000"/>
                                        <p:tgtEl>
                                          <p:spTgt spid="21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6" st="6"/>
                                            </p:txEl>
                                          </p:spTgt>
                                        </p:tgtEl>
                                        <p:attrNameLst>
                                          <p:attrName>style.visibility</p:attrName>
                                        </p:attrNameLst>
                                      </p:cBhvr>
                                      <p:to>
                                        <p:strVal val="visible"/>
                                      </p:to>
                                    </p:set>
                                    <p:animEffect filter="fade" transition="in">
                                      <p:cBhvr>
                                        <p:cTn dur="1000"/>
                                        <p:tgtEl>
                                          <p:spTgt spid="21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7" st="7"/>
                                            </p:txEl>
                                          </p:spTgt>
                                        </p:tgtEl>
                                        <p:attrNameLst>
                                          <p:attrName>style.visibility</p:attrName>
                                        </p:attrNameLst>
                                      </p:cBhvr>
                                      <p:to>
                                        <p:strVal val="visible"/>
                                      </p:to>
                                    </p:set>
                                    <p:animEffect filter="fade" transition="in">
                                      <p:cBhvr>
                                        <p:cTn dur="1000"/>
                                        <p:tgtEl>
                                          <p:spTgt spid="21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8" st="8"/>
                                            </p:txEl>
                                          </p:spTgt>
                                        </p:tgtEl>
                                        <p:attrNameLst>
                                          <p:attrName>style.visibility</p:attrName>
                                        </p:attrNameLst>
                                      </p:cBhvr>
                                      <p:to>
                                        <p:strVal val="visible"/>
                                      </p:to>
                                    </p:set>
                                    <p:animEffect filter="fade" transition="in">
                                      <p:cBhvr>
                                        <p:cTn dur="1000"/>
                                        <p:tgtEl>
                                          <p:spTgt spid="21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xEl>
                                              <p:pRg end="9" st="9"/>
                                            </p:txEl>
                                          </p:spTgt>
                                        </p:tgtEl>
                                        <p:attrNameLst>
                                          <p:attrName>style.visibility</p:attrName>
                                        </p:attrNameLst>
                                      </p:cBhvr>
                                      <p:to>
                                        <p:strVal val="visible"/>
                                      </p:to>
                                    </p:set>
                                    <p:animEffect filter="fade" transition="in">
                                      <p:cBhvr>
                                        <p:cTn dur="1000"/>
                                        <p:tgtEl>
                                          <p:spTgt spid="219">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7"/>
          <p:cNvSpPr txBox="1"/>
          <p:nvPr/>
        </p:nvSpPr>
        <p:spPr>
          <a:xfrm>
            <a:off x="304800" y="838200"/>
            <a:ext cx="8610600" cy="738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225" name="Google Shape;225;p7"/>
          <p:cNvSpPr txBox="1"/>
          <p:nvPr/>
        </p:nvSpPr>
        <p:spPr>
          <a:xfrm>
            <a:off x="457200" y="304800"/>
            <a:ext cx="8229600" cy="61245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0000"/>
              </a:buClr>
              <a:buSzPts val="3600"/>
              <a:buFont typeface="Arial"/>
              <a:buNone/>
            </a:pPr>
            <a:r>
              <a:rPr b="1" i="1" lang="en-US" sz="3600" u="sng">
                <a:solidFill>
                  <a:srgbClr val="C00000"/>
                </a:solidFill>
                <a:latin typeface="Arial"/>
                <a:ea typeface="Arial"/>
                <a:cs typeface="Arial"/>
                <a:sym typeface="Arial"/>
              </a:rPr>
              <a:t>3.IONISING AND NON IONISING SOLVENTS:-</a:t>
            </a:r>
            <a:endParaRPr/>
          </a:p>
          <a:p>
            <a:pPr indent="0" lvl="0" marL="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203200" lvl="0" marL="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The solvents which are capable of undergoing self ionisation(auto-ionisation)are called </a:t>
            </a:r>
            <a:r>
              <a:rPr b="0" i="0" lang="en-US" sz="3200" u="none">
                <a:solidFill>
                  <a:srgbClr val="7030A0"/>
                </a:solidFill>
                <a:latin typeface="Arial"/>
                <a:ea typeface="Arial"/>
                <a:cs typeface="Arial"/>
                <a:sym typeface="Arial"/>
              </a:rPr>
              <a:t>ionising solvents</a:t>
            </a:r>
            <a:r>
              <a:rPr b="0" i="0" lang="en-US" sz="3200" u="none">
                <a:solidFill>
                  <a:schemeClr val="dk1"/>
                </a:solidFill>
                <a:latin typeface="Arial"/>
                <a:ea typeface="Arial"/>
                <a:cs typeface="Arial"/>
                <a:sym typeface="Arial"/>
              </a:rPr>
              <a:t>. eg.H₂O,NH₃,SO₂, etc.</a:t>
            </a:r>
            <a:endParaRPr/>
          </a:p>
          <a:p>
            <a:pPr indent="0" lvl="0" marL="0" marR="0" rtl="0" algn="l">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a:p>
            <a:pPr indent="-203200" lvl="0" marL="0" marR="0" rtl="0" algn="just">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The solvents which do not ionise at all  are called </a:t>
            </a:r>
            <a:r>
              <a:rPr b="0" i="0" lang="en-US" sz="3200" u="none">
                <a:solidFill>
                  <a:srgbClr val="7030A0"/>
                </a:solidFill>
                <a:latin typeface="Arial"/>
                <a:ea typeface="Arial"/>
                <a:cs typeface="Arial"/>
                <a:sym typeface="Arial"/>
              </a:rPr>
              <a:t>non-ionising solvents. </a:t>
            </a:r>
            <a:endParaRPr/>
          </a:p>
          <a:p>
            <a:pPr indent="-203200" lvl="0" marL="0" marR="0" rtl="0" algn="just">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Eg. Benzene,hydrocarbons etc.</a:t>
            </a:r>
            <a:endParaRPr/>
          </a:p>
          <a:p>
            <a:pPr indent="0" lvl="0" marL="0" marR="0" rtl="0" algn="just">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-These are non-polar in nature.</a:t>
            </a:r>
            <a:endParaRPr/>
          </a:p>
          <a:p>
            <a:pPr indent="0" lvl="0" marL="0" marR="0" rtl="0" algn="l">
              <a:lnSpc>
                <a:spcPct val="100000"/>
              </a:lnSpc>
              <a:spcBef>
                <a:spcPts val="0"/>
              </a:spcBef>
              <a:spcAft>
                <a:spcPts val="0"/>
              </a:spcAft>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8"/>
          <p:cNvSpPr txBox="1"/>
          <p:nvPr/>
        </p:nvSpPr>
        <p:spPr>
          <a:xfrm>
            <a:off x="457200" y="304800"/>
            <a:ext cx="8458200" cy="10779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00000"/>
              </a:buClr>
              <a:buSzPts val="3200"/>
              <a:buFont typeface="Arial"/>
              <a:buNone/>
            </a:pPr>
            <a:r>
              <a:rPr b="1" i="1" lang="en-US" sz="3200" u="sng">
                <a:solidFill>
                  <a:srgbClr val="C00000"/>
                </a:solidFill>
                <a:latin typeface="Arial"/>
                <a:ea typeface="Arial"/>
                <a:cs typeface="Arial"/>
                <a:sym typeface="Arial"/>
              </a:rPr>
              <a:t>4.CO-ORDINATING AND NON CO-ORDINATING SOLVENTS :-</a:t>
            </a:r>
            <a:endParaRPr/>
          </a:p>
        </p:txBody>
      </p:sp>
      <p:sp>
        <p:nvSpPr>
          <p:cNvPr id="231" name="Google Shape;231;p8"/>
          <p:cNvSpPr txBox="1"/>
          <p:nvPr/>
        </p:nvSpPr>
        <p:spPr>
          <a:xfrm>
            <a:off x="381000" y="1143000"/>
            <a:ext cx="8458200" cy="39084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 </a:t>
            </a:r>
            <a:endParaRPr/>
          </a:p>
          <a:p>
            <a:pPr indent="-152400" lvl="0" marL="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The solvents which are capable of coordinating with the metal ions or anions of the solute are called </a:t>
            </a:r>
            <a:r>
              <a:rPr b="0" i="0" lang="en-US" sz="2800" u="none">
                <a:solidFill>
                  <a:srgbClr val="00B0F0"/>
                </a:solidFill>
                <a:latin typeface="Arial"/>
                <a:ea typeface="Arial"/>
                <a:cs typeface="Arial"/>
                <a:sym typeface="Arial"/>
              </a:rPr>
              <a:t>co-ordinating solvents</a:t>
            </a:r>
            <a:r>
              <a:rPr b="0" i="0" lang="en-US" sz="2800" u="none">
                <a:solidFill>
                  <a:schemeClr val="dk1"/>
                </a:solidFill>
                <a:latin typeface="Arial"/>
                <a:ea typeface="Arial"/>
                <a:cs typeface="Arial"/>
                <a:sym typeface="Arial"/>
              </a:rPr>
              <a:t>. eg. NH₃, SO₂ ,DMSO, DMF etc.</a:t>
            </a:r>
            <a:endParaRPr/>
          </a:p>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a:t>
            </a:r>
            <a:endParaRPr/>
          </a:p>
          <a:p>
            <a:pPr indent="-177800" lvl="0" marL="0" marR="0" rtl="0" algn="just">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 On the other hand, the solvents which are not capable of co-ordinating with the metal ions are called </a:t>
            </a:r>
            <a:r>
              <a:rPr b="0" i="0" lang="en-US" sz="2800" u="none">
                <a:solidFill>
                  <a:srgbClr val="00B0F0"/>
                </a:solidFill>
                <a:latin typeface="Arial"/>
                <a:ea typeface="Arial"/>
                <a:cs typeface="Arial"/>
                <a:sym typeface="Arial"/>
              </a:rPr>
              <a:t>non co-ordinating   solvents.</a:t>
            </a:r>
            <a:endParaRPr/>
          </a:p>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eg.CCl₄, Saturated hydrocarbons etc.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9"/>
          <p:cNvSpPr txBox="1"/>
          <p:nvPr>
            <p:ph type="title"/>
          </p:nvPr>
        </p:nvSpPr>
        <p:spPr>
          <a:xfrm>
            <a:off x="457200" y="274637"/>
            <a:ext cx="7467600" cy="1143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002060"/>
              </a:buClr>
              <a:buSzPts val="3600"/>
              <a:buFont typeface="Arial"/>
              <a:buNone/>
            </a:pPr>
            <a:r>
              <a:rPr b="1" i="1" lang="en-US" sz="3600" u="sng">
                <a:solidFill>
                  <a:srgbClr val="002060"/>
                </a:solidFill>
                <a:latin typeface="Arial"/>
                <a:ea typeface="Arial"/>
                <a:cs typeface="Arial"/>
                <a:sym typeface="Arial"/>
              </a:rPr>
              <a:t>PHYSICAL PROPERTIES OF SOLVENTS:-</a:t>
            </a:r>
            <a:endParaRPr/>
          </a:p>
        </p:txBody>
      </p:sp>
      <p:sp>
        <p:nvSpPr>
          <p:cNvPr id="237" name="Google Shape;237;p9"/>
          <p:cNvSpPr txBox="1"/>
          <p:nvPr>
            <p:ph idx="1" type="body"/>
          </p:nvPr>
        </p:nvSpPr>
        <p:spPr>
          <a:xfrm>
            <a:off x="457200" y="1600200"/>
            <a:ext cx="7467600" cy="4873625"/>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Melting point and boiling point.</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Dielectric constant.</a:t>
            </a:r>
            <a:endParaRPr/>
          </a:p>
          <a:p>
            <a:pPr indent="-273050" lvl="0" marL="273050" marR="0" rtl="0" algn="l">
              <a:lnSpc>
                <a:spcPct val="100000"/>
              </a:lnSpc>
              <a:spcBef>
                <a:spcPts val="600"/>
              </a:spcBef>
              <a:spcAft>
                <a:spcPts val="0"/>
              </a:spcAft>
              <a:buClr>
                <a:schemeClr val="accent1"/>
              </a:buClr>
              <a:buSzPts val="1680"/>
              <a:buFont typeface="Noto Sans Symbols"/>
              <a:buChar char="🞆"/>
            </a:pPr>
            <a:r>
              <a:rPr b="0" i="0" lang="en-US" sz="2400" u="none">
                <a:solidFill>
                  <a:schemeClr val="dk1"/>
                </a:solidFill>
                <a:latin typeface="Arial"/>
                <a:ea typeface="Arial"/>
                <a:cs typeface="Arial"/>
                <a:sym typeface="Arial"/>
              </a:rPr>
              <a:t>Viscosity.</a:t>
            </a:r>
            <a:endParaRPr/>
          </a:p>
          <a:p>
            <a:pPr indent="-273050" lvl="0" marL="273050" marR="0" rtl="0" algn="l">
              <a:lnSpc>
                <a:spcPct val="100000"/>
              </a:lnSpc>
              <a:spcBef>
                <a:spcPts val="600"/>
              </a:spcBef>
              <a:spcAft>
                <a:spcPts val="0"/>
              </a:spcAft>
              <a:buClr>
                <a:schemeClr val="accent1"/>
              </a:buClr>
              <a:buSzPts val="1680"/>
              <a:buFont typeface="Courier New"/>
              <a:buChar char="o"/>
            </a:pPr>
            <a:r>
              <a:rPr b="0" i="0" lang="en-US" sz="2400" u="none">
                <a:solidFill>
                  <a:schemeClr val="dk1"/>
                </a:solidFill>
                <a:latin typeface="Arial"/>
                <a:ea typeface="Arial"/>
                <a:cs typeface="Arial"/>
                <a:sym typeface="Arial"/>
              </a:rPr>
              <a:t>Dipole moment.</a:t>
            </a:r>
            <a:endParaRPr/>
          </a:p>
          <a:p>
            <a:pPr indent="-273050" lvl="0" marL="273050" marR="0" rtl="0" algn="l">
              <a:lnSpc>
                <a:spcPct val="100000"/>
              </a:lnSpc>
              <a:spcBef>
                <a:spcPts val="600"/>
              </a:spcBef>
              <a:spcAft>
                <a:spcPts val="0"/>
              </a:spcAft>
              <a:buClr>
                <a:schemeClr val="accent1"/>
              </a:buClr>
              <a:buSzPts val="1680"/>
              <a:buFont typeface="Courier New"/>
              <a:buChar char="o"/>
            </a:pPr>
            <a:r>
              <a:rPr b="0" i="0" lang="en-US" sz="2400" u="none">
                <a:solidFill>
                  <a:schemeClr val="dk1"/>
                </a:solidFill>
                <a:latin typeface="Arial"/>
                <a:ea typeface="Arial"/>
                <a:cs typeface="Arial"/>
                <a:sym typeface="Arial"/>
              </a:rPr>
              <a:t>Heat of fusion  &amp; Heat of vaporisation.</a:t>
            </a:r>
            <a:endParaRPr/>
          </a:p>
          <a:p>
            <a:pPr indent="-166370" lvl="0" marL="273050" marR="0" rtl="0" algn="l">
              <a:spcBef>
                <a:spcPts val="600"/>
              </a:spcBef>
              <a:spcAft>
                <a:spcPts val="0"/>
              </a:spcAft>
              <a:buClr>
                <a:schemeClr val="accent1"/>
              </a:buClr>
              <a:buSzPts val="1680"/>
              <a:buFont typeface="Noto Sans Symbols"/>
              <a:buNone/>
            </a:pPr>
            <a:r>
              <a:t/>
            </a:r>
            <a:endParaRPr b="0" i="0" sz="2400" u="none">
              <a:solidFill>
                <a:schemeClr val="dk1"/>
              </a:solidFill>
              <a:latin typeface="Arial"/>
              <a:ea typeface="Arial"/>
              <a:cs typeface="Arial"/>
              <a:sym typeface="Arial"/>
            </a:endParaRPr>
          </a:p>
        </p:txBody>
      </p:sp>
      <p:grpSp>
        <p:nvGrpSpPr>
          <p:cNvPr id="238" name="Google Shape;238;p9"/>
          <p:cNvGrpSpPr/>
          <p:nvPr/>
        </p:nvGrpSpPr>
        <p:grpSpPr>
          <a:xfrm>
            <a:off x="4038600" y="4038600"/>
            <a:ext cx="4451350" cy="2397125"/>
            <a:chOff x="2352" y="2256"/>
            <a:chExt cx="2804" cy="1750"/>
          </a:xfrm>
        </p:grpSpPr>
        <p:pic>
          <p:nvPicPr>
            <p:cNvPr id="239" name="Google Shape;239;p9"/>
            <p:cNvPicPr preferRelativeResize="0"/>
            <p:nvPr/>
          </p:nvPicPr>
          <p:blipFill rotWithShape="1">
            <a:blip r:embed="rId3">
              <a:alphaModFix/>
            </a:blip>
            <a:srcRect b="0" l="0" r="0" t="0"/>
            <a:stretch/>
          </p:blipFill>
          <p:spPr>
            <a:xfrm>
              <a:off x="2352" y="2256"/>
              <a:ext cx="2804" cy="1750"/>
            </a:xfrm>
            <a:prstGeom prst="rect">
              <a:avLst/>
            </a:prstGeom>
            <a:noFill/>
            <a:ln>
              <a:noFill/>
            </a:ln>
          </p:spPr>
        </p:pic>
        <p:sp>
          <p:nvSpPr>
            <p:cNvPr id="240" name="Google Shape;240;p9"/>
            <p:cNvSpPr txBox="1"/>
            <p:nvPr/>
          </p:nvSpPr>
          <p:spPr>
            <a:xfrm>
              <a:off x="2544" y="3312"/>
              <a:ext cx="57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V(V)</a:t>
              </a:r>
              <a:endParaRPr/>
            </a:p>
          </p:txBody>
        </p:sp>
        <p:sp>
          <p:nvSpPr>
            <p:cNvPr id="241" name="Google Shape;241;p9"/>
            <p:cNvSpPr txBox="1"/>
            <p:nvPr/>
          </p:nvSpPr>
          <p:spPr>
            <a:xfrm>
              <a:off x="3504" y="3168"/>
              <a:ext cx="672" cy="29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Cr(VI)</a:t>
              </a:r>
              <a:endParaRPr/>
            </a:p>
          </p:txBody>
        </p:sp>
        <p:sp>
          <p:nvSpPr>
            <p:cNvPr id="242" name="Google Shape;242;p9"/>
            <p:cNvSpPr txBox="1"/>
            <p:nvPr/>
          </p:nvSpPr>
          <p:spPr>
            <a:xfrm>
              <a:off x="4416" y="2976"/>
              <a:ext cx="720" cy="25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Mn(VII)</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5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3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1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4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6_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2012-03-23T20:26:39Z</dcterms:created>
  <dc:creator>malik</dc:creator>
</cp:coreProperties>
</file>