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9CEBD7D-E64F-4437-9696-034A69B5EBD2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80799C-798C-4EDE-ADA6-63E88A88C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20574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/>
              <a:t>CYBER CRIME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643306" y="3857628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b="1" dirty="0" smtClean="0"/>
              <a:t>Ms. </a:t>
            </a:r>
            <a:r>
              <a:rPr lang="en-IN" b="1" dirty="0" err="1" smtClean="0"/>
              <a:t>Celin</a:t>
            </a:r>
            <a:r>
              <a:rPr lang="en-IN" b="1" dirty="0" smtClean="0"/>
              <a:t> K.A</a:t>
            </a:r>
          </a:p>
          <a:p>
            <a:pPr algn="r"/>
            <a:r>
              <a:rPr lang="en-IN" b="1" dirty="0" smtClean="0"/>
              <a:t>PG Department of Commerce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87305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000240"/>
            <a:ext cx="67398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WORM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virus that duplicates itself and sends itself as an e-mail attachment or as part of a network message is known as a Worm.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Unlike a virus, it is self-contained and does not need to be part of another program to propagate itself.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often designed to exploit computers’ file transmission capabilities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5272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857364"/>
            <a:ext cx="6429421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TROJAN HORSE 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malicious program disguised as legitimate software.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cannot replicate itself, in contrast to some other types of “malware” like worms and viruses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on their purpose, a Trojan can be destructive or a resource hog and is almost always considered a root compromise.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Back Orifice,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NetBus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SubSeven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2547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2071678"/>
            <a:ext cx="67151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LOGIC BOMB AND TIME BOMB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logic bomb is a piece of code intentionally inserted into a software system that will set off a malicious function when specified conditions are met.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This technique can be used by a virus or worm to gain momentum and spread before being noticed.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Trojans that activate on certain dates are often called "time bombs".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814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714488"/>
            <a:ext cx="692948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SPAM 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Email spam, also known as junk email or unsolicited bulk email (UBE), is a subset of electronic spam involving nearly identical messages sent to numerous recipients by email.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Clicking on links in spam email may send users to phishing web sites or sites that are hosting malware.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Spam email may also include malware as scripts or other executable file attachments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5536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1428736"/>
            <a:ext cx="72152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COOKIES 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cookie, also known as an HTTP cookie, web cookie, or browser cookie, is usually a small piece of data sent from a website and stored in a user's web browser while a user is browsing a website.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cookies cannot carry viruses, and cannot install malware on the host computer, tracking cookies and especially third-party tracking cookies are commonly used as ways to compile long-term records of individuals' browsing histories — a major privacy concern that has prompted many governments to take action.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401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643050"/>
            <a:ext cx="7143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ADWARE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Adware, or advertising-supported software, is any software package which automatically renders advertisements.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advertisements can be in the form of a pop-up.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object of the Adware is to generate revenue for its author.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Adware, by itself, is harmless; however, some adware may come with integrated spyware such as key loggers and other privacy-invasive software.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439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1571612"/>
            <a:ext cx="664373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SPYWARE 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Spyware is a type of malware (malicious software) installed on computers that collects information about users without their knowledge.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presence of spyware is typically hidden from the user and can be difficult to detect.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Spyware can collect almost any type of data, including personal information like Internet surfing habits, user logins, and bank or credit account information.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2632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2000240"/>
            <a:ext cx="7572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MALWARE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Malware, short for malicious software, is software used or created by hackers to disrupt computer operation, gather sensitive information, or gain access to private computer systems.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it is often software, it can also appear in the form of scripts or code.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052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071546"/>
            <a:ext cx="792961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HOW TO TACKLE COMPUTER VIRUSES 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disclose passwords, pin numbers, net banking user-id &amp; pass words.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No bank will request for passwords thru e-mail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Never click the link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Enter the URL in the address bar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5. Check the status bar of the browser for actual address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Use anti-pharming, anti virus, anti-spyware &amp; update regularly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Change online passwords periodically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Check bank statements regularly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9. Online shopping only with known &amp; reputable merchants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Read privacy policies before you agree.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203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7224" y="271462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Cyber-crime generally refers to criminal activity where a computer or network is the source, tool, target, or place of a crime.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214422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CYBER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CRIME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982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6106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HACKING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Computer hacking is the practice of modifying computer hardware and software to accomplish a goal outside of the creator’s original purpose.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People who engage in computer hacking activities are often called hackers.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hacker is a person who breaks into computers, usually by gaining access to administrative controls.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1415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TYPES OF HACKERS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/>
              <a:t>White hat</a:t>
            </a:r>
            <a:r>
              <a:rPr lang="en-US" sz="2400" dirty="0" smtClean="0"/>
              <a:t>- A white hat hacker breaks security for non-malicious reasons, for instance testing their own security system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Grey hat </a:t>
            </a:r>
            <a:r>
              <a:rPr lang="en-US" sz="2400" dirty="0" smtClean="0"/>
              <a:t>- A grey hat hacker is a hacker of ambiguous ethics and/or borderline legality, often frankly admit </a:t>
            </a:r>
          </a:p>
          <a:p>
            <a:endParaRPr lang="en-US" sz="2400" dirty="0" smtClean="0"/>
          </a:p>
          <a:p>
            <a:r>
              <a:rPr lang="en-US" sz="2400" b="1" dirty="0" smtClean="0"/>
              <a:t>Black hat </a:t>
            </a:r>
            <a:r>
              <a:rPr lang="en-US" sz="2400" dirty="0" smtClean="0"/>
              <a:t>-A black hat hacker is someone who breaks computer security without authorization or uses technology (usually a computer, phone system or network) for vandalism, credit card fraud, identity theft, piracy, or other types of illegal activity.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5943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66800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800" b="1" dirty="0" smtClean="0"/>
              <a:t>PHISHING </a:t>
            </a:r>
          </a:p>
          <a:p>
            <a:endParaRPr lang="en-US" sz="2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Phishing is the criminally fraudulent process of attempting to acquire sensitive information such as usernames, passwords and credit card details by masquerading as a trustworthy entity in an electronic communication.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Phishing is typically carried out by e-mail or instant messaging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361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443841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PHARMING </a:t>
            </a:r>
          </a:p>
          <a:p>
            <a:endParaRPr lang="en-US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Pharming is a hacker's attack intended to redirect a website's traffic to another, bogus site.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Pharming can be conducted either by changing the hosts file on a victim's computer or by exploitation of a vulnerability in DNS server software.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Pharming requires unprotected access to target a computer, such as altering a customer's home computer, rather than a corporate business server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4528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5786" y="1571612"/>
            <a:ext cx="7467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How to tackle Phishing and Pharming 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Do not disclose passwords, pin numbers, net banking user-id &amp; pass words. 2. No bank will request for passwords thru e-mail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Never click the link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4. Enter the URL in the address bar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Check the status bar of the browser for actual address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6. Use anti-pharming, anti virus, anti-spyware&amp; update regularly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Change online passwords periodically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Check bank statements regularly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Online shopping only with known &amp; reputable merchants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Read privacy policies before you agree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532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2954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SECURITY ISSUES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Security issues for computers have become very important because we rely so much on technology these days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702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2071678"/>
            <a:ext cx="739618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VIRUS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program or programming code that duplicates itself and infects the computer is termed a Virus.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can be can be transmitted as attachments to an e-mail note or in a downloaded file, or be present on a diskette or CD.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viruses are harmless but they can be playful.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Viruses have strange and sometimes even fanciful names in order to catch the attention of the user.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65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276</TotalTime>
  <Words>1127</Words>
  <Application>Microsoft Office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13</cp:revision>
  <dcterms:created xsi:type="dcterms:W3CDTF">2020-05-27T09:10:47Z</dcterms:created>
  <dcterms:modified xsi:type="dcterms:W3CDTF">2021-11-18T12:58:32Z</dcterms:modified>
</cp:coreProperties>
</file>