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3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82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10C40-C7E9-4AF3-84F6-A29A3C509E4E}" type="datetimeFigureOut">
              <a:rPr lang="en-US" smtClean="0"/>
              <a:pPr/>
              <a:t>11/18/2021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7F558-C669-4CA7-BCB6-7150E9C2549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10C40-C7E9-4AF3-84F6-A29A3C509E4E}" type="datetimeFigureOut">
              <a:rPr lang="en-US" smtClean="0"/>
              <a:pPr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7F558-C669-4CA7-BCB6-7150E9C254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10C40-C7E9-4AF3-84F6-A29A3C509E4E}" type="datetimeFigureOut">
              <a:rPr lang="en-US" smtClean="0"/>
              <a:pPr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7F558-C669-4CA7-BCB6-7150E9C254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10C40-C7E9-4AF3-84F6-A29A3C509E4E}" type="datetimeFigureOut">
              <a:rPr lang="en-US" smtClean="0"/>
              <a:pPr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7F558-C669-4CA7-BCB6-7150E9C254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10C40-C7E9-4AF3-84F6-A29A3C509E4E}" type="datetimeFigureOut">
              <a:rPr lang="en-US" smtClean="0"/>
              <a:pPr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5037F558-C669-4CA7-BCB6-7150E9C254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10C40-C7E9-4AF3-84F6-A29A3C509E4E}" type="datetimeFigureOut">
              <a:rPr lang="en-US" smtClean="0"/>
              <a:pPr/>
              <a:t>11/18/2021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7F558-C669-4CA7-BCB6-7150E9C254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10C40-C7E9-4AF3-84F6-A29A3C509E4E}" type="datetimeFigureOut">
              <a:rPr lang="en-US" smtClean="0"/>
              <a:pPr/>
              <a:t>11/18/2021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7F558-C669-4CA7-BCB6-7150E9C254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10C40-C7E9-4AF3-84F6-A29A3C509E4E}" type="datetimeFigureOut">
              <a:rPr lang="en-US" smtClean="0"/>
              <a:pPr/>
              <a:t>11/18/2021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7F558-C669-4CA7-BCB6-7150E9C254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10C40-C7E9-4AF3-84F6-A29A3C509E4E}" type="datetimeFigureOut">
              <a:rPr lang="en-US" smtClean="0"/>
              <a:pPr/>
              <a:t>11/18/2021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7F558-C669-4CA7-BCB6-7150E9C254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10C40-C7E9-4AF3-84F6-A29A3C509E4E}" type="datetimeFigureOut">
              <a:rPr lang="en-US" smtClean="0"/>
              <a:pPr/>
              <a:t>11/18/2021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7F558-C669-4CA7-BCB6-7150E9C254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10C40-C7E9-4AF3-84F6-A29A3C509E4E}" type="datetimeFigureOut">
              <a:rPr lang="en-US" smtClean="0"/>
              <a:pPr/>
              <a:t>11/18/2021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7F558-C669-4CA7-BCB6-7150E9C254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AB10C40-C7E9-4AF3-84F6-A29A3C509E4E}" type="datetimeFigureOut">
              <a:rPr lang="en-US" smtClean="0"/>
              <a:pPr/>
              <a:t>11/18/2021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037F558-C669-4CA7-BCB6-7150E9C2549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0" y="1828800"/>
            <a:ext cx="55054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6000" b="1" dirty="0" smtClean="0"/>
              <a:t>E-Commerce</a:t>
            </a:r>
            <a:endParaRPr lang="en-US" sz="6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929190" y="4286256"/>
            <a:ext cx="3357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Ms. </a:t>
            </a:r>
            <a:r>
              <a:rPr lang="en-IN" dirty="0" err="1" smtClean="0"/>
              <a:t>Siya</a:t>
            </a:r>
            <a:r>
              <a:rPr lang="en-IN" dirty="0" smtClean="0"/>
              <a:t> Peter</a:t>
            </a:r>
          </a:p>
          <a:p>
            <a:r>
              <a:rPr lang="en-IN" dirty="0" smtClean="0"/>
              <a:t>PG Department of Commerce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243785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Technological Limitations:  • There is lack of universally accepted standards of quality,  security and reliability.  • Th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7709" y="-6927"/>
            <a:ext cx="915092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849706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• There are difficulties in integrating the Internet and ECsoftware with some existing applications and databases.• Specia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688097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Non-technological    Limitations:  •Security and privacy concerns deter customers from buying.  • Some customers like to f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508116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• Many legal and public policy issues including taxation, haveno yet been resolved or are not clear.• It is difficult to o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74469"/>
            <a:ext cx="9144000" cy="6707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147082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The major different types of e-commerce are:   • Business-to-Business (B2B).   • Business-to-consumer (B2C).   • Business-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551575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Business-to-Business (B2B).  • B2B e-commerce is simply defined as e-commerce between  companies.  • This is the type of e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526142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Business-to-Consumer (B2C)  • Business-to-Consumer E-Commerce involves customers gathering  information; purchasing physic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67800" cy="6844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364970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Business-to-Government (B2G).  •Business-to-government e-commerce or B2G is generally  defined as commerce between compani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76199"/>
            <a:ext cx="9144000" cy="678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025939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ustomer-to-Customer (C2C) • Consumer-to-consumer e-commerce or C2C is simply commerce between private individuals or cons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992078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Mobile Commerce (m-commerce)  • M-commerce (mobile commerce) is the buying and selling of  goods and services through wire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76198"/>
            <a:ext cx="9143999" cy="6781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813581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• E-Commerce is buying &amp; selling activities overdigital media.• Electronic commerce refers to business activities conducte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625376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• Online shopping• Online banking• Electronic bill payment• Electronic ticketing• Supply chain management                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236721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Online Shopping• Online shopping is the process consumers go through topurchase products or services over the Internet.•An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636" y="152400"/>
            <a:ext cx="9144000" cy="670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774569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Online Banking• Online banking (or Internet banking) allows customers toconduct financial transactions on a secure website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423445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Electronic Bill Presentment and Payment:  • There are a significant number of bills that consumers pay on a  regular basis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96257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Electronic ticketing:  • An electronic ticket or e-ticket is used to represent the  purchase of a seat on a passenger airl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088427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5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228600"/>
            <a:ext cx="8077200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043495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he benefits of e- commerce can be categorized intothree types:• Benefits to the organization• Benefits to the consumer• B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9144000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463767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BENEFITS TO ORGANIZATIONS:• Global reach:   EC expands the marketplace to national and international   markets.   With m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8991600" cy="678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063866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• Lower communication cost:   EC lowers communication costs – the Internet is  much cheaper than other modes of communica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927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626693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BENEFITS TO CONSUMER: • Ubiquity (everywhere):     EC provides consumers to shop or perform other    transactions year ro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93920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• Instant delivery: In the cases of digitized products, EC allows for quickdelivery.•No sales tax: In many countries, on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7318"/>
            <a:ext cx="9144000" cy="678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522310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BENEFITS TO SOCIETY:  • Telecommuting:      More individuals work/shopping at home and do less     traveling for work or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9530370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62</TotalTime>
  <Words>9</Words>
  <Application>Microsoft Office PowerPoint</Application>
  <PresentationFormat>On-screen Show (4:3)</PresentationFormat>
  <Paragraphs>3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Apex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Windows User</cp:lastModifiedBy>
  <cp:revision>7</cp:revision>
  <dcterms:created xsi:type="dcterms:W3CDTF">2020-05-27T07:00:04Z</dcterms:created>
  <dcterms:modified xsi:type="dcterms:W3CDTF">2021-11-18T13:01:34Z</dcterms:modified>
</cp:coreProperties>
</file>