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736C71-2010-4D63-BBA8-A844760AA74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5D7BC0E-FBAC-4CBB-A6E0-1480A98D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 AN INTRODUCTION TO WEB PAGE PROGRAMMI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391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3372" y="528638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Ms. </a:t>
            </a:r>
            <a:r>
              <a:rPr lang="en-IN" dirty="0" err="1" smtClean="0"/>
              <a:t>Siya</a:t>
            </a:r>
            <a:r>
              <a:rPr lang="en-IN" dirty="0" smtClean="0"/>
              <a:t> Peter</a:t>
            </a:r>
          </a:p>
          <a:p>
            <a:r>
              <a:rPr lang="en-IN" dirty="0" smtClean="0"/>
              <a:t>PG Department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85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 of Heading Cod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812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ML Paragraph Tag &lt;ul&gt;&lt;ul&gt;&lt;li&gt;HTML documents are divided into paragraphs. &lt;/li&gt;&lt;/ul&gt;&lt;/ul&gt;&lt;ul&gt;&lt;ul&gt;&lt;li&gt;Paragraphs are def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17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ne Break &amp; Horizontal Line Tag &lt;ul&gt;&lt;ul&gt;&lt;li&gt;if you want a line break or a new line without starting a new paragraph Use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52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ext Formatting Tags &lt;b&gt; &lt;big&gt; &lt;em&gt; &lt;i&gt; &lt;small&gt; &lt;strong&gt; &lt;sub&gt; &lt;super&gt; &lt;ins&gt; &lt;del&gt; &lt;tt&gt; &lt;u&gt; &lt;strike&gt; Defines bold text De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703" y="304800"/>
            <a:ext cx="8335297" cy="62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08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ext Formatting Code &lt;html&gt; &lt;head&gt;&lt;/head&gt; &lt;body&gt; &lt;b&gt;This text is Bold&lt;/b&gt; &lt;br&gt;&lt;em&gt;This text is Emphasized&lt;/em&gt; &lt;br&gt;&lt;i&gt;Th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099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nt Tag &lt;ul&gt;&lt;ul&gt;&lt;li&gt;This element is used to format the  size,   typeface  and  color  of the enclosed text. &lt;/li&gt;&lt;/ul&gt;&lt;/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32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ckground &amp; Text Color Tag &lt;ul&gt;&lt;ul&gt;&lt;li&gt;The attribute bgcolor is used for changing the back ground color of the page. &lt;/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116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ext Alignment Tag &lt;ul&gt;&lt;ul&gt;&lt;li&gt;It is use to alignment of the text. &lt;/li&gt;&lt;/ul&gt;&lt;/ul&gt;&lt;ul&gt;&lt;ul&gt;&lt;ul&gt;&lt;ul&gt;&lt;li&gt;Left alignment &lt;ali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668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yperlink Tag &lt;ul&gt;&lt;ul&gt;&lt;li&gt;A hyperlink is a reference (an address) to a resource on the web. &lt;/li&gt;&lt;/ul&gt;&lt;/ul&gt;&lt;ul&gt;&lt;ul&gt;&lt;li&gt;Hy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2288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Tag &lt;ul&gt;&lt;ul&gt;&lt;li&gt;To display an image on a page, you need to use the src attribute.  &lt;/li&gt;&lt;/ul&gt;&lt;/ul&gt;&lt;ul&gt;&lt;ul&gt;&lt;li&gt;src 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0665"/>
            <a:ext cx="8598310" cy="61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018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TION TO HTML &lt;ul&gt;&lt;ul&gt;&lt;li&gt;With HTML you can create your own Web site . &lt;/li&gt;&lt;/ul&gt;&lt;/ul&gt;&lt;ul&gt;&lt;ul&gt;&lt;li&gt;HTML stands for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21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ML Table Tag &lt;table&gt; &lt;tr&gt;  &lt;td&gt;  &lt;th&gt; &lt;Caption&gt; &lt;colgroup&gt; &lt;col&gt; &lt;thead&gt; &lt;tbody&gt; &lt;tfoot&gt; &lt; Cellspacing&gt; &lt;Cellpadding&gt; &lt;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183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ML List Tag &lt;ul&gt;&lt;ul&gt;&lt;li&gt;Lists provide methods to show item or element sequences in document content. There are three ma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4777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ist Tags &lt;LI&gt; &lt;OL&gt; &lt;UL&gt; &lt;DL&gt; &lt;DT&gt; &lt;DD&gt; &lt;LI&gt; is an empty tag,it is used for representing the list items  Ordered list Un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671"/>
            <a:ext cx="8229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42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nordered List &lt;ul&gt;&lt;ul&gt;&lt;li&gt;TYPE attribute to the &lt;UL&gt; tag to show different bullets like:- &lt;/li&gt;&lt;/ul&gt;&lt;/ul&gt;&lt;ul&gt;&lt;ul&gt;&lt;ul&gt;&lt;ul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7167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rdered List &lt;ul&gt;&lt;ul&gt;&lt;li&gt;The TYPE attribute has the following value like:- &lt;/li&gt;&lt;/ul&gt;&lt;/ul&gt;&lt;ul&gt;&lt;ul&gt;&lt;ul&gt;&lt;ul&gt;&lt;li&gt;TYPE = &amp;quo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9414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ML Form &lt;ul&gt;&lt;ul&gt;&lt;li&gt;A form is an area that can contain form elements. &lt;/li&gt;&lt;/ul&gt;&lt;/ul&gt;&lt;ul&gt;&lt;ul&gt;&lt;li&gt;Form elements are ele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06" y="381000"/>
            <a:ext cx="8458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92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ML Elements and Tags &lt;ul&gt;&lt;ul&gt;&lt;li&gt;A tag is always enclosed in angle bracket &lt;&gt;like &lt;HTML&gt; &lt;/li&gt;&lt;/ul&gt;&lt;/ul&gt;&lt;ul&gt;&lt;ul&gt;&lt;li&gt;HTM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012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TO START &lt;ul&gt;&lt;ul&gt;&lt;li&gt;Write html code in notepad. &lt;/li&gt;&lt;/ul&gt;&lt;/ul&gt;&lt;ul&gt;&lt;ul&gt;&lt;li&gt;Save the file with (.Html)/(.Htm) extens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53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139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de With HTML &lt;HTML&gt; &lt;HEAD&gt; &lt;TITLE&gt; MY FIRST PAGE &lt;/TITLE&gt; &lt;/HEAD&gt; &lt;BODY&gt; GLOBAL INFORMATION CHANNEL &lt;/BODY&gt; &lt;/HTML&gt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153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46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plain these tags &lt;ul&gt;&lt;ul&gt;&lt;li&gt;&lt;HTML&gt; -  Describe HTML web page that is to be viewed by a web browser. &lt;/li&gt;&lt;/ul&gt;&lt;/ul&gt;&lt;ul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130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ypes of HTML Tags There are two different types of tags:-&gt; Container Element:-&gt; Container Tags contains  start tag  &amp;  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511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ext Formatting Tags &lt;ul&gt;&lt;li&gt;Heading Element:-&gt; &lt;/li&gt;&lt;/ul&gt;&lt;ul&gt;&lt;ul&gt;&lt;li&gt;There are six heading elements (&lt;H1&gt;,&lt;H2&gt;,&lt;H3&gt;,&lt;H4&gt;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677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eading Tag Code &lt;html&gt; &lt;head&gt;&lt;title&gt;heading&lt;/title&gt;&lt;/head&gt; &lt;body&gt; &lt;h1&gt; GLOBAL INFO CHANNEL&lt;/h1&gt; &lt;h2&gt; GLOBAL INFO CHANNEL&l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9132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</TotalTime>
  <Words>8</Words>
  <Application>Microsoft Office PowerPoint</Application>
  <PresentationFormat>On-screen Show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4</cp:revision>
  <dcterms:created xsi:type="dcterms:W3CDTF">2020-05-29T03:04:09Z</dcterms:created>
  <dcterms:modified xsi:type="dcterms:W3CDTF">2021-11-18T13:05:20Z</dcterms:modified>
</cp:coreProperties>
</file>