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rthy sophiya" userId="45b9034bbf68852d" providerId="LiveId" clId="{588F6AF4-B9F3-4D74-AF7A-0460FA613ECF}"/>
    <pc:docChg chg="custSel addSld modSld">
      <pc:chgData name="keerthy sophiya" userId="45b9034bbf68852d" providerId="LiveId" clId="{588F6AF4-B9F3-4D74-AF7A-0460FA613ECF}" dt="2021-06-17T19:06:24.607" v="4603" actId="14100"/>
      <pc:docMkLst>
        <pc:docMk/>
      </pc:docMkLst>
      <pc:sldChg chg="addSp modSp mod">
        <pc:chgData name="keerthy sophiya" userId="45b9034bbf68852d" providerId="LiveId" clId="{588F6AF4-B9F3-4D74-AF7A-0460FA613ECF}" dt="2021-06-14T18:35:02.130" v="904" actId="14100"/>
        <pc:sldMkLst>
          <pc:docMk/>
          <pc:sldMk cId="3475696761" sldId="257"/>
        </pc:sldMkLst>
        <pc:spChg chg="mod">
          <ac:chgData name="keerthy sophiya" userId="45b9034bbf68852d" providerId="LiveId" clId="{588F6AF4-B9F3-4D74-AF7A-0460FA613ECF}" dt="2021-06-14T18:35:02.130" v="904" actId="14100"/>
          <ac:spMkLst>
            <pc:docMk/>
            <pc:sldMk cId="3475696761" sldId="257"/>
            <ac:spMk id="3" creationId="{93A9F18E-0215-4A78-A7B6-210C42520F29}"/>
          </ac:spMkLst>
        </pc:spChg>
        <pc:picChg chg="add mod">
          <ac:chgData name="keerthy sophiya" userId="45b9034bbf68852d" providerId="LiveId" clId="{588F6AF4-B9F3-4D74-AF7A-0460FA613ECF}" dt="2021-06-14T18:34:57.642" v="903" actId="1076"/>
          <ac:picMkLst>
            <pc:docMk/>
            <pc:sldMk cId="3475696761" sldId="257"/>
            <ac:picMk id="4" creationId="{503E26F6-C5BE-4A00-BC99-B87655FBF8A5}"/>
          </ac:picMkLst>
        </pc:picChg>
      </pc:sldChg>
      <pc:sldChg chg="addSp modSp mod">
        <pc:chgData name="keerthy sophiya" userId="45b9034bbf68852d" providerId="LiveId" clId="{588F6AF4-B9F3-4D74-AF7A-0460FA613ECF}" dt="2021-06-14T18:35:28.733" v="907" actId="1076"/>
        <pc:sldMkLst>
          <pc:docMk/>
          <pc:sldMk cId="1573476103" sldId="258"/>
        </pc:sldMkLst>
        <pc:spChg chg="mod">
          <ac:chgData name="keerthy sophiya" userId="45b9034bbf68852d" providerId="LiveId" clId="{588F6AF4-B9F3-4D74-AF7A-0460FA613ECF}" dt="2021-06-13T20:00:25.010" v="27" actId="14100"/>
          <ac:spMkLst>
            <pc:docMk/>
            <pc:sldMk cId="1573476103" sldId="258"/>
            <ac:spMk id="3" creationId="{4FF2C4B2-3F47-47D7-B42F-17E4F34A1887}"/>
          </ac:spMkLst>
        </pc:spChg>
        <pc:picChg chg="add mod">
          <ac:chgData name="keerthy sophiya" userId="45b9034bbf68852d" providerId="LiveId" clId="{588F6AF4-B9F3-4D74-AF7A-0460FA613ECF}" dt="2021-06-14T18:35:28.733" v="907" actId="1076"/>
          <ac:picMkLst>
            <pc:docMk/>
            <pc:sldMk cId="1573476103" sldId="258"/>
            <ac:picMk id="4" creationId="{9C29B578-2310-42B0-8380-9E9F1DE6A8C7}"/>
          </ac:picMkLst>
        </pc:picChg>
      </pc:sldChg>
      <pc:sldChg chg="addSp modSp new mod">
        <pc:chgData name="keerthy sophiya" userId="45b9034bbf68852d" providerId="LiveId" clId="{588F6AF4-B9F3-4D74-AF7A-0460FA613ECF}" dt="2021-06-14T18:35:49.772" v="910" actId="1076"/>
        <pc:sldMkLst>
          <pc:docMk/>
          <pc:sldMk cId="45972186" sldId="259"/>
        </pc:sldMkLst>
        <pc:spChg chg="mod">
          <ac:chgData name="keerthy sophiya" userId="45b9034bbf68852d" providerId="LiveId" clId="{588F6AF4-B9F3-4D74-AF7A-0460FA613ECF}" dt="2021-06-13T20:00:09.497" v="24" actId="20577"/>
          <ac:spMkLst>
            <pc:docMk/>
            <pc:sldMk cId="45972186" sldId="259"/>
            <ac:spMk id="2" creationId="{E842149E-1C25-4FCA-805B-4F219E39C909}"/>
          </ac:spMkLst>
        </pc:spChg>
        <pc:spChg chg="mod">
          <ac:chgData name="keerthy sophiya" userId="45b9034bbf68852d" providerId="LiveId" clId="{588F6AF4-B9F3-4D74-AF7A-0460FA613ECF}" dt="2021-06-13T20:01:12.426" v="64" actId="20577"/>
          <ac:spMkLst>
            <pc:docMk/>
            <pc:sldMk cId="45972186" sldId="259"/>
            <ac:spMk id="3" creationId="{18D2702D-F32E-4CBE-B9FE-A9805E2A969D}"/>
          </ac:spMkLst>
        </pc:spChg>
        <pc:picChg chg="add mod">
          <ac:chgData name="keerthy sophiya" userId="45b9034bbf68852d" providerId="LiveId" clId="{588F6AF4-B9F3-4D74-AF7A-0460FA613ECF}" dt="2021-06-14T18:35:49.772" v="910" actId="1076"/>
          <ac:picMkLst>
            <pc:docMk/>
            <pc:sldMk cId="45972186" sldId="259"/>
            <ac:picMk id="4" creationId="{D76E167D-E247-4E82-A353-F90E8C90D6DA}"/>
          </ac:picMkLst>
        </pc:picChg>
      </pc:sldChg>
      <pc:sldChg chg="addSp modSp new mod">
        <pc:chgData name="keerthy sophiya" userId="45b9034bbf68852d" providerId="LiveId" clId="{588F6AF4-B9F3-4D74-AF7A-0460FA613ECF}" dt="2021-06-14T18:37:37.444" v="922" actId="1076"/>
        <pc:sldMkLst>
          <pc:docMk/>
          <pc:sldMk cId="660169007" sldId="260"/>
        </pc:sldMkLst>
        <pc:spChg chg="mod">
          <ac:chgData name="keerthy sophiya" userId="45b9034bbf68852d" providerId="LiveId" clId="{588F6AF4-B9F3-4D74-AF7A-0460FA613ECF}" dt="2021-06-13T20:01:54.655" v="69" actId="20577"/>
          <ac:spMkLst>
            <pc:docMk/>
            <pc:sldMk cId="660169007" sldId="260"/>
            <ac:spMk id="2" creationId="{56FD0672-20A0-4D88-A100-BE5925F842F8}"/>
          </ac:spMkLst>
        </pc:spChg>
        <pc:spChg chg="mod">
          <ac:chgData name="keerthy sophiya" userId="45b9034bbf68852d" providerId="LiveId" clId="{588F6AF4-B9F3-4D74-AF7A-0460FA613ECF}" dt="2021-06-14T18:36:08.029" v="918" actId="27636"/>
          <ac:spMkLst>
            <pc:docMk/>
            <pc:sldMk cId="660169007" sldId="260"/>
            <ac:spMk id="3" creationId="{F6729473-065E-4FA4-B0A8-8E4C6DB6741F}"/>
          </ac:spMkLst>
        </pc:spChg>
        <pc:picChg chg="add mod modCrop">
          <ac:chgData name="keerthy sophiya" userId="45b9034bbf68852d" providerId="LiveId" clId="{588F6AF4-B9F3-4D74-AF7A-0460FA613ECF}" dt="2021-06-14T18:37:37.444" v="922" actId="1076"/>
          <ac:picMkLst>
            <pc:docMk/>
            <pc:sldMk cId="660169007" sldId="260"/>
            <ac:picMk id="4" creationId="{2507A902-E9BE-4E79-A1BF-87A817DC7AF6}"/>
          </ac:picMkLst>
        </pc:picChg>
      </pc:sldChg>
      <pc:sldChg chg="addSp modSp new mod">
        <pc:chgData name="keerthy sophiya" userId="45b9034bbf68852d" providerId="LiveId" clId="{588F6AF4-B9F3-4D74-AF7A-0460FA613ECF}" dt="2021-06-14T18:38:51.309" v="946" actId="1076"/>
        <pc:sldMkLst>
          <pc:docMk/>
          <pc:sldMk cId="2355217411" sldId="261"/>
        </pc:sldMkLst>
        <pc:spChg chg="mod">
          <ac:chgData name="keerthy sophiya" userId="45b9034bbf68852d" providerId="LiveId" clId="{588F6AF4-B9F3-4D74-AF7A-0460FA613ECF}" dt="2021-06-13T20:06:56.087" v="472" actId="20577"/>
          <ac:spMkLst>
            <pc:docMk/>
            <pc:sldMk cId="2355217411" sldId="261"/>
            <ac:spMk id="2" creationId="{4B1EB0B9-A2D9-4756-ACB0-2AC1260939DD}"/>
          </ac:spMkLst>
        </pc:spChg>
        <pc:spChg chg="mod">
          <ac:chgData name="keerthy sophiya" userId="45b9034bbf68852d" providerId="LiveId" clId="{588F6AF4-B9F3-4D74-AF7A-0460FA613ECF}" dt="2021-06-14T18:38:22.388" v="940" actId="20577"/>
          <ac:spMkLst>
            <pc:docMk/>
            <pc:sldMk cId="2355217411" sldId="261"/>
            <ac:spMk id="3" creationId="{29863A07-0A0C-4F1F-B492-6A7489B007AA}"/>
          </ac:spMkLst>
        </pc:spChg>
        <pc:picChg chg="add mod">
          <ac:chgData name="keerthy sophiya" userId="45b9034bbf68852d" providerId="LiveId" clId="{588F6AF4-B9F3-4D74-AF7A-0460FA613ECF}" dt="2021-06-14T18:38:51.309" v="946" actId="1076"/>
          <ac:picMkLst>
            <pc:docMk/>
            <pc:sldMk cId="2355217411" sldId="261"/>
            <ac:picMk id="4" creationId="{940A145F-64E5-4AF4-A0CD-4A7496E35397}"/>
          </ac:picMkLst>
        </pc:picChg>
      </pc:sldChg>
      <pc:sldChg chg="addSp modSp new mod">
        <pc:chgData name="keerthy sophiya" userId="45b9034bbf68852d" providerId="LiveId" clId="{588F6AF4-B9F3-4D74-AF7A-0460FA613ECF}" dt="2021-06-14T18:39:39.089" v="949" actId="1076"/>
        <pc:sldMkLst>
          <pc:docMk/>
          <pc:sldMk cId="3921679487" sldId="262"/>
        </pc:sldMkLst>
        <pc:spChg chg="mod">
          <ac:chgData name="keerthy sophiya" userId="45b9034bbf68852d" providerId="LiveId" clId="{588F6AF4-B9F3-4D74-AF7A-0460FA613ECF}" dt="2021-06-14T18:37:56.820" v="926"/>
          <ac:spMkLst>
            <pc:docMk/>
            <pc:sldMk cId="3921679487" sldId="262"/>
            <ac:spMk id="2" creationId="{32B01446-0FEC-4A0E-8404-A5C4CADDB80C}"/>
          </ac:spMkLst>
        </pc:spChg>
        <pc:spChg chg="mod">
          <ac:chgData name="keerthy sophiya" userId="45b9034bbf68852d" providerId="LiveId" clId="{588F6AF4-B9F3-4D74-AF7A-0460FA613ECF}" dt="2021-06-14T18:38:11.217" v="930" actId="14100"/>
          <ac:spMkLst>
            <pc:docMk/>
            <pc:sldMk cId="3921679487" sldId="262"/>
            <ac:spMk id="3" creationId="{5D28A209-957E-4098-B5FA-F17FF823C7B0}"/>
          </ac:spMkLst>
        </pc:spChg>
        <pc:picChg chg="add mod">
          <ac:chgData name="keerthy sophiya" userId="45b9034bbf68852d" providerId="LiveId" clId="{588F6AF4-B9F3-4D74-AF7A-0460FA613ECF}" dt="2021-06-14T18:39:39.089" v="949" actId="1076"/>
          <ac:picMkLst>
            <pc:docMk/>
            <pc:sldMk cId="3921679487" sldId="262"/>
            <ac:picMk id="4" creationId="{354784EE-DA2D-4C60-BD23-293DFBE6B2B7}"/>
          </ac:picMkLst>
        </pc:picChg>
      </pc:sldChg>
      <pc:sldChg chg="addSp modSp new mod">
        <pc:chgData name="keerthy sophiya" userId="45b9034bbf68852d" providerId="LiveId" clId="{588F6AF4-B9F3-4D74-AF7A-0460FA613ECF}" dt="2021-06-14T19:06:42.508" v="2330" actId="1076"/>
        <pc:sldMkLst>
          <pc:docMk/>
          <pc:sldMk cId="1547905809" sldId="263"/>
        </pc:sldMkLst>
        <pc:spChg chg="mod">
          <ac:chgData name="keerthy sophiya" userId="45b9034bbf68852d" providerId="LiveId" clId="{588F6AF4-B9F3-4D74-AF7A-0460FA613ECF}" dt="2021-06-14T18:43:10.442" v="962" actId="20577"/>
          <ac:spMkLst>
            <pc:docMk/>
            <pc:sldMk cId="1547905809" sldId="263"/>
            <ac:spMk id="2" creationId="{E0A0C95C-E560-486C-A22B-4F54D9D77976}"/>
          </ac:spMkLst>
        </pc:spChg>
        <pc:spChg chg="mod">
          <ac:chgData name="keerthy sophiya" userId="45b9034bbf68852d" providerId="LiveId" clId="{588F6AF4-B9F3-4D74-AF7A-0460FA613ECF}" dt="2021-06-14T19:05:43.992" v="2328" actId="20577"/>
          <ac:spMkLst>
            <pc:docMk/>
            <pc:sldMk cId="1547905809" sldId="263"/>
            <ac:spMk id="3" creationId="{4F6A7437-42E5-4455-A802-25B45D6F0263}"/>
          </ac:spMkLst>
        </pc:spChg>
        <pc:picChg chg="add mod">
          <ac:chgData name="keerthy sophiya" userId="45b9034bbf68852d" providerId="LiveId" clId="{588F6AF4-B9F3-4D74-AF7A-0460FA613ECF}" dt="2021-06-14T19:06:42.508" v="2330" actId="1076"/>
          <ac:picMkLst>
            <pc:docMk/>
            <pc:sldMk cId="1547905809" sldId="263"/>
            <ac:picMk id="6" creationId="{B089C6C3-08BD-4EB0-A11D-CBDFB251239F}"/>
          </ac:picMkLst>
        </pc:picChg>
      </pc:sldChg>
      <pc:sldChg chg="addSp modSp new mod">
        <pc:chgData name="keerthy sophiya" userId="45b9034bbf68852d" providerId="LiveId" clId="{588F6AF4-B9F3-4D74-AF7A-0460FA613ECF}" dt="2021-06-14T19:08:31.303" v="2337" actId="1076"/>
        <pc:sldMkLst>
          <pc:docMk/>
          <pc:sldMk cId="783192145" sldId="264"/>
        </pc:sldMkLst>
        <pc:spChg chg="mod">
          <ac:chgData name="keerthy sophiya" userId="45b9034bbf68852d" providerId="LiveId" clId="{588F6AF4-B9F3-4D74-AF7A-0460FA613ECF}" dt="2021-06-14T18:51:40.767" v="1334" actId="20577"/>
          <ac:spMkLst>
            <pc:docMk/>
            <pc:sldMk cId="783192145" sldId="264"/>
            <ac:spMk id="2" creationId="{55A1E56D-119F-4ED8-B672-CA2A4D5C184D}"/>
          </ac:spMkLst>
        </pc:spChg>
        <pc:spChg chg="mod">
          <ac:chgData name="keerthy sophiya" userId="45b9034bbf68852d" providerId="LiveId" clId="{588F6AF4-B9F3-4D74-AF7A-0460FA613ECF}" dt="2021-06-14T19:07:01.049" v="2334" actId="27636"/>
          <ac:spMkLst>
            <pc:docMk/>
            <pc:sldMk cId="783192145" sldId="264"/>
            <ac:spMk id="3" creationId="{F88C867A-9ECB-4850-BD64-15AE5FC6185A}"/>
          </ac:spMkLst>
        </pc:spChg>
        <pc:picChg chg="add mod">
          <ac:chgData name="keerthy sophiya" userId="45b9034bbf68852d" providerId="LiveId" clId="{588F6AF4-B9F3-4D74-AF7A-0460FA613ECF}" dt="2021-06-14T19:08:31.303" v="2337" actId="1076"/>
          <ac:picMkLst>
            <pc:docMk/>
            <pc:sldMk cId="783192145" sldId="264"/>
            <ac:picMk id="4" creationId="{2176499E-5DA6-4CE5-981F-6A507E93C7FE}"/>
          </ac:picMkLst>
        </pc:picChg>
      </pc:sldChg>
      <pc:sldChg chg="addSp modSp new mod">
        <pc:chgData name="keerthy sophiya" userId="45b9034bbf68852d" providerId="LiveId" clId="{588F6AF4-B9F3-4D74-AF7A-0460FA613ECF}" dt="2021-06-14T19:09:23.090" v="2341" actId="1076"/>
        <pc:sldMkLst>
          <pc:docMk/>
          <pc:sldMk cId="487251766" sldId="265"/>
        </pc:sldMkLst>
        <pc:spChg chg="mod">
          <ac:chgData name="keerthy sophiya" userId="45b9034bbf68852d" providerId="LiveId" clId="{588F6AF4-B9F3-4D74-AF7A-0460FA613ECF}" dt="2021-06-14T18:55:16.697" v="1590" actId="20577"/>
          <ac:spMkLst>
            <pc:docMk/>
            <pc:sldMk cId="487251766" sldId="265"/>
            <ac:spMk id="2" creationId="{5E541AC9-8C25-438A-B232-96B8C0850899}"/>
          </ac:spMkLst>
        </pc:spChg>
        <pc:spChg chg="mod">
          <ac:chgData name="keerthy sophiya" userId="45b9034bbf68852d" providerId="LiveId" clId="{588F6AF4-B9F3-4D74-AF7A-0460FA613ECF}" dt="2021-06-14T19:01:14.198" v="1958" actId="20577"/>
          <ac:spMkLst>
            <pc:docMk/>
            <pc:sldMk cId="487251766" sldId="265"/>
            <ac:spMk id="3" creationId="{99D221FC-223F-493A-9DA4-5BDDAA5BECFC}"/>
          </ac:spMkLst>
        </pc:spChg>
        <pc:picChg chg="add mod">
          <ac:chgData name="keerthy sophiya" userId="45b9034bbf68852d" providerId="LiveId" clId="{588F6AF4-B9F3-4D74-AF7A-0460FA613ECF}" dt="2021-06-14T19:09:23.090" v="2341" actId="1076"/>
          <ac:picMkLst>
            <pc:docMk/>
            <pc:sldMk cId="487251766" sldId="265"/>
            <ac:picMk id="4" creationId="{A3185E9C-DE06-4E36-A6EA-E6ACB52CDC20}"/>
          </ac:picMkLst>
        </pc:picChg>
      </pc:sldChg>
      <pc:sldChg chg="addSp modSp new mod">
        <pc:chgData name="keerthy sophiya" userId="45b9034bbf68852d" providerId="LiveId" clId="{588F6AF4-B9F3-4D74-AF7A-0460FA613ECF}" dt="2021-06-14T19:09:50.599" v="2343" actId="1076"/>
        <pc:sldMkLst>
          <pc:docMk/>
          <pc:sldMk cId="1481902612" sldId="266"/>
        </pc:sldMkLst>
        <pc:spChg chg="mod">
          <ac:chgData name="keerthy sophiya" userId="45b9034bbf68852d" providerId="LiveId" clId="{588F6AF4-B9F3-4D74-AF7A-0460FA613ECF}" dt="2021-06-14T19:01:34.410" v="1971" actId="20577"/>
          <ac:spMkLst>
            <pc:docMk/>
            <pc:sldMk cId="1481902612" sldId="266"/>
            <ac:spMk id="2" creationId="{AD865AB9-7ADA-4F02-A980-D61B0A0558AB}"/>
          </ac:spMkLst>
        </pc:spChg>
        <pc:spChg chg="mod">
          <ac:chgData name="keerthy sophiya" userId="45b9034bbf68852d" providerId="LiveId" clId="{588F6AF4-B9F3-4D74-AF7A-0460FA613ECF}" dt="2021-06-14T19:03:15.096" v="2104" actId="27636"/>
          <ac:spMkLst>
            <pc:docMk/>
            <pc:sldMk cId="1481902612" sldId="266"/>
            <ac:spMk id="3" creationId="{0C808A95-9F39-4F32-81E3-0A259F3BC95C}"/>
          </ac:spMkLst>
        </pc:spChg>
        <pc:picChg chg="add mod">
          <ac:chgData name="keerthy sophiya" userId="45b9034bbf68852d" providerId="LiveId" clId="{588F6AF4-B9F3-4D74-AF7A-0460FA613ECF}" dt="2021-06-14T19:09:50.599" v="2343" actId="1076"/>
          <ac:picMkLst>
            <pc:docMk/>
            <pc:sldMk cId="1481902612" sldId="266"/>
            <ac:picMk id="4" creationId="{A6DB4D0A-5AED-489D-9346-49337F8FB4CB}"/>
          </ac:picMkLst>
        </pc:picChg>
      </pc:sldChg>
      <pc:sldChg chg="addSp modSp new mod">
        <pc:chgData name="keerthy sophiya" userId="45b9034bbf68852d" providerId="LiveId" clId="{588F6AF4-B9F3-4D74-AF7A-0460FA613ECF}" dt="2021-06-14T19:10:14.894" v="2346" actId="1076"/>
        <pc:sldMkLst>
          <pc:docMk/>
          <pc:sldMk cId="2969635812" sldId="267"/>
        </pc:sldMkLst>
        <pc:spChg chg="mod">
          <ac:chgData name="keerthy sophiya" userId="45b9034bbf68852d" providerId="LiveId" clId="{588F6AF4-B9F3-4D74-AF7A-0460FA613ECF}" dt="2021-06-14T19:03:22.068" v="2117" actId="20577"/>
          <ac:spMkLst>
            <pc:docMk/>
            <pc:sldMk cId="2969635812" sldId="267"/>
            <ac:spMk id="2" creationId="{37B7E8DB-D14B-4138-BD22-C42891A35420}"/>
          </ac:spMkLst>
        </pc:spChg>
        <pc:spChg chg="mod">
          <ac:chgData name="keerthy sophiya" userId="45b9034bbf68852d" providerId="LiveId" clId="{588F6AF4-B9F3-4D74-AF7A-0460FA613ECF}" dt="2021-06-14T19:05:02.418" v="2301" actId="14100"/>
          <ac:spMkLst>
            <pc:docMk/>
            <pc:sldMk cId="2969635812" sldId="267"/>
            <ac:spMk id="3" creationId="{D08B43DF-AF8C-4182-A1C8-0AA8F4F0656E}"/>
          </ac:spMkLst>
        </pc:spChg>
        <pc:picChg chg="add mod">
          <ac:chgData name="keerthy sophiya" userId="45b9034bbf68852d" providerId="LiveId" clId="{588F6AF4-B9F3-4D74-AF7A-0460FA613ECF}" dt="2021-06-14T19:10:14.894" v="2346" actId="1076"/>
          <ac:picMkLst>
            <pc:docMk/>
            <pc:sldMk cId="2969635812" sldId="267"/>
            <ac:picMk id="4" creationId="{1327FFA1-6642-4E5A-8F80-A2E174C262FC}"/>
          </ac:picMkLst>
        </pc:picChg>
      </pc:sldChg>
      <pc:sldChg chg="addSp modSp new mod">
        <pc:chgData name="keerthy sophiya" userId="45b9034bbf68852d" providerId="LiveId" clId="{588F6AF4-B9F3-4D74-AF7A-0460FA613ECF}" dt="2021-06-14T19:13:24.169" v="2650" actId="20577"/>
        <pc:sldMkLst>
          <pc:docMk/>
          <pc:sldMk cId="568202006" sldId="268"/>
        </pc:sldMkLst>
        <pc:spChg chg="mod">
          <ac:chgData name="keerthy sophiya" userId="45b9034bbf68852d" providerId="LiveId" clId="{588F6AF4-B9F3-4D74-AF7A-0460FA613ECF}" dt="2021-06-14T19:05:22.954" v="2320" actId="20577"/>
          <ac:spMkLst>
            <pc:docMk/>
            <pc:sldMk cId="568202006" sldId="268"/>
            <ac:spMk id="2" creationId="{37645CC1-4F17-4C37-98EE-5A7E4DA453C2}"/>
          </ac:spMkLst>
        </pc:spChg>
        <pc:spChg chg="mod">
          <ac:chgData name="keerthy sophiya" userId="45b9034bbf68852d" providerId="LiveId" clId="{588F6AF4-B9F3-4D74-AF7A-0460FA613ECF}" dt="2021-06-14T19:13:24.169" v="2650" actId="20577"/>
          <ac:spMkLst>
            <pc:docMk/>
            <pc:sldMk cId="568202006" sldId="268"/>
            <ac:spMk id="3" creationId="{00A02F3C-7376-45E1-BCB0-5A9A15A66649}"/>
          </ac:spMkLst>
        </pc:spChg>
        <pc:picChg chg="add mod">
          <ac:chgData name="keerthy sophiya" userId="45b9034bbf68852d" providerId="LiveId" clId="{588F6AF4-B9F3-4D74-AF7A-0460FA613ECF}" dt="2021-06-14T19:10:59.127" v="2350" actId="14100"/>
          <ac:picMkLst>
            <pc:docMk/>
            <pc:sldMk cId="568202006" sldId="268"/>
            <ac:picMk id="4" creationId="{CAD598F8-D080-4716-9D72-434129AE52B5}"/>
          </ac:picMkLst>
        </pc:picChg>
      </pc:sldChg>
      <pc:sldChg chg="addSp modSp new mod">
        <pc:chgData name="keerthy sophiya" userId="45b9034bbf68852d" providerId="LiveId" clId="{588F6AF4-B9F3-4D74-AF7A-0460FA613ECF}" dt="2021-06-17T19:02:50.861" v="4583" actId="14100"/>
        <pc:sldMkLst>
          <pc:docMk/>
          <pc:sldMk cId="2883032670" sldId="269"/>
        </pc:sldMkLst>
        <pc:spChg chg="mod">
          <ac:chgData name="keerthy sophiya" userId="45b9034bbf68852d" providerId="LiveId" clId="{588F6AF4-B9F3-4D74-AF7A-0460FA613ECF}" dt="2021-06-14T19:13:41.161" v="2669" actId="20577"/>
          <ac:spMkLst>
            <pc:docMk/>
            <pc:sldMk cId="2883032670" sldId="269"/>
            <ac:spMk id="2" creationId="{C75C79C2-4ADE-437C-8EAB-9F93D5720C74}"/>
          </ac:spMkLst>
        </pc:spChg>
        <pc:spChg chg="mod">
          <ac:chgData name="keerthy sophiya" userId="45b9034bbf68852d" providerId="LiveId" clId="{588F6AF4-B9F3-4D74-AF7A-0460FA613ECF}" dt="2021-06-17T18:14:46.956" v="3070" actId="27636"/>
          <ac:spMkLst>
            <pc:docMk/>
            <pc:sldMk cId="2883032670" sldId="269"/>
            <ac:spMk id="3" creationId="{2653EE59-B252-4905-9142-CFF3A2F91B4F}"/>
          </ac:spMkLst>
        </pc:spChg>
        <pc:picChg chg="add mod">
          <ac:chgData name="keerthy sophiya" userId="45b9034bbf68852d" providerId="LiveId" clId="{588F6AF4-B9F3-4D74-AF7A-0460FA613ECF}" dt="2021-06-17T19:02:50.861" v="4583" actId="14100"/>
          <ac:picMkLst>
            <pc:docMk/>
            <pc:sldMk cId="2883032670" sldId="269"/>
            <ac:picMk id="4" creationId="{B3553BA3-BA3D-410F-88B3-E036B4E1F660}"/>
          </ac:picMkLst>
        </pc:picChg>
      </pc:sldChg>
      <pc:sldChg chg="addSp modSp new mod">
        <pc:chgData name="keerthy sophiya" userId="45b9034bbf68852d" providerId="LiveId" clId="{588F6AF4-B9F3-4D74-AF7A-0460FA613ECF}" dt="2021-06-17T19:02:26.275" v="4579" actId="1076"/>
        <pc:sldMkLst>
          <pc:docMk/>
          <pc:sldMk cId="4194172604" sldId="270"/>
        </pc:sldMkLst>
        <pc:spChg chg="mod">
          <ac:chgData name="keerthy sophiya" userId="45b9034bbf68852d" providerId="LiveId" clId="{588F6AF4-B9F3-4D74-AF7A-0460FA613ECF}" dt="2021-06-17T18:23:34.616" v="3125" actId="20577"/>
          <ac:spMkLst>
            <pc:docMk/>
            <pc:sldMk cId="4194172604" sldId="270"/>
            <ac:spMk id="2" creationId="{AE859ED9-ECA6-4280-9CFA-B3C3010BC981}"/>
          </ac:spMkLst>
        </pc:spChg>
        <pc:spChg chg="mod">
          <ac:chgData name="keerthy sophiya" userId="45b9034bbf68852d" providerId="LiveId" clId="{588F6AF4-B9F3-4D74-AF7A-0460FA613ECF}" dt="2021-06-17T18:28:34.985" v="3507" actId="14100"/>
          <ac:spMkLst>
            <pc:docMk/>
            <pc:sldMk cId="4194172604" sldId="270"/>
            <ac:spMk id="3" creationId="{B6336422-0FB2-4B84-B655-A9226282D9CB}"/>
          </ac:spMkLst>
        </pc:spChg>
        <pc:picChg chg="add mod">
          <ac:chgData name="keerthy sophiya" userId="45b9034bbf68852d" providerId="LiveId" clId="{588F6AF4-B9F3-4D74-AF7A-0460FA613ECF}" dt="2021-06-17T19:02:26.275" v="4579" actId="1076"/>
          <ac:picMkLst>
            <pc:docMk/>
            <pc:sldMk cId="4194172604" sldId="270"/>
            <ac:picMk id="4" creationId="{3C2074BB-E0D5-4DCF-9AE9-7CA8830735F7}"/>
          </ac:picMkLst>
        </pc:picChg>
      </pc:sldChg>
      <pc:sldChg chg="addSp modSp new mod">
        <pc:chgData name="keerthy sophiya" userId="45b9034bbf68852d" providerId="LiveId" clId="{588F6AF4-B9F3-4D74-AF7A-0460FA613ECF}" dt="2021-06-17T19:03:55.060" v="4589" actId="14100"/>
        <pc:sldMkLst>
          <pc:docMk/>
          <pc:sldMk cId="1294213459" sldId="271"/>
        </pc:sldMkLst>
        <pc:spChg chg="mod">
          <ac:chgData name="keerthy sophiya" userId="45b9034bbf68852d" providerId="LiveId" clId="{588F6AF4-B9F3-4D74-AF7A-0460FA613ECF}" dt="2021-06-17T18:28:52.842" v="3529" actId="20577"/>
          <ac:spMkLst>
            <pc:docMk/>
            <pc:sldMk cId="1294213459" sldId="271"/>
            <ac:spMk id="2" creationId="{F6E14649-93F9-403C-ACEE-ABBA3763C34B}"/>
          </ac:spMkLst>
        </pc:spChg>
        <pc:spChg chg="mod">
          <ac:chgData name="keerthy sophiya" userId="45b9034bbf68852d" providerId="LiveId" clId="{588F6AF4-B9F3-4D74-AF7A-0460FA613ECF}" dt="2021-06-17T19:03:47.625" v="4587" actId="14100"/>
          <ac:spMkLst>
            <pc:docMk/>
            <pc:sldMk cId="1294213459" sldId="271"/>
            <ac:spMk id="3" creationId="{5215FEA9-617A-4E19-9A92-FA730F44D9A5}"/>
          </ac:spMkLst>
        </pc:spChg>
        <pc:picChg chg="add mod">
          <ac:chgData name="keerthy sophiya" userId="45b9034bbf68852d" providerId="LiveId" clId="{588F6AF4-B9F3-4D74-AF7A-0460FA613ECF}" dt="2021-06-17T19:03:55.060" v="4589" actId="14100"/>
          <ac:picMkLst>
            <pc:docMk/>
            <pc:sldMk cId="1294213459" sldId="271"/>
            <ac:picMk id="4" creationId="{13FE6E8F-4D96-4504-B77A-68722F318BC2}"/>
          </ac:picMkLst>
        </pc:picChg>
      </pc:sldChg>
      <pc:sldChg chg="addSp modSp new mod">
        <pc:chgData name="keerthy sophiya" userId="45b9034bbf68852d" providerId="LiveId" clId="{588F6AF4-B9F3-4D74-AF7A-0460FA613ECF}" dt="2021-06-17T19:04:35.120" v="4592" actId="1076"/>
        <pc:sldMkLst>
          <pc:docMk/>
          <pc:sldMk cId="4191104598" sldId="272"/>
        </pc:sldMkLst>
        <pc:spChg chg="mod">
          <ac:chgData name="keerthy sophiya" userId="45b9034bbf68852d" providerId="LiveId" clId="{588F6AF4-B9F3-4D74-AF7A-0460FA613ECF}" dt="2021-06-17T18:33:39.315" v="3864" actId="20577"/>
          <ac:spMkLst>
            <pc:docMk/>
            <pc:sldMk cId="4191104598" sldId="272"/>
            <ac:spMk id="2" creationId="{1215198F-1A33-4582-8079-24F189D7E6D2}"/>
          </ac:spMkLst>
        </pc:spChg>
        <pc:spChg chg="mod">
          <ac:chgData name="keerthy sophiya" userId="45b9034bbf68852d" providerId="LiveId" clId="{588F6AF4-B9F3-4D74-AF7A-0460FA613ECF}" dt="2021-06-17T18:38:06.870" v="4024" actId="14100"/>
          <ac:spMkLst>
            <pc:docMk/>
            <pc:sldMk cId="4191104598" sldId="272"/>
            <ac:spMk id="3" creationId="{69DA4B13-FFD9-4AB0-A33C-63C1B95422D5}"/>
          </ac:spMkLst>
        </pc:spChg>
        <pc:picChg chg="add mod">
          <ac:chgData name="keerthy sophiya" userId="45b9034bbf68852d" providerId="LiveId" clId="{588F6AF4-B9F3-4D74-AF7A-0460FA613ECF}" dt="2021-06-17T19:04:35.120" v="4592" actId="1076"/>
          <ac:picMkLst>
            <pc:docMk/>
            <pc:sldMk cId="4191104598" sldId="272"/>
            <ac:picMk id="4" creationId="{81C99832-996D-4CDA-B7DA-B88DAF4F2B7D}"/>
          </ac:picMkLst>
        </pc:picChg>
      </pc:sldChg>
      <pc:sldChg chg="addSp modSp new mod">
        <pc:chgData name="keerthy sophiya" userId="45b9034bbf68852d" providerId="LiveId" clId="{588F6AF4-B9F3-4D74-AF7A-0460FA613ECF}" dt="2021-06-17T19:05:10.155" v="4596" actId="1076"/>
        <pc:sldMkLst>
          <pc:docMk/>
          <pc:sldMk cId="2766375580" sldId="273"/>
        </pc:sldMkLst>
        <pc:spChg chg="mod">
          <ac:chgData name="keerthy sophiya" userId="45b9034bbf68852d" providerId="LiveId" clId="{588F6AF4-B9F3-4D74-AF7A-0460FA613ECF}" dt="2021-06-17T18:38:16.228" v="4041" actId="20577"/>
          <ac:spMkLst>
            <pc:docMk/>
            <pc:sldMk cId="2766375580" sldId="273"/>
            <ac:spMk id="2" creationId="{6289AEB6-F574-4FE5-AC39-A4E60549B06E}"/>
          </ac:spMkLst>
        </pc:spChg>
        <pc:spChg chg="mod">
          <ac:chgData name="keerthy sophiya" userId="45b9034bbf68852d" providerId="LiveId" clId="{588F6AF4-B9F3-4D74-AF7A-0460FA613ECF}" dt="2021-06-17T18:52:58.216" v="4259" actId="14100"/>
          <ac:spMkLst>
            <pc:docMk/>
            <pc:sldMk cId="2766375580" sldId="273"/>
            <ac:spMk id="3" creationId="{2576F70D-F79A-4788-AADA-94DEF547DD1B}"/>
          </ac:spMkLst>
        </pc:spChg>
        <pc:picChg chg="add mod">
          <ac:chgData name="keerthy sophiya" userId="45b9034bbf68852d" providerId="LiveId" clId="{588F6AF4-B9F3-4D74-AF7A-0460FA613ECF}" dt="2021-06-17T19:05:10.155" v="4596" actId="1076"/>
          <ac:picMkLst>
            <pc:docMk/>
            <pc:sldMk cId="2766375580" sldId="273"/>
            <ac:picMk id="4" creationId="{CF8176AB-43DB-4BDF-A567-C23A72F43289}"/>
          </ac:picMkLst>
        </pc:picChg>
      </pc:sldChg>
      <pc:sldChg chg="addSp modSp new mod">
        <pc:chgData name="keerthy sophiya" userId="45b9034bbf68852d" providerId="LiveId" clId="{588F6AF4-B9F3-4D74-AF7A-0460FA613ECF}" dt="2021-06-17T19:05:41.730" v="4599" actId="1076"/>
        <pc:sldMkLst>
          <pc:docMk/>
          <pc:sldMk cId="1743199840" sldId="274"/>
        </pc:sldMkLst>
        <pc:spChg chg="mod">
          <ac:chgData name="keerthy sophiya" userId="45b9034bbf68852d" providerId="LiveId" clId="{588F6AF4-B9F3-4D74-AF7A-0460FA613ECF}" dt="2021-06-17T18:55:10.111" v="4298" actId="20577"/>
          <ac:spMkLst>
            <pc:docMk/>
            <pc:sldMk cId="1743199840" sldId="274"/>
            <ac:spMk id="2" creationId="{4C2F2D9D-A2D7-484E-A9AF-CCE3CFC2E3D1}"/>
          </ac:spMkLst>
        </pc:spChg>
        <pc:spChg chg="mod">
          <ac:chgData name="keerthy sophiya" userId="45b9034bbf68852d" providerId="LiveId" clId="{588F6AF4-B9F3-4D74-AF7A-0460FA613ECF}" dt="2021-06-17T19:01:11.684" v="4574" actId="14100"/>
          <ac:spMkLst>
            <pc:docMk/>
            <pc:sldMk cId="1743199840" sldId="274"/>
            <ac:spMk id="3" creationId="{F78EA8A2-49CE-4D80-BC75-6D017E0E4FCD}"/>
          </ac:spMkLst>
        </pc:spChg>
        <pc:picChg chg="add mod">
          <ac:chgData name="keerthy sophiya" userId="45b9034bbf68852d" providerId="LiveId" clId="{588F6AF4-B9F3-4D74-AF7A-0460FA613ECF}" dt="2021-06-17T19:05:41.730" v="4599" actId="1076"/>
          <ac:picMkLst>
            <pc:docMk/>
            <pc:sldMk cId="1743199840" sldId="274"/>
            <ac:picMk id="4" creationId="{A36ADE19-DA80-4900-B453-9E539E507FC8}"/>
          </ac:picMkLst>
        </pc:picChg>
      </pc:sldChg>
      <pc:sldChg chg="addSp modSp new mod">
        <pc:chgData name="keerthy sophiya" userId="45b9034bbf68852d" providerId="LiveId" clId="{588F6AF4-B9F3-4D74-AF7A-0460FA613ECF}" dt="2021-06-17T19:06:24.607" v="4603" actId="14100"/>
        <pc:sldMkLst>
          <pc:docMk/>
          <pc:sldMk cId="2222476758" sldId="275"/>
        </pc:sldMkLst>
        <pc:picChg chg="add mod">
          <ac:chgData name="keerthy sophiya" userId="45b9034bbf68852d" providerId="LiveId" clId="{588F6AF4-B9F3-4D74-AF7A-0460FA613ECF}" dt="2021-06-17T19:06:24.607" v="4603" actId="14100"/>
          <ac:picMkLst>
            <pc:docMk/>
            <pc:sldMk cId="2222476758" sldId="275"/>
            <ac:picMk id="2" creationId="{F7C9490D-AEA9-465D-9683-AB338C6DAC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48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667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4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405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8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60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05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4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01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40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056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9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60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49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85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11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F5F9BD-3BC2-4234-9523-1F8EC90A7637}" type="datetimeFigureOut">
              <a:rPr lang="en-IN" smtClean="0"/>
              <a:t>17-06-2021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A73B83-8E4E-4D3F-9EBC-01A7011823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81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1F1E-640C-42E2-8F85-70E749E3E6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MEDIA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523F7-0D17-4699-9C00-40FC542D5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8476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Presentation by</a:t>
            </a:r>
          </a:p>
          <a:p>
            <a:r>
              <a:rPr lang="en-US" dirty="0"/>
              <a:t>Ms. Keerthy Sophiya </a:t>
            </a:r>
            <a:r>
              <a:rPr lang="en-US" dirty="0" err="1"/>
              <a:t>Ponnachan</a:t>
            </a:r>
            <a:endParaRPr lang="en-US" dirty="0"/>
          </a:p>
          <a:p>
            <a:r>
              <a:rPr lang="en-US" dirty="0"/>
              <a:t>Assistant Professor</a:t>
            </a:r>
          </a:p>
          <a:p>
            <a:r>
              <a:rPr lang="en-US" dirty="0"/>
              <a:t>Department of English</a:t>
            </a:r>
          </a:p>
          <a:p>
            <a:r>
              <a:rPr lang="en-IN" dirty="0"/>
              <a:t>Carmel College, Mala</a:t>
            </a:r>
          </a:p>
        </p:txBody>
      </p:sp>
    </p:spTree>
    <p:extLst>
      <p:ext uri="{BB962C8B-B14F-4D97-AF65-F5344CB8AC3E}">
        <p14:creationId xmlns:p14="http://schemas.microsoft.com/office/powerpoint/2010/main" val="181928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1AC9-8C25-438A-B232-96B8C08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Newspapers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21FC-223F-493A-9DA4-5BDDAA5BE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68880"/>
            <a:ext cx="5775959" cy="39014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Entered in India in mid 1990</a:t>
            </a:r>
          </a:p>
          <a:p>
            <a:r>
              <a:rPr lang="en-US" dirty="0"/>
              <a:t>The Hindu- </a:t>
            </a:r>
            <a:r>
              <a:rPr lang="en-US" dirty="0" err="1"/>
              <a:t>Forst</a:t>
            </a:r>
            <a:r>
              <a:rPr lang="en-US" dirty="0"/>
              <a:t> Indian newspaper- launched internet edition in 1995</a:t>
            </a:r>
          </a:p>
          <a:p>
            <a:r>
              <a:rPr lang="en-US" dirty="0"/>
              <a:t>Dipika- first Malayalam newspaper that launched internet edition</a:t>
            </a:r>
          </a:p>
          <a:p>
            <a:r>
              <a:rPr lang="en-US" dirty="0"/>
              <a:t>Internet edition newspapers initially used same text and photos for contents</a:t>
            </a:r>
          </a:p>
          <a:p>
            <a:r>
              <a:rPr lang="en-US" dirty="0"/>
              <a:t>Now separate web department with professionals to update edition </a:t>
            </a:r>
          </a:p>
          <a:p>
            <a:r>
              <a:rPr lang="en-US" dirty="0"/>
              <a:t>Give a different dimension of interactivity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85E9C-DE06-4E36-A6EA-E6ACB52CD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60" y="3090862"/>
            <a:ext cx="4601624" cy="2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5AB9-7ADA-4F02-A980-D61B0A05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Side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8A95-9F39-4F32-81E3-0A259F3B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263639" cy="361526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1. Interactivity</a:t>
            </a:r>
          </a:p>
          <a:p>
            <a:r>
              <a:rPr lang="en-US" sz="3200" dirty="0"/>
              <a:t>2. Increase Public access</a:t>
            </a:r>
          </a:p>
          <a:p>
            <a:r>
              <a:rPr lang="en-US" sz="3200" dirty="0"/>
              <a:t>3. Reduced gatekeeping powers</a:t>
            </a:r>
          </a:p>
          <a:p>
            <a:r>
              <a:rPr lang="en-US" sz="3200" dirty="0"/>
              <a:t>4. new a powerful story telling methods</a:t>
            </a:r>
          </a:p>
          <a:p>
            <a:r>
              <a:rPr lang="en-US" sz="3200" dirty="0"/>
              <a:t>5. convergence</a:t>
            </a:r>
            <a:endParaRPr lang="en-I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B4D0A-5AED-489D-9346-49337F8FB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22" y="3429000"/>
            <a:ext cx="49434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E8DB-D14B-4138-BD22-C42891A3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Side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B43DF-AF8C-4182-A1C8-0AA8F4F06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82639" cy="3676228"/>
          </a:xfrm>
        </p:spPr>
        <p:txBody>
          <a:bodyPr>
            <a:normAutofit/>
          </a:bodyPr>
          <a:lstStyle/>
          <a:p>
            <a:r>
              <a:rPr lang="en-US" sz="2800" dirty="0"/>
              <a:t>1. Rise in Journalism of assertion</a:t>
            </a:r>
          </a:p>
          <a:p>
            <a:r>
              <a:rPr lang="en-US" sz="2800" dirty="0"/>
              <a:t>2. Pressure to lower ethical standards</a:t>
            </a:r>
          </a:p>
          <a:p>
            <a:r>
              <a:rPr lang="en-US" sz="2800" dirty="0"/>
              <a:t>3. Media violate privacy</a:t>
            </a:r>
          </a:p>
          <a:p>
            <a:r>
              <a:rPr lang="en-US" sz="2800" dirty="0"/>
              <a:t>4. Confusion about who is the journalist</a:t>
            </a:r>
          </a:p>
          <a:p>
            <a:r>
              <a:rPr lang="en-US" sz="2800" dirty="0"/>
              <a:t>5. Ethical dilemma</a:t>
            </a:r>
            <a:endParaRPr lang="en-I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7FFA1-6642-4E5A-8F80-A2E174C2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630" y="2661919"/>
            <a:ext cx="4712970" cy="31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5CC1-4F17-4C37-98EE-5A7E4DA4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 Journalism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02F3C-7376-45E1-BCB0-5A9A15A6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998719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Also know as public, participatory, democratic and street journalism</a:t>
            </a:r>
          </a:p>
          <a:p>
            <a:r>
              <a:rPr lang="en-IN" dirty="0"/>
              <a:t>Member of public play active role in collecting , reporting, analysing and disseminating news and views</a:t>
            </a:r>
          </a:p>
          <a:p>
            <a:r>
              <a:rPr lang="en-IN" dirty="0"/>
              <a:t>Ordinary people do it</a:t>
            </a:r>
          </a:p>
          <a:p>
            <a:r>
              <a:rPr lang="en-IN" dirty="0"/>
              <a:t>Access content globally</a:t>
            </a:r>
          </a:p>
          <a:p>
            <a:r>
              <a:rPr lang="en-IN" dirty="0"/>
              <a:t>Citizen journalism </a:t>
            </a:r>
            <a:r>
              <a:rPr lang="en-IN" dirty="0" err="1"/>
              <a:t>os</a:t>
            </a:r>
            <a:r>
              <a:rPr lang="en-IN" dirty="0"/>
              <a:t> of the people, by the people and for the people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598F8-D080-4716-9D72-434129AE5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840" y="2556932"/>
            <a:ext cx="4972540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0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79C2-4ADE-437C-8EAB-9F93D572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 Journalist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3EE59-B252-4905-9142-CFF3A2F9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705599" cy="39505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They were formerly known as the audience who were on the receiving end of a media system</a:t>
            </a:r>
          </a:p>
          <a:p>
            <a:r>
              <a:rPr lang="en-US" dirty="0"/>
              <a:t>Robert Huesca- Associate professor of communication at Trinity University , Texas</a:t>
            </a:r>
          </a:p>
          <a:p>
            <a:r>
              <a:rPr lang="en-US" dirty="0"/>
              <a:t>9/11 terrorist attack- World Trade Centre- Reports came from Citizen Journalist</a:t>
            </a:r>
          </a:p>
          <a:p>
            <a:r>
              <a:rPr lang="en-US" dirty="0"/>
              <a:t>Tsunami (2004)- News reports from citizens widely broadcast</a:t>
            </a:r>
          </a:p>
          <a:p>
            <a:r>
              <a:rPr lang="en-US" dirty="0"/>
              <a:t>2009 </a:t>
            </a:r>
            <a:r>
              <a:rPr lang="en-US" dirty="0" err="1"/>
              <a:t>Iranina</a:t>
            </a:r>
            <a:r>
              <a:rPr lang="en-US" dirty="0"/>
              <a:t> election protest- Twitter played an important role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53BA3-BA3D-410F-88B3-E036B4E1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60" y="2712720"/>
            <a:ext cx="4160520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3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9ED9-ECA6-4280-9CFA-B3C3010B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Citizen Journalism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6422-0FB2-4B84-B655-A9226282D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690359" cy="3813388"/>
          </a:xfrm>
        </p:spPr>
        <p:txBody>
          <a:bodyPr>
            <a:normAutofit fontScale="92500"/>
          </a:bodyPr>
          <a:lstStyle/>
          <a:p>
            <a:r>
              <a:rPr lang="en-US" dirty="0"/>
              <a:t>Internet- Scope of media expanded</a:t>
            </a:r>
          </a:p>
          <a:p>
            <a:r>
              <a:rPr lang="en-US" dirty="0"/>
              <a:t>Rich enjoy monopoly- deprived people of their freedom</a:t>
            </a:r>
          </a:p>
          <a:p>
            <a:r>
              <a:rPr lang="en-US" dirty="0"/>
              <a:t>Hired people who report in biased manner</a:t>
            </a:r>
          </a:p>
          <a:p>
            <a:r>
              <a:rPr lang="en-US" dirty="0"/>
              <a:t>Hardly accept write up from commoner</a:t>
            </a:r>
          </a:p>
          <a:p>
            <a:r>
              <a:rPr lang="en-US" dirty="0"/>
              <a:t>Citizen journalist may be activists within communities</a:t>
            </a:r>
          </a:p>
          <a:p>
            <a:r>
              <a:rPr lang="en-US" dirty="0"/>
              <a:t>Citizen journalists is literally by the people- hence more democratic and transparent</a:t>
            </a:r>
          </a:p>
          <a:p>
            <a:r>
              <a:rPr lang="en-US" dirty="0"/>
              <a:t>Likely to become a potential mass medium of the future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074BB-E0D5-4DCF-9AE9-7CA883073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0" y="3429000"/>
            <a:ext cx="4227343" cy="17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7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4649-93F9-403C-ACEE-ABBA3763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Networks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5FEA9-617A-4E19-9A92-FA730F44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5923546" cy="3828628"/>
          </a:xfrm>
        </p:spPr>
        <p:txBody>
          <a:bodyPr/>
          <a:lstStyle/>
          <a:p>
            <a:r>
              <a:rPr lang="en-US" dirty="0"/>
              <a:t>Social Media- Electronic communication through which users create online communities to share information, ideas, personal messages and other content- Merriam Webster</a:t>
            </a:r>
          </a:p>
          <a:p>
            <a:r>
              <a:rPr lang="en-US" dirty="0"/>
              <a:t>Social Interaction among people</a:t>
            </a:r>
          </a:p>
          <a:p>
            <a:r>
              <a:rPr lang="en-US" dirty="0"/>
              <a:t>They create, share and exchange information and ideas in virtual communities and networks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E6E8F-4D96-4504-B77A-68722F31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993" y="2999874"/>
            <a:ext cx="5135703" cy="28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1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198F-1A33-4582-8079-24F189D7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Trends in Social Media networks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4B13-FFD9-4AB0-A33C-63C1B954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608319" cy="3318936"/>
          </a:xfrm>
        </p:spPr>
        <p:txBody>
          <a:bodyPr/>
          <a:lstStyle/>
          <a:p>
            <a:r>
              <a:rPr lang="en-US" dirty="0"/>
              <a:t>Digital media has impact in every walk of life in shortest time</a:t>
            </a:r>
          </a:p>
          <a:p>
            <a:r>
              <a:rPr lang="en-US" dirty="0"/>
              <a:t>Technology is evolving</a:t>
            </a:r>
          </a:p>
          <a:p>
            <a:r>
              <a:rPr lang="en-US" dirty="0"/>
              <a:t>Orkut closed in 2014- was a popular social media network</a:t>
            </a:r>
          </a:p>
          <a:p>
            <a:r>
              <a:rPr lang="en-US" dirty="0"/>
              <a:t>Now Facebook 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99832-996D-4CDA-B7DA-B88DAF4F2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720" y="2808705"/>
            <a:ext cx="5005136" cy="28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0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AEB6-F574-4FE5-AC39-A4E60549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ads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F70D-F79A-4788-AADA-94DEF547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983479" cy="3318936"/>
          </a:xfrm>
        </p:spPr>
        <p:txBody>
          <a:bodyPr/>
          <a:lstStyle/>
          <a:p>
            <a:r>
              <a:rPr lang="en-US" dirty="0"/>
              <a:t>Advertising on major social networks like Facebook and Twitter- Social advertising</a:t>
            </a:r>
          </a:p>
          <a:p>
            <a:r>
              <a:rPr lang="en-US" dirty="0"/>
              <a:t>Social ads work better on mobile- take up less space and fit small screens better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176AB-43DB-4BDF-A567-C23A72F43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0" y="2717265"/>
            <a:ext cx="5710990" cy="29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5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2D9D-A2D7-484E-A9AF-CCE3CFC2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as a Political Tool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A8A2-49CE-4D80-BC75-6D017E0E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97879" cy="3584788"/>
          </a:xfrm>
        </p:spPr>
        <p:txBody>
          <a:bodyPr/>
          <a:lstStyle/>
          <a:p>
            <a:r>
              <a:rPr lang="en-US" i="1" dirty="0"/>
              <a:t>Jasmin Revolution- </a:t>
            </a:r>
            <a:r>
              <a:rPr lang="en-US" dirty="0"/>
              <a:t>Social media driven movement across the Middle East</a:t>
            </a:r>
          </a:p>
          <a:p>
            <a:r>
              <a:rPr lang="en-US" dirty="0"/>
              <a:t>Social Media activism- take up global to local issue</a:t>
            </a:r>
            <a:r>
              <a:rPr lang="en-IN" dirty="0"/>
              <a:t>s</a:t>
            </a:r>
          </a:p>
          <a:p>
            <a:r>
              <a:rPr lang="en-IN" dirty="0"/>
              <a:t>Digital technologies empowered people</a:t>
            </a:r>
          </a:p>
          <a:p>
            <a:r>
              <a:rPr lang="en-IN" dirty="0"/>
              <a:t>In India vast majority of population is beyond the digital revolution umbrella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ADE19-DA80-4900-B453-9E539E507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160" y="2948198"/>
            <a:ext cx="5131840" cy="28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9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814F-AA20-4092-AF62-B7A53EF9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Media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F18E-0215-4A78-A7B6-210C42520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435337" cy="3889588"/>
          </a:xfrm>
        </p:spPr>
        <p:txBody>
          <a:bodyPr>
            <a:normAutofit/>
          </a:bodyPr>
          <a:lstStyle/>
          <a:p>
            <a:r>
              <a:rPr lang="en-US" dirty="0"/>
              <a:t>1980- relied primarily Newspaper, Magazine, T.V, Radio</a:t>
            </a:r>
          </a:p>
          <a:p>
            <a:r>
              <a:rPr lang="en-IN" dirty="0"/>
              <a:t>Last 40 years- rapid change</a:t>
            </a:r>
          </a:p>
          <a:p>
            <a:r>
              <a:rPr lang="en-IN" dirty="0"/>
              <a:t>Internet- Computers</a:t>
            </a:r>
          </a:p>
          <a:p>
            <a:r>
              <a:rPr lang="en-IN" dirty="0"/>
              <a:t>New Media used extensively</a:t>
            </a:r>
          </a:p>
          <a:p>
            <a:r>
              <a:rPr lang="en-IN" dirty="0"/>
              <a:t>Interactivity- Central Concept to understand New Media</a:t>
            </a:r>
          </a:p>
          <a:p>
            <a:r>
              <a:rPr lang="en-IN" dirty="0"/>
              <a:t>Many-to Many – Style of Communication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E26F6-C5BE-4A00-BC99-B87655FB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627" y="2733773"/>
            <a:ext cx="5037954" cy="28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9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9490D-AEA9-465D-9683-AB338C6D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1264920"/>
            <a:ext cx="86867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7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DBFD-A06B-4B33-A475-1D4F8046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C4B2-3F47-47D7-B42F-17E4F34A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/>
          <a:lstStyle/>
          <a:p>
            <a:r>
              <a:rPr lang="en-US" dirty="0"/>
              <a:t>Developed in US (1960)</a:t>
            </a:r>
          </a:p>
          <a:p>
            <a:r>
              <a:rPr lang="en-US" dirty="0"/>
              <a:t>Initially for Military and Academic research</a:t>
            </a:r>
          </a:p>
          <a:p>
            <a:r>
              <a:rPr lang="en-US" dirty="0"/>
              <a:t>Expanded to Europe in 1973</a:t>
            </a:r>
          </a:p>
          <a:p>
            <a:r>
              <a:rPr lang="en-US" dirty="0"/>
              <a:t>World Wide Web (WWW)- early 1990’s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9B578-2310-42B0-8380-9E9F1DE6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874" y="2366127"/>
            <a:ext cx="4979747" cy="39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7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149E-1C25-4FCA-805B-4F219E39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in India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702D-F32E-4CBE-B9FE-A9805E2A9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059679" cy="3318936"/>
          </a:xfrm>
        </p:spPr>
        <p:txBody>
          <a:bodyPr/>
          <a:lstStyle/>
          <a:p>
            <a:r>
              <a:rPr lang="en-US" dirty="0"/>
              <a:t>Internet in India (1987)</a:t>
            </a:r>
          </a:p>
          <a:p>
            <a:r>
              <a:rPr lang="en-US" dirty="0"/>
              <a:t>Commercial Net access in 1995</a:t>
            </a:r>
          </a:p>
          <a:p>
            <a:r>
              <a:rPr lang="en-US" dirty="0"/>
              <a:t>ERNET- </a:t>
            </a:r>
            <a:r>
              <a:rPr lang="en-US" dirty="0" err="1"/>
              <a:t>Indias</a:t>
            </a:r>
            <a:r>
              <a:rPr lang="en-US" dirty="0"/>
              <a:t> First internet service(1987)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E167D-E247-4E82-A353-F90E8C90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340" y="2450968"/>
            <a:ext cx="5755250" cy="38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0672-20A0-4D88-A100-BE5925F8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29473-065E-4FA4-B0A8-8E4C6DB67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84981"/>
            <a:ext cx="6274323" cy="41477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Contraction of the term Weblog</a:t>
            </a:r>
          </a:p>
          <a:p>
            <a:r>
              <a:rPr lang="en-US" dirty="0"/>
              <a:t>Type of website maintained by individual</a:t>
            </a:r>
          </a:p>
          <a:p>
            <a:r>
              <a:rPr lang="en-US" dirty="0"/>
              <a:t>Blogs combine- text, images, links to other blogs, web pages, other sites</a:t>
            </a:r>
          </a:p>
          <a:p>
            <a:r>
              <a:rPr lang="en-IN" dirty="0"/>
              <a:t>Weblog- term coined by </a:t>
            </a:r>
            <a:r>
              <a:rPr lang="en-IN" dirty="0" err="1"/>
              <a:t>Jorn</a:t>
            </a:r>
            <a:r>
              <a:rPr lang="en-IN" dirty="0"/>
              <a:t> Barger in 1997</a:t>
            </a:r>
          </a:p>
          <a:p>
            <a:r>
              <a:rPr lang="en-IN" dirty="0"/>
              <a:t>Blog- Coined by Peter </a:t>
            </a:r>
            <a:r>
              <a:rPr lang="en-IN" dirty="0" err="1"/>
              <a:t>Merholz</a:t>
            </a:r>
            <a:r>
              <a:rPr lang="en-IN" dirty="0"/>
              <a:t> in April 1999</a:t>
            </a:r>
          </a:p>
          <a:p>
            <a:r>
              <a:rPr lang="en-IN" dirty="0"/>
              <a:t>Term Blog entered Oxford English Dictionary in 2003</a:t>
            </a:r>
          </a:p>
          <a:p>
            <a:r>
              <a:rPr lang="en-IN" dirty="0"/>
              <a:t>Blogs can come up with – competing, contradictory alternative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7A902-E9BE-4E79-A1BF-87A817DC7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0" t="1" r="25441" b="-6835"/>
          <a:stretch/>
        </p:blipFill>
        <p:spPr>
          <a:xfrm>
            <a:off x="7974287" y="2728961"/>
            <a:ext cx="2922311" cy="34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6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EB0B9-A2D9-4756-ACB0-2AC12609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Blogs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63A07-0A0C-4F1F-B492-6A7489B0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718141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Personal Blogs- ongoing commentary or diary by an individual</a:t>
            </a:r>
          </a:p>
          <a:p>
            <a:r>
              <a:rPr lang="en-US" dirty="0"/>
              <a:t>2. Corporate Blogs- enhance the communication in a corporate- internally</a:t>
            </a:r>
          </a:p>
          <a:p>
            <a:pPr marL="0" indent="0">
              <a:buNone/>
            </a:pPr>
            <a:r>
              <a:rPr lang="en-US" dirty="0"/>
              <a:t>    Marketing, branding or public relation     purposes- externally</a:t>
            </a:r>
          </a:p>
          <a:p>
            <a:pPr marL="0" indent="0">
              <a:buNone/>
            </a:pPr>
            <a:r>
              <a:rPr lang="en-US" dirty="0"/>
              <a:t>3. Media Blogs- focus on reporting and </a:t>
            </a:r>
            <a:r>
              <a:rPr lang="en-US" dirty="0" err="1"/>
              <a:t>analysing</a:t>
            </a:r>
            <a:r>
              <a:rPr lang="en-US" dirty="0"/>
              <a:t>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A145F-64E5-4AF4-A0CD-4A7496E3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90" y="2651681"/>
            <a:ext cx="4435901" cy="29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1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1446-0FEC-4A0E-8404-A5C4CADD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Blogs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8A209-957E-4098-B5FA-F17FF823C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048838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Political Blogs- Blogs hard to control, Suppressed by authoritarians</a:t>
            </a:r>
          </a:p>
          <a:p>
            <a:pPr marL="0" indent="0">
              <a:buNone/>
            </a:pPr>
            <a:r>
              <a:rPr lang="en-US" dirty="0"/>
              <a:t>5. Other Blogs- Travel blog, house blog, fashion blog, project blog, education blog etc.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784EE-DA2D-4C60-BD23-293DFBE6B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05" y="2662768"/>
            <a:ext cx="5582612" cy="32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7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C95C-E560-486C-A22B-4F54D9D7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Portals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7437-42E5-4455-A802-25B45D6F0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492239" cy="39810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Portal is synonymous with gateway for WWW</a:t>
            </a:r>
          </a:p>
          <a:p>
            <a:r>
              <a:rPr lang="en-US" dirty="0"/>
              <a:t>Starting Site- provides Web searching, news, emails, links to other sites, online shopping etc.</a:t>
            </a:r>
          </a:p>
          <a:p>
            <a:r>
              <a:rPr lang="en-US" dirty="0"/>
              <a:t>General portals- Yahoo, Rediff, Netscape, MSN, AOL</a:t>
            </a:r>
          </a:p>
          <a:p>
            <a:r>
              <a:rPr lang="en-US" dirty="0" err="1"/>
              <a:t>Specialised</a:t>
            </a:r>
            <a:r>
              <a:rPr lang="en-US" dirty="0"/>
              <a:t> Portals- manoramaonline.com, mathrubhumi.com, tehelka.com, moneycontrol.com etc.</a:t>
            </a:r>
          </a:p>
          <a:p>
            <a:r>
              <a:rPr lang="en-US" dirty="0"/>
              <a:t>Portals offer multiple services for the net surfers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9C6C3-08BD-4EB0-A11D-CBDFB2512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575" y="3037418"/>
            <a:ext cx="45434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0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E56D-119F-4ED8-B672-CA2A4D5C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Journalism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867A-9ECB-4850-BD64-15AE5FC6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577839" cy="3737188"/>
          </a:xfrm>
        </p:spPr>
        <p:txBody>
          <a:bodyPr>
            <a:normAutofit/>
          </a:bodyPr>
          <a:lstStyle/>
          <a:p>
            <a:r>
              <a:rPr lang="en-US" dirty="0"/>
              <a:t>News Portals- tehelka.com, cobrapost.com</a:t>
            </a:r>
          </a:p>
          <a:p>
            <a:r>
              <a:rPr lang="en-US" dirty="0"/>
              <a:t>Internet companies- MSN, Yahoo &amp; Google</a:t>
            </a:r>
          </a:p>
          <a:p>
            <a:r>
              <a:rPr lang="en-US" dirty="0"/>
              <a:t>Portals have dedicate team of reporters and sub-editors</a:t>
            </a:r>
          </a:p>
          <a:p>
            <a:r>
              <a:rPr lang="en-US" dirty="0"/>
              <a:t>Agreement between Yahoo and </a:t>
            </a:r>
            <a:r>
              <a:rPr lang="en-US" i="1" dirty="0" err="1"/>
              <a:t>Dainik</a:t>
            </a:r>
            <a:r>
              <a:rPr lang="en-US" i="1" dirty="0"/>
              <a:t> Jagran- </a:t>
            </a:r>
            <a:r>
              <a:rPr lang="en-US" dirty="0"/>
              <a:t>Milestone in history of web journalism</a:t>
            </a:r>
          </a:p>
          <a:p>
            <a:endParaRPr lang="en-US" dirty="0"/>
          </a:p>
          <a:p>
            <a:endParaRPr lang="en-US" i="1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6499E-5DA6-4CE5-981F-6A507E93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40" y="3004396"/>
            <a:ext cx="5058546" cy="28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2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</TotalTime>
  <Words>781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NEW MEDIA</vt:lpstr>
      <vt:lpstr>New Media</vt:lpstr>
      <vt:lpstr>Internet</vt:lpstr>
      <vt:lpstr>Internet in India</vt:lpstr>
      <vt:lpstr>BLOG</vt:lpstr>
      <vt:lpstr>Types of Blogs</vt:lpstr>
      <vt:lpstr>Types of Blogs</vt:lpstr>
      <vt:lpstr>News Portals</vt:lpstr>
      <vt:lpstr>Web Journalism</vt:lpstr>
      <vt:lpstr>Online Newspapers</vt:lpstr>
      <vt:lpstr>Positive Side</vt:lpstr>
      <vt:lpstr>Negative Side</vt:lpstr>
      <vt:lpstr>Citizen Journalism</vt:lpstr>
      <vt:lpstr>Citizen Journalist</vt:lpstr>
      <vt:lpstr> Citizen Journalism (Cont.)</vt:lpstr>
      <vt:lpstr>Social Media Networks</vt:lpstr>
      <vt:lpstr>New Trends in Social Media networks</vt:lpstr>
      <vt:lpstr>Social Media ads</vt:lpstr>
      <vt:lpstr>Social Media as a Political Tool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Translation</dc:title>
  <dc:creator>keerthy sophiya</dc:creator>
  <cp:lastModifiedBy>keerthy sophiya</cp:lastModifiedBy>
  <cp:revision>16</cp:revision>
  <dcterms:created xsi:type="dcterms:W3CDTF">2021-06-03T13:10:06Z</dcterms:created>
  <dcterms:modified xsi:type="dcterms:W3CDTF">2021-06-17T19:06:27Z</dcterms:modified>
</cp:coreProperties>
</file>