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1" r:id="rId9"/>
    <p:sldId id="270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erthy sophiya" initials="ks" lastIdx="1" clrIdx="0">
    <p:extLst>
      <p:ext uri="{19B8F6BF-5375-455C-9EA6-DF929625EA0E}">
        <p15:presenceInfo xmlns:p15="http://schemas.microsoft.com/office/powerpoint/2012/main" userId="45b9034bbf68852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rthy sophiya" userId="45b9034bbf68852d" providerId="LiveId" clId="{BB1BDBFB-8E14-4D4C-B446-BAF43F229A22}"/>
    <pc:docChg chg="custSel addSld delSld modSld sldOrd">
      <pc:chgData name="keerthy sophiya" userId="45b9034bbf68852d" providerId="LiveId" clId="{BB1BDBFB-8E14-4D4C-B446-BAF43F229A22}" dt="2021-05-13T20:22:56.388" v="1634" actId="207"/>
      <pc:docMkLst>
        <pc:docMk/>
      </pc:docMkLst>
      <pc:sldChg chg="addSp modSp mod">
        <pc:chgData name="keerthy sophiya" userId="45b9034bbf68852d" providerId="LiveId" clId="{BB1BDBFB-8E14-4D4C-B446-BAF43F229A22}" dt="2021-05-09T20:23:35.980" v="1413" actId="113"/>
        <pc:sldMkLst>
          <pc:docMk/>
          <pc:sldMk cId="2466395264" sldId="264"/>
        </pc:sldMkLst>
        <pc:spChg chg="mod">
          <ac:chgData name="keerthy sophiya" userId="45b9034bbf68852d" providerId="LiveId" clId="{BB1BDBFB-8E14-4D4C-B446-BAF43F229A22}" dt="2021-05-09T20:01:31.828" v="553" actId="20577"/>
          <ac:spMkLst>
            <pc:docMk/>
            <pc:sldMk cId="2466395264" sldId="264"/>
            <ac:spMk id="2" creationId="{998B7ED8-7A68-4FA8-9EC5-70D098BA62FD}"/>
          </ac:spMkLst>
        </pc:spChg>
        <pc:spChg chg="mod">
          <ac:chgData name="keerthy sophiya" userId="45b9034bbf68852d" providerId="LiveId" clId="{BB1BDBFB-8E14-4D4C-B446-BAF43F229A22}" dt="2021-05-09T20:23:35.980" v="1413" actId="113"/>
          <ac:spMkLst>
            <pc:docMk/>
            <pc:sldMk cId="2466395264" sldId="264"/>
            <ac:spMk id="3" creationId="{F71CCA66-DB9C-47C9-A083-8C27859EFBD5}"/>
          </ac:spMkLst>
        </pc:spChg>
        <pc:picChg chg="add mod">
          <ac:chgData name="keerthy sophiya" userId="45b9034bbf68852d" providerId="LiveId" clId="{BB1BDBFB-8E14-4D4C-B446-BAF43F229A22}" dt="2021-05-09T20:21:53.597" v="1401" actId="14100"/>
          <ac:picMkLst>
            <pc:docMk/>
            <pc:sldMk cId="2466395264" sldId="264"/>
            <ac:picMk id="4" creationId="{88EF3C92-9137-4A61-8C9A-6C3CF1805761}"/>
          </ac:picMkLst>
        </pc:picChg>
        <pc:picChg chg="add mod">
          <ac:chgData name="keerthy sophiya" userId="45b9034bbf68852d" providerId="LiveId" clId="{BB1BDBFB-8E14-4D4C-B446-BAF43F229A22}" dt="2021-05-09T20:22:38.074" v="1404" actId="1076"/>
          <ac:picMkLst>
            <pc:docMk/>
            <pc:sldMk cId="2466395264" sldId="264"/>
            <ac:picMk id="5" creationId="{91AD4BB9-216F-447D-83CE-BADF7AED097E}"/>
          </ac:picMkLst>
        </pc:picChg>
      </pc:sldChg>
      <pc:sldChg chg="modSp new mod">
        <pc:chgData name="keerthy sophiya" userId="45b9034bbf68852d" providerId="LiveId" clId="{BB1BDBFB-8E14-4D4C-B446-BAF43F229A22}" dt="2021-05-09T20:24:36.601" v="1434" actId="113"/>
        <pc:sldMkLst>
          <pc:docMk/>
          <pc:sldMk cId="3520172083" sldId="265"/>
        </pc:sldMkLst>
        <pc:spChg chg="mod">
          <ac:chgData name="keerthy sophiya" userId="45b9034bbf68852d" providerId="LiveId" clId="{BB1BDBFB-8E14-4D4C-B446-BAF43F229A22}" dt="2021-05-09T20:01:21.032" v="539" actId="5793"/>
          <ac:spMkLst>
            <pc:docMk/>
            <pc:sldMk cId="3520172083" sldId="265"/>
            <ac:spMk id="2" creationId="{934429FC-3F46-411F-A5B5-58FBC7C3DB04}"/>
          </ac:spMkLst>
        </pc:spChg>
        <pc:spChg chg="mod">
          <ac:chgData name="keerthy sophiya" userId="45b9034bbf68852d" providerId="LiveId" clId="{BB1BDBFB-8E14-4D4C-B446-BAF43F229A22}" dt="2021-05-09T20:24:36.601" v="1434" actId="113"/>
          <ac:spMkLst>
            <pc:docMk/>
            <pc:sldMk cId="3520172083" sldId="265"/>
            <ac:spMk id="3" creationId="{AA42A057-ACD3-4D11-8957-DBC5995B1437}"/>
          </ac:spMkLst>
        </pc:spChg>
      </pc:sldChg>
      <pc:sldChg chg="addSp modSp new mod">
        <pc:chgData name="keerthy sophiya" userId="45b9034bbf68852d" providerId="LiveId" clId="{BB1BDBFB-8E14-4D4C-B446-BAF43F229A22}" dt="2021-05-09T20:25:07.258" v="1438" actId="113"/>
        <pc:sldMkLst>
          <pc:docMk/>
          <pc:sldMk cId="1652746740" sldId="266"/>
        </pc:sldMkLst>
        <pc:spChg chg="mod">
          <ac:chgData name="keerthy sophiya" userId="45b9034bbf68852d" providerId="LiveId" clId="{BB1BDBFB-8E14-4D4C-B446-BAF43F229A22}" dt="2021-05-09T20:06:19.119" v="904" actId="20577"/>
          <ac:spMkLst>
            <pc:docMk/>
            <pc:sldMk cId="1652746740" sldId="266"/>
            <ac:spMk id="2" creationId="{B8DDAA6E-EE68-487C-B9CA-40DA99B97CC5}"/>
          </ac:spMkLst>
        </pc:spChg>
        <pc:spChg chg="mod">
          <ac:chgData name="keerthy sophiya" userId="45b9034bbf68852d" providerId="LiveId" clId="{BB1BDBFB-8E14-4D4C-B446-BAF43F229A22}" dt="2021-05-09T20:25:07.258" v="1438" actId="113"/>
          <ac:spMkLst>
            <pc:docMk/>
            <pc:sldMk cId="1652746740" sldId="266"/>
            <ac:spMk id="3" creationId="{2169E033-079F-448B-B48A-41D9A2191F54}"/>
          </ac:spMkLst>
        </pc:spChg>
        <pc:picChg chg="add mod">
          <ac:chgData name="keerthy sophiya" userId="45b9034bbf68852d" providerId="LiveId" clId="{BB1BDBFB-8E14-4D4C-B446-BAF43F229A22}" dt="2021-05-09T20:19:50.688" v="1388" actId="1076"/>
          <ac:picMkLst>
            <pc:docMk/>
            <pc:sldMk cId="1652746740" sldId="266"/>
            <ac:picMk id="4" creationId="{8F634D13-2CC4-4820-A683-08025DAFA8D0}"/>
          </ac:picMkLst>
        </pc:picChg>
      </pc:sldChg>
      <pc:sldChg chg="addSp modSp new mod">
        <pc:chgData name="keerthy sophiya" userId="45b9034bbf68852d" providerId="LiveId" clId="{BB1BDBFB-8E14-4D4C-B446-BAF43F229A22}" dt="2021-05-09T20:26:06.755" v="1459" actId="1076"/>
        <pc:sldMkLst>
          <pc:docMk/>
          <pc:sldMk cId="2236878263" sldId="267"/>
        </pc:sldMkLst>
        <pc:spChg chg="mod">
          <ac:chgData name="keerthy sophiya" userId="45b9034bbf68852d" providerId="LiveId" clId="{BB1BDBFB-8E14-4D4C-B446-BAF43F229A22}" dt="2021-05-09T20:11:23.539" v="1207" actId="20577"/>
          <ac:spMkLst>
            <pc:docMk/>
            <pc:sldMk cId="2236878263" sldId="267"/>
            <ac:spMk id="2" creationId="{14866D95-11DF-4717-BBFF-5438484304EF}"/>
          </ac:spMkLst>
        </pc:spChg>
        <pc:spChg chg="mod">
          <ac:chgData name="keerthy sophiya" userId="45b9034bbf68852d" providerId="LiveId" clId="{BB1BDBFB-8E14-4D4C-B446-BAF43F229A22}" dt="2021-05-09T20:26:01.864" v="1458" actId="20577"/>
          <ac:spMkLst>
            <pc:docMk/>
            <pc:sldMk cId="2236878263" sldId="267"/>
            <ac:spMk id="3" creationId="{CCD11ED1-7409-4306-837C-F9666D73D327}"/>
          </ac:spMkLst>
        </pc:spChg>
        <pc:picChg chg="add mod">
          <ac:chgData name="keerthy sophiya" userId="45b9034bbf68852d" providerId="LiveId" clId="{BB1BDBFB-8E14-4D4C-B446-BAF43F229A22}" dt="2021-05-09T20:26:06.755" v="1459" actId="1076"/>
          <ac:picMkLst>
            <pc:docMk/>
            <pc:sldMk cId="2236878263" sldId="267"/>
            <ac:picMk id="4" creationId="{1A176546-CC0A-44C3-97DF-D46BDAA892F8}"/>
          </ac:picMkLst>
        </pc:picChg>
        <pc:picChg chg="add mod">
          <ac:chgData name="keerthy sophiya" userId="45b9034bbf68852d" providerId="LiveId" clId="{BB1BDBFB-8E14-4D4C-B446-BAF43F229A22}" dt="2021-05-09T20:16:25.828" v="1377" actId="1076"/>
          <ac:picMkLst>
            <pc:docMk/>
            <pc:sldMk cId="2236878263" sldId="267"/>
            <ac:picMk id="5" creationId="{0CDDB0F9-87D9-4C7A-9056-8186871297CA}"/>
          </ac:picMkLst>
        </pc:picChg>
      </pc:sldChg>
      <pc:sldChg chg="addSp delSp modSp new mod ord">
        <pc:chgData name="keerthy sophiya" userId="45b9034bbf68852d" providerId="LiveId" clId="{BB1BDBFB-8E14-4D4C-B446-BAF43F229A22}" dt="2021-05-13T20:22:56.388" v="1634" actId="207"/>
        <pc:sldMkLst>
          <pc:docMk/>
          <pc:sldMk cId="4238199674" sldId="268"/>
        </pc:sldMkLst>
        <pc:spChg chg="add mod">
          <ac:chgData name="keerthy sophiya" userId="45b9034bbf68852d" providerId="LiveId" clId="{BB1BDBFB-8E14-4D4C-B446-BAF43F229A22}" dt="2021-05-13T20:19:03.034" v="1505" actId="1076"/>
          <ac:spMkLst>
            <pc:docMk/>
            <pc:sldMk cId="4238199674" sldId="268"/>
            <ac:spMk id="3" creationId="{673FDECD-D7EF-4E29-8529-005F6390A105}"/>
          </ac:spMkLst>
        </pc:spChg>
        <pc:spChg chg="add mod">
          <ac:chgData name="keerthy sophiya" userId="45b9034bbf68852d" providerId="LiveId" clId="{BB1BDBFB-8E14-4D4C-B446-BAF43F229A22}" dt="2021-05-13T20:21:53.542" v="1623" actId="6549"/>
          <ac:spMkLst>
            <pc:docMk/>
            <pc:sldMk cId="4238199674" sldId="268"/>
            <ac:spMk id="4" creationId="{E97EA7E8-1C3A-4DB4-B6C2-E57963964AA1}"/>
          </ac:spMkLst>
        </pc:spChg>
        <pc:spChg chg="add del mod">
          <ac:chgData name="keerthy sophiya" userId="45b9034bbf68852d" providerId="LiveId" clId="{BB1BDBFB-8E14-4D4C-B446-BAF43F229A22}" dt="2021-05-13T20:22:46.187" v="1633"/>
          <ac:spMkLst>
            <pc:docMk/>
            <pc:sldMk cId="4238199674" sldId="268"/>
            <ac:spMk id="5" creationId="{42FC1F51-CF65-435C-822F-3415BA88E545}"/>
          </ac:spMkLst>
        </pc:spChg>
        <pc:spChg chg="add mod">
          <ac:chgData name="keerthy sophiya" userId="45b9034bbf68852d" providerId="LiveId" clId="{BB1BDBFB-8E14-4D4C-B446-BAF43F229A22}" dt="2021-05-13T20:22:56.388" v="1634" actId="207"/>
          <ac:spMkLst>
            <pc:docMk/>
            <pc:sldMk cId="4238199674" sldId="268"/>
            <ac:spMk id="7" creationId="{C798D5E0-F814-4143-B316-78A66CB51119}"/>
          </ac:spMkLst>
        </pc:spChg>
        <pc:picChg chg="add mod">
          <ac:chgData name="keerthy sophiya" userId="45b9034bbf68852d" providerId="LiveId" clId="{BB1BDBFB-8E14-4D4C-B446-BAF43F229A22}" dt="2021-05-13T20:17:56.715" v="1472" actId="1076"/>
          <ac:picMkLst>
            <pc:docMk/>
            <pc:sldMk cId="4238199674" sldId="268"/>
            <ac:picMk id="2" creationId="{10137C18-7CF7-44BB-AB3C-CB636DA25D30}"/>
          </ac:picMkLst>
        </pc:picChg>
      </pc:sldChg>
      <pc:sldChg chg="addSp new">
        <pc:chgData name="keerthy sophiya" userId="45b9034bbf68852d" providerId="LiveId" clId="{BB1BDBFB-8E14-4D4C-B446-BAF43F229A22}" dt="2021-05-09T20:27:06.605" v="1463"/>
        <pc:sldMkLst>
          <pc:docMk/>
          <pc:sldMk cId="3863724127" sldId="269"/>
        </pc:sldMkLst>
        <pc:picChg chg="add">
          <ac:chgData name="keerthy sophiya" userId="45b9034bbf68852d" providerId="LiveId" clId="{BB1BDBFB-8E14-4D4C-B446-BAF43F229A22}" dt="2021-05-09T20:27:06.605" v="1463"/>
          <ac:picMkLst>
            <pc:docMk/>
            <pc:sldMk cId="3863724127" sldId="269"/>
            <ac:picMk id="2" creationId="{BE6ED861-7949-43A9-BA5D-35045480B4FC}"/>
          </ac:picMkLst>
        </pc:picChg>
      </pc:sldChg>
      <pc:sldChg chg="new del">
        <pc:chgData name="keerthy sophiya" userId="45b9034bbf68852d" providerId="LiveId" clId="{BB1BDBFB-8E14-4D4C-B446-BAF43F229A22}" dt="2021-05-09T20:26:54.470" v="1461" actId="2696"/>
        <pc:sldMkLst>
          <pc:docMk/>
          <pc:sldMk cId="4184811635" sldId="269"/>
        </pc:sldMkLst>
      </pc:sldChg>
      <pc:sldChg chg="addSp new">
        <pc:chgData name="keerthy sophiya" userId="45b9034bbf68852d" providerId="LiveId" clId="{BB1BDBFB-8E14-4D4C-B446-BAF43F229A22}" dt="2021-05-09T20:27:32.685" v="1465"/>
        <pc:sldMkLst>
          <pc:docMk/>
          <pc:sldMk cId="1464068059" sldId="270"/>
        </pc:sldMkLst>
        <pc:picChg chg="add">
          <ac:chgData name="keerthy sophiya" userId="45b9034bbf68852d" providerId="LiveId" clId="{BB1BDBFB-8E14-4D4C-B446-BAF43F229A22}" dt="2021-05-09T20:27:32.685" v="1465"/>
          <ac:picMkLst>
            <pc:docMk/>
            <pc:sldMk cId="1464068059" sldId="270"/>
            <ac:picMk id="2" creationId="{4DD11223-96E5-486D-A6AC-7CFBCD04BA4F}"/>
          </ac:picMkLst>
        </pc:picChg>
      </pc:sldChg>
      <pc:sldChg chg="addSp new ord">
        <pc:chgData name="keerthy sophiya" userId="45b9034bbf68852d" providerId="LiveId" clId="{BB1BDBFB-8E14-4D4C-B446-BAF43F229A22}" dt="2021-05-13T20:17:47.976" v="1471"/>
        <pc:sldMkLst>
          <pc:docMk/>
          <pc:sldMk cId="3097456256" sldId="271"/>
        </pc:sldMkLst>
        <pc:picChg chg="add">
          <ac:chgData name="keerthy sophiya" userId="45b9034bbf68852d" providerId="LiveId" clId="{BB1BDBFB-8E14-4D4C-B446-BAF43F229A22}" dt="2021-05-09T20:27:58.012" v="1467"/>
          <ac:picMkLst>
            <pc:docMk/>
            <pc:sldMk cId="3097456256" sldId="271"/>
            <ac:picMk id="2" creationId="{847DF6C8-8289-471A-A5B9-08C3A4B035DF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07T21:00:06.540" idx="1">
    <p:pos x="10" y="10"/>
    <p:text/>
    <p:extLst>
      <p:ext uri="{C676402C-5697-4E1C-873F-D02D1690AC5C}">
        <p15:threadingInfo xmlns:p15="http://schemas.microsoft.com/office/powerpoint/2012/main" timeZoneBias="-33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943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182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9420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1127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9587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2185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8160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480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327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266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0938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859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764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5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286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652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3AC58-8892-4705-84D9-73225F8BABF9}" type="datetimeFigureOut">
              <a:rPr lang="en-IN" smtClean="0"/>
              <a:t>14-05-2021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91ED506-E942-4CA7-ACA6-39CC47F57C5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508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FAD4-9373-4B60-822C-09A3D29FC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8958" y="308727"/>
            <a:ext cx="8915399" cy="2262781"/>
          </a:xfrm>
        </p:spPr>
        <p:txBody>
          <a:bodyPr/>
          <a:lstStyle/>
          <a:p>
            <a:r>
              <a:rPr lang="en-US" dirty="0"/>
              <a:t>Preamble to the Constitution of India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3DBB17-F872-4302-897E-ADD5ADDAA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3225" y="2477239"/>
            <a:ext cx="8915399" cy="3980122"/>
          </a:xfrm>
        </p:spPr>
        <p:txBody>
          <a:bodyPr>
            <a:normAutofit fontScale="92500" lnSpcReduction="20000"/>
          </a:bodyPr>
          <a:lstStyle/>
          <a:p>
            <a:endParaRPr lang="en-US" sz="2600" dirty="0">
              <a:latin typeface="Adobe Caslon Pro Bold" panose="0205070206050A020403" pitchFamily="18" charset="0"/>
            </a:endParaRPr>
          </a:p>
          <a:p>
            <a:endParaRPr lang="en-US" dirty="0">
              <a:latin typeface="Adobe Caslon Pro Bold" panose="0205070206050A020403" pitchFamily="18" charset="0"/>
            </a:endParaRPr>
          </a:p>
          <a:p>
            <a:endParaRPr lang="en-US" dirty="0">
              <a:latin typeface="Adobe Caslon Pro Bold" panose="0205070206050A020403" pitchFamily="18" charset="0"/>
            </a:endParaRPr>
          </a:p>
          <a:p>
            <a:endParaRPr lang="en-US" dirty="0">
              <a:latin typeface="Adobe Caslon Pro Bold" panose="0205070206050A020403" pitchFamily="18" charset="0"/>
            </a:endParaRPr>
          </a:p>
          <a:p>
            <a:endParaRPr lang="en-US" dirty="0">
              <a:latin typeface="Adobe Caslon Pro Bold" panose="0205070206050A020403" pitchFamily="18" charset="0"/>
            </a:endParaRPr>
          </a:p>
          <a:p>
            <a:endParaRPr lang="en-US" dirty="0">
              <a:latin typeface="Adobe Caslon Pro Bold" panose="0205070206050A020403" pitchFamily="18" charset="0"/>
            </a:endParaRPr>
          </a:p>
          <a:p>
            <a:pPr algn="r"/>
            <a:r>
              <a:rPr lang="en-US" sz="2200" dirty="0">
                <a:latin typeface="Adobe Caslon Pro Bold" panose="0205070206050A020403" pitchFamily="18" charset="0"/>
              </a:rPr>
              <a:t>Presentation by</a:t>
            </a:r>
          </a:p>
          <a:p>
            <a:pPr algn="r"/>
            <a:r>
              <a:rPr lang="en-US" sz="2200" dirty="0">
                <a:latin typeface="Adobe Caslon Pro Bold" panose="0205070206050A020403" pitchFamily="18" charset="0"/>
              </a:rPr>
              <a:t>Keerthy Sophiya </a:t>
            </a:r>
            <a:r>
              <a:rPr lang="en-US" sz="2200" dirty="0" err="1">
                <a:latin typeface="Adobe Caslon Pro Bold" panose="0205070206050A020403" pitchFamily="18" charset="0"/>
              </a:rPr>
              <a:t>Ponnachan</a:t>
            </a:r>
            <a:endParaRPr lang="en-US" sz="2200" dirty="0">
              <a:latin typeface="Adobe Caslon Pro Bold" panose="0205070206050A020403" pitchFamily="18" charset="0"/>
            </a:endParaRPr>
          </a:p>
          <a:p>
            <a:pPr algn="r"/>
            <a:r>
              <a:rPr lang="en-IN" sz="2200" dirty="0">
                <a:latin typeface="Adobe Caslon Pro Bold" panose="0205070206050A020403" pitchFamily="18" charset="0"/>
              </a:rPr>
              <a:t>Assistant Professor</a:t>
            </a:r>
          </a:p>
          <a:p>
            <a:pPr algn="r"/>
            <a:r>
              <a:rPr lang="en-IN" sz="2200" dirty="0">
                <a:latin typeface="Adobe Caslon Pro Bold" panose="0205070206050A020403" pitchFamily="18" charset="0"/>
              </a:rPr>
              <a:t>Department of English</a:t>
            </a:r>
          </a:p>
          <a:p>
            <a:pPr algn="r"/>
            <a:r>
              <a:rPr lang="en-IN" sz="2200" dirty="0">
                <a:latin typeface="Adobe Caslon Pro Bold" panose="0205070206050A020403" pitchFamily="18" charset="0"/>
              </a:rPr>
              <a:t>Carmel College, Mala</a:t>
            </a:r>
            <a:endParaRPr lang="en-US" sz="2200" dirty="0">
              <a:latin typeface="Adobe Caslon Pro Bold" panose="0205070206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9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F817EF-846F-4620-AEC8-49611A741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302" y="1103231"/>
            <a:ext cx="8074254" cy="435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3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B7ED8-7A68-4FA8-9EC5-70D098BA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making of Indian Constitution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CCA66-DB9C-47C9-A083-8C27859E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1383030"/>
            <a:ext cx="7847012" cy="5040630"/>
          </a:xfrm>
        </p:spPr>
        <p:txBody>
          <a:bodyPr>
            <a:normAutofit/>
          </a:bodyPr>
          <a:lstStyle/>
          <a:p>
            <a:r>
              <a:rPr lang="en-US" sz="2000" dirty="0"/>
              <a:t>New Constitution adopted by India on </a:t>
            </a:r>
            <a:r>
              <a:rPr lang="en-US" sz="2000" b="1" dirty="0"/>
              <a:t>26</a:t>
            </a:r>
            <a:r>
              <a:rPr lang="en-US" sz="2000" b="1" baseline="30000" dirty="0"/>
              <a:t>th</a:t>
            </a:r>
            <a:r>
              <a:rPr lang="en-US" sz="2000" b="1" dirty="0"/>
              <a:t> January 1950</a:t>
            </a:r>
          </a:p>
          <a:p>
            <a:r>
              <a:rPr lang="en-US" sz="2000" dirty="0"/>
              <a:t>India became </a:t>
            </a:r>
            <a:r>
              <a:rPr lang="en-US" sz="2000" b="1" dirty="0"/>
              <a:t>Sovereign, Socialist, Democratic republic</a:t>
            </a:r>
          </a:p>
          <a:p>
            <a:r>
              <a:rPr lang="en-US" sz="2000" b="1" dirty="0"/>
              <a:t>1946- Constituent Assembly </a:t>
            </a:r>
            <a:r>
              <a:rPr lang="en-US" sz="2000" dirty="0"/>
              <a:t>formed for drafting the Indian Constitution</a:t>
            </a:r>
          </a:p>
          <a:p>
            <a:r>
              <a:rPr lang="en-US" sz="2000" b="1" dirty="0"/>
              <a:t>Dr. Rajendra Prasad- </a:t>
            </a:r>
            <a:r>
              <a:rPr lang="en-US" sz="2000" dirty="0"/>
              <a:t>Chairman</a:t>
            </a:r>
          </a:p>
          <a:p>
            <a:r>
              <a:rPr lang="en-US" sz="2000" dirty="0"/>
              <a:t>Drafting committee- </a:t>
            </a:r>
            <a:r>
              <a:rPr lang="en-US" sz="2000" b="1" dirty="0"/>
              <a:t>7 Members-</a:t>
            </a:r>
            <a:r>
              <a:rPr lang="en-US" sz="2000" dirty="0"/>
              <a:t> </a:t>
            </a:r>
            <a:r>
              <a:rPr lang="en-US" sz="2000" b="1" dirty="0"/>
              <a:t>Dr. B. R. Ambedkar-</a:t>
            </a:r>
            <a:r>
              <a:rPr lang="en-US" sz="2000" dirty="0"/>
              <a:t> Chaired</a:t>
            </a:r>
          </a:p>
          <a:p>
            <a:r>
              <a:rPr lang="en-US" sz="2000" dirty="0"/>
              <a:t>Final draft of constitution presented on </a:t>
            </a:r>
            <a:r>
              <a:rPr lang="en-US" sz="2000" b="1" dirty="0"/>
              <a:t>3</a:t>
            </a:r>
            <a:r>
              <a:rPr lang="en-US" sz="2000" b="1" baseline="30000" dirty="0"/>
              <a:t>rd</a:t>
            </a:r>
            <a:r>
              <a:rPr lang="en-US" sz="2000" b="1" dirty="0"/>
              <a:t> November 1947</a:t>
            </a:r>
          </a:p>
          <a:p>
            <a:r>
              <a:rPr lang="en-US" sz="2000" dirty="0"/>
              <a:t>It consisted of- </a:t>
            </a:r>
            <a:r>
              <a:rPr lang="en-US" sz="2000" b="1" dirty="0"/>
              <a:t>395 Articles in 22 Parts and 8 Schedules</a:t>
            </a:r>
          </a:p>
          <a:p>
            <a:r>
              <a:rPr lang="en-US" sz="2000" dirty="0"/>
              <a:t>Implemented all over India Except Jammu &amp; Kashmir- </a:t>
            </a:r>
            <a:r>
              <a:rPr lang="en-US" sz="2000" b="1" dirty="0"/>
              <a:t>26</a:t>
            </a:r>
            <a:r>
              <a:rPr lang="en-US" sz="2000" b="1" baseline="30000" dirty="0"/>
              <a:t>th</a:t>
            </a:r>
            <a:r>
              <a:rPr lang="en-US" sz="2000" b="1" dirty="0"/>
              <a:t> January 1950</a:t>
            </a:r>
            <a:endParaRPr lang="en-IN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F3C92-9137-4A61-8C9A-6C3CF1805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29" y="1264555"/>
            <a:ext cx="2051332" cy="2541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AD4BB9-216F-447D-83CE-BADF7AED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10" y="4000500"/>
            <a:ext cx="2663190" cy="26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9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29FC-3F46-411F-A5B5-58FBC7C3D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Indian Constitution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2A057-ACD3-4D11-8957-DBC5995B1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31620"/>
            <a:ext cx="8572124" cy="4379602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The makers borrowed a lot from different constitution to the Indian Constitution- </a:t>
            </a:r>
            <a:r>
              <a:rPr lang="en-US" sz="2800" b="1" dirty="0"/>
              <a:t>bag of borrowing</a:t>
            </a:r>
          </a:p>
          <a:p>
            <a:r>
              <a:rPr lang="en-US" sz="2800" dirty="0"/>
              <a:t>It has a Preamble- Preface/Introduction</a:t>
            </a:r>
          </a:p>
          <a:p>
            <a:r>
              <a:rPr lang="en-US" sz="2800" dirty="0"/>
              <a:t>It consists of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/>
              <a:t>25 Parts with 448 Articles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/>
              <a:t>12 Schedules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/>
              <a:t>5 Appendices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b="1" dirty="0"/>
              <a:t>101 Amendments</a:t>
            </a:r>
          </a:p>
          <a:p>
            <a:r>
              <a:rPr lang="en-US" sz="2800" dirty="0"/>
              <a:t>Most C</a:t>
            </a:r>
            <a:r>
              <a:rPr lang="en-US" sz="2800" b="1" dirty="0"/>
              <a:t>omprehensive and longest written constitution of the world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0172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DAA6E-EE68-487C-B9CA-40DA99B9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Preamble of the Indian Constitution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9E033-079F-448B-B48A-41D9A2191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262" y="1772592"/>
            <a:ext cx="6668299" cy="4593918"/>
          </a:xfrm>
        </p:spPr>
        <p:txBody>
          <a:bodyPr/>
          <a:lstStyle/>
          <a:p>
            <a:r>
              <a:rPr lang="en-US" sz="2400" dirty="0"/>
              <a:t>Preamble means- </a:t>
            </a:r>
            <a:r>
              <a:rPr lang="en-US" sz="2400" b="1" dirty="0"/>
              <a:t>Preface/ Introduction</a:t>
            </a:r>
          </a:p>
          <a:p>
            <a:r>
              <a:rPr lang="en-US" sz="2400" dirty="0"/>
              <a:t>Tradition of Preamble from </a:t>
            </a:r>
            <a:r>
              <a:rPr lang="en-US" sz="2400" b="1" dirty="0"/>
              <a:t>American Constitution</a:t>
            </a:r>
          </a:p>
          <a:p>
            <a:r>
              <a:rPr lang="en-US" sz="2400" dirty="0"/>
              <a:t>It refers to the essence of the constitution</a:t>
            </a:r>
          </a:p>
          <a:p>
            <a:r>
              <a:rPr lang="en-US" sz="2400" dirty="0"/>
              <a:t>It is described as “</a:t>
            </a:r>
            <a:r>
              <a:rPr lang="en-US" sz="2400" b="1" dirty="0"/>
              <a:t>the Identity card of the constitution”</a:t>
            </a:r>
          </a:p>
          <a:p>
            <a:r>
              <a:rPr lang="en-US" sz="2400" dirty="0"/>
              <a:t>Has the fundamental values of political , moral and religious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34D13-2CC4-4820-A683-08025DAFA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8" y="1331953"/>
            <a:ext cx="3843952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46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176546-CC0A-44C3-97DF-D46BDAA89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566" y="269037"/>
            <a:ext cx="2519362" cy="2877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866D95-11DF-4717-BBFF-54384843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K. M Munshi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11ED1-7409-4306-837C-F9666D73D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57" y="1280160"/>
            <a:ext cx="8459003" cy="4953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			Preamble is the </a:t>
            </a:r>
            <a:r>
              <a:rPr lang="en-US" sz="3000" b="1" i="1" dirty="0"/>
              <a:t>Horoscope of our 			         sovereign democratic republic</a:t>
            </a:r>
          </a:p>
          <a:p>
            <a:endParaRPr lang="en-US" dirty="0"/>
          </a:p>
          <a:p>
            <a:endParaRPr lang="en-US" dirty="0"/>
          </a:p>
          <a:p>
            <a:pPr marL="3200400" lvl="7" indent="0">
              <a:buNone/>
            </a:pPr>
            <a:endParaRPr lang="en-US" sz="3600" dirty="0"/>
          </a:p>
          <a:p>
            <a:pPr marL="3200400" lvl="7" indent="0">
              <a:buNone/>
            </a:pPr>
            <a:r>
              <a:rPr lang="en-US" sz="3600" dirty="0"/>
              <a:t>Pandit Thakur Das</a:t>
            </a:r>
          </a:p>
          <a:p>
            <a:pPr marL="3200400" lvl="7" indent="0">
              <a:buNone/>
            </a:pPr>
            <a:r>
              <a:rPr lang="en-US" sz="2800" b="1" dirty="0"/>
              <a:t>Preamble is </a:t>
            </a:r>
            <a:r>
              <a:rPr lang="en-US" sz="2800" b="1" i="1" dirty="0"/>
              <a:t>the soul of the constitution</a:t>
            </a:r>
          </a:p>
          <a:p>
            <a:pPr marL="3200400" lvl="7" indent="0">
              <a:buNone/>
            </a:pPr>
            <a:endParaRPr lang="en-IN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DB0F9-87D9-4C7A-9056-818687129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60" y="3352253"/>
            <a:ext cx="268986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78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137C18-7CF7-44BB-AB3C-CB636DA25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431" y="0"/>
            <a:ext cx="457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3FDECD-D7EF-4E29-8529-005F6390A105}"/>
              </a:ext>
            </a:extLst>
          </p:cNvPr>
          <p:cNvSpPr/>
          <p:nvPr/>
        </p:nvSpPr>
        <p:spPr>
          <a:xfrm>
            <a:off x="1408963" y="129866"/>
            <a:ext cx="54364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Amendment of the Preamble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7EA7E8-1C3A-4DB4-B6C2-E57963964AA1}"/>
              </a:ext>
            </a:extLst>
          </p:cNvPr>
          <p:cNvSpPr/>
          <p:nvPr/>
        </p:nvSpPr>
        <p:spPr>
          <a:xfrm>
            <a:off x="475682" y="2109496"/>
            <a:ext cx="623620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 Constitutional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Ammendment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Act- 1976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8D5E0-F814-4143-B316-78A66CB51119}"/>
              </a:ext>
            </a:extLst>
          </p:cNvPr>
          <p:cNvSpPr txBox="1"/>
          <p:nvPr/>
        </p:nvSpPr>
        <p:spPr>
          <a:xfrm>
            <a:off x="1868409" y="3288907"/>
            <a:ext cx="42275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Added Three Words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Socialist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Secular</a:t>
            </a:r>
          </a:p>
          <a:p>
            <a:pPr algn="ctr"/>
            <a:r>
              <a:rPr lang="en-US" sz="28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Integrity</a:t>
            </a:r>
            <a:endParaRPr lang="en-IN" sz="28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8199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ED861-7949-43A9-BA5D-35045480B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442" y="0"/>
            <a:ext cx="5209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2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DF6C8-8289-471A-A5B9-08C3A4B03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0"/>
            <a:ext cx="523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6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D11223-96E5-486D-A6AC-7CFBCD04B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6805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264</TotalTime>
  <Words>237</Words>
  <Application>Microsoft Office PowerPoint</Application>
  <PresentationFormat>Widescreen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Adobe Caslon Pro Bold</vt:lpstr>
      <vt:lpstr>Arial</vt:lpstr>
      <vt:lpstr>Century Gothic</vt:lpstr>
      <vt:lpstr>Wingdings</vt:lpstr>
      <vt:lpstr>Wingdings 3</vt:lpstr>
      <vt:lpstr>Wisp</vt:lpstr>
      <vt:lpstr>Preamble to the Constitution of India</vt:lpstr>
      <vt:lpstr>The making of Indian Constitution</vt:lpstr>
      <vt:lpstr>Indian Constitution </vt:lpstr>
      <vt:lpstr>Preamble of the Indian Constitution</vt:lpstr>
      <vt:lpstr>K. M Munshi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Killing a Tree</dc:title>
  <dc:creator>keerthy sophiya</dc:creator>
  <cp:lastModifiedBy>keerthy sophiya</cp:lastModifiedBy>
  <cp:revision>8</cp:revision>
  <dcterms:created xsi:type="dcterms:W3CDTF">2021-05-07T15:21:32Z</dcterms:created>
  <dcterms:modified xsi:type="dcterms:W3CDTF">2021-05-13T20:30:45Z</dcterms:modified>
</cp:coreProperties>
</file>