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rthy sophiya" userId="45b9034bbf68852d" providerId="LiveId" clId="{052C1741-BFFA-413E-BCAD-965202484015}"/>
    <pc:docChg chg="undo custSel addSld modSld">
      <pc:chgData name="keerthy sophiya" userId="45b9034bbf68852d" providerId="LiveId" clId="{052C1741-BFFA-413E-BCAD-965202484015}" dt="2021-06-17T19:11:54.334" v="1386" actId="1076"/>
      <pc:docMkLst>
        <pc:docMk/>
      </pc:docMkLst>
      <pc:sldChg chg="addSp modSp mod">
        <pc:chgData name="keerthy sophiya" userId="45b9034bbf68852d" providerId="LiveId" clId="{052C1741-BFFA-413E-BCAD-965202484015}" dt="2021-06-10T18:01:03.736" v="15" actId="1076"/>
        <pc:sldMkLst>
          <pc:docMk/>
          <pc:sldMk cId="2453717663" sldId="257"/>
        </pc:sldMkLst>
        <pc:spChg chg="mod">
          <ac:chgData name="keerthy sophiya" userId="45b9034bbf68852d" providerId="LiveId" clId="{052C1741-BFFA-413E-BCAD-965202484015}" dt="2021-06-09T19:01:29.495" v="13" actId="27636"/>
          <ac:spMkLst>
            <pc:docMk/>
            <pc:sldMk cId="2453717663" sldId="257"/>
            <ac:spMk id="3" creationId="{A9EEC157-1451-4FEB-AD8D-80E6F62D5879}"/>
          </ac:spMkLst>
        </pc:spChg>
        <pc:picChg chg="add mod">
          <ac:chgData name="keerthy sophiya" userId="45b9034bbf68852d" providerId="LiveId" clId="{052C1741-BFFA-413E-BCAD-965202484015}" dt="2021-06-10T18:01:03.736" v="15" actId="1076"/>
          <ac:picMkLst>
            <pc:docMk/>
            <pc:sldMk cId="2453717663" sldId="257"/>
            <ac:picMk id="4" creationId="{EF765CEE-53B9-429C-B1DD-441C64CA4B69}"/>
          </ac:picMkLst>
        </pc:picChg>
      </pc:sldChg>
      <pc:sldChg chg="addSp modSp mod">
        <pc:chgData name="keerthy sophiya" userId="45b9034bbf68852d" providerId="LiveId" clId="{052C1741-BFFA-413E-BCAD-965202484015}" dt="2021-06-10T18:01:27.956" v="17" actId="1076"/>
        <pc:sldMkLst>
          <pc:docMk/>
          <pc:sldMk cId="1990817033" sldId="258"/>
        </pc:sldMkLst>
        <pc:spChg chg="mod">
          <ac:chgData name="keerthy sophiya" userId="45b9034bbf68852d" providerId="LiveId" clId="{052C1741-BFFA-413E-BCAD-965202484015}" dt="2021-06-09T19:00:37.844" v="1" actId="20577"/>
          <ac:spMkLst>
            <pc:docMk/>
            <pc:sldMk cId="1990817033" sldId="258"/>
            <ac:spMk id="3" creationId="{E838C871-4886-4786-8FA8-0DD1F23835DC}"/>
          </ac:spMkLst>
        </pc:spChg>
        <pc:picChg chg="add mod">
          <ac:chgData name="keerthy sophiya" userId="45b9034bbf68852d" providerId="LiveId" clId="{052C1741-BFFA-413E-BCAD-965202484015}" dt="2021-06-10T18:01:27.956" v="17" actId="1076"/>
          <ac:picMkLst>
            <pc:docMk/>
            <pc:sldMk cId="1990817033" sldId="258"/>
            <ac:picMk id="4" creationId="{657BD847-4BCC-42F0-A818-7006C2FCE6AD}"/>
          </ac:picMkLst>
        </pc:picChg>
      </pc:sldChg>
      <pc:sldChg chg="addSp modSp mod">
        <pc:chgData name="keerthy sophiya" userId="45b9034bbf68852d" providerId="LiveId" clId="{052C1741-BFFA-413E-BCAD-965202484015}" dt="2021-06-10T18:01:53.874" v="20" actId="1076"/>
        <pc:sldMkLst>
          <pc:docMk/>
          <pc:sldMk cId="1014985740" sldId="259"/>
        </pc:sldMkLst>
        <pc:spChg chg="mod">
          <ac:chgData name="keerthy sophiya" userId="45b9034bbf68852d" providerId="LiveId" clId="{052C1741-BFFA-413E-BCAD-965202484015}" dt="2021-06-09T19:00:46.186" v="2" actId="14100"/>
          <ac:spMkLst>
            <pc:docMk/>
            <pc:sldMk cId="1014985740" sldId="259"/>
            <ac:spMk id="3" creationId="{C25E478C-CCD1-4103-8967-51E09DD1A41B}"/>
          </ac:spMkLst>
        </pc:spChg>
        <pc:picChg chg="add mod">
          <ac:chgData name="keerthy sophiya" userId="45b9034bbf68852d" providerId="LiveId" clId="{052C1741-BFFA-413E-BCAD-965202484015}" dt="2021-06-10T18:01:53.874" v="20" actId="1076"/>
          <ac:picMkLst>
            <pc:docMk/>
            <pc:sldMk cId="1014985740" sldId="259"/>
            <ac:picMk id="4" creationId="{EB26E143-8014-4F43-8050-EA0FB490513F}"/>
          </ac:picMkLst>
        </pc:picChg>
      </pc:sldChg>
      <pc:sldChg chg="addSp modSp mod">
        <pc:chgData name="keerthy sophiya" userId="45b9034bbf68852d" providerId="LiveId" clId="{052C1741-BFFA-413E-BCAD-965202484015}" dt="2021-06-10T18:02:14.959" v="23" actId="1076"/>
        <pc:sldMkLst>
          <pc:docMk/>
          <pc:sldMk cId="700669704" sldId="260"/>
        </pc:sldMkLst>
        <pc:spChg chg="mod">
          <ac:chgData name="keerthy sophiya" userId="45b9034bbf68852d" providerId="LiveId" clId="{052C1741-BFFA-413E-BCAD-965202484015}" dt="2021-06-09T19:00:52.017" v="3" actId="14100"/>
          <ac:spMkLst>
            <pc:docMk/>
            <pc:sldMk cId="700669704" sldId="260"/>
            <ac:spMk id="3" creationId="{1D6562DD-38EE-4832-A854-23BFD6C353AD}"/>
          </ac:spMkLst>
        </pc:spChg>
        <pc:picChg chg="add mod">
          <ac:chgData name="keerthy sophiya" userId="45b9034bbf68852d" providerId="LiveId" clId="{052C1741-BFFA-413E-BCAD-965202484015}" dt="2021-06-10T18:02:14.959" v="23" actId="1076"/>
          <ac:picMkLst>
            <pc:docMk/>
            <pc:sldMk cId="700669704" sldId="260"/>
            <ac:picMk id="4" creationId="{A5B315B4-4EF5-486B-B0FA-9405F92D521B}"/>
          </ac:picMkLst>
        </pc:picChg>
      </pc:sldChg>
      <pc:sldChg chg="addSp modSp mod">
        <pc:chgData name="keerthy sophiya" userId="45b9034bbf68852d" providerId="LiveId" clId="{052C1741-BFFA-413E-BCAD-965202484015}" dt="2021-06-10T18:02:49.467" v="26" actId="1076"/>
        <pc:sldMkLst>
          <pc:docMk/>
          <pc:sldMk cId="1187571562" sldId="261"/>
        </pc:sldMkLst>
        <pc:spChg chg="mod">
          <ac:chgData name="keerthy sophiya" userId="45b9034bbf68852d" providerId="LiveId" clId="{052C1741-BFFA-413E-BCAD-965202484015}" dt="2021-06-09T19:00:57.682" v="4" actId="14100"/>
          <ac:spMkLst>
            <pc:docMk/>
            <pc:sldMk cId="1187571562" sldId="261"/>
            <ac:spMk id="3" creationId="{0D8EE599-54AB-4D43-941C-2C6141DB3C4B}"/>
          </ac:spMkLst>
        </pc:spChg>
        <pc:picChg chg="add mod">
          <ac:chgData name="keerthy sophiya" userId="45b9034bbf68852d" providerId="LiveId" clId="{052C1741-BFFA-413E-BCAD-965202484015}" dt="2021-06-10T18:02:49.467" v="26" actId="1076"/>
          <ac:picMkLst>
            <pc:docMk/>
            <pc:sldMk cId="1187571562" sldId="261"/>
            <ac:picMk id="4" creationId="{A383A303-EE25-495E-8509-6F99E60D06DF}"/>
          </ac:picMkLst>
        </pc:picChg>
      </pc:sldChg>
      <pc:sldChg chg="addSp modSp mod">
        <pc:chgData name="keerthy sophiya" userId="45b9034bbf68852d" providerId="LiveId" clId="{052C1741-BFFA-413E-BCAD-965202484015}" dt="2021-06-10T18:03:45.449" v="29" actId="1076"/>
        <pc:sldMkLst>
          <pc:docMk/>
          <pc:sldMk cId="2006911724" sldId="262"/>
        </pc:sldMkLst>
        <pc:picChg chg="add mod">
          <ac:chgData name="keerthy sophiya" userId="45b9034bbf68852d" providerId="LiveId" clId="{052C1741-BFFA-413E-BCAD-965202484015}" dt="2021-06-10T18:03:45.449" v="29" actId="1076"/>
          <ac:picMkLst>
            <pc:docMk/>
            <pc:sldMk cId="2006911724" sldId="262"/>
            <ac:picMk id="4" creationId="{4C48285B-B832-4929-AE8F-F8DFCB53F4AD}"/>
          </ac:picMkLst>
        </pc:picChg>
      </pc:sldChg>
      <pc:sldChg chg="addSp modSp mod">
        <pc:chgData name="keerthy sophiya" userId="45b9034bbf68852d" providerId="LiveId" clId="{052C1741-BFFA-413E-BCAD-965202484015}" dt="2021-06-10T18:05:34.523" v="32" actId="1076"/>
        <pc:sldMkLst>
          <pc:docMk/>
          <pc:sldMk cId="250743236" sldId="263"/>
        </pc:sldMkLst>
        <pc:spChg chg="mod">
          <ac:chgData name="keerthy sophiya" userId="45b9034bbf68852d" providerId="LiveId" clId="{052C1741-BFFA-413E-BCAD-965202484015}" dt="2021-06-10T18:03:49.202" v="30" actId="1076"/>
          <ac:spMkLst>
            <pc:docMk/>
            <pc:sldMk cId="250743236" sldId="263"/>
            <ac:spMk id="2" creationId="{E698938B-75F8-4E16-9DB8-51B04338896F}"/>
          </ac:spMkLst>
        </pc:spChg>
        <pc:picChg chg="add mod">
          <ac:chgData name="keerthy sophiya" userId="45b9034bbf68852d" providerId="LiveId" clId="{052C1741-BFFA-413E-BCAD-965202484015}" dt="2021-06-10T18:05:34.523" v="32" actId="1076"/>
          <ac:picMkLst>
            <pc:docMk/>
            <pc:sldMk cId="250743236" sldId="263"/>
            <ac:picMk id="4" creationId="{5EDB9FCB-F899-4C32-AD5B-BBB0FF78B1D3}"/>
          </ac:picMkLst>
        </pc:picChg>
      </pc:sldChg>
      <pc:sldChg chg="addSp modSp mod">
        <pc:chgData name="keerthy sophiya" userId="45b9034bbf68852d" providerId="LiveId" clId="{052C1741-BFFA-413E-BCAD-965202484015}" dt="2021-06-10T18:06:14.922" v="35" actId="1076"/>
        <pc:sldMkLst>
          <pc:docMk/>
          <pc:sldMk cId="2084889218" sldId="264"/>
        </pc:sldMkLst>
        <pc:spChg chg="mod">
          <ac:chgData name="keerthy sophiya" userId="45b9034bbf68852d" providerId="LiveId" clId="{052C1741-BFFA-413E-BCAD-965202484015}" dt="2021-06-09T19:01:07.414" v="8" actId="27636"/>
          <ac:spMkLst>
            <pc:docMk/>
            <pc:sldMk cId="2084889218" sldId="264"/>
            <ac:spMk id="3" creationId="{F13E68A1-71D7-460E-BFC0-BC2BB9750DB7}"/>
          </ac:spMkLst>
        </pc:spChg>
        <pc:picChg chg="add mod">
          <ac:chgData name="keerthy sophiya" userId="45b9034bbf68852d" providerId="LiveId" clId="{052C1741-BFFA-413E-BCAD-965202484015}" dt="2021-06-10T18:06:14.922" v="35" actId="1076"/>
          <ac:picMkLst>
            <pc:docMk/>
            <pc:sldMk cId="2084889218" sldId="264"/>
            <ac:picMk id="4" creationId="{16016E70-47F7-4A4E-9EBE-9316A2855A38}"/>
          </ac:picMkLst>
        </pc:picChg>
      </pc:sldChg>
      <pc:sldChg chg="addSp modSp mod">
        <pc:chgData name="keerthy sophiya" userId="45b9034bbf68852d" providerId="LiveId" clId="{052C1741-BFFA-413E-BCAD-965202484015}" dt="2021-06-10T18:06:33.538" v="38" actId="1076"/>
        <pc:sldMkLst>
          <pc:docMk/>
          <pc:sldMk cId="1905068608" sldId="265"/>
        </pc:sldMkLst>
        <pc:spChg chg="mod">
          <ac:chgData name="keerthy sophiya" userId="45b9034bbf68852d" providerId="LiveId" clId="{052C1741-BFFA-413E-BCAD-965202484015}" dt="2021-06-09T19:01:15.776" v="9" actId="14100"/>
          <ac:spMkLst>
            <pc:docMk/>
            <pc:sldMk cId="1905068608" sldId="265"/>
            <ac:spMk id="3" creationId="{3BBE7CEA-0AF3-4BCC-AE33-66D29290BBFF}"/>
          </ac:spMkLst>
        </pc:spChg>
        <pc:picChg chg="add mod">
          <ac:chgData name="keerthy sophiya" userId="45b9034bbf68852d" providerId="LiveId" clId="{052C1741-BFFA-413E-BCAD-965202484015}" dt="2021-06-10T18:06:33.538" v="38" actId="1076"/>
          <ac:picMkLst>
            <pc:docMk/>
            <pc:sldMk cId="1905068608" sldId="265"/>
            <ac:picMk id="4" creationId="{4792D599-5402-4981-B378-EADD09F5A638}"/>
          </ac:picMkLst>
        </pc:picChg>
      </pc:sldChg>
      <pc:sldChg chg="addSp modSp mod">
        <pc:chgData name="keerthy sophiya" userId="45b9034bbf68852d" providerId="LiveId" clId="{052C1741-BFFA-413E-BCAD-965202484015}" dt="2021-06-10T18:13:59.723" v="367" actId="114"/>
        <pc:sldMkLst>
          <pc:docMk/>
          <pc:sldMk cId="3866394772" sldId="266"/>
        </pc:sldMkLst>
        <pc:spChg chg="mod">
          <ac:chgData name="keerthy sophiya" userId="45b9034bbf68852d" providerId="LiveId" clId="{052C1741-BFFA-413E-BCAD-965202484015}" dt="2021-06-10T18:13:59.723" v="367" actId="114"/>
          <ac:spMkLst>
            <pc:docMk/>
            <pc:sldMk cId="3866394772" sldId="266"/>
            <ac:spMk id="3" creationId="{66C5ECCA-777D-4ECF-94EE-0CE7BB663DA0}"/>
          </ac:spMkLst>
        </pc:spChg>
        <pc:picChg chg="add mod">
          <ac:chgData name="keerthy sophiya" userId="45b9034bbf68852d" providerId="LiveId" clId="{052C1741-BFFA-413E-BCAD-965202484015}" dt="2021-06-10T18:07:45.007" v="45" actId="1076"/>
          <ac:picMkLst>
            <pc:docMk/>
            <pc:sldMk cId="3866394772" sldId="266"/>
            <ac:picMk id="4" creationId="{BDC9514C-99D0-46C3-8C70-839CC3EB7969}"/>
          </ac:picMkLst>
        </pc:picChg>
      </pc:sldChg>
      <pc:sldChg chg="addSp modSp new mod">
        <pc:chgData name="keerthy sophiya" userId="45b9034bbf68852d" providerId="LiveId" clId="{052C1741-BFFA-413E-BCAD-965202484015}" dt="2021-06-10T18:19:00.166" v="695" actId="313"/>
        <pc:sldMkLst>
          <pc:docMk/>
          <pc:sldMk cId="1999014888" sldId="267"/>
        </pc:sldMkLst>
        <pc:spChg chg="mod">
          <ac:chgData name="keerthy sophiya" userId="45b9034bbf68852d" providerId="LiveId" clId="{052C1741-BFFA-413E-BCAD-965202484015}" dt="2021-06-10T18:19:00.166" v="695" actId="313"/>
          <ac:spMkLst>
            <pc:docMk/>
            <pc:sldMk cId="1999014888" sldId="267"/>
            <ac:spMk id="2" creationId="{A0E1C878-480D-4341-8DD4-C5635A972FAB}"/>
          </ac:spMkLst>
        </pc:spChg>
        <pc:spChg chg="mod">
          <ac:chgData name="keerthy sophiya" userId="45b9034bbf68852d" providerId="LiveId" clId="{052C1741-BFFA-413E-BCAD-965202484015}" dt="2021-06-10T18:18:51.074" v="693" actId="20577"/>
          <ac:spMkLst>
            <pc:docMk/>
            <pc:sldMk cId="1999014888" sldId="267"/>
            <ac:spMk id="3" creationId="{D361A07D-FF0A-4C6D-8412-78676DAA1441}"/>
          </ac:spMkLst>
        </pc:spChg>
        <pc:picChg chg="add mod">
          <ac:chgData name="keerthy sophiya" userId="45b9034bbf68852d" providerId="LiveId" clId="{052C1741-BFFA-413E-BCAD-965202484015}" dt="2021-06-10T18:15:25.498" v="412" actId="14100"/>
          <ac:picMkLst>
            <pc:docMk/>
            <pc:sldMk cId="1999014888" sldId="267"/>
            <ac:picMk id="4" creationId="{C1A028F1-7E48-4C5A-ACE3-B2EF3BA150AF}"/>
          </ac:picMkLst>
        </pc:picChg>
      </pc:sldChg>
      <pc:sldChg chg="addSp modSp new mod">
        <pc:chgData name="keerthy sophiya" userId="45b9034bbf68852d" providerId="LiveId" clId="{052C1741-BFFA-413E-BCAD-965202484015}" dt="2021-06-10T18:22:19.074" v="990" actId="1076"/>
        <pc:sldMkLst>
          <pc:docMk/>
          <pc:sldMk cId="2118568816" sldId="268"/>
        </pc:sldMkLst>
        <pc:spChg chg="mod">
          <ac:chgData name="keerthy sophiya" userId="45b9034bbf68852d" providerId="LiveId" clId="{052C1741-BFFA-413E-BCAD-965202484015}" dt="2021-06-10T18:19:13.053" v="704" actId="20577"/>
          <ac:spMkLst>
            <pc:docMk/>
            <pc:sldMk cId="2118568816" sldId="268"/>
            <ac:spMk id="2" creationId="{45AAD8FE-4091-4A22-854B-4DDCD785277B}"/>
          </ac:spMkLst>
        </pc:spChg>
        <pc:spChg chg="mod">
          <ac:chgData name="keerthy sophiya" userId="45b9034bbf68852d" providerId="LiveId" clId="{052C1741-BFFA-413E-BCAD-965202484015}" dt="2021-06-10T18:21:55.248" v="987" actId="14100"/>
          <ac:spMkLst>
            <pc:docMk/>
            <pc:sldMk cId="2118568816" sldId="268"/>
            <ac:spMk id="3" creationId="{3DBA7790-0AD4-4AD0-B054-36783067EB4A}"/>
          </ac:spMkLst>
        </pc:spChg>
        <pc:picChg chg="add mod">
          <ac:chgData name="keerthy sophiya" userId="45b9034bbf68852d" providerId="LiveId" clId="{052C1741-BFFA-413E-BCAD-965202484015}" dt="2021-06-10T18:22:19.074" v="990" actId="1076"/>
          <ac:picMkLst>
            <pc:docMk/>
            <pc:sldMk cId="2118568816" sldId="268"/>
            <ac:picMk id="4" creationId="{49856F73-F84C-42DA-AB11-3931FDDD40B8}"/>
          </ac:picMkLst>
        </pc:picChg>
      </pc:sldChg>
      <pc:sldChg chg="addSp modSp new mod">
        <pc:chgData name="keerthy sophiya" userId="45b9034bbf68852d" providerId="LiveId" clId="{052C1741-BFFA-413E-BCAD-965202484015}" dt="2021-06-17T19:10:30.813" v="1380" actId="255"/>
        <pc:sldMkLst>
          <pc:docMk/>
          <pc:sldMk cId="859184525" sldId="269"/>
        </pc:sldMkLst>
        <pc:spChg chg="mod">
          <ac:chgData name="keerthy sophiya" userId="45b9034bbf68852d" providerId="LiveId" clId="{052C1741-BFFA-413E-BCAD-965202484015}" dt="2021-06-10T18:22:36.377" v="1014" actId="20577"/>
          <ac:spMkLst>
            <pc:docMk/>
            <pc:sldMk cId="859184525" sldId="269"/>
            <ac:spMk id="2" creationId="{744A8B7A-CFBB-4778-AB27-B87B7B028BA6}"/>
          </ac:spMkLst>
        </pc:spChg>
        <pc:spChg chg="mod">
          <ac:chgData name="keerthy sophiya" userId="45b9034bbf68852d" providerId="LiveId" clId="{052C1741-BFFA-413E-BCAD-965202484015}" dt="2021-06-17T19:10:30.813" v="1380" actId="255"/>
          <ac:spMkLst>
            <pc:docMk/>
            <pc:sldMk cId="859184525" sldId="269"/>
            <ac:spMk id="3" creationId="{FED7E3D4-0282-4054-88AA-A62015D65EC0}"/>
          </ac:spMkLst>
        </pc:spChg>
        <pc:picChg chg="add mod">
          <ac:chgData name="keerthy sophiya" userId="45b9034bbf68852d" providerId="LiveId" clId="{052C1741-BFFA-413E-BCAD-965202484015}" dt="2021-06-10T18:26:58.927" v="1335" actId="1076"/>
          <ac:picMkLst>
            <pc:docMk/>
            <pc:sldMk cId="859184525" sldId="269"/>
            <ac:picMk id="4" creationId="{9E8DC39B-DD32-42D9-9B14-F87FF9C8FA2C}"/>
          </ac:picMkLst>
        </pc:picChg>
      </pc:sldChg>
      <pc:sldChg chg="addSp modSp new mod">
        <pc:chgData name="keerthy sophiya" userId="45b9034bbf68852d" providerId="LiveId" clId="{052C1741-BFFA-413E-BCAD-965202484015}" dt="2021-06-10T18:28:03.823" v="1345" actId="14100"/>
        <pc:sldMkLst>
          <pc:docMk/>
          <pc:sldMk cId="3240837692" sldId="270"/>
        </pc:sldMkLst>
        <pc:picChg chg="add mod modCrop">
          <ac:chgData name="keerthy sophiya" userId="45b9034bbf68852d" providerId="LiveId" clId="{052C1741-BFFA-413E-BCAD-965202484015}" dt="2021-06-10T18:28:03.823" v="1345" actId="14100"/>
          <ac:picMkLst>
            <pc:docMk/>
            <pc:sldMk cId="3240837692" sldId="270"/>
            <ac:picMk id="2" creationId="{B30318C7-7478-4236-9D8F-FBE84687057F}"/>
          </ac:picMkLst>
        </pc:picChg>
      </pc:sldChg>
      <pc:sldChg chg="addSp modSp new mod">
        <pc:chgData name="keerthy sophiya" userId="45b9034bbf68852d" providerId="LiveId" clId="{052C1741-BFFA-413E-BCAD-965202484015}" dt="2021-06-17T19:11:54.334" v="1386" actId="1076"/>
        <pc:sldMkLst>
          <pc:docMk/>
          <pc:sldMk cId="4072731332" sldId="271"/>
        </pc:sldMkLst>
        <pc:spChg chg="mod">
          <ac:chgData name="keerthy sophiya" userId="45b9034bbf68852d" providerId="LiveId" clId="{052C1741-BFFA-413E-BCAD-965202484015}" dt="2021-06-17T19:11:54.334" v="1386" actId="1076"/>
          <ac:spMkLst>
            <pc:docMk/>
            <pc:sldMk cId="4072731332" sldId="271"/>
            <ac:spMk id="2" creationId="{52F34780-8CC2-4E0D-9194-44F01114F7E0}"/>
          </ac:spMkLst>
        </pc:spChg>
        <pc:spChg chg="mod">
          <ac:chgData name="keerthy sophiya" userId="45b9034bbf68852d" providerId="LiveId" clId="{052C1741-BFFA-413E-BCAD-965202484015}" dt="2021-06-17T19:10:46.716" v="1382" actId="14100"/>
          <ac:spMkLst>
            <pc:docMk/>
            <pc:sldMk cId="4072731332" sldId="271"/>
            <ac:spMk id="3" creationId="{550584D1-0808-4F47-B5C6-E889F08F9EED}"/>
          </ac:spMkLst>
        </pc:spChg>
        <pc:picChg chg="add mod">
          <ac:chgData name="keerthy sophiya" userId="45b9034bbf68852d" providerId="LiveId" clId="{052C1741-BFFA-413E-BCAD-965202484015}" dt="2021-06-17T19:11:52.559" v="1385" actId="1076"/>
          <ac:picMkLst>
            <pc:docMk/>
            <pc:sldMk cId="4072731332" sldId="271"/>
            <ac:picMk id="4" creationId="{29F76EC0-53B2-410D-AC3D-EAC8DAF5293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3103-C646-4667-B7B7-2808E704155B}" type="datetimeFigureOut">
              <a:rPr lang="en-IN" smtClean="0"/>
              <a:t>18-06-2021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1A9F069-94F4-4FDA-81C1-4C57C5AB5C84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875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3103-C646-4667-B7B7-2808E704155B}" type="datetimeFigureOut">
              <a:rPr lang="en-IN" smtClean="0"/>
              <a:t>18-06-2021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F069-94F4-4FDA-81C1-4C57C5AB5C84}" type="slidenum">
              <a:rPr lang="en-IN" smtClean="0"/>
              <a:t>‹#›</a:t>
            </a:fld>
            <a:endParaRPr lang="en-IN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767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3103-C646-4667-B7B7-2808E704155B}" type="datetimeFigureOut">
              <a:rPr lang="en-IN" smtClean="0"/>
              <a:t>18-06-2021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F069-94F4-4FDA-81C1-4C57C5AB5C84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905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3103-C646-4667-B7B7-2808E704155B}" type="datetimeFigureOut">
              <a:rPr lang="en-IN" smtClean="0"/>
              <a:t>18-06-2021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F069-94F4-4FDA-81C1-4C57C5AB5C84}" type="slidenum">
              <a:rPr lang="en-IN" smtClean="0"/>
              <a:t>‹#›</a:t>
            </a:fld>
            <a:endParaRPr lang="en-IN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340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3103-C646-4667-B7B7-2808E704155B}" type="datetimeFigureOut">
              <a:rPr lang="en-IN" smtClean="0"/>
              <a:t>18-06-2021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F069-94F4-4FDA-81C1-4C57C5AB5C84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417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3103-C646-4667-B7B7-2808E704155B}" type="datetimeFigureOut">
              <a:rPr lang="en-IN" smtClean="0"/>
              <a:t>18-06-2021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F069-94F4-4FDA-81C1-4C57C5AB5C84}" type="slidenum">
              <a:rPr lang="en-IN" smtClean="0"/>
              <a:t>‹#›</a:t>
            </a:fld>
            <a:endParaRPr lang="en-IN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289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3103-C646-4667-B7B7-2808E704155B}" type="datetimeFigureOut">
              <a:rPr lang="en-IN" smtClean="0"/>
              <a:t>18-06-2021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F069-94F4-4FDA-81C1-4C57C5AB5C84}" type="slidenum">
              <a:rPr lang="en-IN" smtClean="0"/>
              <a:t>‹#›</a:t>
            </a:fld>
            <a:endParaRPr lang="en-IN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883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3103-C646-4667-B7B7-2808E704155B}" type="datetimeFigureOut">
              <a:rPr lang="en-IN" smtClean="0"/>
              <a:t>18-06-2021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F069-94F4-4FDA-81C1-4C57C5AB5C84}" type="slidenum">
              <a:rPr lang="en-IN" smtClean="0"/>
              <a:t>‹#›</a:t>
            </a:fld>
            <a:endParaRPr lang="en-IN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34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3103-C646-4667-B7B7-2808E704155B}" type="datetimeFigureOut">
              <a:rPr lang="en-IN" smtClean="0"/>
              <a:t>18-06-2021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F069-94F4-4FDA-81C1-4C57C5AB5C8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6923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3103-C646-4667-B7B7-2808E704155B}" type="datetimeFigureOut">
              <a:rPr lang="en-IN" smtClean="0"/>
              <a:t>18-06-2021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F069-94F4-4FDA-81C1-4C57C5AB5C84}" type="slidenum">
              <a:rPr lang="en-IN" smtClean="0"/>
              <a:t>‹#›</a:t>
            </a:fld>
            <a:endParaRPr lang="en-IN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15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7D53103-C646-4667-B7B7-2808E704155B}" type="datetimeFigureOut">
              <a:rPr lang="en-IN" smtClean="0"/>
              <a:t>18-06-2021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F069-94F4-4FDA-81C1-4C57C5AB5C84}" type="slidenum">
              <a:rPr lang="en-IN" smtClean="0"/>
              <a:t>‹#›</a:t>
            </a:fld>
            <a:endParaRPr lang="en-IN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68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53103-C646-4667-B7B7-2808E704155B}" type="datetimeFigureOut">
              <a:rPr lang="en-IN" smtClean="0"/>
              <a:t>18-06-2021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1A9F069-94F4-4FDA-81C1-4C57C5AB5C84}" type="slidenum">
              <a:rPr lang="en-IN" smtClean="0"/>
              <a:t>‹#›</a:t>
            </a:fld>
            <a:endParaRPr lang="en-IN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84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E06C3-9C8C-4A6C-8D42-F6BD0654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0" y="802298"/>
            <a:ext cx="7397252" cy="2025743"/>
          </a:xfrm>
        </p:spPr>
        <p:txBody>
          <a:bodyPr/>
          <a:lstStyle/>
          <a:p>
            <a:r>
              <a:rPr lang="en-US" dirty="0"/>
              <a:t>PRINT MEDIA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554F24-22A9-4672-B362-0B05DB0E9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25414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Presentation by</a:t>
            </a:r>
          </a:p>
          <a:p>
            <a:pPr algn="ctr"/>
            <a:r>
              <a:rPr lang="en-US" dirty="0"/>
              <a:t>Ms. Keerthy sophiya </a:t>
            </a:r>
            <a:r>
              <a:rPr lang="en-US" dirty="0" err="1"/>
              <a:t>ponnachan</a:t>
            </a:r>
            <a:endParaRPr lang="en-US" dirty="0"/>
          </a:p>
          <a:p>
            <a:pPr algn="ctr"/>
            <a:r>
              <a:rPr lang="en-US" dirty="0"/>
              <a:t>Assistant professor</a:t>
            </a:r>
          </a:p>
          <a:p>
            <a:pPr algn="ctr"/>
            <a:r>
              <a:rPr lang="en-US" dirty="0"/>
              <a:t>Department of English</a:t>
            </a:r>
          </a:p>
          <a:p>
            <a:pPr algn="ctr"/>
            <a:r>
              <a:rPr lang="en-US" dirty="0"/>
              <a:t>Carmel college, mala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13894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94E60-0822-40F6-8AC7-0F55D183A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Disadvantage of newspaper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E7CEA-0AF3-4BCC-AE33-66D29290B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024635" cy="3450613"/>
          </a:xfrm>
        </p:spPr>
        <p:txBody>
          <a:bodyPr/>
          <a:lstStyle/>
          <a:p>
            <a:r>
              <a:rPr lang="en-US" dirty="0"/>
              <a:t>Short life duration</a:t>
            </a:r>
          </a:p>
          <a:p>
            <a:r>
              <a:rPr lang="en-US" dirty="0"/>
              <a:t>New media over took newspaper</a:t>
            </a:r>
          </a:p>
          <a:p>
            <a:r>
              <a:rPr lang="en-US" dirty="0"/>
              <a:t>Messy with commercials</a:t>
            </a:r>
          </a:p>
          <a:p>
            <a:r>
              <a:rPr lang="en-US" dirty="0"/>
              <a:t>Can cause pollution</a:t>
            </a:r>
          </a:p>
          <a:p>
            <a:r>
              <a:rPr lang="en-US" dirty="0"/>
              <a:t>Trees cut out- problem for environment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2D599-5402-4981-B378-EADD09F5A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920" y="1782698"/>
            <a:ext cx="5222240" cy="39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68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5652D-7E0E-4EF2-BD44-93E7181DC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of Journalism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5ECCA-777D-4ECF-94EE-0CE7BB663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635021" cy="345061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One of the most important professions</a:t>
            </a:r>
          </a:p>
          <a:p>
            <a:r>
              <a:rPr lang="en-US" dirty="0"/>
              <a:t>Informs Citizens about various events</a:t>
            </a:r>
          </a:p>
          <a:p>
            <a:r>
              <a:rPr lang="en-US" dirty="0"/>
              <a:t>Helps people to form Opinions</a:t>
            </a:r>
          </a:p>
          <a:p>
            <a:r>
              <a:rPr lang="en-US" dirty="0"/>
              <a:t>Through New Media Journalists inform news to the public</a:t>
            </a:r>
          </a:p>
          <a:p>
            <a:r>
              <a:rPr lang="en-US" dirty="0"/>
              <a:t>Journalists throughout the world </a:t>
            </a:r>
            <a:r>
              <a:rPr lang="en-US" dirty="0" err="1"/>
              <a:t>workhard</a:t>
            </a:r>
            <a:endParaRPr lang="en-US" dirty="0"/>
          </a:p>
          <a:p>
            <a:r>
              <a:rPr lang="en-US" dirty="0"/>
              <a:t>News </a:t>
            </a:r>
            <a:r>
              <a:rPr lang="en-US" dirty="0" err="1"/>
              <a:t>Organisations</a:t>
            </a:r>
            <a:r>
              <a:rPr lang="en-US" dirty="0"/>
              <a:t> have huge responsibility</a:t>
            </a:r>
          </a:p>
          <a:p>
            <a:r>
              <a:rPr lang="en-US" b="1" i="1" dirty="0"/>
              <a:t>Journal. Journalist &amp; Journalism- </a:t>
            </a:r>
            <a:r>
              <a:rPr lang="en-US" dirty="0"/>
              <a:t>French derivation from Latin term</a:t>
            </a:r>
            <a:r>
              <a:rPr lang="en-US" b="1" i="1" dirty="0"/>
              <a:t> </a:t>
            </a:r>
            <a:r>
              <a:rPr lang="en-US" b="1" i="1" dirty="0" err="1"/>
              <a:t>Diurnalis</a:t>
            </a:r>
            <a:r>
              <a:rPr lang="en-US" b="1" i="1" dirty="0"/>
              <a:t>- </a:t>
            </a:r>
            <a:r>
              <a:rPr lang="en-US" dirty="0"/>
              <a:t>Means </a:t>
            </a:r>
            <a:r>
              <a:rPr lang="en-US" b="1" i="1" dirty="0"/>
              <a:t>Daily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9514C-99D0-46C3-8C70-839CC3EB7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185" y="2116059"/>
            <a:ext cx="4883815" cy="32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94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1C878-480D-4341-8DD4-C5635A972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and Responsibility of a journalist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1A07D-FF0A-4C6D-8412-78676DAA1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513101" cy="4491748"/>
          </a:xfrm>
        </p:spPr>
        <p:txBody>
          <a:bodyPr/>
          <a:lstStyle/>
          <a:p>
            <a:r>
              <a:rPr lang="en-US" dirty="0"/>
              <a:t>Principles , aims and objectives of journalism vary from country to country</a:t>
            </a:r>
          </a:p>
          <a:p>
            <a:r>
              <a:rPr lang="en-US" dirty="0"/>
              <a:t>Depends on social, economic and cultural differences</a:t>
            </a:r>
          </a:p>
          <a:p>
            <a:pPr marL="0" indent="0">
              <a:buNone/>
            </a:pPr>
            <a:r>
              <a:rPr lang="en-US" dirty="0"/>
              <a:t>A few principles are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People’s right to true information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Dedication to Objective reality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Social Responsibility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Professional Integrity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A028F1-7E48-4C5A-ACE3-B2EF3BA15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123" y="2026158"/>
            <a:ext cx="4963482" cy="29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14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AD8FE-4091-4A22-854B-4DDCD7852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and Responsibility of a journalist (Cont.)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A7790-0AD4-4AD0-B054-36783067E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6031261" cy="345061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5. Public access and participation</a:t>
            </a:r>
          </a:p>
          <a:p>
            <a:pPr marL="0" indent="0">
              <a:buNone/>
            </a:pPr>
            <a:r>
              <a:rPr lang="en-US" dirty="0"/>
              <a:t>6. Respect for privacy and human dignity</a:t>
            </a:r>
          </a:p>
          <a:p>
            <a:pPr marL="0" indent="0">
              <a:buNone/>
            </a:pPr>
            <a:r>
              <a:rPr lang="en-US" dirty="0"/>
              <a:t>7. Respect for universal values and diversity of culture</a:t>
            </a:r>
          </a:p>
          <a:p>
            <a:pPr marL="0" indent="0">
              <a:buNone/>
            </a:pPr>
            <a:r>
              <a:rPr lang="en-US" dirty="0"/>
              <a:t>8. Elimination of war and other great evils confronting humanity</a:t>
            </a:r>
          </a:p>
          <a:p>
            <a:pPr marL="0" indent="0">
              <a:buNone/>
            </a:pPr>
            <a:r>
              <a:rPr lang="en-US" dirty="0"/>
              <a:t>9. Promotion of a new world information and communication order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856F73-F84C-42DA-AB11-3931FDDD4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440" y="2018057"/>
            <a:ext cx="46863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68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A8B7A-CFBB-4778-AB27-B87B7B028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in print media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7E3D4-0282-4054-88AA-A62015D65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513101" cy="4247908"/>
          </a:xfrm>
        </p:spPr>
        <p:txBody>
          <a:bodyPr>
            <a:normAutofit/>
          </a:bodyPr>
          <a:lstStyle/>
          <a:p>
            <a:r>
              <a:rPr lang="en-US" sz="2800" dirty="0"/>
              <a:t>Readers switching to digital media</a:t>
            </a:r>
          </a:p>
          <a:p>
            <a:r>
              <a:rPr lang="en-US" sz="2800" dirty="0"/>
              <a:t>Evolving as a “Mixed Media”</a:t>
            </a:r>
          </a:p>
          <a:p>
            <a:pPr marL="0" indent="0">
              <a:buNone/>
            </a:pPr>
            <a:r>
              <a:rPr lang="en-US" sz="2800" dirty="0"/>
              <a:t>A few trend in print media</a:t>
            </a:r>
          </a:p>
          <a:p>
            <a:pPr marL="457200" indent="-457200">
              <a:buAutoNum type="arabicPeriod"/>
            </a:pPr>
            <a:r>
              <a:rPr lang="en-US" sz="2800" dirty="0"/>
              <a:t>Proliferation of news paper</a:t>
            </a:r>
          </a:p>
          <a:p>
            <a:pPr marL="457200" indent="-457200">
              <a:buAutoNum type="arabicPeriod"/>
            </a:pPr>
            <a:r>
              <a:rPr lang="en-US" sz="2800" dirty="0"/>
              <a:t>Changes in news media audience</a:t>
            </a:r>
          </a:p>
          <a:p>
            <a:pPr marL="457200" indent="-457200">
              <a:buAutoNum type="arabicPeriod"/>
            </a:pPr>
            <a:r>
              <a:rPr lang="en-US" sz="2800" dirty="0"/>
              <a:t>Convergence of Media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8DC39B-DD32-42D9-9B14-F87FF9C8F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210" y="2522220"/>
            <a:ext cx="5513100" cy="308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84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4780-8CC2-4E0D-9194-44F01114F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758799"/>
            <a:ext cx="9603275" cy="1049235"/>
          </a:xfrm>
        </p:spPr>
        <p:txBody>
          <a:bodyPr/>
          <a:lstStyle/>
          <a:p>
            <a:r>
              <a:rPr lang="en-US" dirty="0"/>
              <a:t>Trends in print media (Cont.)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584D1-0808-4F47-B5C6-E889F08F9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802661" cy="345061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4. Business Values</a:t>
            </a:r>
          </a:p>
          <a:p>
            <a:pPr marL="0" indent="0">
              <a:buNone/>
            </a:pPr>
            <a:r>
              <a:rPr lang="en-US" sz="2800" dirty="0"/>
              <a:t>5. Overdependence on advertising revenue</a:t>
            </a:r>
          </a:p>
          <a:p>
            <a:pPr marL="0" indent="0">
              <a:buNone/>
            </a:pPr>
            <a:r>
              <a:rPr lang="en-US" sz="2800" dirty="0"/>
              <a:t>6. Paid news system</a:t>
            </a:r>
          </a:p>
          <a:p>
            <a:pPr marL="0" indent="0">
              <a:buNone/>
            </a:pPr>
            <a:r>
              <a:rPr lang="en-US" sz="2800" dirty="0"/>
              <a:t>7. </a:t>
            </a:r>
            <a:r>
              <a:rPr lang="en-US" sz="2800" dirty="0" err="1"/>
              <a:t>Corporatisation</a:t>
            </a:r>
            <a:r>
              <a:rPr lang="en-US" sz="2800" dirty="0"/>
              <a:t> of the media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76EC0-53B2-410D-AC3D-EAC8DAF52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574" y="2015732"/>
            <a:ext cx="4985385" cy="37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31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0318C7-7478-4236-9D8F-FBE846870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55" t="10362" r="15318" b="20790"/>
          <a:stretch/>
        </p:blipFill>
        <p:spPr>
          <a:xfrm>
            <a:off x="2038933" y="73029"/>
            <a:ext cx="8385227" cy="623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37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E5EB4-E26D-478B-A48E-16902600E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 media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EC157-1451-4FEB-AD8D-80E6F62D5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835341" cy="4037749"/>
          </a:xfrm>
        </p:spPr>
        <p:txBody>
          <a:bodyPr>
            <a:normAutofit/>
          </a:bodyPr>
          <a:lstStyle/>
          <a:p>
            <a:r>
              <a:rPr lang="en-US" dirty="0"/>
              <a:t>Movable Type invented by Johannes Guttenberg in 1450- Turning point</a:t>
            </a:r>
          </a:p>
          <a:p>
            <a:r>
              <a:rPr lang="en-IN" dirty="0"/>
              <a:t>200 copies of 42 line Bible</a:t>
            </a:r>
          </a:p>
          <a:p>
            <a:r>
              <a:rPr lang="en-IN" dirty="0"/>
              <a:t>Communication revolution in western world</a:t>
            </a:r>
          </a:p>
          <a:p>
            <a:r>
              <a:rPr lang="en-IN" dirty="0"/>
              <a:t>More books in More languages</a:t>
            </a:r>
          </a:p>
          <a:p>
            <a:r>
              <a:rPr lang="en-IN" dirty="0"/>
              <a:t>Emergence of New Media threatened Print Media</a:t>
            </a:r>
          </a:p>
          <a:p>
            <a:r>
              <a:rPr lang="en-IN" dirty="0"/>
              <a:t>Print, broadcast and new media- Compliment each other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765CEE-53B9-429C-B1DD-441C64CA4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830" y="1529106"/>
            <a:ext cx="323850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17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EAB07-5203-4940-AE31-E50FA87B0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Print Media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8C871-4886-4786-8FA8-0DD1F2383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Newspaper</a:t>
            </a:r>
          </a:p>
          <a:p>
            <a:r>
              <a:rPr lang="en-US" dirty="0"/>
              <a:t>2. Magazine</a:t>
            </a:r>
          </a:p>
          <a:p>
            <a:r>
              <a:rPr lang="en-US" dirty="0"/>
              <a:t>3. Newsletter</a:t>
            </a:r>
          </a:p>
          <a:p>
            <a:r>
              <a:rPr lang="en-US" dirty="0"/>
              <a:t>4. Brochures</a:t>
            </a:r>
          </a:p>
          <a:p>
            <a:r>
              <a:rPr lang="en-US" dirty="0"/>
              <a:t>5. Posters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BD847-4BCC-42F0-A818-7006C2FCE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860" y="2256420"/>
            <a:ext cx="571500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17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BB64D-D534-4F1D-87CF-20787727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NewsPaper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E478C-CCD1-4103-8967-51E09DD1A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5354574" cy="3450613"/>
          </a:xfrm>
        </p:spPr>
        <p:txBody>
          <a:bodyPr/>
          <a:lstStyle/>
          <a:p>
            <a:r>
              <a:rPr lang="en-US" dirty="0"/>
              <a:t>Most popular form of Print Media</a:t>
            </a:r>
          </a:p>
          <a:p>
            <a:r>
              <a:rPr lang="en-US" dirty="0"/>
              <a:t>Daily newspaper to weekly tabloids</a:t>
            </a:r>
          </a:p>
          <a:p>
            <a:r>
              <a:rPr lang="en-US" dirty="0"/>
              <a:t>Cater to various audience</a:t>
            </a:r>
          </a:p>
          <a:p>
            <a:r>
              <a:rPr lang="en-US" dirty="0"/>
              <a:t>Different types of newspaper- Business newspaper, Sports newspaper, morning newspaper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26E143-8014-4F43-8050-EA0FB4905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216" y="2015732"/>
            <a:ext cx="5718574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85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7AFFE-97AB-4AFB-8A56-F221DC519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Magazine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562DD-38EE-4832-A854-23BFD6C35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109477" cy="3450613"/>
          </a:xfrm>
        </p:spPr>
        <p:txBody>
          <a:bodyPr/>
          <a:lstStyle/>
          <a:p>
            <a:r>
              <a:rPr lang="en-US" dirty="0"/>
              <a:t>Longer shelf life</a:t>
            </a:r>
          </a:p>
          <a:p>
            <a:r>
              <a:rPr lang="en-US" dirty="0"/>
              <a:t>Detailed reports, analysis, photographs and illustrations</a:t>
            </a:r>
          </a:p>
          <a:p>
            <a:r>
              <a:rPr lang="en-US" dirty="0"/>
              <a:t>Quality paper</a:t>
            </a:r>
          </a:p>
          <a:p>
            <a:r>
              <a:rPr lang="en-US" dirty="0"/>
              <a:t>Published- weekly, bi-weekly, fortnightly, monthly, quarterly, half yearly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B315B4-4EF5-486B-B0FA-9405F92D5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067" y="2127226"/>
            <a:ext cx="5174302" cy="34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69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44E23-8844-41A4-81A3-721372E62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Newsletters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EE599-54AB-4D43-941C-2C6141DB3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61452"/>
            <a:ext cx="5609097" cy="3450613"/>
          </a:xfrm>
        </p:spPr>
        <p:txBody>
          <a:bodyPr/>
          <a:lstStyle/>
          <a:p>
            <a:r>
              <a:rPr lang="en-US" dirty="0"/>
              <a:t>Important part of print media</a:t>
            </a:r>
          </a:p>
          <a:p>
            <a:r>
              <a:rPr lang="en-US" dirty="0"/>
              <a:t>Specific group of audience</a:t>
            </a:r>
          </a:p>
          <a:p>
            <a:r>
              <a:rPr lang="en-US" dirty="0"/>
              <a:t>Give information on a product, service or institutions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83A303-EE25-495E-8509-6F99E60D0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718" y="843866"/>
            <a:ext cx="3945082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71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73F23-9417-4626-83C5-2F75B8BC4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Brochure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CFCE1-9373-4279-A291-8F2A87307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Detailed information about the product</a:t>
            </a:r>
          </a:p>
          <a:p>
            <a:r>
              <a:rPr lang="en-US" dirty="0"/>
              <a:t>Distributed at events or main outlet</a:t>
            </a:r>
          </a:p>
          <a:p>
            <a:r>
              <a:rPr lang="en-US" dirty="0"/>
              <a:t>Consumers need to read details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48285B-B832-4929-AE8F-F8DFCB53F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098" y="2579370"/>
            <a:ext cx="6046229" cy="304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11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8938B-75F8-4E16-9DB8-51B043388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758799"/>
            <a:ext cx="9603275" cy="1049235"/>
          </a:xfrm>
        </p:spPr>
        <p:txBody>
          <a:bodyPr/>
          <a:lstStyle/>
          <a:p>
            <a:r>
              <a:rPr lang="en-US" dirty="0"/>
              <a:t>Posters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B4ACB-054D-4202-A18E-0ADE00D9A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Forms of outdoor advertisement</a:t>
            </a:r>
          </a:p>
          <a:p>
            <a:r>
              <a:rPr lang="en-US" dirty="0"/>
              <a:t>Message has to be brief and eye catching</a:t>
            </a:r>
          </a:p>
          <a:p>
            <a:r>
              <a:rPr lang="en-US" dirty="0"/>
              <a:t>It targets people on move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DB9FCB-F899-4C32-AD5B-BBB0FF78B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310" y="88011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3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01772-E83C-474C-93E7-D13CF67D2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 of newspaper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E68A1-71D7-460E-BFC0-BC2BB9750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6778021" cy="412111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Report stories in detail</a:t>
            </a:r>
          </a:p>
          <a:p>
            <a:r>
              <a:rPr lang="en-US" dirty="0"/>
              <a:t>Readers could absorb news in their own speed</a:t>
            </a:r>
          </a:p>
          <a:p>
            <a:r>
              <a:rPr lang="en-US" dirty="0"/>
              <a:t>Can skip items that doesn’t interest a reader</a:t>
            </a:r>
          </a:p>
          <a:p>
            <a:r>
              <a:rPr lang="en-US" dirty="0"/>
              <a:t>Print certain material like death notice, stock marker, classified advertisement</a:t>
            </a:r>
          </a:p>
          <a:p>
            <a:r>
              <a:rPr lang="en-US" dirty="0"/>
              <a:t>Cheaply available</a:t>
            </a:r>
          </a:p>
          <a:p>
            <a:r>
              <a:rPr lang="en-US" dirty="0"/>
              <a:t>Reach a large number of people</a:t>
            </a:r>
          </a:p>
          <a:p>
            <a:r>
              <a:rPr lang="en-US" dirty="0"/>
              <a:t>Can be recycled</a:t>
            </a:r>
          </a:p>
          <a:p>
            <a:r>
              <a:rPr lang="en-US" dirty="0"/>
              <a:t>Important details given in first paragraph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16E70-47F7-4A4E-9EBE-9316A2855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494" y="2743200"/>
            <a:ext cx="3950576" cy="29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89218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103</TotalTime>
  <Words>478</Words>
  <Application>Microsoft Office PowerPoint</Application>
  <PresentationFormat>Widescreen</PresentationFormat>
  <Paragraphs>90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Gill Sans MT</vt:lpstr>
      <vt:lpstr>Gallery</vt:lpstr>
      <vt:lpstr>PRINT MEDIA</vt:lpstr>
      <vt:lpstr>Print media</vt:lpstr>
      <vt:lpstr>Types of Print Media</vt:lpstr>
      <vt:lpstr>1. NewsPaper</vt:lpstr>
      <vt:lpstr>Magazine</vt:lpstr>
      <vt:lpstr>Newsletters</vt:lpstr>
      <vt:lpstr>Brochure</vt:lpstr>
      <vt:lpstr>Posters</vt:lpstr>
      <vt:lpstr>Advantage of newspaper</vt:lpstr>
      <vt:lpstr>Disadvantage of newspaper</vt:lpstr>
      <vt:lpstr>Principles of Journalism</vt:lpstr>
      <vt:lpstr>Role and Responsibility of a journalist</vt:lpstr>
      <vt:lpstr>Role and Responsibility of a journalist (Cont.)</vt:lpstr>
      <vt:lpstr>Trends in print media</vt:lpstr>
      <vt:lpstr>Trends in print media (Cont.)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PRINT MEDIA</dc:title>
  <dc:creator>keerthy sophiya</dc:creator>
  <cp:lastModifiedBy>keerthy sophiya</cp:lastModifiedBy>
  <cp:revision>10</cp:revision>
  <dcterms:created xsi:type="dcterms:W3CDTF">2021-06-07T19:26:27Z</dcterms:created>
  <dcterms:modified xsi:type="dcterms:W3CDTF">2021-06-17T19:11:57Z</dcterms:modified>
</cp:coreProperties>
</file>