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thy sophiya" userId="45b9034bbf68852d" providerId="LiveId" clId="{2BA1F05B-D96A-48E7-83EF-D5BA49E90E2E}"/>
    <pc:docChg chg="custSel addSld delSld modSld">
      <pc:chgData name="keerthy sophiya" userId="45b9034bbf68852d" providerId="LiveId" clId="{2BA1F05B-D96A-48E7-83EF-D5BA49E90E2E}" dt="2021-07-06T09:41:04.066" v="1138" actId="2696"/>
      <pc:docMkLst>
        <pc:docMk/>
      </pc:docMkLst>
      <pc:sldChg chg="modSp mod">
        <pc:chgData name="keerthy sophiya" userId="45b9034bbf68852d" providerId="LiveId" clId="{2BA1F05B-D96A-48E7-83EF-D5BA49E90E2E}" dt="2021-07-06T08:58:55.583" v="381" actId="20577"/>
        <pc:sldMkLst>
          <pc:docMk/>
          <pc:sldMk cId="1079901143" sldId="256"/>
        </pc:sldMkLst>
        <pc:spChg chg="mod">
          <ac:chgData name="keerthy sophiya" userId="45b9034bbf68852d" providerId="LiveId" clId="{2BA1F05B-D96A-48E7-83EF-D5BA49E90E2E}" dt="2021-07-06T08:58:55.583" v="381" actId="20577"/>
          <ac:spMkLst>
            <pc:docMk/>
            <pc:sldMk cId="1079901143" sldId="256"/>
            <ac:spMk id="3" creationId="{96E16E5E-3977-48E1-98FE-3CC208425156}"/>
          </ac:spMkLst>
        </pc:spChg>
      </pc:sldChg>
      <pc:sldChg chg="addSp modSp mod">
        <pc:chgData name="keerthy sophiya" userId="45b9034bbf68852d" providerId="LiveId" clId="{2BA1F05B-D96A-48E7-83EF-D5BA49E90E2E}" dt="2021-07-06T09:40:38.950" v="1136" actId="1076"/>
        <pc:sldMkLst>
          <pc:docMk/>
          <pc:sldMk cId="241516121" sldId="257"/>
        </pc:sldMkLst>
        <pc:spChg chg="mod">
          <ac:chgData name="keerthy sophiya" userId="45b9034bbf68852d" providerId="LiveId" clId="{2BA1F05B-D96A-48E7-83EF-D5BA49E90E2E}" dt="2021-07-06T09:40:23.659" v="1133" actId="27636"/>
          <ac:spMkLst>
            <pc:docMk/>
            <pc:sldMk cId="241516121" sldId="257"/>
            <ac:spMk id="3" creationId="{EA583DB9-D19F-4D55-A873-5D02C1E051A8}"/>
          </ac:spMkLst>
        </pc:spChg>
        <pc:picChg chg="add mod">
          <ac:chgData name="keerthy sophiya" userId="45b9034bbf68852d" providerId="LiveId" clId="{2BA1F05B-D96A-48E7-83EF-D5BA49E90E2E}" dt="2021-07-06T09:40:38.950" v="1136" actId="1076"/>
          <ac:picMkLst>
            <pc:docMk/>
            <pc:sldMk cId="241516121" sldId="257"/>
            <ac:picMk id="4" creationId="{9EBDF40C-8FA8-44B4-921E-DDC9B515A12B}"/>
          </ac:picMkLst>
        </pc:picChg>
      </pc:sldChg>
      <pc:sldChg chg="addSp modSp mod">
        <pc:chgData name="keerthy sophiya" userId="45b9034bbf68852d" providerId="LiveId" clId="{2BA1F05B-D96A-48E7-83EF-D5BA49E90E2E}" dt="2021-07-06T09:40:58.568" v="1137"/>
        <pc:sldMkLst>
          <pc:docMk/>
          <pc:sldMk cId="1719585630" sldId="258"/>
        </pc:sldMkLst>
        <pc:spChg chg="mod">
          <ac:chgData name="keerthy sophiya" userId="45b9034bbf68852d" providerId="LiveId" clId="{2BA1F05B-D96A-48E7-83EF-D5BA49E90E2E}" dt="2021-07-06T09:40:58.568" v="1137"/>
          <ac:spMkLst>
            <pc:docMk/>
            <pc:sldMk cId="1719585630" sldId="258"/>
            <ac:spMk id="2" creationId="{FFA4613C-D30B-4D79-A087-E27783FF41CF}"/>
          </ac:spMkLst>
        </pc:spChg>
        <pc:spChg chg="mod">
          <ac:chgData name="keerthy sophiya" userId="45b9034bbf68852d" providerId="LiveId" clId="{2BA1F05B-D96A-48E7-83EF-D5BA49E90E2E}" dt="2021-07-06T09:39:46.983" v="1126" actId="14100"/>
          <ac:spMkLst>
            <pc:docMk/>
            <pc:sldMk cId="1719585630" sldId="258"/>
            <ac:spMk id="3" creationId="{3D2242EB-FC01-4C8C-99C4-1BA4221677ED}"/>
          </ac:spMkLst>
        </pc:spChg>
        <pc:picChg chg="add mod">
          <ac:chgData name="keerthy sophiya" userId="45b9034bbf68852d" providerId="LiveId" clId="{2BA1F05B-D96A-48E7-83EF-D5BA49E90E2E}" dt="2021-07-06T09:40:09.381" v="1129" actId="1076"/>
          <ac:picMkLst>
            <pc:docMk/>
            <pc:sldMk cId="1719585630" sldId="258"/>
            <ac:picMk id="4" creationId="{279EE5B7-368F-40FB-8F4D-837A814F24AC}"/>
          </ac:picMkLst>
        </pc:picChg>
      </pc:sldChg>
      <pc:sldChg chg="modSp new del mod">
        <pc:chgData name="keerthy sophiya" userId="45b9034bbf68852d" providerId="LiveId" clId="{2BA1F05B-D96A-48E7-83EF-D5BA49E90E2E}" dt="2021-07-06T09:41:04.066" v="1138" actId="2696"/>
        <pc:sldMkLst>
          <pc:docMk/>
          <pc:sldMk cId="3747806496" sldId="259"/>
        </pc:sldMkLst>
        <pc:spChg chg="mod">
          <ac:chgData name="keerthy sophiya" userId="45b9034bbf68852d" providerId="LiveId" clId="{2BA1F05B-D96A-48E7-83EF-D5BA49E90E2E}" dt="2021-07-04T20:08:54.016" v="194" actId="20577"/>
          <ac:spMkLst>
            <pc:docMk/>
            <pc:sldMk cId="3747806496" sldId="259"/>
            <ac:spMk id="2" creationId="{18B17972-DB42-4B6E-97A5-ABFF6639E7E3}"/>
          </ac:spMkLst>
        </pc:spChg>
        <pc:spChg chg="mod">
          <ac:chgData name="keerthy sophiya" userId="45b9034bbf68852d" providerId="LiveId" clId="{2BA1F05B-D96A-48E7-83EF-D5BA49E90E2E}" dt="2021-07-04T20:09:32.077" v="267" actId="20577"/>
          <ac:spMkLst>
            <pc:docMk/>
            <pc:sldMk cId="3747806496" sldId="259"/>
            <ac:spMk id="3" creationId="{9C9E9156-B223-4E12-915B-A02BF548CC44}"/>
          </ac:spMkLst>
        </pc:spChg>
      </pc:sldChg>
      <pc:sldChg chg="addSp modSp new mod">
        <pc:chgData name="keerthy sophiya" userId="45b9034bbf68852d" providerId="LiveId" clId="{2BA1F05B-D96A-48E7-83EF-D5BA49E90E2E}" dt="2021-07-06T09:38:38.023" v="1116" actId="27636"/>
        <pc:sldMkLst>
          <pc:docMk/>
          <pc:sldMk cId="968334193" sldId="260"/>
        </pc:sldMkLst>
        <pc:spChg chg="mod">
          <ac:chgData name="keerthy sophiya" userId="45b9034bbf68852d" providerId="LiveId" clId="{2BA1F05B-D96A-48E7-83EF-D5BA49E90E2E}" dt="2021-07-06T09:30:00.402" v="430" actId="20577"/>
          <ac:spMkLst>
            <pc:docMk/>
            <pc:sldMk cId="968334193" sldId="260"/>
            <ac:spMk id="2" creationId="{8137B50F-0642-43A0-AF34-5EC43EE85DF2}"/>
          </ac:spMkLst>
        </pc:spChg>
        <pc:spChg chg="mod">
          <ac:chgData name="keerthy sophiya" userId="45b9034bbf68852d" providerId="LiveId" clId="{2BA1F05B-D96A-48E7-83EF-D5BA49E90E2E}" dt="2021-07-06T09:38:38.023" v="1116" actId="27636"/>
          <ac:spMkLst>
            <pc:docMk/>
            <pc:sldMk cId="968334193" sldId="260"/>
            <ac:spMk id="3" creationId="{975948C6-5224-483A-B82B-A250C54B6D4A}"/>
          </ac:spMkLst>
        </pc:spChg>
        <pc:picChg chg="add mod">
          <ac:chgData name="keerthy sophiya" userId="45b9034bbf68852d" providerId="LiveId" clId="{2BA1F05B-D96A-48E7-83EF-D5BA49E90E2E}" dt="2021-07-06T09:38:20.916" v="1111" actId="1076"/>
          <ac:picMkLst>
            <pc:docMk/>
            <pc:sldMk cId="968334193" sldId="260"/>
            <ac:picMk id="4" creationId="{2DD49E15-852E-41B5-BF06-1410735CD545}"/>
          </ac:picMkLst>
        </pc:picChg>
      </pc:sldChg>
      <pc:sldChg chg="addSp modSp new mod">
        <pc:chgData name="keerthy sophiya" userId="45b9034bbf68852d" providerId="LiveId" clId="{2BA1F05B-D96A-48E7-83EF-D5BA49E90E2E}" dt="2021-07-06T09:39:33.092" v="1124" actId="27636"/>
        <pc:sldMkLst>
          <pc:docMk/>
          <pc:sldMk cId="3818231763" sldId="261"/>
        </pc:sldMkLst>
        <pc:spChg chg="mod">
          <ac:chgData name="keerthy sophiya" userId="45b9034bbf68852d" providerId="LiveId" clId="{2BA1F05B-D96A-48E7-83EF-D5BA49E90E2E}" dt="2021-07-06T09:31:14.378" v="619" actId="20577"/>
          <ac:spMkLst>
            <pc:docMk/>
            <pc:sldMk cId="3818231763" sldId="261"/>
            <ac:spMk id="2" creationId="{964BA523-6A80-4A76-9A07-A9FDBE407F7E}"/>
          </ac:spMkLst>
        </pc:spChg>
        <pc:spChg chg="mod">
          <ac:chgData name="keerthy sophiya" userId="45b9034bbf68852d" providerId="LiveId" clId="{2BA1F05B-D96A-48E7-83EF-D5BA49E90E2E}" dt="2021-07-06T09:39:33.092" v="1124" actId="27636"/>
          <ac:spMkLst>
            <pc:docMk/>
            <pc:sldMk cId="3818231763" sldId="261"/>
            <ac:spMk id="3" creationId="{2A32D3BE-93C5-474B-94E3-61F6E58ADF51}"/>
          </ac:spMkLst>
        </pc:spChg>
        <pc:picChg chg="add mod">
          <ac:chgData name="keerthy sophiya" userId="45b9034bbf68852d" providerId="LiveId" clId="{2BA1F05B-D96A-48E7-83EF-D5BA49E90E2E}" dt="2021-07-06T09:39:24.648" v="1119" actId="1076"/>
          <ac:picMkLst>
            <pc:docMk/>
            <pc:sldMk cId="3818231763" sldId="261"/>
            <ac:picMk id="4" creationId="{097125D1-470E-48F4-82FE-CB1C60D4359F}"/>
          </ac:picMkLst>
        </pc:picChg>
      </pc:sldChg>
      <pc:sldChg chg="addSp modSp new mod">
        <pc:chgData name="keerthy sophiya" userId="45b9034bbf68852d" providerId="LiveId" clId="{2BA1F05B-D96A-48E7-83EF-D5BA49E90E2E}" dt="2021-07-06T09:37:33.049" v="1104" actId="1076"/>
        <pc:sldMkLst>
          <pc:docMk/>
          <pc:sldMk cId="3896156705" sldId="262"/>
        </pc:sldMkLst>
        <pc:spChg chg="mod">
          <ac:chgData name="keerthy sophiya" userId="45b9034bbf68852d" providerId="LiveId" clId="{2BA1F05B-D96A-48E7-83EF-D5BA49E90E2E}" dt="2021-07-06T09:34:18.878" v="932" actId="20577"/>
          <ac:spMkLst>
            <pc:docMk/>
            <pc:sldMk cId="3896156705" sldId="262"/>
            <ac:spMk id="2" creationId="{5D1839B5-C0EF-4419-852A-8EF33E400FD1}"/>
          </ac:spMkLst>
        </pc:spChg>
        <pc:spChg chg="mod">
          <ac:chgData name="keerthy sophiya" userId="45b9034bbf68852d" providerId="LiveId" clId="{2BA1F05B-D96A-48E7-83EF-D5BA49E90E2E}" dt="2021-07-06T09:36:55.204" v="1101" actId="14100"/>
          <ac:spMkLst>
            <pc:docMk/>
            <pc:sldMk cId="3896156705" sldId="262"/>
            <ac:spMk id="3" creationId="{D5BEC18F-3316-4AB5-920C-606A4670CEE6}"/>
          </ac:spMkLst>
        </pc:spChg>
        <pc:picChg chg="add mod">
          <ac:chgData name="keerthy sophiya" userId="45b9034bbf68852d" providerId="LiveId" clId="{2BA1F05B-D96A-48E7-83EF-D5BA49E90E2E}" dt="2021-07-06T09:37:33.049" v="1104" actId="1076"/>
          <ac:picMkLst>
            <pc:docMk/>
            <pc:sldMk cId="3896156705" sldId="262"/>
            <ac:picMk id="4" creationId="{E47B5055-1177-4FD4-B2CA-170FC80A4D88}"/>
          </ac:picMkLst>
        </pc:picChg>
      </pc:sldChg>
      <pc:sldChg chg="addSp modSp new mod">
        <pc:chgData name="keerthy sophiya" userId="45b9034bbf68852d" providerId="LiveId" clId="{2BA1F05B-D96A-48E7-83EF-D5BA49E90E2E}" dt="2021-07-06T09:36:18.559" v="1081" actId="1076"/>
        <pc:sldMkLst>
          <pc:docMk/>
          <pc:sldMk cId="125903825" sldId="263"/>
        </pc:sldMkLst>
        <pc:picChg chg="add mod modCrop">
          <ac:chgData name="keerthy sophiya" userId="45b9034bbf68852d" providerId="LiveId" clId="{2BA1F05B-D96A-48E7-83EF-D5BA49E90E2E}" dt="2021-07-06T09:36:18.559" v="1081" actId="1076"/>
          <ac:picMkLst>
            <pc:docMk/>
            <pc:sldMk cId="125903825" sldId="263"/>
            <ac:picMk id="2" creationId="{021D1156-B9AB-45BD-8205-3730C0B9EC6F}"/>
          </ac:picMkLst>
        </pc:picChg>
      </pc:sldChg>
    </pc:docChg>
  </pc:docChgLst>
  <pc:docChgLst>
    <pc:chgData name="keerthy sophiya" userId="45b9034bbf68852d" providerId="LiveId" clId="{340C9693-EE72-4E76-A613-B92C4BA9B8B9}"/>
    <pc:docChg chg="addSld modSld">
      <pc:chgData name="keerthy sophiya" userId="45b9034bbf68852d" providerId="LiveId" clId="{340C9693-EE72-4E76-A613-B92C4BA9B8B9}" dt="2021-07-08T18:30:51.919" v="3" actId="14100"/>
      <pc:docMkLst>
        <pc:docMk/>
      </pc:docMkLst>
      <pc:sldChg chg="addSp modSp new mod">
        <pc:chgData name="keerthy sophiya" userId="45b9034bbf68852d" providerId="LiveId" clId="{340C9693-EE72-4E76-A613-B92C4BA9B8B9}" dt="2021-07-08T18:30:51.919" v="3" actId="14100"/>
        <pc:sldMkLst>
          <pc:docMk/>
          <pc:sldMk cId="3262539709" sldId="264"/>
        </pc:sldMkLst>
        <pc:picChg chg="add mod">
          <ac:chgData name="keerthy sophiya" userId="45b9034bbf68852d" providerId="LiveId" clId="{340C9693-EE72-4E76-A613-B92C4BA9B8B9}" dt="2021-07-08T18:30:51.919" v="3" actId="14100"/>
          <ac:picMkLst>
            <pc:docMk/>
            <pc:sldMk cId="3262539709" sldId="264"/>
            <ac:picMk id="3" creationId="{E8DD4B65-526D-4E77-9672-8E811FD764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54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74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6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70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72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65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9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61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47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59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AE24F8D-64A7-4BE8-A5E7-92AFA086F2E0}" type="datetimeFigureOut">
              <a:rPr lang="en-IN" smtClean="0"/>
              <a:t>08-07-2021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9D56D94-1696-4249-87CD-8E3EF1D429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665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AEF0-F743-4320-A3BB-D141CCD72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Television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6E5E-3977-48E1-98FE-3CC208425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95990"/>
          </a:xfrm>
        </p:spPr>
        <p:txBody>
          <a:bodyPr>
            <a:normAutofit/>
          </a:bodyPr>
          <a:lstStyle/>
          <a:p>
            <a:r>
              <a:rPr lang="en-US" dirty="0"/>
              <a:t>Presentation by</a:t>
            </a:r>
          </a:p>
          <a:p>
            <a:r>
              <a:rPr lang="en-US" dirty="0"/>
              <a:t>Ms. Keerthy Sophiya </a:t>
            </a:r>
            <a:r>
              <a:rPr lang="en-US" dirty="0" err="1"/>
              <a:t>Ponnachan</a:t>
            </a:r>
            <a:endParaRPr lang="en-US" dirty="0"/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English</a:t>
            </a:r>
          </a:p>
          <a:p>
            <a:r>
              <a:rPr lang="en-US" dirty="0"/>
              <a:t>Carmel College, Mala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990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EA88-239E-477D-9432-8372A691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and growth of television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3DB9-D19F-4D55-A873-5D02C1E0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772916" cy="4562144"/>
          </a:xfrm>
        </p:spPr>
        <p:txBody>
          <a:bodyPr>
            <a:normAutofit/>
          </a:bodyPr>
          <a:lstStyle/>
          <a:p>
            <a:r>
              <a:rPr lang="en-US" dirty="0"/>
              <a:t>Visual images with sounds- electromagnetic waves received converted into visual images</a:t>
            </a:r>
          </a:p>
          <a:p>
            <a:r>
              <a:rPr lang="en-US" dirty="0"/>
              <a:t>John </a:t>
            </a:r>
            <a:r>
              <a:rPr lang="en-US" dirty="0" err="1"/>
              <a:t>Logie</a:t>
            </a:r>
            <a:r>
              <a:rPr lang="en-US" dirty="0"/>
              <a:t> Baird- 23 January 1926- demonstration of a mechanical television apparatus</a:t>
            </a:r>
          </a:p>
          <a:p>
            <a:r>
              <a:rPr lang="en-US" dirty="0"/>
              <a:t>Bell Telephone Labs and AT&amp;T- 7 April 1927- USA public mechanical television demonstration</a:t>
            </a:r>
          </a:p>
          <a:p>
            <a:r>
              <a:rPr lang="en-US" dirty="0"/>
              <a:t>1935-1938- Nazi government under Adolph Hitler- worlds first regular television service</a:t>
            </a:r>
          </a:p>
          <a:p>
            <a:r>
              <a:rPr lang="en-US" dirty="0"/>
              <a:t>After World War II in 1946- Commercial television came to US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DF40C-8FA8-44B4-921E-DDC9B515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83" y="2602138"/>
            <a:ext cx="5068220" cy="33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13C-D30B-4D79-A087-E27783FF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Television Broadcasting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42EB-FC01-4C8C-99C4-1BA42216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273295" cy="4206240"/>
          </a:xfrm>
        </p:spPr>
        <p:txBody>
          <a:bodyPr/>
          <a:lstStyle/>
          <a:p>
            <a:r>
              <a:rPr lang="en-US" sz="2800" dirty="0"/>
              <a:t>Peter Goldmark- Introduced </a:t>
            </a:r>
            <a:r>
              <a:rPr lang="en-US" sz="2800" dirty="0" err="1"/>
              <a:t>colour</a:t>
            </a:r>
            <a:r>
              <a:rPr lang="en-US" sz="2800" dirty="0"/>
              <a:t> television</a:t>
            </a:r>
          </a:p>
          <a:p>
            <a:r>
              <a:rPr lang="en-US" sz="2800" dirty="0" err="1"/>
              <a:t>Cabel</a:t>
            </a:r>
            <a:r>
              <a:rPr lang="en-US" sz="2800" dirty="0"/>
              <a:t> TV in Pennsylvania in 1948</a:t>
            </a:r>
          </a:p>
          <a:p>
            <a:r>
              <a:rPr lang="en-US" sz="2800" dirty="0"/>
              <a:t>Satellite Television in 1970</a:t>
            </a:r>
          </a:p>
          <a:p>
            <a:r>
              <a:rPr lang="en-US" sz="2800" dirty="0"/>
              <a:t>STB- Set- top box</a:t>
            </a:r>
          </a:p>
          <a:p>
            <a:r>
              <a:rPr lang="en-US" sz="2800" dirty="0"/>
              <a:t>DTH- Direct to Home</a:t>
            </a:r>
          </a:p>
          <a:p>
            <a:r>
              <a:rPr lang="en-US" sz="2800" dirty="0"/>
              <a:t>IPTV- Internet Protocol Television – Latest technology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EE5B7-368F-40FB-8F4D-837A814F2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79" y="2412084"/>
            <a:ext cx="5776021" cy="32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8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B50F-0642-43A0-AF34-5EC43EE8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Television as a Mass Medium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948C6-5224-483A-B82B-A250C54B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4500297" cy="4562144"/>
          </a:xfrm>
        </p:spPr>
        <p:txBody>
          <a:bodyPr>
            <a:normAutofit/>
          </a:bodyPr>
          <a:lstStyle/>
          <a:p>
            <a:r>
              <a:rPr lang="en-US" sz="2400" dirty="0"/>
              <a:t>Audio Visual Medium</a:t>
            </a:r>
          </a:p>
          <a:p>
            <a:r>
              <a:rPr lang="en-US" sz="2400" dirty="0"/>
              <a:t>Live Medium</a:t>
            </a:r>
          </a:p>
          <a:p>
            <a:r>
              <a:rPr lang="en-US" sz="2400" dirty="0"/>
              <a:t>Domestic Medium</a:t>
            </a:r>
          </a:p>
          <a:p>
            <a:r>
              <a:rPr lang="en-US" sz="2400" dirty="0"/>
              <a:t>Popular Medium</a:t>
            </a:r>
          </a:p>
          <a:p>
            <a:r>
              <a:rPr lang="en-US" sz="2400" dirty="0"/>
              <a:t>Transitory Medium</a:t>
            </a:r>
          </a:p>
          <a:p>
            <a:r>
              <a:rPr lang="en-US" sz="2400" dirty="0"/>
              <a:t>Expensive Medium</a:t>
            </a:r>
          </a:p>
          <a:p>
            <a:r>
              <a:rPr lang="en-US" sz="2400" dirty="0"/>
              <a:t>Air Wave Delivery</a:t>
            </a:r>
          </a:p>
          <a:p>
            <a:r>
              <a:rPr lang="en-US" sz="2400" dirty="0"/>
              <a:t>Good for Documentary Information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49E15-852E-41B5-BF06-1410735C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2" y="2481221"/>
            <a:ext cx="5834210" cy="32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3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A523-6A80-4A76-9A07-A9FDBE40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Television Transmission Systems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D3BE-93C5-474B-94E3-61F6E58A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2011679"/>
            <a:ext cx="5590096" cy="42854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TV Broadcasting- over the sir transmission of audio visual signals-at times antenna needed</a:t>
            </a:r>
          </a:p>
          <a:p>
            <a:r>
              <a:rPr lang="en-US" sz="2800" dirty="0"/>
              <a:t>Cable TV- - sending signals through a wire</a:t>
            </a:r>
          </a:p>
          <a:p>
            <a:r>
              <a:rPr lang="en-US" sz="2800" dirty="0"/>
              <a:t>Satellite Transmission- signals transmitted through satellites- also called DTH</a:t>
            </a:r>
          </a:p>
          <a:p>
            <a:r>
              <a:rPr lang="en-US" sz="2800" dirty="0"/>
              <a:t>Home Video-  pre-recorded video sold or hired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125D1-470E-48F4-82FE-CB1C60D4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60" y="2114057"/>
            <a:ext cx="5688075" cy="37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D4B65-526D-4E77-9672-8E811FD7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61" y="124995"/>
            <a:ext cx="7819219" cy="64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39B5-C0EF-4419-852A-8EF33E40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Television Station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C18F-3316-4AB5-920C-606A4670C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226161" cy="4206240"/>
          </a:xfrm>
        </p:spPr>
        <p:txBody>
          <a:bodyPr>
            <a:normAutofit/>
          </a:bodyPr>
          <a:lstStyle/>
          <a:p>
            <a:r>
              <a:rPr lang="en-US" sz="2800" dirty="0"/>
              <a:t>The General Manager</a:t>
            </a:r>
          </a:p>
          <a:p>
            <a:r>
              <a:rPr lang="en-US" sz="2800" dirty="0"/>
              <a:t>The News Department</a:t>
            </a:r>
          </a:p>
          <a:p>
            <a:r>
              <a:rPr lang="en-US" sz="2800" dirty="0"/>
              <a:t>The Sales Department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Programme</a:t>
            </a:r>
            <a:r>
              <a:rPr lang="en-US" sz="2800" dirty="0"/>
              <a:t> Production</a:t>
            </a:r>
          </a:p>
          <a:p>
            <a:r>
              <a:rPr lang="en-US" sz="2800" dirty="0"/>
              <a:t>The Engineering Department</a:t>
            </a:r>
          </a:p>
          <a:p>
            <a:r>
              <a:rPr lang="en-US" sz="2800" dirty="0"/>
              <a:t>The Business Department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B5055-1177-4FD4-B2CA-170FC80A4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47" y="20116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D1156-B9AB-45BD-8205-3730C0B9E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" b="10653"/>
          <a:stretch/>
        </p:blipFill>
        <p:spPr>
          <a:xfrm>
            <a:off x="2945221" y="365288"/>
            <a:ext cx="6301557" cy="6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3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200</TotalTime>
  <Words>206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Wingdings</vt:lpstr>
      <vt:lpstr>Banded</vt:lpstr>
      <vt:lpstr>Television</vt:lpstr>
      <vt:lpstr>Origin and growth of television</vt:lpstr>
      <vt:lpstr>Television Broadcasting</vt:lpstr>
      <vt:lpstr>Characteristics of Television as a Mass Medium</vt:lpstr>
      <vt:lpstr>Types of Television Transmission Systems</vt:lpstr>
      <vt:lpstr>PowerPoint Presentation</vt:lpstr>
      <vt:lpstr>Structure of a Television Station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</dc:title>
  <dc:creator>keerthy sophiya</dc:creator>
  <cp:lastModifiedBy>keerthy sophiya</cp:lastModifiedBy>
  <cp:revision>6</cp:revision>
  <dcterms:created xsi:type="dcterms:W3CDTF">2021-07-02T20:27:46Z</dcterms:created>
  <dcterms:modified xsi:type="dcterms:W3CDTF">2021-07-08T19:08:48Z</dcterms:modified>
</cp:coreProperties>
</file>