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3" r:id="rId6"/>
    <p:sldId id="258" r:id="rId7"/>
    <p:sldId id="259" r:id="rId8"/>
    <p:sldId id="260" r:id="rId9"/>
    <p:sldId id="261" r:id="rId10"/>
    <p:sldId id="257" r:id="rId11"/>
    <p:sldId id="262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erthy sophiya" userId="45b9034bbf68852d" providerId="LiveId" clId="{FB7C7653-D217-497C-BDCC-721DA14DB5F3}"/>
    <pc:docChg chg="undo custSel addSld modSld sldOrd">
      <pc:chgData name="keerthy sophiya" userId="45b9034bbf68852d" providerId="LiveId" clId="{FB7C7653-D217-497C-BDCC-721DA14DB5F3}" dt="2021-05-27T17:35:23.518" v="939" actId="1076"/>
      <pc:docMkLst>
        <pc:docMk/>
      </pc:docMkLst>
      <pc:sldChg chg="modSp mod">
        <pc:chgData name="keerthy sophiya" userId="45b9034bbf68852d" providerId="LiveId" clId="{FB7C7653-D217-497C-BDCC-721DA14DB5F3}" dt="2021-05-27T16:56:25.183" v="209" actId="113"/>
        <pc:sldMkLst>
          <pc:docMk/>
          <pc:sldMk cId="3635721030" sldId="256"/>
        </pc:sldMkLst>
        <pc:spChg chg="mod">
          <ac:chgData name="keerthy sophiya" userId="45b9034bbf68852d" providerId="LiveId" clId="{FB7C7653-D217-497C-BDCC-721DA14DB5F3}" dt="2021-05-27T16:54:50.962" v="0" actId="14100"/>
          <ac:spMkLst>
            <pc:docMk/>
            <pc:sldMk cId="3635721030" sldId="256"/>
            <ac:spMk id="2" creationId="{FB3EE721-B5A2-4783-A2E9-41794DCF3505}"/>
          </ac:spMkLst>
        </pc:spChg>
        <pc:spChg chg="mod">
          <ac:chgData name="keerthy sophiya" userId="45b9034bbf68852d" providerId="LiveId" clId="{FB7C7653-D217-497C-BDCC-721DA14DB5F3}" dt="2021-05-27T16:56:25.183" v="209" actId="113"/>
          <ac:spMkLst>
            <pc:docMk/>
            <pc:sldMk cId="3635721030" sldId="256"/>
            <ac:spMk id="3" creationId="{675FBB69-CD3B-499D-B445-013499739E61}"/>
          </ac:spMkLst>
        </pc:spChg>
      </pc:sldChg>
      <pc:sldChg chg="modSp mod ord">
        <pc:chgData name="keerthy sophiya" userId="45b9034bbf68852d" providerId="LiveId" clId="{FB7C7653-D217-497C-BDCC-721DA14DB5F3}" dt="2021-05-27T17:31:26.939" v="923" actId="1076"/>
        <pc:sldMkLst>
          <pc:docMk/>
          <pc:sldMk cId="3309199425" sldId="257"/>
        </pc:sldMkLst>
        <pc:picChg chg="mod">
          <ac:chgData name="keerthy sophiya" userId="45b9034bbf68852d" providerId="LiveId" clId="{FB7C7653-D217-497C-BDCC-721DA14DB5F3}" dt="2021-05-27T17:31:26.939" v="923" actId="1076"/>
          <ac:picMkLst>
            <pc:docMk/>
            <pc:sldMk cId="3309199425" sldId="257"/>
            <ac:picMk id="2" creationId="{DAF07EF4-BDAC-4BA5-9110-B3A015582188}"/>
          </ac:picMkLst>
        </pc:picChg>
      </pc:sldChg>
      <pc:sldChg chg="modSp mod">
        <pc:chgData name="keerthy sophiya" userId="45b9034bbf68852d" providerId="LiveId" clId="{FB7C7653-D217-497C-BDCC-721DA14DB5F3}" dt="2021-05-27T17:30:35.555" v="908" actId="1076"/>
        <pc:sldMkLst>
          <pc:docMk/>
          <pc:sldMk cId="4252732704" sldId="258"/>
        </pc:sldMkLst>
        <pc:picChg chg="mod">
          <ac:chgData name="keerthy sophiya" userId="45b9034bbf68852d" providerId="LiveId" clId="{FB7C7653-D217-497C-BDCC-721DA14DB5F3}" dt="2021-05-27T17:30:35.555" v="908" actId="1076"/>
          <ac:picMkLst>
            <pc:docMk/>
            <pc:sldMk cId="4252732704" sldId="258"/>
            <ac:picMk id="2" creationId="{4E6800B1-20F4-479B-A095-EC76EAFCA94C}"/>
          </ac:picMkLst>
        </pc:picChg>
      </pc:sldChg>
      <pc:sldChg chg="modSp mod">
        <pc:chgData name="keerthy sophiya" userId="45b9034bbf68852d" providerId="LiveId" clId="{FB7C7653-D217-497C-BDCC-721DA14DB5F3}" dt="2021-05-27T17:30:50.211" v="911" actId="1076"/>
        <pc:sldMkLst>
          <pc:docMk/>
          <pc:sldMk cId="1362914234" sldId="259"/>
        </pc:sldMkLst>
        <pc:picChg chg="mod">
          <ac:chgData name="keerthy sophiya" userId="45b9034bbf68852d" providerId="LiveId" clId="{FB7C7653-D217-497C-BDCC-721DA14DB5F3}" dt="2021-05-27T17:30:50.211" v="911" actId="1076"/>
          <ac:picMkLst>
            <pc:docMk/>
            <pc:sldMk cId="1362914234" sldId="259"/>
            <ac:picMk id="2" creationId="{6FB1802C-EC96-4256-805A-9B792EF7ADD3}"/>
          </ac:picMkLst>
        </pc:picChg>
      </pc:sldChg>
      <pc:sldChg chg="modSp mod">
        <pc:chgData name="keerthy sophiya" userId="45b9034bbf68852d" providerId="LiveId" clId="{FB7C7653-D217-497C-BDCC-721DA14DB5F3}" dt="2021-05-27T17:31:02.537" v="915" actId="1076"/>
        <pc:sldMkLst>
          <pc:docMk/>
          <pc:sldMk cId="1195366952" sldId="260"/>
        </pc:sldMkLst>
        <pc:picChg chg="mod">
          <ac:chgData name="keerthy sophiya" userId="45b9034bbf68852d" providerId="LiveId" clId="{FB7C7653-D217-497C-BDCC-721DA14DB5F3}" dt="2021-05-27T17:31:02.537" v="915" actId="1076"/>
          <ac:picMkLst>
            <pc:docMk/>
            <pc:sldMk cId="1195366952" sldId="260"/>
            <ac:picMk id="2" creationId="{CEABA2E1-DB18-415F-A465-E586096419B2}"/>
          </ac:picMkLst>
        </pc:picChg>
      </pc:sldChg>
      <pc:sldChg chg="modSp mod">
        <pc:chgData name="keerthy sophiya" userId="45b9034bbf68852d" providerId="LiveId" clId="{FB7C7653-D217-497C-BDCC-721DA14DB5F3}" dt="2021-05-27T17:31:11.699" v="918" actId="14100"/>
        <pc:sldMkLst>
          <pc:docMk/>
          <pc:sldMk cId="3420561409" sldId="261"/>
        </pc:sldMkLst>
        <pc:picChg chg="mod">
          <ac:chgData name="keerthy sophiya" userId="45b9034bbf68852d" providerId="LiveId" clId="{FB7C7653-D217-497C-BDCC-721DA14DB5F3}" dt="2021-05-27T17:31:11.699" v="918" actId="14100"/>
          <ac:picMkLst>
            <pc:docMk/>
            <pc:sldMk cId="3420561409" sldId="261"/>
            <ac:picMk id="2" creationId="{7B6559AC-900B-4A32-B8E1-8ED800454C3F}"/>
          </ac:picMkLst>
        </pc:picChg>
      </pc:sldChg>
      <pc:sldChg chg="addSp modSp mod">
        <pc:chgData name="keerthy sophiya" userId="45b9034bbf68852d" providerId="LiveId" clId="{FB7C7653-D217-497C-BDCC-721DA14DB5F3}" dt="2021-05-27T17:33:43.393" v="931" actId="14100"/>
        <pc:sldMkLst>
          <pc:docMk/>
          <pc:sldMk cId="1293544863" sldId="262"/>
        </pc:sldMkLst>
        <pc:picChg chg="add mod">
          <ac:chgData name="keerthy sophiya" userId="45b9034bbf68852d" providerId="LiveId" clId="{FB7C7653-D217-497C-BDCC-721DA14DB5F3}" dt="2021-05-27T17:33:43.393" v="931" actId="14100"/>
          <ac:picMkLst>
            <pc:docMk/>
            <pc:sldMk cId="1293544863" sldId="262"/>
            <ac:picMk id="2" creationId="{B5ACD92D-50EB-4341-9BDF-31C0C15A4A88}"/>
          </ac:picMkLst>
        </pc:picChg>
      </pc:sldChg>
      <pc:sldChg chg="modSp mod">
        <pc:chgData name="keerthy sophiya" userId="45b9034bbf68852d" providerId="LiveId" clId="{FB7C7653-D217-497C-BDCC-721DA14DB5F3}" dt="2021-05-27T17:08:15.390" v="476" actId="114"/>
        <pc:sldMkLst>
          <pc:docMk/>
          <pc:sldMk cId="2680254692" sldId="264"/>
        </pc:sldMkLst>
        <pc:spChg chg="mod">
          <ac:chgData name="keerthy sophiya" userId="45b9034bbf68852d" providerId="LiveId" clId="{FB7C7653-D217-497C-BDCC-721DA14DB5F3}" dt="2021-05-27T16:56:34.062" v="210"/>
          <ac:spMkLst>
            <pc:docMk/>
            <pc:sldMk cId="2680254692" sldId="264"/>
            <ac:spMk id="2" creationId="{B3CA32DB-DAC3-4E22-B0F1-9FFF80E76E53}"/>
          </ac:spMkLst>
        </pc:spChg>
        <pc:spChg chg="mod">
          <ac:chgData name="keerthy sophiya" userId="45b9034bbf68852d" providerId="LiveId" clId="{FB7C7653-D217-497C-BDCC-721DA14DB5F3}" dt="2021-05-27T17:08:15.390" v="476" actId="114"/>
          <ac:spMkLst>
            <pc:docMk/>
            <pc:sldMk cId="2680254692" sldId="264"/>
            <ac:spMk id="3" creationId="{209C9275-23BA-41E8-B082-340A8CD64832}"/>
          </ac:spMkLst>
        </pc:spChg>
      </pc:sldChg>
      <pc:sldChg chg="addSp modSp new mod ord">
        <pc:chgData name="keerthy sophiya" userId="45b9034bbf68852d" providerId="LiveId" clId="{FB7C7653-D217-497C-BDCC-721DA14DB5F3}" dt="2021-05-27T17:19:32.267" v="637" actId="1076"/>
        <pc:sldMkLst>
          <pc:docMk/>
          <pc:sldMk cId="1723756401" sldId="265"/>
        </pc:sldMkLst>
        <pc:spChg chg="mod">
          <ac:chgData name="keerthy sophiya" userId="45b9034bbf68852d" providerId="LiveId" clId="{FB7C7653-D217-497C-BDCC-721DA14DB5F3}" dt="2021-05-27T17:09:55.977" v="493" actId="20577"/>
          <ac:spMkLst>
            <pc:docMk/>
            <pc:sldMk cId="1723756401" sldId="265"/>
            <ac:spMk id="2" creationId="{A89F0F1E-B702-473F-B5DA-00DF3CE36A1F}"/>
          </ac:spMkLst>
        </pc:spChg>
        <pc:spChg chg="mod">
          <ac:chgData name="keerthy sophiya" userId="45b9034bbf68852d" providerId="LiveId" clId="{FB7C7653-D217-497C-BDCC-721DA14DB5F3}" dt="2021-05-27T17:18:41.325" v="633" actId="12"/>
          <ac:spMkLst>
            <pc:docMk/>
            <pc:sldMk cId="1723756401" sldId="265"/>
            <ac:spMk id="3" creationId="{105B3CB4-E8ED-46B7-B2E0-38CDE5055DC7}"/>
          </ac:spMkLst>
        </pc:spChg>
        <pc:picChg chg="add mod">
          <ac:chgData name="keerthy sophiya" userId="45b9034bbf68852d" providerId="LiveId" clId="{FB7C7653-D217-497C-BDCC-721DA14DB5F3}" dt="2021-05-27T17:19:32.267" v="637" actId="1076"/>
          <ac:picMkLst>
            <pc:docMk/>
            <pc:sldMk cId="1723756401" sldId="265"/>
            <ac:picMk id="4" creationId="{AE2ECDF1-6C0F-4F91-B2A0-B69CE0C3C478}"/>
          </ac:picMkLst>
        </pc:picChg>
      </pc:sldChg>
      <pc:sldChg chg="addSp modSp new mod">
        <pc:chgData name="keerthy sophiya" userId="45b9034bbf68852d" providerId="LiveId" clId="{FB7C7653-D217-497C-BDCC-721DA14DB5F3}" dt="2021-05-27T17:32:19.004" v="928" actId="1076"/>
        <pc:sldMkLst>
          <pc:docMk/>
          <pc:sldMk cId="3229235127" sldId="266"/>
        </pc:sldMkLst>
        <pc:spChg chg="mod">
          <ac:chgData name="keerthy sophiya" userId="45b9034bbf68852d" providerId="LiveId" clId="{FB7C7653-D217-497C-BDCC-721DA14DB5F3}" dt="2021-05-27T17:20:15.694" v="652" actId="20577"/>
          <ac:spMkLst>
            <pc:docMk/>
            <pc:sldMk cId="3229235127" sldId="266"/>
            <ac:spMk id="2" creationId="{CAAF9EA8-DF0D-40AB-B16B-C8626A5A9522}"/>
          </ac:spMkLst>
        </pc:spChg>
        <pc:spChg chg="mod">
          <ac:chgData name="keerthy sophiya" userId="45b9034bbf68852d" providerId="LiveId" clId="{FB7C7653-D217-497C-BDCC-721DA14DB5F3}" dt="2021-05-27T17:30:02.172" v="904" actId="14100"/>
          <ac:spMkLst>
            <pc:docMk/>
            <pc:sldMk cId="3229235127" sldId="266"/>
            <ac:spMk id="3" creationId="{8A87782B-2AB1-4F46-8F64-90666652B5DC}"/>
          </ac:spMkLst>
        </pc:spChg>
        <pc:picChg chg="add mod">
          <ac:chgData name="keerthy sophiya" userId="45b9034bbf68852d" providerId="LiveId" clId="{FB7C7653-D217-497C-BDCC-721DA14DB5F3}" dt="2021-05-27T17:32:13.015" v="925" actId="1076"/>
          <ac:picMkLst>
            <pc:docMk/>
            <pc:sldMk cId="3229235127" sldId="266"/>
            <ac:picMk id="4" creationId="{775AF187-5A12-4738-8576-C65980B28BA0}"/>
          </ac:picMkLst>
        </pc:picChg>
        <pc:picChg chg="add mod">
          <ac:chgData name="keerthy sophiya" userId="45b9034bbf68852d" providerId="LiveId" clId="{FB7C7653-D217-497C-BDCC-721DA14DB5F3}" dt="2021-05-27T17:32:19.004" v="928" actId="1076"/>
          <ac:picMkLst>
            <pc:docMk/>
            <pc:sldMk cId="3229235127" sldId="266"/>
            <ac:picMk id="5" creationId="{64036687-3898-4B7C-81F0-774C1EDD7B94}"/>
          </ac:picMkLst>
        </pc:picChg>
      </pc:sldChg>
      <pc:sldChg chg="addSp modSp new mod">
        <pc:chgData name="keerthy sophiya" userId="45b9034bbf68852d" providerId="LiveId" clId="{FB7C7653-D217-497C-BDCC-721DA14DB5F3}" dt="2021-05-27T17:35:23.518" v="939" actId="1076"/>
        <pc:sldMkLst>
          <pc:docMk/>
          <pc:sldMk cId="2540061527" sldId="267"/>
        </pc:sldMkLst>
        <pc:picChg chg="add mod modCrop">
          <ac:chgData name="keerthy sophiya" userId="45b9034bbf68852d" providerId="LiveId" clId="{FB7C7653-D217-497C-BDCC-721DA14DB5F3}" dt="2021-05-27T17:35:23.518" v="939" actId="1076"/>
          <ac:picMkLst>
            <pc:docMk/>
            <pc:sldMk cId="2540061527" sldId="267"/>
            <ac:picMk id="2" creationId="{303E58F7-B9DB-4517-AC92-E34C45EC25F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D61E-71C4-4782-AFE1-7578CB797A4B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82FF4AB-A2E2-4A9F-85C7-5A8E14520689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74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D61E-71C4-4782-AFE1-7578CB797A4B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F4AB-A2E2-4A9F-85C7-5A8E14520689}" type="slidenum">
              <a:rPr lang="en-IN" smtClean="0"/>
              <a:t>‹#›</a:t>
            </a:fld>
            <a:endParaRPr lang="en-IN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790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D61E-71C4-4782-AFE1-7578CB797A4B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F4AB-A2E2-4A9F-85C7-5A8E14520689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46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D61E-71C4-4782-AFE1-7578CB797A4B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F4AB-A2E2-4A9F-85C7-5A8E14520689}" type="slidenum">
              <a:rPr lang="en-IN" smtClean="0"/>
              <a:t>‹#›</a:t>
            </a:fld>
            <a:endParaRPr lang="en-IN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8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D61E-71C4-4782-AFE1-7578CB797A4B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F4AB-A2E2-4A9F-85C7-5A8E14520689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293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D61E-71C4-4782-AFE1-7578CB797A4B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F4AB-A2E2-4A9F-85C7-5A8E14520689}" type="slidenum">
              <a:rPr lang="en-IN" smtClean="0"/>
              <a:t>‹#›</a:t>
            </a:fld>
            <a:endParaRPr lang="en-IN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54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D61E-71C4-4782-AFE1-7578CB797A4B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F4AB-A2E2-4A9F-85C7-5A8E14520689}" type="slidenum">
              <a:rPr lang="en-IN" smtClean="0"/>
              <a:t>‹#›</a:t>
            </a:fld>
            <a:endParaRPr lang="en-IN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013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D61E-71C4-4782-AFE1-7578CB797A4B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F4AB-A2E2-4A9F-85C7-5A8E14520689}" type="slidenum">
              <a:rPr lang="en-IN" smtClean="0"/>
              <a:t>‹#›</a:t>
            </a:fld>
            <a:endParaRPr lang="en-IN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404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D61E-71C4-4782-AFE1-7578CB797A4B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F4AB-A2E2-4A9F-85C7-5A8E1452068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9170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D61E-71C4-4782-AFE1-7578CB797A4B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F4AB-A2E2-4A9F-85C7-5A8E14520689}" type="slidenum">
              <a:rPr lang="en-IN" smtClean="0"/>
              <a:t>‹#›</a:t>
            </a:fld>
            <a:endParaRPr lang="en-IN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26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726D61E-71C4-4782-AFE1-7578CB797A4B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F4AB-A2E2-4A9F-85C7-5A8E14520689}" type="slidenum">
              <a:rPr lang="en-IN" smtClean="0"/>
              <a:t>‹#›</a:t>
            </a:fld>
            <a:endParaRPr lang="en-IN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914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6D61E-71C4-4782-AFE1-7578CB797A4B}" type="datetimeFigureOut">
              <a:rPr lang="en-IN" smtClean="0"/>
              <a:t>27-05-2021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82FF4AB-A2E2-4A9F-85C7-5A8E14520689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35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E721-B5A2-4783-A2E9-41794DCF3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1064209"/>
          </a:xfrm>
        </p:spPr>
        <p:txBody>
          <a:bodyPr/>
          <a:lstStyle/>
          <a:p>
            <a:r>
              <a:rPr lang="en-US" dirty="0"/>
              <a:t>Toba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singh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5FBB69-CD3B-499D-B445-013499739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962" y="1941922"/>
            <a:ext cx="10083890" cy="4477732"/>
          </a:xfrm>
        </p:spPr>
        <p:txBody>
          <a:bodyPr>
            <a:normAutofit/>
          </a:bodyPr>
          <a:lstStyle/>
          <a:p>
            <a:r>
              <a:rPr lang="en-US" dirty="0"/>
              <a:t>                                                          </a:t>
            </a:r>
            <a:r>
              <a:rPr lang="en-US" b="1" dirty="0"/>
              <a:t>Saadat </a:t>
            </a:r>
            <a:r>
              <a:rPr lang="en-US" b="1" dirty="0" err="1"/>
              <a:t>hasan</a:t>
            </a:r>
            <a:r>
              <a:rPr lang="en-US" b="1" dirty="0"/>
              <a:t> </a:t>
            </a:r>
            <a:r>
              <a:rPr lang="en-US" b="1" dirty="0" err="1"/>
              <a:t>manto</a:t>
            </a:r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Presentation by</a:t>
            </a:r>
          </a:p>
          <a:p>
            <a:pPr algn="ctr"/>
            <a:r>
              <a:rPr lang="en-IN" dirty="0"/>
              <a:t>Ms. Keerthy sophiya </a:t>
            </a:r>
            <a:r>
              <a:rPr lang="en-IN" dirty="0" err="1"/>
              <a:t>ponnachan</a:t>
            </a:r>
            <a:endParaRPr lang="en-IN" dirty="0"/>
          </a:p>
          <a:p>
            <a:pPr algn="ctr"/>
            <a:r>
              <a:rPr lang="en-IN" dirty="0"/>
              <a:t>Assistant professor</a:t>
            </a:r>
          </a:p>
          <a:p>
            <a:pPr algn="ctr"/>
            <a:r>
              <a:rPr lang="en-IN" dirty="0"/>
              <a:t>Department of English</a:t>
            </a:r>
          </a:p>
          <a:p>
            <a:pPr algn="ctr"/>
            <a:r>
              <a:rPr lang="en-IN" dirty="0"/>
              <a:t>Carmel college, mala</a:t>
            </a:r>
          </a:p>
        </p:txBody>
      </p:sp>
    </p:spTree>
    <p:extLst>
      <p:ext uri="{BB962C8B-B14F-4D97-AF65-F5344CB8AC3E}">
        <p14:creationId xmlns:p14="http://schemas.microsoft.com/office/powerpoint/2010/main" val="3635721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F07EF4-BDAC-4BA5-9110-B3A015582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75" y="176332"/>
            <a:ext cx="11509441" cy="650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99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ACD92D-50EB-4341-9BDF-31C0C15A4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153"/>
            <a:ext cx="11393078" cy="683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44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3E58F7-B9DB-4517-AC92-E34C45EC25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85" r="3065" b="32371"/>
          <a:stretch/>
        </p:blipFill>
        <p:spPr>
          <a:xfrm>
            <a:off x="2094400" y="72249"/>
            <a:ext cx="7464379" cy="671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61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A32DB-DAC3-4E22-B0F1-9FFF80E76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Saadat </a:t>
            </a:r>
            <a:r>
              <a:rPr lang="en-US" b="1" dirty="0" err="1"/>
              <a:t>hasan</a:t>
            </a:r>
            <a:r>
              <a:rPr lang="en-US" b="1" dirty="0"/>
              <a:t> </a:t>
            </a:r>
            <a:r>
              <a:rPr lang="en-US" b="1" dirty="0" err="1"/>
              <a:t>manto</a:t>
            </a:r>
            <a:br>
              <a:rPr lang="en-US" b="1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C9275-23BA-41E8-B082-340A8CD64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644421" cy="34506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Indo Pakistani author, journalist and screen writer</a:t>
            </a:r>
          </a:p>
          <a:p>
            <a:r>
              <a:rPr lang="en-US" dirty="0"/>
              <a:t>Born in Ludhiana on 11 May 1912</a:t>
            </a:r>
          </a:p>
          <a:p>
            <a:r>
              <a:rPr lang="en-US" dirty="0"/>
              <a:t>Inspired by Abdul Bari </a:t>
            </a:r>
            <a:r>
              <a:rPr lang="en-US" dirty="0" err="1"/>
              <a:t>Alig</a:t>
            </a:r>
            <a:endParaRPr lang="en-US" dirty="0"/>
          </a:p>
          <a:p>
            <a:r>
              <a:rPr lang="en-US" dirty="0"/>
              <a:t>His literary career began by translating Victor Hugo’s </a:t>
            </a:r>
            <a:r>
              <a:rPr lang="en-US" i="1" dirty="0"/>
              <a:t>The last Day of a Condemned Man</a:t>
            </a:r>
          </a:p>
          <a:p>
            <a:r>
              <a:rPr lang="en-US" dirty="0"/>
              <a:t>Screen writing for films- </a:t>
            </a:r>
            <a:r>
              <a:rPr lang="en-US" i="1" dirty="0"/>
              <a:t>Shikari </a:t>
            </a:r>
            <a:r>
              <a:rPr lang="en-US" dirty="0"/>
              <a:t>and </a:t>
            </a:r>
            <a:r>
              <a:rPr lang="en-US" i="1" dirty="0"/>
              <a:t>Mirza Ghalib</a:t>
            </a:r>
            <a:endParaRPr lang="en-IN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0D61C7-C603-41FA-87CE-F5DF88252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172" y="716782"/>
            <a:ext cx="3895682" cy="50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54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F0F1E-B702-473F-B5DA-00DF3CE36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Author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B3CB4-E8ED-46B7-B2E0-38CDE5055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4138516" cy="3450613"/>
          </a:xfrm>
        </p:spPr>
        <p:txBody>
          <a:bodyPr/>
          <a:lstStyle/>
          <a:p>
            <a:r>
              <a:rPr lang="en-US" dirty="0"/>
              <a:t>Died in 18 January 1955</a:t>
            </a:r>
          </a:p>
          <a:p>
            <a:r>
              <a:rPr lang="en-US" dirty="0"/>
              <a:t>22 collection of short stories</a:t>
            </a:r>
          </a:p>
          <a:p>
            <a:r>
              <a:rPr lang="en-US" dirty="0"/>
              <a:t>Other works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i="1" dirty="0"/>
              <a:t>Cold Meat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i="1" dirty="0"/>
              <a:t>Bombay Stories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i="1" dirty="0"/>
              <a:t>Open It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i="1" dirty="0"/>
              <a:t>The Black Garment</a:t>
            </a:r>
          </a:p>
          <a:p>
            <a:endParaRPr lang="en-US" dirty="0"/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ECDF1-6C0F-4F91-B2A0-B69CE0C3C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905" y="2121788"/>
            <a:ext cx="54292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56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F9EA8-DF0D-40AB-B16B-C8626A5A9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Toba Tek </a:t>
            </a:r>
            <a:r>
              <a:rPr lang="en-US" dirty="0" err="1"/>
              <a:t>singh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7782B-2AB1-4F46-8F64-90666652B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5448842" cy="4037749"/>
          </a:xfrm>
        </p:spPr>
        <p:txBody>
          <a:bodyPr/>
          <a:lstStyle/>
          <a:p>
            <a:r>
              <a:rPr lang="en-US" dirty="0"/>
              <a:t>Satirical short story</a:t>
            </a:r>
          </a:p>
          <a:p>
            <a:r>
              <a:rPr lang="en-US" dirty="0"/>
              <a:t>Toba Punjabi word means pond</a:t>
            </a:r>
          </a:p>
          <a:p>
            <a:r>
              <a:rPr lang="en-US" dirty="0"/>
              <a:t>Tek </a:t>
            </a:r>
            <a:r>
              <a:rPr lang="en-US" dirty="0" err="1"/>
              <a:t>singh</a:t>
            </a:r>
            <a:r>
              <a:rPr lang="en-US" dirty="0"/>
              <a:t> Sikh religious leader</a:t>
            </a:r>
          </a:p>
          <a:p>
            <a:r>
              <a:rPr lang="en-US" dirty="0"/>
              <a:t>The 3 motifs in the story-1.Rigmarole, 2. Bedlam, 3. Gibberish</a:t>
            </a:r>
          </a:p>
          <a:p>
            <a:r>
              <a:rPr lang="en-US" dirty="0"/>
              <a:t>First published in 1953 </a:t>
            </a:r>
            <a:r>
              <a:rPr lang="en-US" dirty="0" err="1"/>
              <a:t>Uedu</a:t>
            </a:r>
            <a:r>
              <a:rPr lang="en-US" dirty="0"/>
              <a:t> magazine- </a:t>
            </a:r>
            <a:r>
              <a:rPr lang="en-US" i="1" dirty="0" err="1"/>
              <a:t>Savera</a:t>
            </a:r>
            <a:endParaRPr lang="en-US" i="1" dirty="0"/>
          </a:p>
          <a:p>
            <a:r>
              <a:rPr lang="en-US" dirty="0"/>
              <a:t>Translation from Urdu by </a:t>
            </a:r>
            <a:r>
              <a:rPr lang="en-US" i="1" dirty="0" err="1"/>
              <a:t>Tahira</a:t>
            </a:r>
            <a:r>
              <a:rPr lang="en-US" i="1" dirty="0"/>
              <a:t> Naqvi</a:t>
            </a:r>
            <a:endParaRPr lang="en-IN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5AF187-5A12-4738-8576-C65980B28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971" y="311399"/>
            <a:ext cx="4869761" cy="27334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036687-3898-4B7C-81F0-774C1EDD7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971" y="3813144"/>
            <a:ext cx="4755823" cy="267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35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D1B227-C535-4A0C-8C9C-836DC220F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2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6800B1-20F4-479B-A095-EC76EAFCA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43" y="0"/>
            <a:ext cx="10520314" cy="695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32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B1802C-EC96-4256-805A-9B792EF7A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7" y="116442"/>
            <a:ext cx="12146045" cy="662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14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ABA2E1-DB18-415F-A465-E58609641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13" y="160844"/>
            <a:ext cx="11126773" cy="625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66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6559AC-900B-4A32-B8E1-8ED800454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271" y="-25003"/>
            <a:ext cx="10319345" cy="688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6140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47</TotalTime>
  <Words>139</Words>
  <Application>Microsoft Office PowerPoint</Application>
  <PresentationFormat>Widescreen</PresentationFormat>
  <Paragraphs>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Gill Sans MT</vt:lpstr>
      <vt:lpstr>Wingdings</vt:lpstr>
      <vt:lpstr>Gallery</vt:lpstr>
      <vt:lpstr>Toba tek singh</vt:lpstr>
      <vt:lpstr>Saadat hasan manto </vt:lpstr>
      <vt:lpstr>About the Author</vt:lpstr>
      <vt:lpstr>Toba Tek singh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Toba tek singh</dc:title>
  <dc:creator>keerthy sophiya</dc:creator>
  <cp:lastModifiedBy>keerthy sophiya</cp:lastModifiedBy>
  <cp:revision>4</cp:revision>
  <dcterms:created xsi:type="dcterms:W3CDTF">2021-05-26T20:33:33Z</dcterms:created>
  <dcterms:modified xsi:type="dcterms:W3CDTF">2021-05-27T17:35:27Z</dcterms:modified>
</cp:coreProperties>
</file>