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DCBDB3DB-BD99-4D52-B69C-AE90ED90B24C}"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BDB3DB-BD99-4D52-B69C-AE90ED90B24C}"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BDB3DB-BD99-4D52-B69C-AE90ED90B24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4A2441-AB99-42F2-AE14-14B942B05F13}"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DCBDB3DB-BD99-4D52-B69C-AE90ED90B24C}"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4A2441-AB99-42F2-AE14-14B942B05F13}" type="datetimeFigureOut">
              <a:rPr lang="en-IN" smtClean="0"/>
              <a:pPr/>
              <a:t>18-11-2021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BDB3DB-BD99-4D52-B69C-AE90ED90B24C}"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36912"/>
            <a:ext cx="8229600" cy="1143000"/>
          </a:xfrm>
        </p:spPr>
        <p:txBody>
          <a:bodyPr>
            <a:normAutofit fontScale="90000"/>
          </a:bodyPr>
          <a:lstStyle/>
          <a:p>
            <a:r>
              <a:rPr lang="en-IN" dirty="0" smtClean="0">
                <a:latin typeface="Times New Roman" pitchFamily="18" charset="0"/>
                <a:cs typeface="Times New Roman" pitchFamily="18" charset="0"/>
              </a:rPr>
              <a:t>Gandhian Constructive Programme</a:t>
            </a:r>
            <a:endParaRPr lang="en-IN" dirty="0">
              <a:latin typeface="Times New Roman" pitchFamily="18" charset="0"/>
              <a:cs typeface="Times New Roman" pitchFamily="18" charset="0"/>
            </a:endParaRPr>
          </a:p>
        </p:txBody>
      </p:sp>
      <p:sp>
        <p:nvSpPr>
          <p:cNvPr id="3" name="TextBox 2"/>
          <p:cNvSpPr txBox="1"/>
          <p:nvPr/>
        </p:nvSpPr>
        <p:spPr>
          <a:xfrm>
            <a:off x="4214810" y="4857760"/>
            <a:ext cx="4000528" cy="923330"/>
          </a:xfrm>
          <a:prstGeom prst="rect">
            <a:avLst/>
          </a:prstGeom>
          <a:noFill/>
        </p:spPr>
        <p:txBody>
          <a:bodyPr wrap="square" rtlCol="0">
            <a:spAutoFit/>
          </a:bodyPr>
          <a:lstStyle/>
          <a:p>
            <a:r>
              <a:rPr lang="en-IN" dirty="0" smtClean="0"/>
              <a:t>Ms. </a:t>
            </a:r>
            <a:r>
              <a:rPr lang="en-IN" dirty="0" err="1" smtClean="0"/>
              <a:t>Brighty</a:t>
            </a:r>
            <a:r>
              <a:rPr lang="en-IN" dirty="0" smtClean="0"/>
              <a:t> Robert</a:t>
            </a:r>
          </a:p>
          <a:p>
            <a:r>
              <a:rPr lang="en-IN" dirty="0" smtClean="0"/>
              <a:t>PG Department of History</a:t>
            </a:r>
          </a:p>
          <a:p>
            <a:endParaRPr lang="en-US" dirty="0"/>
          </a:p>
        </p:txBody>
      </p:sp>
    </p:spTree>
    <p:extLst>
      <p:ext uri="{BB962C8B-B14F-4D97-AF65-F5344CB8AC3E}">
        <p14:creationId xmlns:p14="http://schemas.microsoft.com/office/powerpoint/2010/main" xmlns="" val="21819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just"/>
            <a:r>
              <a:rPr lang="en-US" sz="2000" b="0" i="0" u="none" strike="noStrike" baseline="0" dirty="0" smtClean="0">
                <a:latin typeface="Times New Roman"/>
              </a:rPr>
              <a:t>Mahatma Gandhi was the modern emancipator of caste system of Hindu society. In his</a:t>
            </a:r>
            <a:r>
              <a:rPr lang="en-US" sz="2000" b="0" i="0" u="none" strike="noStrike" dirty="0" smtClean="0">
                <a:latin typeface="Times New Roman"/>
              </a:rPr>
              <a:t> </a:t>
            </a:r>
            <a:r>
              <a:rPr lang="en-US" sz="2000" b="0" i="0" u="none" strike="noStrike" baseline="0" dirty="0" smtClean="0">
                <a:latin typeface="Times New Roman"/>
              </a:rPr>
              <a:t>writings in ‘Young India’ and ‘</a:t>
            </a:r>
            <a:r>
              <a:rPr lang="en-US" sz="2000" b="0" i="0" u="none" strike="noStrike" baseline="0" dirty="0" err="1" smtClean="0">
                <a:latin typeface="Times New Roman"/>
              </a:rPr>
              <a:t>Harijan</a:t>
            </a:r>
            <a:r>
              <a:rPr lang="en-US" sz="2000" b="0" i="0" u="none" strike="noStrike" baseline="0" dirty="0" smtClean="0">
                <a:latin typeface="Times New Roman"/>
              </a:rPr>
              <a:t>’ stressed on the problems of </a:t>
            </a:r>
            <a:r>
              <a:rPr lang="en-US" sz="2000" b="0" i="0" u="none" strike="noStrike" baseline="0" dirty="0" err="1" smtClean="0">
                <a:latin typeface="Times New Roman"/>
              </a:rPr>
              <a:t>untouchability</a:t>
            </a:r>
            <a:r>
              <a:rPr lang="en-US" sz="2000" b="0" i="0" u="none" strike="noStrike" baseline="0" dirty="0" smtClean="0">
                <a:latin typeface="Times New Roman"/>
              </a:rPr>
              <a:t> and its</a:t>
            </a:r>
            <a:r>
              <a:rPr lang="en-US" sz="2000" b="0" i="0" u="none" strike="noStrike" dirty="0" smtClean="0">
                <a:latin typeface="Times New Roman"/>
              </a:rPr>
              <a:t> </a:t>
            </a:r>
            <a:r>
              <a:rPr lang="en-US" sz="2000" b="0" i="0" u="none" strike="noStrike" baseline="0" dirty="0" smtClean="0">
                <a:latin typeface="Times New Roman"/>
              </a:rPr>
              <a:t>removal from its roots. To him, Bhagavad-Gita has never taught that a </a:t>
            </a:r>
            <a:r>
              <a:rPr lang="en-US" sz="2000" b="0" i="0" u="none" strike="noStrike" baseline="0" dirty="0" err="1" smtClean="0">
                <a:latin typeface="Times New Roman"/>
              </a:rPr>
              <a:t>Chandal</a:t>
            </a:r>
            <a:r>
              <a:rPr lang="en-US" sz="2000" b="0" i="0" u="none" strike="noStrike" baseline="0" dirty="0" smtClean="0">
                <a:latin typeface="Times New Roman"/>
              </a:rPr>
              <a:t> was in any</a:t>
            </a:r>
            <a:r>
              <a:rPr lang="en-IN" sz="2000" b="0" i="0" u="none" strike="noStrike" baseline="0" dirty="0" smtClean="0">
                <a:latin typeface="Times New Roman"/>
              </a:rPr>
              <a:t>inferior than a Brahmin.</a:t>
            </a:r>
            <a:endParaRPr lang="en-US" sz="2000" b="0" i="0" u="none" strike="noStrike" baseline="0" dirty="0" smtClean="0">
              <a:latin typeface="Times New Roman"/>
            </a:endParaRPr>
          </a:p>
          <a:p>
            <a:r>
              <a:rPr lang="en-US" sz="2000" dirty="0" smtClean="0">
                <a:latin typeface="Times New Roman" pitchFamily="18" charset="0"/>
                <a:cs typeface="Times New Roman" pitchFamily="18" charset="0"/>
              </a:rPr>
              <a:t>According to Mahatma Gandhi, the Hindu scripture like Upanishad, </a:t>
            </a:r>
            <a:r>
              <a:rPr lang="en-US" sz="2000" dirty="0" err="1" smtClean="0">
                <a:latin typeface="Times New Roman" pitchFamily="18" charset="0"/>
                <a:cs typeface="Times New Roman" pitchFamily="18" charset="0"/>
              </a:rPr>
              <a:t>Bhagavat</a:t>
            </a:r>
            <a:r>
              <a:rPr lang="en-US" sz="2000" dirty="0" smtClean="0">
                <a:latin typeface="Times New Roman" pitchFamily="18" charset="0"/>
                <a:cs typeface="Times New Roman" pitchFamily="18" charset="0"/>
              </a:rPr>
              <a:t> Gita, </a:t>
            </a:r>
            <a:r>
              <a:rPr lang="en-US" sz="2000" dirty="0" err="1" smtClean="0">
                <a:latin typeface="Times New Roman" pitchFamily="18" charset="0"/>
                <a:cs typeface="Times New Roman" pitchFamily="18" charset="0"/>
              </a:rPr>
              <a:t>Smrities</a:t>
            </a:r>
            <a:r>
              <a:rPr lang="en-US" sz="2000" dirty="0" smtClean="0">
                <a:latin typeface="Times New Roman" pitchFamily="18" charset="0"/>
                <a:cs typeface="Times New Roman" pitchFamily="18" charset="0"/>
              </a:rPr>
              <a:t> and other writings were not consistent with truth and Non-violence or other fundamental and universal principle of ethics. We are all the songs of same God. To him, there was only one Varna in India i.e. the </a:t>
            </a:r>
            <a:r>
              <a:rPr lang="en-US" sz="2000" dirty="0" err="1" smtClean="0">
                <a:latin typeface="Times New Roman" pitchFamily="18" charset="0"/>
                <a:cs typeface="Times New Roman" pitchFamily="18" charset="0"/>
              </a:rPr>
              <a:t>Shudras</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He desired that all the Hindus voluntarily call themselves </a:t>
            </a:r>
            <a:r>
              <a:rPr lang="en-US" sz="2000" dirty="0" err="1" smtClean="0">
                <a:latin typeface="Times New Roman" pitchFamily="18" charset="0"/>
                <a:cs typeface="Times New Roman" pitchFamily="18" charset="0"/>
              </a:rPr>
              <a:t>Shudras</a:t>
            </a:r>
            <a:r>
              <a:rPr lang="en-US" sz="2000" dirty="0" smtClean="0">
                <a:latin typeface="Times New Roman" pitchFamily="18" charset="0"/>
                <a:cs typeface="Times New Roman" pitchFamily="18" charset="0"/>
              </a:rPr>
              <a:t>. Gandhi called them (untouchables) as ‘</a:t>
            </a:r>
            <a:r>
              <a:rPr lang="en-US" sz="2000" dirty="0" err="1" smtClean="0">
                <a:latin typeface="Times New Roman" pitchFamily="18" charset="0"/>
                <a:cs typeface="Times New Roman" pitchFamily="18" charset="0"/>
              </a:rPr>
              <a:t>Harijans</a:t>
            </a:r>
            <a:r>
              <a:rPr lang="en-US" sz="2000" dirty="0" smtClean="0">
                <a:latin typeface="Times New Roman" pitchFamily="18" charset="0"/>
                <a:cs typeface="Times New Roman" pitchFamily="18" charset="0"/>
              </a:rPr>
              <a:t>’ which literally meaning is son of the God. For the </a:t>
            </a:r>
            <a:r>
              <a:rPr lang="en-US" sz="2000" dirty="0" err="1" smtClean="0">
                <a:latin typeface="Times New Roman" pitchFamily="18" charset="0"/>
                <a:cs typeface="Times New Roman" pitchFamily="18" charset="0"/>
              </a:rPr>
              <a:t>upliftment</a:t>
            </a:r>
            <a:r>
              <a:rPr lang="en-US" sz="2000" dirty="0" smtClean="0">
                <a:latin typeface="Times New Roman" pitchFamily="18" charset="0"/>
                <a:cs typeface="Times New Roman" pitchFamily="18" charset="0"/>
              </a:rPr>
              <a:t> of </a:t>
            </a:r>
            <a:r>
              <a:rPr lang="en-US" sz="2000" dirty="0" err="1" smtClean="0">
                <a:latin typeface="Times New Roman" pitchFamily="18" charset="0"/>
                <a:cs typeface="Times New Roman" pitchFamily="18" charset="0"/>
              </a:rPr>
              <a:t>Harijans</a:t>
            </a:r>
            <a:r>
              <a:rPr lang="en-US" sz="2000" dirty="0" smtClean="0">
                <a:latin typeface="Times New Roman" pitchFamily="18" charset="0"/>
                <a:cs typeface="Times New Roman" pitchFamily="18" charset="0"/>
              </a:rPr>
              <a:t> he founded the “</a:t>
            </a:r>
            <a:r>
              <a:rPr lang="en-US" sz="2000" dirty="0" err="1" smtClean="0">
                <a:latin typeface="Times New Roman" pitchFamily="18" charset="0"/>
                <a:cs typeface="Times New Roman" pitchFamily="18" charset="0"/>
              </a:rPr>
              <a:t>Harijan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Sevak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Sangh</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To abolish the disparities between caste Hindus and untouchables was its main function. The </a:t>
            </a:r>
            <a:r>
              <a:rPr lang="en-US" sz="2000" dirty="0" err="1" smtClean="0">
                <a:latin typeface="Times New Roman" pitchFamily="18" charset="0"/>
                <a:cs typeface="Times New Roman" pitchFamily="18" charset="0"/>
              </a:rPr>
              <a:t>Sangh</a:t>
            </a:r>
            <a:r>
              <a:rPr lang="en-US" sz="2000" dirty="0" smtClean="0">
                <a:latin typeface="Times New Roman" pitchFamily="18" charset="0"/>
                <a:cs typeface="Times New Roman" pitchFamily="18" charset="0"/>
              </a:rPr>
              <a:t> is truly based on welfare of the society Gandhi experienced social discrimination for the first time when he was in South Africa where he engaged himself against the discriminatory attitude of the South African Government against Indians.</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721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US" sz="2000" dirty="0" smtClean="0">
                <a:latin typeface="Times New Roman" pitchFamily="18" charset="0"/>
                <a:cs typeface="Times New Roman" pitchFamily="18" charset="0"/>
              </a:rPr>
              <a:t>The problems were akin to that of </a:t>
            </a:r>
            <a:r>
              <a:rPr lang="en-US" sz="2000" dirty="0" err="1" smtClean="0">
                <a:latin typeface="Times New Roman" pitchFamily="18" charset="0"/>
                <a:cs typeface="Times New Roman" pitchFamily="18" charset="0"/>
              </a:rPr>
              <a:t>untouchability</a:t>
            </a:r>
            <a:r>
              <a:rPr lang="en-US" sz="2000" dirty="0" smtClean="0">
                <a:latin typeface="Times New Roman" pitchFamily="18" charset="0"/>
                <a:cs typeface="Times New Roman" pitchFamily="18" charset="0"/>
              </a:rPr>
              <a:t> as migrants were treated as inferior to the local population which enjoyed numerous basic rights legally not available to Indians. It was then that Gandhi realized the extent of the impact of social discrimination on the underprivileged sections of the society including untouchables.</a:t>
            </a: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o reconstruct the life of the nation. This was only possible through alleviating the social status of untouchables. He always considered </a:t>
            </a:r>
            <a:r>
              <a:rPr lang="en-US" sz="2000" dirty="0" err="1" smtClean="0">
                <a:latin typeface="Times New Roman" pitchFamily="18" charset="0"/>
                <a:cs typeface="Times New Roman" pitchFamily="18" charset="0"/>
              </a:rPr>
              <a:t>untouchability</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as a cruel and inhuman institution. It violated human dignity.</a:t>
            </a:r>
          </a:p>
          <a:p>
            <a:r>
              <a:rPr lang="en-US" sz="2000" dirty="0" smtClean="0">
                <a:latin typeface="Times New Roman" pitchFamily="18" charset="0"/>
                <a:cs typeface="Times New Roman" pitchFamily="18" charset="0"/>
              </a:rPr>
              <a:t>He did not believe that the imperial ambitions of Britain were alone responsible for our slavery but it was the negligence of our national duty which was primarily responsible </a:t>
            </a:r>
            <a:r>
              <a:rPr lang="en-US" sz="2000" dirty="0" err="1" smtClean="0">
                <a:latin typeface="Times New Roman" pitchFamily="18" charset="0"/>
                <a:cs typeface="Times New Roman" pitchFamily="18" charset="0"/>
              </a:rPr>
              <a:t>forit</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As he always thought </a:t>
            </a:r>
            <a:r>
              <a:rPr lang="en-US" sz="2000" dirty="0" err="1" smtClean="0">
                <a:latin typeface="Times New Roman" pitchFamily="18" charset="0"/>
                <a:cs typeface="Times New Roman" pitchFamily="18" charset="0"/>
              </a:rPr>
              <a:t>untouchability</a:t>
            </a:r>
            <a:r>
              <a:rPr lang="en-US" sz="2000" dirty="0" smtClean="0">
                <a:latin typeface="Times New Roman" pitchFamily="18" charset="0"/>
                <a:cs typeface="Times New Roman" pitchFamily="18" charset="0"/>
              </a:rPr>
              <a:t> an evil in Hinduism, he had no hesitation in Hinduism itself Removal of </a:t>
            </a:r>
            <a:r>
              <a:rPr lang="en-US" sz="2000" dirty="0" err="1" smtClean="0">
                <a:latin typeface="Times New Roman" pitchFamily="18" charset="0"/>
                <a:cs typeface="Times New Roman" pitchFamily="18" charset="0"/>
              </a:rPr>
              <a:t>untouchability</a:t>
            </a:r>
            <a:r>
              <a:rPr lang="en-US" sz="2000" dirty="0" smtClean="0">
                <a:latin typeface="Times New Roman" pitchFamily="18" charset="0"/>
                <a:cs typeface="Times New Roman" pitchFamily="18" charset="0"/>
              </a:rPr>
              <a:t> was the responsibility of the caste-Hindus towards Hinduism</a:t>
            </a:r>
          </a:p>
          <a:p>
            <a:r>
              <a:rPr lang="en-US" sz="2000" dirty="0">
                <a:latin typeface="Times New Roman"/>
              </a:rPr>
              <a:t>“Never believe that since others have the same faults we need not mind our own. </a:t>
            </a:r>
            <a:r>
              <a:rPr lang="en-US" sz="2000" dirty="0" smtClean="0">
                <a:latin typeface="Times New Roman"/>
              </a:rPr>
              <a:t>No matter </a:t>
            </a:r>
            <a:r>
              <a:rPr lang="en-US" sz="2000" dirty="0">
                <a:latin typeface="Times New Roman"/>
              </a:rPr>
              <a:t>what others do, it is your dharma to overcome the feelings which you find </a:t>
            </a:r>
            <a:r>
              <a:rPr lang="en-US" sz="2000" dirty="0" smtClean="0">
                <a:latin typeface="Times New Roman"/>
              </a:rPr>
              <a:t>in </a:t>
            </a:r>
            <a:r>
              <a:rPr lang="en-IN" sz="2000" dirty="0" smtClean="0">
                <a:latin typeface="Times New Roman"/>
              </a:rPr>
              <a:t>yourselves</a:t>
            </a:r>
            <a:r>
              <a:rPr lang="en-IN" sz="2000" dirty="0">
                <a:latin typeface="Times New Roman"/>
              </a:rPr>
              <a:t>.”</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8335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US" sz="2400" dirty="0">
                <a:latin typeface="Times New Roman"/>
              </a:rPr>
              <a:t>He said, “If we are children of the same God how can there be any rank among us</a:t>
            </a:r>
            <a:r>
              <a:rPr lang="en-US" sz="2400" dirty="0" smtClean="0">
                <a:latin typeface="Times New Roman"/>
              </a:rPr>
              <a:t>.”</a:t>
            </a:r>
          </a:p>
          <a:p>
            <a:r>
              <a:rPr lang="en-US" sz="2400" dirty="0">
                <a:latin typeface="Times New Roman"/>
              </a:rPr>
              <a:t>According to him, there was only one Varna, in India, the </a:t>
            </a:r>
            <a:r>
              <a:rPr lang="en-US" sz="2400" dirty="0" err="1">
                <a:latin typeface="Times New Roman"/>
              </a:rPr>
              <a:t>Sudras</a:t>
            </a:r>
            <a:r>
              <a:rPr lang="en-US" sz="2400" dirty="0">
                <a:latin typeface="Times New Roman"/>
              </a:rPr>
              <a:t>. He desired that all </a:t>
            </a:r>
            <a:r>
              <a:rPr lang="en-US" sz="2400" dirty="0" smtClean="0">
                <a:latin typeface="Times New Roman"/>
              </a:rPr>
              <a:t>the Hindus </a:t>
            </a:r>
            <a:r>
              <a:rPr lang="en-US" sz="2400" dirty="0">
                <a:latin typeface="Times New Roman"/>
              </a:rPr>
              <a:t>voluntarily call themselves </a:t>
            </a:r>
            <a:r>
              <a:rPr lang="en-US" sz="2400" dirty="0" err="1">
                <a:latin typeface="Times New Roman"/>
              </a:rPr>
              <a:t>Sudras</a:t>
            </a:r>
            <a:r>
              <a:rPr lang="en-US" sz="2400" dirty="0" smtClean="0">
                <a:latin typeface="Times New Roman"/>
              </a:rPr>
              <a:t>.</a:t>
            </a:r>
          </a:p>
          <a:p>
            <a:r>
              <a:rPr lang="en-US" sz="2400" dirty="0">
                <a:latin typeface="Times New Roman"/>
              </a:rPr>
              <a:t>Gandhi called </a:t>
            </a:r>
            <a:r>
              <a:rPr lang="en-US" sz="2400" dirty="0" err="1">
                <a:latin typeface="Times New Roman"/>
              </a:rPr>
              <a:t>Harijans</a:t>
            </a:r>
            <a:r>
              <a:rPr lang="en-US" sz="2400" dirty="0">
                <a:latin typeface="Times New Roman"/>
              </a:rPr>
              <a:t> as men of God and felt that all the religions of the world </a:t>
            </a:r>
            <a:r>
              <a:rPr lang="en-US" sz="2400" dirty="0" smtClean="0">
                <a:latin typeface="Times New Roman"/>
              </a:rPr>
              <a:t>consider God </a:t>
            </a:r>
            <a:r>
              <a:rPr lang="en-US" sz="2400" dirty="0">
                <a:latin typeface="Times New Roman"/>
              </a:rPr>
              <a:t>pre-eminently as the Friend of the Friendless, Help of the Helpless, and Protector </a:t>
            </a:r>
            <a:r>
              <a:rPr lang="en-US" sz="2400" dirty="0" smtClean="0">
                <a:latin typeface="Times New Roman"/>
              </a:rPr>
              <a:t>of </a:t>
            </a:r>
            <a:r>
              <a:rPr lang="en-IN" sz="2400" dirty="0" smtClean="0">
                <a:latin typeface="Times New Roman"/>
              </a:rPr>
              <a:t>the </a:t>
            </a:r>
            <a:r>
              <a:rPr lang="en-IN" sz="2400" dirty="0">
                <a:latin typeface="Times New Roman"/>
              </a:rPr>
              <a:t>Weak.</a:t>
            </a:r>
            <a:endParaRPr lang="en-US" sz="2400" dirty="0" smtClean="0">
              <a:latin typeface="Times New Roman"/>
            </a:endParaRPr>
          </a:p>
          <a:p>
            <a:r>
              <a:rPr lang="en-US" sz="2400" dirty="0">
                <a:latin typeface="Times New Roman"/>
              </a:rPr>
              <a:t>Mahatma Gandhi used newspapers including </a:t>
            </a:r>
            <a:r>
              <a:rPr lang="en-US" sz="2400" dirty="0" err="1">
                <a:latin typeface="Times New Roman"/>
              </a:rPr>
              <a:t>Harijan</a:t>
            </a:r>
            <a:r>
              <a:rPr lang="en-US" sz="2400" dirty="0">
                <a:latin typeface="Times New Roman"/>
              </a:rPr>
              <a:t> and Young India to propagate </a:t>
            </a:r>
            <a:r>
              <a:rPr lang="en-US" sz="2400" dirty="0" smtClean="0">
                <a:latin typeface="Times New Roman"/>
              </a:rPr>
              <a:t>his anti-</a:t>
            </a:r>
            <a:r>
              <a:rPr lang="en-US" sz="2400" dirty="0" err="1" smtClean="0">
                <a:latin typeface="Times New Roman"/>
              </a:rPr>
              <a:t>untouchability</a:t>
            </a:r>
            <a:r>
              <a:rPr lang="en-US" sz="2400" dirty="0" smtClean="0">
                <a:latin typeface="Times New Roman"/>
              </a:rPr>
              <a:t> </a:t>
            </a:r>
            <a:r>
              <a:rPr lang="en-US" sz="2400">
                <a:latin typeface="Times New Roman"/>
              </a:rPr>
              <a:t>views</a:t>
            </a:r>
            <a:r>
              <a:rPr lang="en-US" sz="2400" smtClean="0">
                <a:latin typeface="Times New Roman"/>
              </a:rPr>
              <a:t>.</a:t>
            </a:r>
          </a:p>
          <a:p>
            <a:r>
              <a:rPr lang="en-US" sz="2400" smtClean="0">
                <a:latin typeface="Times New Roman"/>
              </a:rPr>
              <a:t> </a:t>
            </a:r>
            <a:r>
              <a:rPr lang="en-US" sz="2400" dirty="0">
                <a:latin typeface="Times New Roman"/>
              </a:rPr>
              <a:t>In his writings he stressed the problem of </a:t>
            </a:r>
            <a:r>
              <a:rPr lang="en-US" sz="2400" dirty="0" err="1">
                <a:latin typeface="Times New Roman"/>
              </a:rPr>
              <a:t>untouchability</a:t>
            </a:r>
            <a:r>
              <a:rPr lang="en-US" sz="2400" dirty="0">
                <a:latin typeface="Times New Roman"/>
              </a:rPr>
              <a:t> and </a:t>
            </a:r>
            <a:r>
              <a:rPr lang="en-US" sz="2400" dirty="0" smtClean="0">
                <a:latin typeface="Times New Roman"/>
              </a:rPr>
              <a:t>its removal </a:t>
            </a:r>
            <a:r>
              <a:rPr lang="en-US" sz="2400" dirty="0">
                <a:latin typeface="Times New Roman"/>
              </a:rPr>
              <a:t>from its roots. He felt that Hinduism, in reality, did not permit </a:t>
            </a:r>
            <a:r>
              <a:rPr lang="en-US" sz="2400" dirty="0" err="1">
                <a:latin typeface="Times New Roman"/>
              </a:rPr>
              <a:t>untouchability</a:t>
            </a:r>
            <a:r>
              <a:rPr lang="en-US" sz="2400" dirty="0">
                <a:latin typeface="Times New Roman"/>
              </a:rPr>
              <a:t>.</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4435306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TotalTime>
  <Words>537</Words>
  <Application>Microsoft Office PowerPoint</Application>
  <PresentationFormat>On-screen Show (4:3)</PresentationFormat>
  <Paragraphs>17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Gandhian Constructive Programme</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LIKIN SIMON</dc:creator>
  <cp:lastModifiedBy>Windows User</cp:lastModifiedBy>
  <cp:revision>6</cp:revision>
  <dcterms:created xsi:type="dcterms:W3CDTF">2021-01-18T06:56:20Z</dcterms:created>
  <dcterms:modified xsi:type="dcterms:W3CDTF">2021-11-18T12:18:58Z</dcterms:modified>
</cp:coreProperties>
</file>