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03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596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263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16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9229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846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99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174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35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375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70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474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46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87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503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16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45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F2C662-0F03-469A-98BD-30E47A0B615A}" type="datetimeFigureOut">
              <a:rPr lang="en-IN" smtClean="0"/>
              <a:t>19-11-2021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586D63A-22E8-45B0-BC2A-6B1DF334F4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157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87B9C-906F-420C-8518-9ACEC4413F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3600" dirty="0"/>
              <a:t>PHASE VELOCITY AND GROUP VELOCITY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D6966-5B8D-4AC0-A721-3E060408EE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DEPARTMENT OF PHYSICS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462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9A2A8-CC44-41B3-93BB-D981BFDE7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Dispersion  -  Variation of wave speed with wavelength </a:t>
            </a:r>
          </a:p>
          <a:p>
            <a:r>
              <a:rPr lang="en-IN" dirty="0"/>
              <a:t>Let two sinusoidal waves travelling in the same direction,</a:t>
            </a:r>
          </a:p>
          <a:p>
            <a:endParaRPr lang="en-IN" dirty="0"/>
          </a:p>
          <a:p>
            <a:endParaRPr lang="en-IN" dirty="0"/>
          </a:p>
          <a:p>
            <a:pPr marL="0" indent="0">
              <a:buNone/>
            </a:pPr>
            <a:r>
              <a:rPr lang="en-IN" dirty="0"/>
              <a:t>Their characteristic speeds are given by</a:t>
            </a:r>
          </a:p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2176D7-8E8F-4B02-B158-B7ABFA1E2E8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418670" y="3488128"/>
            <a:ext cx="4120836" cy="11265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8E7CE5-EC30-4843-BC24-516B6AE20D4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92950" y="5250949"/>
            <a:ext cx="5554940" cy="99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06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755EC-0F0A-4939-AAE4-396963AD5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4530E9-4C8B-46E5-93B5-307BCCA3A5D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54931" y="982132"/>
            <a:ext cx="10515599" cy="442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881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7263A3-CF96-46CF-B00C-8FF81330E2B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41734" y="1346785"/>
            <a:ext cx="10708532" cy="416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15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E1E255-E811-4473-8657-A8E8460A78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57243" y="1037916"/>
            <a:ext cx="9966196" cy="4782167"/>
          </a:xfrm>
        </p:spPr>
      </p:pic>
    </p:spTree>
    <p:extLst>
      <p:ext uri="{BB962C8B-B14F-4D97-AF65-F5344CB8AC3E}">
        <p14:creationId xmlns:p14="http://schemas.microsoft.com/office/powerpoint/2010/main" val="3694572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21</TotalTime>
  <Words>32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Garamond</vt:lpstr>
      <vt:lpstr>Organic</vt:lpstr>
      <vt:lpstr>PHASE VELOCITY AND GROUP VELOCITY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velocity and group velocity</dc:title>
  <dc:creator>Greatel Manu</dc:creator>
  <cp:lastModifiedBy>linda lloyd</cp:lastModifiedBy>
  <cp:revision>4</cp:revision>
  <dcterms:created xsi:type="dcterms:W3CDTF">2021-06-07T08:44:51Z</dcterms:created>
  <dcterms:modified xsi:type="dcterms:W3CDTF">2021-11-19T06:21:22Z</dcterms:modified>
</cp:coreProperties>
</file>