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1FEDD3EF-665C-4069-A3C3-4A301D3F2EEB}" type="datetimeFigureOut">
              <a:rPr lang="en-IN" smtClean="0"/>
              <a:t>19-11-2021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38A190F3-F351-4CEC-AA92-4CF8F356A3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128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D3EF-665C-4069-A3C3-4A301D3F2EEB}" type="datetimeFigureOut">
              <a:rPr lang="en-IN" smtClean="0"/>
              <a:t>19-11-2021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90F3-F351-4CEC-AA92-4CF8F356A3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213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D3EF-665C-4069-A3C3-4A301D3F2EEB}" type="datetimeFigureOut">
              <a:rPr lang="en-IN" smtClean="0"/>
              <a:t>19-11-2021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90F3-F351-4CEC-AA92-4CF8F356A3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742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D3EF-665C-4069-A3C3-4A301D3F2EEB}" type="datetimeFigureOut">
              <a:rPr lang="en-IN" smtClean="0"/>
              <a:t>19-11-2021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90F3-F351-4CEC-AA92-4CF8F356A3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374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D3EF-665C-4069-A3C3-4A301D3F2EEB}" type="datetimeFigureOut">
              <a:rPr lang="en-IN" smtClean="0"/>
              <a:t>19-11-2021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90F3-F351-4CEC-AA92-4CF8F356A3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035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D3EF-665C-4069-A3C3-4A301D3F2EEB}" type="datetimeFigureOut">
              <a:rPr lang="en-IN" smtClean="0"/>
              <a:t>19-11-2021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90F3-F351-4CEC-AA92-4CF8F356A3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002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D3EF-665C-4069-A3C3-4A301D3F2EEB}" type="datetimeFigureOut">
              <a:rPr lang="en-IN" smtClean="0"/>
              <a:t>19-11-2021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90F3-F351-4CEC-AA92-4CF8F356A3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672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D3EF-665C-4069-A3C3-4A301D3F2EEB}" type="datetimeFigureOut">
              <a:rPr lang="en-IN" smtClean="0"/>
              <a:t>19-11-2021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90F3-F351-4CEC-AA92-4CF8F356A3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51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D3EF-665C-4069-A3C3-4A301D3F2EEB}" type="datetimeFigureOut">
              <a:rPr lang="en-IN" smtClean="0"/>
              <a:t>19-11-2021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90F3-F351-4CEC-AA92-4CF8F356A3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95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D3EF-665C-4069-A3C3-4A301D3F2EEB}" type="datetimeFigureOut">
              <a:rPr lang="en-IN" smtClean="0"/>
              <a:t>19-11-2021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90F3-F351-4CEC-AA92-4CF8F356A3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157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D3EF-665C-4069-A3C3-4A301D3F2EEB}" type="datetimeFigureOut">
              <a:rPr lang="en-IN" smtClean="0"/>
              <a:t>19-11-2021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90F3-F351-4CEC-AA92-4CF8F356A3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92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D3EF-665C-4069-A3C3-4A301D3F2EEB}" type="datetimeFigureOut">
              <a:rPr lang="en-IN" smtClean="0"/>
              <a:t>19-11-2021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90F3-F351-4CEC-AA92-4CF8F356A3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062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D3EF-665C-4069-A3C3-4A301D3F2EEB}" type="datetimeFigureOut">
              <a:rPr lang="en-IN" smtClean="0"/>
              <a:t>19-11-2021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90F3-F351-4CEC-AA92-4CF8F356A3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614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D3EF-665C-4069-A3C3-4A301D3F2EEB}" type="datetimeFigureOut">
              <a:rPr lang="en-IN" smtClean="0"/>
              <a:t>19-11-2021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90F3-F351-4CEC-AA92-4CF8F356A3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38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D3EF-665C-4069-A3C3-4A301D3F2EEB}" type="datetimeFigureOut">
              <a:rPr lang="en-IN" smtClean="0"/>
              <a:t>19-11-2021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90F3-F351-4CEC-AA92-4CF8F356A3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89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D3EF-665C-4069-A3C3-4A301D3F2EEB}" type="datetimeFigureOut">
              <a:rPr lang="en-IN" smtClean="0"/>
              <a:t>19-11-2021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90F3-F351-4CEC-AA92-4CF8F356A3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84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D3EF-665C-4069-A3C3-4A301D3F2EEB}" type="datetimeFigureOut">
              <a:rPr lang="en-IN" smtClean="0"/>
              <a:t>19-11-2021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90F3-F351-4CEC-AA92-4CF8F356A3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596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FEDD3EF-665C-4069-A3C3-4A301D3F2EEB}" type="datetimeFigureOut">
              <a:rPr lang="en-IN" smtClean="0"/>
              <a:t>19-11-2021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IN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8A190F3-F351-4CEC-AA92-4CF8F356A3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477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BA8857C-112F-42C7-9407-FA9C2BC4F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B621D4-5F02-4862-9F95-65B565655B00}"/>
              </a:ext>
            </a:extLst>
          </p:cNvPr>
          <p:cNvSpPr/>
          <p:nvPr/>
        </p:nvSpPr>
        <p:spPr>
          <a:xfrm>
            <a:off x="3860800" y="2250440"/>
            <a:ext cx="5659120" cy="1178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PROGRESSIVE WAVES</a:t>
            </a:r>
            <a:endParaRPr lang="en-IN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2455E5-E002-4166-B5F7-4AD4394025D2}"/>
              </a:ext>
            </a:extLst>
          </p:cNvPr>
          <p:cNvSpPr txBox="1"/>
          <p:nvPr/>
        </p:nvSpPr>
        <p:spPr>
          <a:xfrm>
            <a:off x="7193280" y="51036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DEPARTMENT OF PHYSICS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9297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2688">
        <p14:prism isInverted="1"/>
      </p:transition>
    </mc:Choice>
    <mc:Fallback xmlns="">
      <p:transition spd="slow" advTm="42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C04E6-5449-4D90-B54F-8B058F1EF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9675606" cy="706964"/>
          </a:xfrm>
        </p:spPr>
        <p:txBody>
          <a:bodyPr/>
          <a:lstStyle/>
          <a:p>
            <a:r>
              <a:rPr lang="en-US" dirty="0"/>
              <a:t>NORMAL MODES AND TRAVELLING WAVES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1C0F7-2A7B-4FB8-9A5A-18AB9B9FDB8B}"/>
              </a:ext>
            </a:extLst>
          </p:cNvPr>
          <p:cNvSpPr txBox="1"/>
          <p:nvPr/>
        </p:nvSpPr>
        <p:spPr>
          <a:xfrm>
            <a:off x="894945" y="2342442"/>
            <a:ext cx="8706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waves produced by a continuous string of length L fixed at both ends can be described by the following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F25526-D779-42B5-96EF-ED596011039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4954" y="5884331"/>
            <a:ext cx="7006107" cy="3799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7C731F-9AF9-48CA-9F17-E3D0CB7FA12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8991" y="3244500"/>
            <a:ext cx="10794017" cy="2568769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E2DBADB2-CBA9-4437-BED8-7F342E38E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5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3842">
        <p14:prism isInverted="1"/>
      </p:transition>
    </mc:Choice>
    <mc:Fallback xmlns="">
      <p:transition spd="slow" advTm="183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900" x="3708400" y="6350000"/>
          <p14:tracePt t="109843" x="2854325" y="6619875"/>
          <p14:tracePt t="109851" x="2846388" y="6457950"/>
          <p14:tracePt t="109861" x="2828925" y="6262688"/>
          <p14:tracePt t="109867" x="2820988" y="6049963"/>
          <p14:tracePt t="109877" x="2820988" y="5846763"/>
          <p14:tracePt t="109897" x="2820988" y="5524500"/>
          <p14:tracePt t="109900" x="2820988" y="5380038"/>
          <p14:tracePt t="109910" x="2820988" y="5235575"/>
          <p14:tracePt t="109915" x="2820988" y="5116513"/>
          <p14:tracePt t="109924" x="2820988" y="4987925"/>
          <p14:tracePt t="109931" x="2820988" y="4868863"/>
          <p14:tracePt t="109939" x="2820988" y="4759325"/>
          <p14:tracePt t="109947" x="2820988" y="4648200"/>
          <p14:tracePt t="109956" x="2820988" y="4564063"/>
          <p14:tracePt t="109963" x="2820988" y="4478338"/>
          <p14:tracePt t="109973" x="2811463" y="4402138"/>
          <p14:tracePt t="109979" x="2811463" y="4333875"/>
          <p14:tracePt t="109987" x="2811463" y="4275138"/>
          <p14:tracePt t="109995" x="2795588" y="4232275"/>
          <p14:tracePt t="110003" x="2786063" y="4171950"/>
          <p14:tracePt t="110011" x="2786063" y="4121150"/>
          <p14:tracePt t="110019" x="2786063" y="4095750"/>
          <p14:tracePt t="110027" x="2778125" y="4062413"/>
          <p14:tracePt t="110035" x="2778125" y="4037013"/>
          <p14:tracePt t="110043" x="2778125" y="4027488"/>
          <p14:tracePt t="110051" x="2778125" y="4019550"/>
          <p14:tracePt t="110060" x="2778125" y="4011613"/>
          <p14:tracePt t="110067" x="2778125" y="4002088"/>
          <p14:tracePt t="110476" x="2778125" y="4011613"/>
          <p14:tracePt t="110483" x="2778125" y="4019550"/>
          <p14:tracePt t="110493" x="2778125" y="4027488"/>
          <p14:tracePt t="110499" x="2770188" y="4044950"/>
          <p14:tracePt t="110510" x="2770188" y="4052888"/>
          <p14:tracePt t="110515" x="2770188" y="4070350"/>
          <p14:tracePt t="110526" x="2760663" y="4087813"/>
          <p14:tracePt t="110531" x="2760663" y="4095750"/>
          <p14:tracePt t="110540" x="2760663" y="4113213"/>
          <p14:tracePt t="110556" x="2752725" y="4121150"/>
          <p14:tracePt t="110564" x="2752725" y="4130675"/>
          <p14:tracePt t="110596" x="2752725" y="4138613"/>
          <p14:tracePt t="110883" x="2744788" y="4138613"/>
          <p14:tracePt t="110908" x="2719388" y="4138613"/>
          <p14:tracePt t="110925" x="2709863" y="4138613"/>
          <p14:tracePt t="110955" x="2693988" y="4138613"/>
          <p14:tracePt t="110980" x="2676525" y="4138613"/>
          <p14:tracePt t="110987" x="2659063" y="4130675"/>
          <p14:tracePt t="110995" x="2633663" y="4121150"/>
          <p14:tracePt t="111004" x="2600325" y="4113213"/>
          <p14:tracePt t="111011" x="2574925" y="4105275"/>
          <p14:tracePt t="111020" x="2557463" y="4095750"/>
          <p14:tracePt t="111028" x="2549525" y="4095750"/>
          <p14:tracePt t="111036" x="2540000" y="4095750"/>
          <p14:tracePt t="111051" x="2532063" y="4095750"/>
          <p14:tracePt t="111067" x="2514600" y="4087813"/>
          <p14:tracePt t="111075" x="2506663" y="4087813"/>
          <p14:tracePt t="111195" x="2497138" y="4087813"/>
          <p14:tracePt t="111211" x="2481263" y="4079875"/>
          <p14:tracePt t="111220" x="2471738" y="4079875"/>
          <p14:tracePt t="111228" x="2455863" y="4070350"/>
          <p14:tracePt t="111236" x="2446338" y="4070350"/>
          <p14:tracePt t="111244" x="2438400" y="4062413"/>
          <p14:tracePt t="111252" x="2413000" y="4062413"/>
          <p14:tracePt t="111260" x="2387600" y="4052888"/>
          <p14:tracePt t="111268" x="2370138" y="4044950"/>
          <p14:tracePt t="111276" x="2344738" y="4044950"/>
          <p14:tracePt t="111283" x="2311400" y="4037013"/>
          <p14:tracePt t="111292" x="2301875" y="4037013"/>
          <p14:tracePt t="111299" x="2286000" y="4027488"/>
          <p14:tracePt t="111371" x="2268538" y="4027488"/>
          <p14:tracePt t="111380" x="2251075" y="4027488"/>
          <p14:tracePt t="111387" x="2225675" y="4027488"/>
          <p14:tracePt t="111396" x="2208213" y="4019550"/>
          <p14:tracePt t="111405" x="2200275" y="4019550"/>
          <p14:tracePt t="111876" x="2208213" y="4019550"/>
          <p14:tracePt t="111884" x="2217738" y="4019550"/>
          <p14:tracePt t="111900" x="2235200" y="4019550"/>
          <p14:tracePt t="111908" x="2243138" y="4019550"/>
          <p14:tracePt t="111916" x="2251075" y="4027488"/>
          <p14:tracePt t="111925" x="2268538" y="4027488"/>
          <p14:tracePt t="111932" x="2276475" y="4027488"/>
          <p14:tracePt t="111942" x="2293938" y="4037013"/>
          <p14:tracePt t="111948" x="2301875" y="4037013"/>
          <p14:tracePt t="111959" x="2311400" y="4037013"/>
          <p14:tracePt t="111964" x="2319338" y="4044950"/>
          <p14:tracePt t="111973" x="2336800" y="4044950"/>
          <p14:tracePt t="111979" x="2362200" y="4052888"/>
          <p14:tracePt t="111989" x="2379663" y="4052888"/>
          <p14:tracePt t="111995" x="2413000" y="4062413"/>
          <p14:tracePt t="112005" x="2471738" y="4062413"/>
          <p14:tracePt t="112011" x="2514600" y="4070350"/>
          <p14:tracePt t="112020" x="2557463" y="4070350"/>
          <p14:tracePt t="112027" x="2633663" y="4070350"/>
          <p14:tracePt t="112036" x="2693988" y="4070350"/>
          <p14:tracePt t="112043" x="2778125" y="4070350"/>
          <p14:tracePt t="112054" x="2863850" y="4070350"/>
          <p14:tracePt t="112059" x="2947988" y="4079875"/>
          <p14:tracePt t="112068" x="3059113" y="4079875"/>
          <p14:tracePt t="112075" x="3143250" y="4079875"/>
          <p14:tracePt t="112083" x="3228975" y="4087813"/>
          <p14:tracePt t="112091" x="3313113" y="4087813"/>
          <p14:tracePt t="112099" x="3398838" y="4087813"/>
          <p14:tracePt t="112108" x="3500438" y="4087813"/>
          <p14:tracePt t="112115" x="3586163" y="4087813"/>
          <p14:tracePt t="112124" x="3687763" y="4087813"/>
          <p14:tracePt t="112131" x="3781425" y="4087813"/>
          <p14:tracePt t="112140" x="3883025" y="4087813"/>
          <p14:tracePt t="112147" x="3959225" y="4087813"/>
          <p14:tracePt t="112156" x="4044950" y="4087813"/>
          <p14:tracePt t="112163" x="4154488" y="4087813"/>
          <p14:tracePt t="112173" x="4240213" y="4087813"/>
          <p14:tracePt t="112179" x="4341813" y="4087813"/>
          <p14:tracePt t="112189" x="4435475" y="4087813"/>
          <p14:tracePt t="112195" x="4519613" y="4087813"/>
          <p14:tracePt t="112205" x="4621213" y="4087813"/>
          <p14:tracePt t="112211" x="4724400" y="4087813"/>
          <p14:tracePt t="112220" x="4808538" y="4087813"/>
          <p14:tracePt t="112227" x="4876800" y="4087813"/>
          <p14:tracePt t="112237" x="4945063" y="4087813"/>
          <p14:tracePt t="112243" x="5003800" y="4087813"/>
          <p14:tracePt t="112254" x="5080000" y="4087813"/>
          <p14:tracePt t="112259" x="5132388" y="4087813"/>
          <p14:tracePt t="112270" x="5183188" y="4087813"/>
          <p14:tracePt t="112275" x="5208588" y="4087813"/>
          <p14:tracePt t="112283" x="5241925" y="4087813"/>
          <p14:tracePt t="112291" x="5267325" y="4087813"/>
          <p14:tracePt t="112299" x="5276850" y="4087813"/>
          <p14:tracePt t="112484" x="5292725" y="4095750"/>
          <p14:tracePt t="112492" x="5302250" y="4095750"/>
          <p14:tracePt t="112500" x="5327650" y="4105275"/>
          <p14:tracePt t="112508" x="5343525" y="4105275"/>
          <p14:tracePt t="112516" x="5378450" y="4105275"/>
          <p14:tracePt t="112524" x="5421313" y="4105275"/>
          <p14:tracePt t="112532" x="5462588" y="4105275"/>
          <p14:tracePt t="112540" x="5505450" y="4105275"/>
          <p14:tracePt t="112548" x="5538788" y="4105275"/>
          <p14:tracePt t="112557" x="5548313" y="4105275"/>
          <p14:tracePt t="112636" x="5556250" y="4105275"/>
          <p14:tracePt t="112724" x="5565775" y="4105275"/>
          <p14:tracePt t="112740" x="5573713" y="4105275"/>
          <p14:tracePt t="112748" x="5616575" y="4105275"/>
          <p14:tracePt t="112756" x="5692775" y="4105275"/>
          <p14:tracePt t="112763" x="5776913" y="4113213"/>
          <p14:tracePt t="112771" x="5837238" y="4113213"/>
          <p14:tracePt t="112779" x="5888038" y="4113213"/>
          <p14:tracePt t="112789" x="5938838" y="4121150"/>
          <p14:tracePt t="112796" x="5964238" y="4121150"/>
          <p14:tracePt t="112805" x="5989638" y="4130675"/>
          <p14:tracePt t="112812" x="6024563" y="4130675"/>
          <p14:tracePt t="112820" x="6049963" y="4130675"/>
          <p14:tracePt t="112828" x="6065838" y="4130675"/>
          <p14:tracePt t="112838" x="6075363" y="4130675"/>
          <p14:tracePt t="114843" x="6091238" y="4130675"/>
          <p14:tracePt t="114851" x="6134100" y="4087813"/>
          <p14:tracePt t="114859" x="6202363" y="4027488"/>
          <p14:tracePt t="114869" x="6303963" y="3986213"/>
          <p14:tracePt t="114875" x="6405563" y="3925888"/>
          <p14:tracePt t="114885" x="6542088" y="3849688"/>
          <p14:tracePt t="114903" x="6983413" y="3629025"/>
          <p14:tracePt t="114907" x="7246938" y="3535363"/>
          <p14:tracePt t="114916" x="7545388" y="3424238"/>
          <p14:tracePt t="114923" x="7781925" y="3348038"/>
          <p14:tracePt t="114933" x="7969250" y="3263900"/>
          <p14:tracePt t="114939" x="8088313" y="3211513"/>
          <p14:tracePt t="114951" x="8147050" y="3186113"/>
          <p14:tracePt t="114956" x="8164513" y="3178175"/>
          <p14:tracePt t="114967" x="8174038" y="3178175"/>
          <p14:tracePt t="115107" x="8174038" y="3170238"/>
          <p14:tracePt t="115124" x="8174038" y="3160713"/>
          <p14:tracePt t="115139" x="8174038" y="3152775"/>
          <p14:tracePt t="115147" x="8174038" y="3144838"/>
          <p14:tracePt t="115155" x="8174038" y="3127375"/>
          <p14:tracePt t="115164" x="8174038" y="3101975"/>
          <p14:tracePt t="115171" x="8164513" y="3076575"/>
          <p14:tracePt t="115183" x="8156575" y="3041650"/>
          <p14:tracePt t="115187" x="8147050" y="3025775"/>
          <p14:tracePt t="115195" x="8131175" y="2974975"/>
          <p14:tracePt t="115204" x="8113713" y="2965450"/>
          <p14:tracePt t="115211" x="8096250" y="2940050"/>
          <p14:tracePt t="115219" x="8080375" y="2922588"/>
          <p14:tracePt t="115227" x="8070850" y="2906713"/>
          <p14:tracePt t="115235" x="8054975" y="2889250"/>
          <p14:tracePt t="115243" x="8045450" y="2881313"/>
          <p14:tracePt t="115252" x="8037513" y="2871788"/>
          <p14:tracePt t="115259" x="8029575" y="2863850"/>
          <p14:tracePt t="115291" x="8020050" y="2863850"/>
          <p14:tracePt t="115300" x="8012113" y="2855913"/>
          <p14:tracePt t="115307" x="8012113" y="2846388"/>
          <p14:tracePt t="115317" x="8004175" y="2838450"/>
          <p14:tracePt t="115323" x="7994650" y="2838450"/>
          <p14:tracePt t="115331" x="7986713" y="2830513"/>
          <p14:tracePt t="115339" x="7977188" y="2830513"/>
          <p14:tracePt t="115348" x="7969250" y="2813050"/>
          <p14:tracePt t="115356" x="7951788" y="2813050"/>
          <p14:tracePt t="115371" x="7943850" y="2805113"/>
          <p14:tracePt t="115381" x="7935913" y="2805113"/>
          <p14:tracePt t="115387" x="7935913" y="2787650"/>
          <p14:tracePt t="116547" x="7951788" y="2787650"/>
          <p14:tracePt t="116555" x="7961313" y="2787650"/>
          <p14:tracePt t="116565" x="7969250" y="2787650"/>
          <p14:tracePt t="116571" x="7977188" y="2787650"/>
          <p14:tracePt t="116627" x="7994650" y="2787650"/>
          <p14:tracePt t="116635" x="8029575" y="2787650"/>
          <p14:tracePt t="116644" x="8080375" y="2787650"/>
          <p14:tracePt t="116651" x="8156575" y="2795588"/>
          <p14:tracePt t="116659" x="8224838" y="2795588"/>
          <p14:tracePt t="116667" x="8291513" y="2795588"/>
          <p14:tracePt t="116675" x="8351838" y="2795588"/>
          <p14:tracePt t="116683" x="8428038" y="2795588"/>
          <p14:tracePt t="116691" x="8496300" y="2795588"/>
          <p14:tracePt t="116699" x="8564563" y="2795588"/>
          <p14:tracePt t="116707" x="8615363" y="2795588"/>
          <p14:tracePt t="116716" x="8632825" y="2795588"/>
          <p14:tracePt t="116739" x="8640763" y="2795588"/>
          <p14:tracePt t="116860" x="8648700" y="2795588"/>
          <p14:tracePt t="116883" x="8658225" y="2795588"/>
          <p14:tracePt t="117083" x="8623300" y="2795588"/>
          <p14:tracePt t="117092" x="8555038" y="2795588"/>
          <p14:tracePt t="117099" x="8453438" y="2795588"/>
          <p14:tracePt t="117107" x="8343900" y="2795588"/>
          <p14:tracePt t="117115" x="8189913" y="2795588"/>
          <p14:tracePt t="117123" x="8012113" y="2813050"/>
          <p14:tracePt t="117132" x="7773988" y="2830513"/>
          <p14:tracePt t="117139" x="7467600" y="2863850"/>
          <p14:tracePt t="117149" x="7178675" y="2871788"/>
          <p14:tracePt t="117155" x="6788150" y="2914650"/>
          <p14:tracePt t="117166" x="6430963" y="2949575"/>
          <p14:tracePt t="117171" x="6049963" y="2982913"/>
          <p14:tracePt t="117182" x="5657850" y="3041650"/>
          <p14:tracePt t="117187" x="5276850" y="3076575"/>
          <p14:tracePt t="117198" x="4945063" y="3109913"/>
          <p14:tracePt t="117203" x="4638675" y="3160713"/>
          <p14:tracePt t="117214" x="4486275" y="3160713"/>
          <p14:tracePt t="117219" x="4341813" y="3178175"/>
          <p14:tracePt t="117228" x="4230688" y="3195638"/>
          <p14:tracePt t="117235" x="4129088" y="3195638"/>
          <p14:tracePt t="117245" x="4070350" y="3211513"/>
          <p14:tracePt t="117251" x="4044950" y="3211513"/>
          <p14:tracePt t="117261" x="4027488" y="3221038"/>
          <p14:tracePt t="117331" x="4010025" y="3238500"/>
          <p14:tracePt t="117339" x="3967163" y="3246438"/>
          <p14:tracePt t="117348" x="3908425" y="3263900"/>
          <p14:tracePt t="117355" x="3840163" y="3297238"/>
          <p14:tracePt t="117364" x="3756025" y="3322638"/>
          <p14:tracePt t="117371" x="3652838" y="3330575"/>
          <p14:tracePt t="117381" x="3525838" y="3365500"/>
          <p14:tracePt t="117387" x="3414713" y="3373438"/>
          <p14:tracePt t="117397" x="3297238" y="3398838"/>
          <p14:tracePt t="117403" x="3168650" y="3416300"/>
          <p14:tracePt t="117412" x="3059113" y="3416300"/>
          <p14:tracePt t="117419" x="2930525" y="3416300"/>
          <p14:tracePt t="117429" x="2828925" y="3416300"/>
          <p14:tracePt t="117435" x="2727325" y="3416300"/>
          <p14:tracePt t="117446" x="2633663" y="3416300"/>
          <p14:tracePt t="117451" x="2557463" y="3416300"/>
          <p14:tracePt t="117461" x="2489200" y="3408363"/>
          <p14:tracePt t="117467" x="2405063" y="3398838"/>
          <p14:tracePt t="117475" x="2327275" y="3398838"/>
          <p14:tracePt t="117483" x="2268538" y="3390900"/>
          <p14:tracePt t="117491" x="2208213" y="3390900"/>
          <p14:tracePt t="117499" x="2157413" y="3390900"/>
          <p14:tracePt t="117507" x="2098675" y="3390900"/>
          <p14:tracePt t="117515" x="2038350" y="3390900"/>
          <p14:tracePt t="117523" x="1997075" y="3390900"/>
          <p14:tracePt t="117531" x="1954213" y="3390900"/>
          <p14:tracePt t="117539" x="1911350" y="3390900"/>
          <p14:tracePt t="117547" x="1885950" y="3390900"/>
          <p14:tracePt t="117555" x="1878013" y="3390900"/>
          <p14:tracePt t="117571" x="1878013" y="3382963"/>
          <p14:tracePt t="118003" x="1885950" y="3382963"/>
          <p14:tracePt t="118013" x="1903413" y="3382963"/>
          <p14:tracePt t="118019" x="1928813" y="3382963"/>
          <p14:tracePt t="118029" x="1962150" y="3390900"/>
          <p14:tracePt t="118035" x="2005013" y="3390900"/>
          <p14:tracePt t="118045" x="2022475" y="3390900"/>
          <p14:tracePt t="118051" x="2055813" y="3390900"/>
          <p14:tracePt t="118061" x="2081213" y="3390900"/>
          <p14:tracePt t="118067" x="2116138" y="3390900"/>
          <p14:tracePt t="118078" x="2157413" y="3390900"/>
          <p14:tracePt t="118084" x="2200275" y="3390900"/>
          <p14:tracePt t="118097" x="2243138" y="3390900"/>
          <p14:tracePt t="118099" x="2286000" y="3390900"/>
          <p14:tracePt t="118108" x="2327275" y="3390900"/>
          <p14:tracePt t="118116" x="2387600" y="3390900"/>
          <p14:tracePt t="118124" x="2446338" y="3390900"/>
          <p14:tracePt t="118139" x="2489200" y="3390900"/>
          <p14:tracePt t="118147" x="2532063" y="3390900"/>
          <p14:tracePt t="118156" x="2565400" y="3390900"/>
          <p14:tracePt t="118165" x="2582863" y="3390900"/>
          <p14:tracePt t="118172" x="2608263" y="3390900"/>
          <p14:tracePt t="118181" x="2625725" y="3390900"/>
          <p14:tracePt t="118428" x="2625725" y="3398838"/>
          <p14:tracePt t="118445" x="2625725" y="3408363"/>
          <p14:tracePt t="118452" x="2625725" y="3424238"/>
          <p14:tracePt t="118459" x="2625725" y="3441700"/>
          <p14:tracePt t="118468" x="2625725" y="3484563"/>
          <p14:tracePt t="118477" x="2625725" y="3535363"/>
          <p14:tracePt t="118484" x="2625725" y="3586163"/>
          <p14:tracePt t="118495" x="2625725" y="3646488"/>
          <p14:tracePt t="118500" x="2616200" y="3697288"/>
          <p14:tracePt t="118512" x="2616200" y="3738563"/>
          <p14:tracePt t="118515" x="2600325" y="3790950"/>
          <p14:tracePt t="118524" x="2590800" y="3832225"/>
          <p14:tracePt t="118532" x="2582863" y="3892550"/>
          <p14:tracePt t="118540" x="2557463" y="3943350"/>
          <p14:tracePt t="118548" x="2549525" y="3986213"/>
          <p14:tracePt t="118556" x="2540000" y="4011613"/>
          <p14:tracePt t="118564" x="2532063" y="4044950"/>
          <p14:tracePt t="118572" x="2524125" y="4062413"/>
          <p14:tracePt t="118580" x="2524125" y="4079875"/>
          <p14:tracePt t="118588" x="2524125" y="4095750"/>
          <p14:tracePt t="118597" x="2514600" y="4095750"/>
          <p14:tracePt t="118604" x="2506663" y="4113213"/>
          <p14:tracePt t="118614" x="2497138" y="4130675"/>
          <p14:tracePt t="118620" x="2489200" y="4138613"/>
          <p14:tracePt t="118629" x="2489200" y="4146550"/>
          <p14:tracePt t="118636" x="2481263" y="4156075"/>
          <p14:tracePt t="118652" x="2471738" y="4156075"/>
          <p14:tracePt t="118692" x="2471738" y="4164013"/>
          <p14:tracePt t="118715" x="2463800" y="4164013"/>
          <p14:tracePt t="118724" x="2446338" y="4164013"/>
          <p14:tracePt t="118732" x="2446338" y="4171950"/>
          <p14:tracePt t="118740" x="2430463" y="4189413"/>
          <p14:tracePt t="118747" x="2420938" y="4189413"/>
          <p14:tracePt t="118756" x="2405063" y="4189413"/>
          <p14:tracePt t="118764" x="2387600" y="4197350"/>
          <p14:tracePt t="118772" x="2370138" y="4206875"/>
          <p14:tracePt t="118780" x="2362200" y="4206875"/>
          <p14:tracePt t="118788" x="2336800" y="4214813"/>
          <p14:tracePt t="118797" x="2319338" y="4232275"/>
          <p14:tracePt t="118804" x="2311400" y="4232275"/>
          <p14:tracePt t="118813" x="2293938" y="4232275"/>
          <p14:tracePt t="118819" x="2286000" y="4232275"/>
          <p14:tracePt t="118924" x="2268538" y="4232275"/>
          <p14:tracePt t="119020" x="2251075" y="4232275"/>
          <p14:tracePt t="119684" x="2251075" y="4224338"/>
          <p14:tracePt t="119699" x="2251075" y="4214813"/>
          <p14:tracePt t="119715" x="2251075" y="4206875"/>
          <p14:tracePt t="119724" x="2251075" y="4197350"/>
          <p14:tracePt t="119747" x="2251075" y="4189413"/>
          <p14:tracePt t="120228" x="2251075" y="4181475"/>
          <p14:tracePt t="120307" x="2243138" y="4181475"/>
          <p14:tracePt t="120315" x="2243138" y="4171950"/>
          <p14:tracePt t="120341" x="2235200" y="4164013"/>
          <p14:tracePt t="120364" x="2235200" y="4146550"/>
          <p14:tracePt t="120373" x="2225675" y="4138613"/>
          <p14:tracePt t="120380" x="2217738" y="4138613"/>
          <p14:tracePt t="120388" x="2217738" y="4130675"/>
          <p14:tracePt t="120396" x="2208213" y="4121150"/>
          <p14:tracePt t="120404" x="2208213" y="4113213"/>
          <p14:tracePt t="120413" x="2200275" y="4105275"/>
          <p14:tracePt t="120420" x="2192338" y="4105275"/>
          <p14:tracePt t="120429" x="2192338" y="4095750"/>
          <p14:tracePt t="120445" x="2182813" y="4095750"/>
          <p14:tracePt t="120452" x="2182813" y="4087813"/>
          <p14:tracePt t="120484" x="2182813" y="4079875"/>
          <p14:tracePt t="120531" x="2182813" y="4070350"/>
          <p14:tracePt t="120836" x="2182813" y="4079875"/>
          <p14:tracePt t="120868" x="2182813" y="4087813"/>
          <p14:tracePt t="120884" x="2182813" y="4095750"/>
          <p14:tracePt t="120893" x="2182813" y="4105275"/>
          <p14:tracePt t="120909" x="2192338" y="4113213"/>
          <p14:tracePt t="120916" x="2200275" y="4121150"/>
          <p14:tracePt t="120926" x="2200275" y="4130675"/>
          <p14:tracePt t="120931" x="2217738" y="4146550"/>
          <p14:tracePt t="120940" x="2225675" y="4164013"/>
          <p14:tracePt t="120947" x="2235200" y="4171950"/>
          <p14:tracePt t="120957" x="2235200" y="4181475"/>
          <p14:tracePt t="120963" x="2243138" y="4189413"/>
          <p14:tracePt t="120972" x="2251075" y="4189413"/>
          <p14:tracePt t="120979" x="2260600" y="4197350"/>
          <p14:tracePt t="120988" x="2260600" y="4214813"/>
          <p14:tracePt t="121011" x="2260600" y="4224338"/>
          <p14:tracePt t="121043" x="2268538" y="4224338"/>
          <p14:tracePt t="121428" x="2268538" y="4206875"/>
          <p14:tracePt t="121436" x="2286000" y="4181475"/>
          <p14:tracePt t="121444" x="2301875" y="4156075"/>
          <p14:tracePt t="121452" x="2327275" y="4113213"/>
          <p14:tracePt t="121459" x="2352675" y="4079875"/>
          <p14:tracePt t="121467" x="2395538" y="4027488"/>
          <p14:tracePt t="121475" x="2438400" y="3976688"/>
          <p14:tracePt t="121483" x="2471738" y="3935413"/>
          <p14:tracePt t="121492" x="2506663" y="3883025"/>
          <p14:tracePt t="121499" x="2532063" y="3857625"/>
          <p14:tracePt t="121508" x="2549525" y="3841750"/>
          <p14:tracePt t="121515" x="2549525" y="3832225"/>
          <p14:tracePt t="121525" x="2549525" y="3824288"/>
          <p14:tracePt t="121636" x="2549525" y="3816350"/>
          <p14:tracePt t="121804" x="2557463" y="3816350"/>
          <p14:tracePt t="121821" x="2565400" y="3832225"/>
          <p14:tracePt t="121828" x="2590800" y="3849688"/>
          <p14:tracePt t="121836" x="2600325" y="3857625"/>
          <p14:tracePt t="121844" x="2625725" y="3883025"/>
          <p14:tracePt t="121853" x="2651125" y="3900488"/>
          <p14:tracePt t="121861" x="2684463" y="3925888"/>
          <p14:tracePt t="121869" x="2719388" y="3943350"/>
          <p14:tracePt t="121876" x="2744788" y="3960813"/>
          <p14:tracePt t="121891" x="2778125" y="3986213"/>
          <p14:tracePt t="121899" x="2778125" y="3994150"/>
          <p14:tracePt t="121931" x="2786063" y="3994150"/>
          <p14:tracePt t="121948" x="2811463" y="4011613"/>
          <p14:tracePt t="121958" x="2820988" y="4019550"/>
          <p14:tracePt t="121964" x="2846388" y="4027488"/>
          <p14:tracePt t="121972" x="2854325" y="4037013"/>
          <p14:tracePt t="121980" x="2871788" y="4044950"/>
          <p14:tracePt t="122708" x="2863850" y="4044950"/>
          <p14:tracePt t="122716" x="2854325" y="4044950"/>
          <p14:tracePt t="122726" x="2828925" y="4044950"/>
          <p14:tracePt t="122732" x="2811463" y="4044950"/>
          <p14:tracePt t="122741" x="2795588" y="4044950"/>
          <p14:tracePt t="122747" x="2778125" y="4044950"/>
          <p14:tracePt t="122756" x="2752725" y="4044950"/>
          <p14:tracePt t="122763" x="2735263" y="4044950"/>
          <p14:tracePt t="122773" x="2709863" y="4044950"/>
          <p14:tracePt t="122779" x="2676525" y="4044950"/>
          <p14:tracePt t="122789" x="2641600" y="4044950"/>
          <p14:tracePt t="122795" x="2616200" y="4052888"/>
          <p14:tracePt t="122806" x="2590800" y="4062413"/>
          <p14:tracePt t="122811" x="2557463" y="4062413"/>
          <p14:tracePt t="122820" x="2524125" y="4070350"/>
          <p14:tracePt t="122827" x="2497138" y="4070350"/>
          <p14:tracePt t="122837" x="2446338" y="4079875"/>
          <p14:tracePt t="122843" x="2405063" y="4079875"/>
          <p14:tracePt t="122853" x="2362200" y="4079875"/>
          <p14:tracePt t="122859" x="2327275" y="4079875"/>
          <p14:tracePt t="122869" x="2301875" y="4079875"/>
          <p14:tracePt t="122875" x="2276475" y="4079875"/>
          <p14:tracePt t="122884" x="2260600" y="4079875"/>
          <p14:tracePt t="122891" x="2251075" y="4079875"/>
          <p14:tracePt t="122906" x="2243138" y="4079875"/>
          <p14:tracePt t="123028" x="2235200" y="4079875"/>
          <p14:tracePt t="123044" x="2225675" y="4079875"/>
          <p14:tracePt t="123053" x="2208213" y="4079875"/>
          <p14:tracePt t="123061" x="2192338" y="4079875"/>
          <p14:tracePt t="123069" x="2166938" y="4079875"/>
          <p14:tracePt t="123075" x="2141538" y="4079875"/>
          <p14:tracePt t="123084" x="2116138" y="4079875"/>
          <p14:tracePt t="123091" x="2090738" y="4079875"/>
          <p14:tracePt t="123099" x="2065338" y="4079875"/>
          <p14:tracePt t="123115" x="2055813" y="4079875"/>
          <p14:tracePt t="124163" x="2073275" y="4079875"/>
          <p14:tracePt t="124179" x="2098675" y="4079875"/>
          <p14:tracePt t="124196" x="2132013" y="4079875"/>
          <p14:tracePt t="124204" x="2149475" y="4079875"/>
          <p14:tracePt t="124212" x="2174875" y="4079875"/>
          <p14:tracePt t="124221" x="2200275" y="4070350"/>
          <p14:tracePt t="124227" x="2225675" y="4062413"/>
          <p14:tracePt t="124238" x="2260600" y="4062413"/>
          <p14:tracePt t="124243" x="2293938" y="4062413"/>
          <p14:tracePt t="124253" x="2336800" y="4044950"/>
          <p14:tracePt t="124259" x="2387600" y="4037013"/>
          <p14:tracePt t="124268" x="2430463" y="4037013"/>
          <p14:tracePt t="124275" x="2463800" y="4037013"/>
          <p14:tracePt t="124287" x="2471738" y="4027488"/>
          <p14:tracePt t="124308" x="2481263" y="4027488"/>
          <p14:tracePt t="125859" x="2497138" y="4027488"/>
          <p14:tracePt t="125867" x="2506663" y="4027488"/>
          <p14:tracePt t="125875" x="2540000" y="4027488"/>
          <p14:tracePt t="125884" x="2574925" y="4019550"/>
          <p14:tracePt t="125902" x="2659063" y="4019550"/>
          <p14:tracePt t="125907" x="2709863" y="4011613"/>
          <p14:tracePt t="125916" x="2752725" y="4011613"/>
          <p14:tracePt t="125923" x="2778125" y="4011613"/>
          <p14:tracePt t="125934" x="2811463" y="4002088"/>
          <p14:tracePt t="125939" x="2846388" y="4002088"/>
          <p14:tracePt t="125949" x="2879725" y="4002088"/>
          <p14:tracePt t="125955" x="2922588" y="4002088"/>
          <p14:tracePt t="125966" x="2955925" y="4002088"/>
          <p14:tracePt t="125971" x="2965450" y="4002088"/>
          <p14:tracePt t="125982" x="2973388" y="4002088"/>
          <p14:tracePt t="126147" x="2973388" y="3994150"/>
          <p14:tracePt t="126187" x="2973388" y="3986213"/>
          <p14:tracePt t="126291" x="2965450" y="3986213"/>
          <p14:tracePt t="126299" x="2965450" y="3976688"/>
          <p14:tracePt t="126307" x="2955925" y="3976688"/>
          <p14:tracePt t="126333" x="2947988" y="3968750"/>
          <p14:tracePt t="126355" x="2940050" y="3968750"/>
          <p14:tracePt t="126371" x="2930525" y="3968750"/>
          <p14:tracePt t="127571" x="2947988" y="3968750"/>
          <p14:tracePt t="127580" x="2955925" y="3976688"/>
          <p14:tracePt t="127587" x="2973388" y="3986213"/>
          <p14:tracePt t="127597" x="3008313" y="3986213"/>
          <p14:tracePt t="127603" x="3024188" y="3994150"/>
          <p14:tracePt t="127612" x="3059113" y="4011613"/>
          <p14:tracePt t="127619" x="3092450" y="4011613"/>
          <p14:tracePt t="127628" x="3117850" y="4019550"/>
          <p14:tracePt t="127635" x="3168650" y="4019550"/>
          <p14:tracePt t="127647" x="3228975" y="4019550"/>
          <p14:tracePt t="127651" x="3270250" y="4019550"/>
          <p14:tracePt t="127662" x="3305175" y="4027488"/>
          <p14:tracePt t="127667" x="3338513" y="4027488"/>
          <p14:tracePt t="127676" x="3348038" y="4027488"/>
          <p14:tracePt t="127683" x="3363913" y="4027488"/>
          <p14:tracePt t="127692" x="3381375" y="4027488"/>
          <p14:tracePt t="127699" x="3389313" y="4027488"/>
          <p14:tracePt t="127707" x="3398838" y="4027488"/>
          <p14:tracePt t="127715" x="3406775" y="4027488"/>
          <p14:tracePt t="127723" x="3414713" y="4027488"/>
          <p14:tracePt t="127732" x="3424238" y="4027488"/>
          <p14:tracePt t="127755" x="3432175" y="4027488"/>
          <p14:tracePt t="127771" x="3449638" y="4037013"/>
          <p14:tracePt t="127782" x="3457575" y="4037013"/>
          <p14:tracePt t="127787" x="3482975" y="4037013"/>
          <p14:tracePt t="127796" x="3500438" y="4037013"/>
          <p14:tracePt t="127803" x="3508375" y="4044950"/>
          <p14:tracePt t="127812" x="3517900" y="4044950"/>
          <p14:tracePt t="127819" x="3525838" y="4044950"/>
          <p14:tracePt t="127835" x="3533775" y="4052888"/>
          <p14:tracePt t="128003" x="3559175" y="4062413"/>
          <p14:tracePt t="128013" x="3602038" y="4079875"/>
          <p14:tracePt t="128019" x="3662363" y="4105275"/>
          <p14:tracePt t="128027" x="3738563" y="4121150"/>
          <p14:tracePt t="128035" x="3797300" y="4130675"/>
          <p14:tracePt t="128045" x="3873500" y="4156075"/>
          <p14:tracePt t="128051" x="3933825" y="4164013"/>
          <p14:tracePt t="128061" x="3976688" y="4171950"/>
          <p14:tracePt t="128067" x="4010025" y="4171950"/>
          <p14:tracePt t="128079" x="4035425" y="4171950"/>
          <p14:tracePt t="128092" x="4035425" y="4181475"/>
          <p14:tracePt t="128123" x="4044950" y="4181475"/>
          <p14:tracePt t="128300" x="4044950" y="4171950"/>
          <p14:tracePt t="128348" x="4035425" y="4164013"/>
          <p14:tracePt t="128355" x="4027488" y="4164013"/>
          <p14:tracePt t="128364" x="4027488" y="4156075"/>
          <p14:tracePt t="128380" x="4017963" y="4156075"/>
          <p14:tracePt t="128397" x="4010025" y="4156075"/>
          <p14:tracePt t="128403" x="4002088" y="4146550"/>
          <p14:tracePt t="128414" x="4002088" y="4138613"/>
          <p14:tracePt t="128419" x="3992563" y="4138613"/>
          <p14:tracePt t="128427" x="3984625" y="4130675"/>
          <p14:tracePt t="128435" x="3976688" y="4130675"/>
          <p14:tracePt t="128475" x="3967163" y="4130675"/>
          <p14:tracePt t="128483" x="3951288" y="4121150"/>
          <p14:tracePt t="128492" x="3941763" y="4113213"/>
          <p14:tracePt t="128499" x="3925888" y="4113213"/>
          <p14:tracePt t="128508" x="3916363" y="4113213"/>
          <p14:tracePt t="128515" x="3916363" y="4105275"/>
          <p14:tracePt t="128524" x="3908425" y="4105275"/>
          <p14:tracePt t="128531" x="3900488" y="4105275"/>
          <p14:tracePt t="128572" x="3883025" y="4095750"/>
          <p14:tracePt t="128611" x="3873500" y="4095750"/>
          <p14:tracePt t="128683" x="3865563" y="4095750"/>
          <p14:tracePt t="128692" x="3865563" y="4087813"/>
          <p14:tracePt t="128708" x="3848100" y="4087813"/>
          <p14:tracePt t="129563" x="3857625" y="4087813"/>
          <p14:tracePt t="129571" x="3873500" y="4087813"/>
          <p14:tracePt t="129579" x="3890963" y="4095750"/>
          <p14:tracePt t="129587" x="3900488" y="4095750"/>
          <p14:tracePt t="129596" x="3916363" y="4095750"/>
          <p14:tracePt t="129603" x="3925888" y="4095750"/>
          <p14:tracePt t="129613" x="3933825" y="4095750"/>
          <p14:tracePt t="129619" x="3951288" y="4095750"/>
          <p14:tracePt t="129628" x="3959225" y="4095750"/>
          <p14:tracePt t="129635" x="3967163" y="4095750"/>
          <p14:tracePt t="129661" x="3976688" y="4095750"/>
          <p14:tracePt t="129667" x="3984625" y="4095750"/>
          <p14:tracePt t="129684" x="4017963" y="4095750"/>
          <p14:tracePt t="129693" x="4035425" y="4095750"/>
          <p14:tracePt t="129700" x="4070350" y="4095750"/>
          <p14:tracePt t="129709" x="4103688" y="4095750"/>
          <p14:tracePt t="129715" x="4121150" y="4095750"/>
          <p14:tracePt t="129724" x="4146550" y="4095750"/>
          <p14:tracePt t="129731" x="4154488" y="4095750"/>
          <p14:tracePt t="130307" x="4162425" y="4095750"/>
          <p14:tracePt t="130315" x="4179888" y="4095750"/>
          <p14:tracePt t="130323" x="4197350" y="4087813"/>
          <p14:tracePt t="130331" x="4197350" y="4079875"/>
          <p14:tracePt t="130341" x="4205288" y="4079875"/>
          <p14:tracePt t="130363" x="4214813" y="4079875"/>
          <p14:tracePt t="130372" x="4222750" y="4079875"/>
          <p14:tracePt t="130379" x="4256088" y="4062413"/>
          <p14:tracePt t="130388" x="4306888" y="4052888"/>
          <p14:tracePt t="130395" x="4367213" y="4037013"/>
          <p14:tracePt t="130404" x="4425950" y="4027488"/>
          <p14:tracePt t="130412" x="4460875" y="4019550"/>
          <p14:tracePt t="130420" x="4494213" y="4002088"/>
          <p14:tracePt t="130428" x="4511675" y="3994150"/>
          <p14:tracePt t="130436" x="4519613" y="3994150"/>
          <p14:tracePt t="130445" x="4529138" y="3994150"/>
          <p14:tracePt t="130452" x="4537075" y="3986213"/>
          <p14:tracePt t="130461" x="4537075" y="3976688"/>
          <p14:tracePt t="130493" x="4545013" y="3968750"/>
          <p14:tracePt t="130525" x="4554538" y="3968750"/>
          <p14:tracePt t="130539" x="4554538" y="3960813"/>
          <p14:tracePt t="130547" x="4554538" y="3951288"/>
          <p14:tracePt t="130572" x="4562475" y="3943350"/>
          <p14:tracePt t="130580" x="4579938" y="3935413"/>
          <p14:tracePt t="130588" x="4595813" y="3908425"/>
          <p14:tracePt t="130596" x="4613275" y="3892550"/>
          <p14:tracePt t="130604" x="4638675" y="3883025"/>
          <p14:tracePt t="130612" x="4664075" y="3857625"/>
          <p14:tracePt t="130619" x="4681538" y="3841750"/>
          <p14:tracePt t="130628" x="4681538" y="3816350"/>
          <p14:tracePt t="130635" x="4689475" y="3806825"/>
          <p14:tracePt t="130644" x="4706938" y="3790950"/>
          <p14:tracePt t="130652" x="4714875" y="3781425"/>
          <p14:tracePt t="130662" x="4732338" y="3756025"/>
          <p14:tracePt t="130668" x="4740275" y="3748088"/>
          <p14:tracePt t="130677" x="4740275" y="3738563"/>
          <p14:tracePt t="130684" x="4740275" y="3730625"/>
          <p14:tracePt t="130924" x="4775200" y="3730625"/>
          <p14:tracePt t="130932" x="4818063" y="3730625"/>
          <p14:tracePt t="130939" x="4876800" y="3738563"/>
          <p14:tracePt t="130948" x="4935538" y="3748088"/>
          <p14:tracePt t="130957" x="4978400" y="3748088"/>
          <p14:tracePt t="130963" x="5013325" y="3748088"/>
          <p14:tracePt t="130974" x="5038725" y="3748088"/>
          <p14:tracePt t="130980" x="5080000" y="3748088"/>
          <p14:tracePt t="130991" x="5097463" y="3748088"/>
          <p14:tracePt t="130996" x="5106988" y="3748088"/>
          <p14:tracePt t="131188" x="5106988" y="3738563"/>
          <p14:tracePt t="131756" x="5106988" y="3748088"/>
          <p14:tracePt t="131788" x="5106988" y="3763963"/>
          <p14:tracePt t="131796" x="5106988" y="3773488"/>
          <p14:tracePt t="131805" x="5106988" y="3790950"/>
          <p14:tracePt t="131812" x="5089525" y="3806825"/>
          <p14:tracePt t="131824" x="5080000" y="3832225"/>
          <p14:tracePt t="131828" x="5072063" y="3849688"/>
          <p14:tracePt t="131836" x="5072063" y="3875088"/>
          <p14:tracePt t="131844" x="5072063" y="3908425"/>
          <p14:tracePt t="131852" x="5054600" y="3935413"/>
          <p14:tracePt t="131860" x="5054600" y="3943350"/>
          <p14:tracePt t="131867" x="5046663" y="3968750"/>
          <p14:tracePt t="131875" x="5038725" y="3994150"/>
          <p14:tracePt t="131891" x="5029200" y="4011613"/>
          <p14:tracePt t="131899" x="5029200" y="4027488"/>
          <p14:tracePt t="131915" x="5021263" y="4027488"/>
          <p14:tracePt t="131924" x="5021263" y="4037013"/>
          <p14:tracePt t="131931" x="5021263" y="4044950"/>
          <p14:tracePt t="131940" x="5021263" y="4052888"/>
          <p14:tracePt t="131947" x="5021263" y="4070350"/>
          <p14:tracePt t="131957" x="5013325" y="4087813"/>
          <p14:tracePt t="131963" x="5013325" y="4105275"/>
          <p14:tracePt t="131973" x="5003800" y="4121150"/>
          <p14:tracePt t="131979" x="5003800" y="4130675"/>
          <p14:tracePt t="131987" x="5003800" y="4156075"/>
          <p14:tracePt t="131995" x="4995863" y="4164013"/>
          <p14:tracePt t="132005" x="4995863" y="4171950"/>
          <p14:tracePt t="132011" x="4995863" y="4181475"/>
          <p14:tracePt t="132021" x="4995863" y="4189413"/>
          <p14:tracePt t="132027" x="4995863" y="4197350"/>
          <p14:tracePt t="132035" x="4995863" y="4206875"/>
          <p14:tracePt t="132043" x="4987925" y="4214813"/>
          <p14:tracePt t="132051" x="4987925" y="4224338"/>
          <p14:tracePt t="132059" x="4987925" y="4240213"/>
          <p14:tracePt t="132075" x="4987925" y="4249738"/>
          <p14:tracePt t="132083" x="4987925" y="4265613"/>
          <p14:tracePt t="132563" x="4995863" y="4265613"/>
          <p14:tracePt t="132573" x="5003800" y="4265613"/>
          <p14:tracePt t="132588" x="5013325" y="4265613"/>
          <p14:tracePt t="132597" x="5021263" y="4265613"/>
          <p14:tracePt t="132604" x="5029200" y="4265613"/>
          <p14:tracePt t="132612" x="5046663" y="4265613"/>
          <p14:tracePt t="132620" x="5054600" y="4265613"/>
          <p14:tracePt t="132627" x="5064125" y="4265613"/>
          <p14:tracePt t="132637" x="5080000" y="4265613"/>
          <p14:tracePt t="132654" x="5097463" y="4265613"/>
          <p14:tracePt t="132659" x="5114925" y="4265613"/>
          <p14:tracePt t="132667" x="5122863" y="4265613"/>
          <p14:tracePt t="132675" x="5132388" y="4265613"/>
          <p14:tracePt t="132683" x="5140325" y="4265613"/>
          <p14:tracePt t="132691" x="5148263" y="4257675"/>
          <p14:tracePt t="132699" x="5157788" y="4257675"/>
          <p14:tracePt t="132707" x="5165725" y="4249738"/>
          <p14:tracePt t="132715" x="5183188" y="4240213"/>
          <p14:tracePt t="132724" x="5208588" y="4240213"/>
          <p14:tracePt t="132731" x="5224463" y="4240213"/>
          <p14:tracePt t="132740" x="5241925" y="4232275"/>
          <p14:tracePt t="132747" x="5259388" y="4224338"/>
          <p14:tracePt t="132758" x="5284788" y="4214813"/>
          <p14:tracePt t="132763" x="5318125" y="4206875"/>
          <p14:tracePt t="132773" x="5327650" y="4197350"/>
          <p14:tracePt t="132779" x="5343525" y="4189413"/>
          <p14:tracePt t="132789" x="5360988" y="4189413"/>
          <p14:tracePt t="132795" x="5368925" y="4189413"/>
          <p14:tracePt t="132804" x="5378450" y="4181475"/>
          <p14:tracePt t="132811" x="5403850" y="4181475"/>
          <p14:tracePt t="132820" x="5411788" y="4171950"/>
          <p14:tracePt t="132827" x="5437188" y="4164013"/>
          <p14:tracePt t="132836" x="5454650" y="4156075"/>
          <p14:tracePt t="132843" x="5472113" y="4146550"/>
          <p14:tracePt t="132853" x="5480050" y="4138613"/>
          <p14:tracePt t="132859" x="5487988" y="4138613"/>
          <p14:tracePt t="132868" x="5497513" y="4138613"/>
          <p14:tracePt t="132883" x="5505450" y="4138613"/>
          <p14:tracePt t="132915" x="5505450" y="4130675"/>
          <p14:tracePt t="132931" x="5513388" y="4121150"/>
          <p14:tracePt t="132941" x="5522913" y="4113213"/>
          <p14:tracePt t="132947" x="5522913" y="4105275"/>
          <p14:tracePt t="132957" x="5538788" y="4095750"/>
          <p14:tracePt t="132963" x="5556250" y="4087813"/>
          <p14:tracePt t="132974" x="5556250" y="4079875"/>
          <p14:tracePt t="132989" x="5565775" y="4079875"/>
          <p14:tracePt t="132995" x="5573713" y="4079875"/>
          <p14:tracePt t="133004" x="5581650" y="4070350"/>
          <p14:tracePt t="133011" x="5581650" y="4062413"/>
          <p14:tracePt t="133100" x="5581650" y="4052888"/>
          <p14:tracePt t="133125" x="5581650" y="4044950"/>
          <p14:tracePt t="133244" x="5581650" y="4037013"/>
          <p14:tracePt t="133364" x="5591175" y="4037013"/>
          <p14:tracePt t="133532" x="5607050" y="4037013"/>
          <p14:tracePt t="133540" x="5649913" y="4044950"/>
          <p14:tracePt t="133548" x="5718175" y="4052888"/>
          <p14:tracePt t="133558" x="5819775" y="4070350"/>
          <p14:tracePt t="133564" x="5946775" y="4079875"/>
          <p14:tracePt t="133574" x="6057900" y="4079875"/>
          <p14:tracePt t="133579" x="6184900" y="4095750"/>
          <p14:tracePt t="133589" x="6311900" y="4095750"/>
          <p14:tracePt t="133595" x="6430963" y="4095750"/>
          <p14:tracePt t="133606" x="6542088" y="4095750"/>
          <p14:tracePt t="133611" x="6626225" y="4095750"/>
          <p14:tracePt t="133621" x="6711950" y="4087813"/>
          <p14:tracePt t="133627" x="6737350" y="4087813"/>
          <p14:tracePt t="133636" x="6745288" y="4087813"/>
          <p14:tracePt t="133708" x="6745288" y="4079875"/>
          <p14:tracePt t="133716" x="6745288" y="4062413"/>
          <p14:tracePt t="133733" x="6729413" y="4044950"/>
          <p14:tracePt t="133741" x="6719888" y="4037013"/>
          <p14:tracePt t="133750" x="6719888" y="4027488"/>
          <p14:tracePt t="133772" x="6711950" y="4027488"/>
          <p14:tracePt t="133789" x="6694488" y="4027488"/>
          <p14:tracePt t="133796" x="6686550" y="4019550"/>
          <p14:tracePt t="133806" x="6669088" y="4011613"/>
          <p14:tracePt t="133812" x="6653213" y="4002088"/>
          <p14:tracePt t="133820" x="6643688" y="3994150"/>
          <p14:tracePt t="133828" x="6635750" y="3994150"/>
          <p14:tracePt t="133838" x="6618288" y="3986213"/>
          <p14:tracePt t="133843" x="6600825" y="3986213"/>
          <p14:tracePt t="133851" x="6575425" y="3986213"/>
          <p14:tracePt t="133859" x="6559550" y="3986213"/>
          <p14:tracePt t="133868" x="6542088" y="3976688"/>
          <p14:tracePt t="133889" x="6516688" y="3968750"/>
          <p14:tracePt t="134028" x="6508750" y="3968750"/>
          <p14:tracePt t="134037" x="6499225" y="3976688"/>
          <p14:tracePt t="134044" x="6491288" y="3994150"/>
          <p14:tracePt t="134052" x="6491288" y="4002088"/>
          <p14:tracePt t="134060" x="6473825" y="4027488"/>
          <p14:tracePt t="134069" x="6473825" y="4044950"/>
          <p14:tracePt t="134075" x="6465888" y="4070350"/>
          <p14:tracePt t="134085" x="6456363" y="4079875"/>
          <p14:tracePt t="134091" x="6448425" y="4095750"/>
          <p14:tracePt t="134101" x="6440488" y="4105275"/>
          <p14:tracePt t="134107" x="6440488" y="4113213"/>
          <p14:tracePt t="134172" x="6440488" y="4121150"/>
          <p14:tracePt t="134180" x="6440488" y="4130675"/>
          <p14:tracePt t="134604" x="6440488" y="4121150"/>
          <p14:tracePt t="134612" x="6440488" y="4113213"/>
          <p14:tracePt t="134621" x="6440488" y="4105275"/>
          <p14:tracePt t="134627" x="6440488" y="4095750"/>
          <p14:tracePt t="134637" x="6440488" y="4087813"/>
          <p14:tracePt t="134653" x="6440488" y="4070350"/>
          <p14:tracePt t="134667" x="6448425" y="4062413"/>
          <p14:tracePt t="134675" x="6456363" y="4044950"/>
          <p14:tracePt t="134691" x="6456363" y="4037013"/>
          <p14:tracePt t="134701" x="6465888" y="4027488"/>
          <p14:tracePt t="134707" x="6465888" y="4019550"/>
          <p14:tracePt t="134718" x="6473825" y="4019550"/>
          <p14:tracePt t="134723" x="6473825" y="4011613"/>
          <p14:tracePt t="134739" x="6473825" y="4002088"/>
          <p14:tracePt t="134771" x="6483350" y="3994150"/>
          <p14:tracePt t="134827" x="6483350" y="3986213"/>
          <p14:tracePt t="134844" x="6491288" y="3976688"/>
          <p14:tracePt t="136339" x="6491288" y="3968750"/>
          <p14:tracePt t="136348" x="6491288" y="3960813"/>
          <p14:tracePt t="136364" x="6473825" y="3943350"/>
          <p14:tracePt t="136380" x="6456363" y="3943350"/>
          <p14:tracePt t="136388" x="6456363" y="3935413"/>
          <p14:tracePt t="136396" x="6456363" y="3925888"/>
          <p14:tracePt t="136403" x="6440488" y="3917950"/>
          <p14:tracePt t="136419" x="6430963" y="3908425"/>
          <p14:tracePt t="136427" x="6423025" y="3900488"/>
          <p14:tracePt t="136436" x="6405563" y="3892550"/>
          <p14:tracePt t="136443" x="6397625" y="3883025"/>
          <p14:tracePt t="136451" x="6380163" y="3875088"/>
          <p14:tracePt t="136459" x="6364288" y="3857625"/>
          <p14:tracePt t="136468" x="6338888" y="3849688"/>
          <p14:tracePt t="136476" x="6311900" y="3824288"/>
          <p14:tracePt t="136485" x="6303963" y="3816350"/>
          <p14:tracePt t="136492" x="6270625" y="3798888"/>
          <p14:tracePt t="136501" x="6245225" y="3790950"/>
          <p14:tracePt t="136507" x="6210300" y="3773488"/>
          <p14:tracePt t="136517" x="6176963" y="3748088"/>
          <p14:tracePt t="136524" x="6142038" y="3730625"/>
          <p14:tracePt t="136531" x="6108700" y="3713163"/>
          <p14:tracePt t="136539" x="6075363" y="3705225"/>
          <p14:tracePt t="136548" x="6015038" y="3687763"/>
          <p14:tracePt t="136555" x="5972175" y="3671888"/>
          <p14:tracePt t="136566" x="5930900" y="3662363"/>
          <p14:tracePt t="136572" x="5888038" y="3654425"/>
          <p14:tracePt t="136580" x="5837238" y="3619500"/>
          <p14:tracePt t="136587" x="5776913" y="3611563"/>
          <p14:tracePt t="136597" x="5718175" y="3603625"/>
          <p14:tracePt t="136603" x="5657850" y="3594100"/>
          <p14:tracePt t="136612" x="5599113" y="3586163"/>
          <p14:tracePt t="136619" x="5548313" y="3568700"/>
          <p14:tracePt t="136627" x="5487988" y="3568700"/>
          <p14:tracePt t="136635" x="5437188" y="3568700"/>
          <p14:tracePt t="136643" x="5378450" y="3560763"/>
          <p14:tracePt t="136651" x="5302250" y="3560763"/>
          <p14:tracePt t="136659" x="5241925" y="3552825"/>
          <p14:tracePt t="136667" x="5183188" y="3552825"/>
          <p14:tracePt t="136675" x="5114925" y="3552825"/>
          <p14:tracePt t="136683" x="5046663" y="3552825"/>
          <p14:tracePt t="136691" x="4987925" y="3543300"/>
          <p14:tracePt t="136700" x="4927600" y="3543300"/>
          <p14:tracePt t="136707" x="4868863" y="3543300"/>
          <p14:tracePt t="136716" x="4808538" y="3543300"/>
          <p14:tracePt t="136723" x="4724400" y="3543300"/>
          <p14:tracePt t="136733" x="4638675" y="3535363"/>
          <p14:tracePt t="136739" x="4554538" y="3535363"/>
          <p14:tracePt t="136748" x="4468813" y="3535363"/>
          <p14:tracePt t="136755" x="4384675" y="3535363"/>
          <p14:tracePt t="136764" x="4298950" y="3535363"/>
          <p14:tracePt t="136771" x="4197350" y="3535363"/>
          <p14:tracePt t="136780" x="4086225" y="3535363"/>
          <p14:tracePt t="136787" x="3984625" y="3535363"/>
          <p14:tracePt t="136797" x="3873500" y="3535363"/>
          <p14:tracePt t="136803" x="3789363" y="3535363"/>
          <p14:tracePt t="136815" x="3687763" y="3535363"/>
          <p14:tracePt t="136819" x="3602038" y="3535363"/>
          <p14:tracePt t="136827" x="3517900" y="3535363"/>
          <p14:tracePt t="136835" x="3424238" y="3535363"/>
          <p14:tracePt t="136843" x="3348038" y="3535363"/>
          <p14:tracePt t="136851" x="3305175" y="3535363"/>
          <p14:tracePt t="136859" x="3236913" y="3535363"/>
          <p14:tracePt t="136867" x="3186113" y="3535363"/>
          <p14:tracePt t="136875" x="3127375" y="3535363"/>
          <p14:tracePt t="136899" x="3024188" y="3543300"/>
          <p14:tracePt t="136901" x="2973388" y="3543300"/>
          <p14:tracePt t="136907" x="2922588" y="3543300"/>
          <p14:tracePt t="136916" x="2879725" y="3543300"/>
          <p14:tracePt t="136923" x="2838450" y="3543300"/>
          <p14:tracePt t="136934" x="2795588" y="3543300"/>
          <p14:tracePt t="136939" x="2770188" y="3543300"/>
          <p14:tracePt t="136950" x="2752725" y="3543300"/>
          <p14:tracePt t="136955" x="2719388" y="3543300"/>
          <p14:tracePt t="136964" x="2693988" y="3543300"/>
          <p14:tracePt t="136971" x="2668588" y="3543300"/>
          <p14:tracePt t="136980" x="2641600" y="3543300"/>
          <p14:tracePt t="136987" x="2608263" y="3543300"/>
          <p14:tracePt t="136997" x="2582863" y="3543300"/>
          <p14:tracePt t="137003" x="2574925" y="3552825"/>
          <p14:tracePt t="137013" x="2557463" y="3552825"/>
          <p14:tracePt t="137019" x="2549525" y="3552825"/>
          <p14:tracePt t="137035" x="2540000" y="3552825"/>
          <p14:tracePt t="137043" x="2524125" y="3552825"/>
          <p14:tracePt t="137059" x="2514600" y="3552825"/>
          <p14:tracePt t="137067" x="2506663" y="3552825"/>
          <p14:tracePt t="137075" x="2506663" y="3560763"/>
          <p14:tracePt t="137116" x="2497138" y="3560763"/>
          <p14:tracePt t="137134" x="2481263" y="3560763"/>
          <p14:tracePt t="137139" x="2463800" y="3560763"/>
          <p14:tracePt t="137149" x="2455863" y="3568700"/>
          <p14:tracePt t="137156" x="2420938" y="3578225"/>
          <p14:tracePt t="137166" x="2387600" y="3594100"/>
          <p14:tracePt t="137171" x="2352675" y="3611563"/>
          <p14:tracePt t="137182" x="2301875" y="3636963"/>
          <p14:tracePt t="137187" x="2268538" y="3654425"/>
          <p14:tracePt t="137197" x="2208213" y="3671888"/>
          <p14:tracePt t="137203" x="2157413" y="3687763"/>
          <p14:tracePt t="137214" x="2141538" y="3697288"/>
          <p14:tracePt t="137219" x="2124075" y="3705225"/>
          <p14:tracePt t="137228" x="2124075" y="3713163"/>
          <p14:tracePt t="137235" x="2106613" y="3713163"/>
          <p14:tracePt t="137251" x="2098675" y="3713163"/>
          <p14:tracePt t="137267" x="2098675" y="3722688"/>
          <p14:tracePt t="137275" x="2098675" y="3730625"/>
          <p14:tracePt t="137283" x="2090738" y="3738563"/>
          <p14:tracePt t="137292" x="2081213" y="3748088"/>
          <p14:tracePt t="137301" x="2065338" y="3763963"/>
          <p14:tracePt t="137307" x="2055813" y="3781425"/>
          <p14:tracePt t="137318" x="2030413" y="3798888"/>
          <p14:tracePt t="137323" x="2012950" y="3816350"/>
          <p14:tracePt t="137334" x="1997075" y="3832225"/>
          <p14:tracePt t="137340" x="1979613" y="3857625"/>
          <p14:tracePt t="137350" x="1962150" y="3875088"/>
          <p14:tracePt t="137356" x="1954213" y="3892550"/>
          <p14:tracePt t="137364" x="1946275" y="3892550"/>
          <p14:tracePt t="137372" x="1928813" y="3908425"/>
          <p14:tracePt t="137381" x="1928813" y="3917950"/>
          <p14:tracePt t="137397" x="1928813" y="3925888"/>
          <p14:tracePt t="137404" x="1920875" y="3925888"/>
          <p14:tracePt t="137415" x="1920875" y="3935413"/>
          <p14:tracePt t="137419" x="1920875" y="3943350"/>
          <p14:tracePt t="137435" x="1911350" y="3951288"/>
          <p14:tracePt t="137444" x="1911350" y="3960813"/>
          <p14:tracePt t="137468" x="1911350" y="3968750"/>
          <p14:tracePt t="137476" x="1903413" y="3976688"/>
          <p14:tracePt t="137484" x="1903413" y="3986213"/>
          <p14:tracePt t="137500" x="1903413" y="3994150"/>
          <p14:tracePt t="137507" x="1903413" y="4002088"/>
          <p14:tracePt t="137517" x="1903413" y="4011613"/>
          <p14:tracePt t="137524" x="1903413" y="4027488"/>
          <p14:tracePt t="137540" x="1903413" y="4044950"/>
          <p14:tracePt t="137550" x="1911350" y="4052888"/>
          <p14:tracePt t="137556" x="1920875" y="4062413"/>
          <p14:tracePt t="137564" x="1928813" y="4079875"/>
          <p14:tracePt t="137572" x="1936750" y="4095750"/>
          <p14:tracePt t="137580" x="1954213" y="4105275"/>
          <p14:tracePt t="137589" x="1962150" y="4113213"/>
          <p14:tracePt t="137598" x="1987550" y="4138613"/>
          <p14:tracePt t="137604" x="2012950" y="4146550"/>
          <p14:tracePt t="137614" x="2030413" y="4164013"/>
          <p14:tracePt t="137620" x="2065338" y="4181475"/>
          <p14:tracePt t="137629" x="2116138" y="4197350"/>
          <p14:tracePt t="137635" x="2166938" y="4214813"/>
          <p14:tracePt t="137644" x="2225675" y="4249738"/>
          <p14:tracePt t="137651" x="2286000" y="4257675"/>
          <p14:tracePt t="137660" x="2344738" y="4283075"/>
          <p14:tracePt t="137667" x="2387600" y="4283075"/>
          <p14:tracePt t="137675" x="2446338" y="4291013"/>
          <p14:tracePt t="137683" x="2524125" y="4291013"/>
          <p14:tracePt t="137691" x="2590800" y="4300538"/>
          <p14:tracePt t="137699" x="2651125" y="4308475"/>
          <p14:tracePt t="137707" x="2701925" y="4308475"/>
          <p14:tracePt t="137715" x="2752725" y="4308475"/>
          <p14:tracePt t="137723" x="2811463" y="4308475"/>
          <p14:tracePt t="137732" x="2889250" y="4308475"/>
          <p14:tracePt t="137739" x="2940050" y="4308475"/>
          <p14:tracePt t="137748" x="3033713" y="4308475"/>
          <p14:tracePt t="137755" x="3100388" y="4300538"/>
          <p14:tracePt t="137765" x="3186113" y="4291013"/>
          <p14:tracePt t="137771" x="3262313" y="4275138"/>
          <p14:tracePt t="137781" x="3348038" y="4265613"/>
          <p14:tracePt t="137787" x="3432175" y="4265613"/>
          <p14:tracePt t="137795" x="3508375" y="4257675"/>
          <p14:tracePt t="137803" x="3568700" y="4249738"/>
          <p14:tracePt t="137812" x="3627438" y="4249738"/>
          <p14:tracePt t="137819" x="3687763" y="4224338"/>
          <p14:tracePt t="137828" x="3746500" y="4214813"/>
          <p14:tracePt t="137835" x="3806825" y="4206875"/>
          <p14:tracePt t="137846" x="3848100" y="4206875"/>
          <p14:tracePt t="137851" x="3908425" y="4197350"/>
          <p14:tracePt t="137860" x="3967163" y="4189413"/>
          <p14:tracePt t="137868" x="4027488" y="4171950"/>
          <p14:tracePt t="137875" x="4111625" y="4164013"/>
          <p14:tracePt t="137883" x="4197350" y="4164013"/>
          <p14:tracePt t="137891" x="4316413" y="4156075"/>
          <p14:tracePt t="137899" x="4443413" y="4138613"/>
          <p14:tracePt t="137907" x="4570413" y="4130675"/>
          <p14:tracePt t="137916" x="4699000" y="4121150"/>
          <p14:tracePt t="137923" x="4826000" y="4121150"/>
          <p14:tracePt t="137932" x="4935538" y="4105275"/>
          <p14:tracePt t="137939" x="5046663" y="4095750"/>
          <p14:tracePt t="137949" x="5173663" y="4095750"/>
          <p14:tracePt t="137955" x="5276850" y="4095750"/>
          <p14:tracePt t="137966" x="5378450" y="4087813"/>
          <p14:tracePt t="137971" x="5446713" y="4070350"/>
          <p14:tracePt t="137981" x="5505450" y="4070350"/>
          <p14:tracePt t="137987" x="5538788" y="4070350"/>
          <p14:tracePt t="137995" x="5565775" y="4070350"/>
          <p14:tracePt t="138003" x="5581650" y="4070350"/>
          <p14:tracePt t="138011" x="5599113" y="4070350"/>
          <p14:tracePt t="138019" x="5616575" y="4070350"/>
          <p14:tracePt t="138029" x="5632450" y="4070350"/>
          <p14:tracePt t="138049" x="5692775" y="4070350"/>
          <p14:tracePt t="138051" x="5726113" y="4070350"/>
          <p14:tracePt t="138062" x="5751513" y="4070350"/>
          <p14:tracePt t="138067" x="5802313" y="4070350"/>
          <p14:tracePt t="138076" x="5862638" y="4087813"/>
          <p14:tracePt t="138083" x="5905500" y="4087813"/>
          <p14:tracePt t="138091" x="5972175" y="4095750"/>
          <p14:tracePt t="138100" x="6032500" y="4105275"/>
          <p14:tracePt t="138107" x="6075363" y="4105275"/>
          <p14:tracePt t="138117" x="6108700" y="4105275"/>
          <p14:tracePt t="138123" x="6116638" y="4113213"/>
          <p14:tracePt t="138132" x="6126163" y="4113213"/>
          <p14:tracePt t="138244" x="6142038" y="4121150"/>
          <p14:tracePt t="138252" x="6176963" y="4138613"/>
          <p14:tracePt t="138261" x="6210300" y="4146550"/>
          <p14:tracePt t="138268" x="6253163" y="4156075"/>
          <p14:tracePt t="138277" x="6286500" y="4164013"/>
          <p14:tracePt t="138284" x="6338888" y="4171950"/>
          <p14:tracePt t="138293" x="6380163" y="4181475"/>
          <p14:tracePt t="138301" x="6440488" y="4189413"/>
          <p14:tracePt t="138308" x="6499225" y="4197350"/>
          <p14:tracePt t="138316" x="6550025" y="4206875"/>
          <p14:tracePt t="138323" x="6575425" y="4206875"/>
          <p14:tracePt t="138331" x="6600825" y="4206875"/>
          <p14:tracePt t="138508" x="6610350" y="4206875"/>
          <p14:tracePt t="138588" x="6618288" y="4189413"/>
          <p14:tracePt t="138597" x="6626225" y="4181475"/>
          <p14:tracePt t="138603" x="6626225" y="4171950"/>
          <p14:tracePt t="138613" x="6635750" y="4156075"/>
          <p14:tracePt t="138620" x="6635750" y="4146550"/>
          <p14:tracePt t="138630" x="6635750" y="4138613"/>
          <p14:tracePt t="138636" x="6635750" y="4121150"/>
          <p14:tracePt t="138652" x="6635750" y="4095750"/>
          <p14:tracePt t="138663" x="6643688" y="4095750"/>
          <p14:tracePt t="138668" x="6643688" y="4079875"/>
          <p14:tracePt t="138678" x="6643688" y="4062413"/>
          <p14:tracePt t="138683" x="6643688" y="4052888"/>
          <p14:tracePt t="138692" x="6643688" y="4037013"/>
          <p14:tracePt t="138699" x="6643688" y="4027488"/>
          <p14:tracePt t="138707" x="6643688" y="4002088"/>
          <p14:tracePt t="138715" x="6643688" y="3994150"/>
          <p14:tracePt t="138723" x="6643688" y="3986213"/>
          <p14:tracePt t="138731" x="6643688" y="3960813"/>
          <p14:tracePt t="138739" x="6643688" y="3943350"/>
          <p14:tracePt t="138748" x="6635750" y="3925888"/>
          <p14:tracePt t="138755" x="6626225" y="3900488"/>
          <p14:tracePt t="138764" x="6626225" y="3883025"/>
          <p14:tracePt t="138771" x="6610350" y="3849688"/>
          <p14:tracePt t="138781" x="6600825" y="3841750"/>
          <p14:tracePt t="138787" x="6584950" y="3816350"/>
          <p14:tracePt t="138798" x="6575425" y="3790950"/>
          <p14:tracePt t="138803" x="6559550" y="3763963"/>
          <p14:tracePt t="138813" x="6542088" y="3748088"/>
          <p14:tracePt t="138819" x="6524625" y="3730625"/>
          <p14:tracePt t="138829" x="6516688" y="3713163"/>
          <p14:tracePt t="138835" x="6499225" y="3697288"/>
          <p14:tracePt t="138845" x="6491288" y="3679825"/>
          <p14:tracePt t="138851" x="6473825" y="3671888"/>
          <p14:tracePt t="138862" x="6448425" y="3654425"/>
          <p14:tracePt t="138867" x="6430963" y="3629025"/>
          <p14:tracePt t="138877" x="6405563" y="3611563"/>
          <p14:tracePt t="138883" x="6380163" y="3594100"/>
          <p14:tracePt t="138896" x="6346825" y="3560763"/>
          <p14:tracePt t="138899" x="6311900" y="3543300"/>
          <p14:tracePt t="138907" x="6270625" y="3517900"/>
          <p14:tracePt t="138915" x="6235700" y="3492500"/>
          <p14:tracePt t="138923" x="6210300" y="3492500"/>
          <p14:tracePt t="138931" x="6167438" y="3467100"/>
          <p14:tracePt t="138939" x="6134100" y="3449638"/>
          <p14:tracePt t="138947" x="6100763" y="3441700"/>
          <p14:tracePt t="138955" x="6065838" y="3424238"/>
          <p14:tracePt t="138965" x="6032500" y="3408363"/>
          <p14:tracePt t="138971" x="6007100" y="3398838"/>
          <p14:tracePt t="138981" x="5972175" y="3390900"/>
          <p14:tracePt t="138997" x="5956300" y="3382963"/>
          <p14:tracePt t="139003" x="5938838" y="3373438"/>
          <p14:tracePt t="139012" x="5930900" y="3373438"/>
          <p14:tracePt t="139019" x="5913438" y="3365500"/>
          <p14:tracePt t="139029" x="5895975" y="3355975"/>
          <p14:tracePt t="139035" x="5862638" y="3348038"/>
          <p14:tracePt t="139046" x="5837238" y="3340100"/>
          <p14:tracePt t="139051" x="5802313" y="3340100"/>
          <p14:tracePt t="139060" x="5761038" y="3330575"/>
          <p14:tracePt t="139067" x="5708650" y="3322638"/>
          <p14:tracePt t="139077" x="5649913" y="3314700"/>
          <p14:tracePt t="139083" x="5607050" y="3314700"/>
          <p14:tracePt t="139093" x="5548313" y="3314700"/>
          <p14:tracePt t="139099" x="5505450" y="3314700"/>
          <p14:tracePt t="139107" x="5446713" y="3305175"/>
          <p14:tracePt t="139115" x="5386388" y="3305175"/>
          <p14:tracePt t="139123" x="5343525" y="3305175"/>
          <p14:tracePt t="139131" x="5276850" y="3305175"/>
          <p14:tracePt t="139139" x="5216525" y="3305175"/>
          <p14:tracePt t="139147" x="5157788" y="3305175"/>
          <p14:tracePt t="139155" x="5106988" y="3305175"/>
          <p14:tracePt t="139163" x="5046663" y="3305175"/>
          <p14:tracePt t="139171" x="4987925" y="3305175"/>
          <p14:tracePt t="139179" x="4945063" y="3305175"/>
          <p14:tracePt t="139187" x="4902200" y="3305175"/>
          <p14:tracePt t="139195" x="4868863" y="3305175"/>
          <p14:tracePt t="139203" x="4833938" y="3305175"/>
          <p14:tracePt t="139212" x="4800600" y="3305175"/>
          <p14:tracePt t="139219" x="4783138" y="3305175"/>
          <p14:tracePt t="139228" x="4749800" y="3305175"/>
          <p14:tracePt t="139235" x="4714875" y="3305175"/>
          <p14:tracePt t="139245" x="4681538" y="3314700"/>
          <p14:tracePt t="139251" x="4664075" y="3314700"/>
          <p14:tracePt t="139260" x="4630738" y="3322638"/>
          <p14:tracePt t="139267" x="4595813" y="3330575"/>
          <p14:tracePt t="139276" x="4554538" y="3340100"/>
          <p14:tracePt t="139283" x="4529138" y="3348038"/>
          <p14:tracePt t="139293" x="4503738" y="3348038"/>
          <p14:tracePt t="139299" x="4468813" y="3355975"/>
          <p14:tracePt t="139310" x="4451350" y="3355975"/>
          <p14:tracePt t="139315" x="4418013" y="3365500"/>
          <p14:tracePt t="139323" x="4392613" y="3373438"/>
          <p14:tracePt t="139331" x="4367213" y="3382963"/>
          <p14:tracePt t="139339" x="4341813" y="3390900"/>
          <p14:tracePt t="139347" x="4306888" y="3390900"/>
          <p14:tracePt t="139355" x="4291013" y="3390900"/>
          <p14:tracePt t="139363" x="4265613" y="3390900"/>
          <p14:tracePt t="139371" x="4265613" y="3398838"/>
          <p14:tracePt t="139378" x="4248150" y="3398838"/>
          <p14:tracePt t="139387" x="4240213" y="3398838"/>
          <p14:tracePt t="139395" x="4240213" y="3408363"/>
          <p14:tracePt t="139403" x="4222750" y="3408363"/>
          <p14:tracePt t="139412" x="4214813" y="3416300"/>
          <p14:tracePt t="139418" x="4187825" y="3424238"/>
          <p14:tracePt t="139428" x="4154488" y="3424238"/>
          <p14:tracePt t="139435" x="4129088" y="3424238"/>
          <p14:tracePt t="139445" x="4086225" y="3441700"/>
          <p14:tracePt t="139451" x="4060825" y="3441700"/>
          <p14:tracePt t="139461" x="4027488" y="3449638"/>
          <p14:tracePt t="139467" x="4010025" y="3459163"/>
          <p14:tracePt t="139475" x="3984625" y="3467100"/>
          <p14:tracePt t="139483" x="3959225" y="3467100"/>
          <p14:tracePt t="139491" x="3933825" y="3467100"/>
          <p14:tracePt t="139499" x="3916363" y="3475038"/>
          <p14:tracePt t="139509" x="3900488" y="3475038"/>
          <p14:tracePt t="139515" x="3890963" y="3475038"/>
          <p14:tracePt t="139523" x="3873500" y="3475038"/>
          <p14:tracePt t="139531" x="3865563" y="3475038"/>
          <p14:tracePt t="139571" x="3865563" y="3484563"/>
          <p14:tracePt t="139596" x="3848100" y="3492500"/>
          <p14:tracePt t="139604" x="3822700" y="3492500"/>
          <p14:tracePt t="139613" x="3781425" y="3502025"/>
          <p14:tracePt t="139620" x="3721100" y="3502025"/>
          <p14:tracePt t="139629" x="3687763" y="3509963"/>
          <p14:tracePt t="139636" x="3619500" y="3517900"/>
          <p14:tracePt t="139644" x="3559175" y="3517900"/>
          <p14:tracePt t="139652" x="3517900" y="3527425"/>
          <p14:tracePt t="139660" x="3475038" y="3527425"/>
          <p14:tracePt t="139667" x="3398838" y="3535363"/>
          <p14:tracePt t="139677" x="3338513" y="3535363"/>
          <p14:tracePt t="139683" x="3279775" y="3535363"/>
          <p14:tracePt t="139694" x="3219450" y="3543300"/>
          <p14:tracePt t="139699" x="3194050" y="3543300"/>
          <p14:tracePt t="139709" x="3160713" y="3543300"/>
          <p14:tracePt t="139715" x="3135313" y="3543300"/>
          <p14:tracePt t="139724" x="3127375" y="3543300"/>
          <p14:tracePt t="139731" x="3109913" y="3552825"/>
          <p14:tracePt t="139739" x="3100388" y="3552825"/>
          <p14:tracePt t="139747" x="3092450" y="3552825"/>
          <p14:tracePt t="139779" x="3084513" y="3552825"/>
          <p14:tracePt t="139787" x="3074988" y="3552825"/>
          <p14:tracePt t="139795" x="3059113" y="3552825"/>
          <p14:tracePt t="139803" x="3016250" y="3543300"/>
          <p14:tracePt t="139812" x="2965450" y="3527425"/>
          <p14:tracePt t="139819" x="2879725" y="3517900"/>
          <p14:tracePt t="139828" x="2778125" y="3484563"/>
          <p14:tracePt t="139835" x="2676525" y="3467100"/>
          <p14:tracePt t="139845" x="2574925" y="3449638"/>
          <p14:tracePt t="139851" x="2455863" y="3424238"/>
          <p14:tracePt t="139861" x="2352675" y="3416300"/>
          <p14:tracePt t="139867" x="2260600" y="3398838"/>
          <p14:tracePt t="139876" x="2200275" y="3390900"/>
          <p14:tracePt t="139883" x="2132013" y="3373438"/>
          <p14:tracePt t="139896" x="2116138" y="3373438"/>
          <p14:tracePt t="139899" x="2106613" y="3373438"/>
          <p14:tracePt t="139964" x="2098675" y="3365500"/>
          <p14:tracePt t="139996" x="2090738" y="3365500"/>
          <p14:tracePt t="140020" x="2073275" y="3373438"/>
          <p14:tracePt t="140036" x="2055813" y="3373438"/>
          <p14:tracePt t="140046" x="2038350" y="3382963"/>
          <p14:tracePt t="140052" x="2030413" y="3398838"/>
          <p14:tracePt t="140061" x="2012950" y="3408363"/>
          <p14:tracePt t="140067" x="1987550" y="3416300"/>
          <p14:tracePt t="140076" x="1962150" y="3433763"/>
          <p14:tracePt t="140083" x="1946275" y="3449638"/>
          <p14:tracePt t="140091" x="1936750" y="3459163"/>
          <p14:tracePt t="140099" x="1911350" y="3475038"/>
          <p14:tracePt t="140108" x="1903413" y="3484563"/>
          <p14:tracePt t="140115" x="1893888" y="3492500"/>
          <p14:tracePt t="140126" x="1885950" y="3502025"/>
          <p14:tracePt t="140131" x="1878013" y="3509963"/>
          <p14:tracePt t="140143" x="1868488" y="3527425"/>
          <p14:tracePt t="140156" x="1852613" y="3535363"/>
          <p14:tracePt t="140163" x="1852613" y="3552825"/>
          <p14:tracePt t="140171" x="1843088" y="3552825"/>
          <p14:tracePt t="140179" x="1843088" y="3560763"/>
          <p14:tracePt t="140187" x="1843088" y="3578225"/>
          <p14:tracePt t="140195" x="1827213" y="3586163"/>
          <p14:tracePt t="140203" x="1809750" y="3603625"/>
          <p14:tracePt t="140212" x="1801813" y="3619500"/>
          <p14:tracePt t="140219" x="1792288" y="3646488"/>
          <p14:tracePt t="140228" x="1792288" y="3654425"/>
          <p14:tracePt t="140235" x="1784350" y="3671888"/>
          <p14:tracePt t="140245" x="1784350" y="3687763"/>
          <p14:tracePt t="140251" x="1784350" y="3697288"/>
          <p14:tracePt t="140261" x="1776413" y="3713163"/>
          <p14:tracePt t="140267" x="1776413" y="3730625"/>
          <p14:tracePt t="140277" x="1766888" y="3738563"/>
          <p14:tracePt t="140283" x="1766888" y="3756025"/>
          <p14:tracePt t="140293" x="1766888" y="3763963"/>
          <p14:tracePt t="140299" x="1766888" y="3781425"/>
          <p14:tracePt t="140309" x="1758950" y="3798888"/>
          <p14:tracePt t="140315" x="1758950" y="3806825"/>
          <p14:tracePt t="140326" x="1758950" y="3824288"/>
          <p14:tracePt t="140331" x="1758950" y="3841750"/>
          <p14:tracePt t="140347" x="1758950" y="3857625"/>
          <p14:tracePt t="140363" x="1758950" y="3875088"/>
          <p14:tracePt t="140371" x="1758950" y="3883025"/>
          <p14:tracePt t="140379" x="1758950" y="3892550"/>
          <p14:tracePt t="140387" x="1758950" y="3900488"/>
          <p14:tracePt t="140395" x="1758950" y="3908425"/>
          <p14:tracePt t="140419" x="1758950" y="3925888"/>
          <p14:tracePt t="140428" x="1766888" y="3925888"/>
          <p14:tracePt t="140435" x="1766888" y="3935413"/>
          <p14:tracePt t="140445" x="1776413" y="3943350"/>
          <p14:tracePt t="140451" x="1776413" y="3951288"/>
          <p14:tracePt t="140461" x="1784350" y="3960813"/>
          <p14:tracePt t="140478" x="1792288" y="3976688"/>
          <p14:tracePt t="140483" x="1801813" y="3986213"/>
          <p14:tracePt t="140493" x="1809750" y="3994150"/>
          <p14:tracePt t="140499" x="1817688" y="4002088"/>
          <p14:tracePt t="140507" x="1827213" y="4011613"/>
          <p14:tracePt t="140515" x="1843088" y="4019550"/>
          <p14:tracePt t="140525" x="1843088" y="4027488"/>
          <p14:tracePt t="140531" x="1852613" y="4037013"/>
          <p14:tracePt t="140542" x="1860550" y="4037013"/>
          <p14:tracePt t="140547" x="1878013" y="4044950"/>
          <p14:tracePt t="140557" x="1893888" y="4052888"/>
          <p14:tracePt t="140563" x="1911350" y="4070350"/>
          <p14:tracePt t="140572" x="1936750" y="4079875"/>
          <p14:tracePt t="140579" x="1962150" y="4095750"/>
          <p14:tracePt t="140587" x="1987550" y="4095750"/>
          <p14:tracePt t="140595" x="2005013" y="4105275"/>
          <p14:tracePt t="140603" x="2012950" y="4105275"/>
          <p14:tracePt t="140611" x="2030413" y="4113213"/>
          <p14:tracePt t="140619" x="2055813" y="4121150"/>
          <p14:tracePt t="140628" x="2065338" y="4121150"/>
          <p14:tracePt t="140635" x="2081213" y="4130675"/>
          <p14:tracePt t="140644" x="2116138" y="4138613"/>
          <p14:tracePt t="140651" x="2149475" y="4146550"/>
          <p14:tracePt t="140660" x="2192338" y="4156075"/>
          <p14:tracePt t="140667" x="2243138" y="4164013"/>
          <p14:tracePt t="140677" x="2301875" y="4171950"/>
          <p14:tracePt t="140683" x="2362200" y="4197350"/>
          <p14:tracePt t="140693" x="2430463" y="4206875"/>
          <p14:tracePt t="140699" x="2506663" y="4206875"/>
          <p14:tracePt t="140708" x="2574925" y="4214813"/>
          <p14:tracePt t="140715" x="2651125" y="4224338"/>
          <p14:tracePt t="140723" x="2727325" y="4240213"/>
          <p14:tracePt t="140731" x="2778125" y="4240213"/>
          <p14:tracePt t="140740" x="2838450" y="4240213"/>
          <p14:tracePt t="140747" x="2914650" y="4249738"/>
          <p14:tracePt t="140757" x="2973388" y="4249738"/>
          <p14:tracePt t="140762" x="3041650" y="4257675"/>
          <p14:tracePt t="140771" x="3117850" y="4257675"/>
          <p14:tracePt t="140779" x="3186113" y="4265613"/>
          <p14:tracePt t="140787" x="3244850" y="4265613"/>
          <p14:tracePt t="140795" x="3305175" y="4265613"/>
          <p14:tracePt t="140803" x="3363913" y="4265613"/>
          <p14:tracePt t="140811" x="3414713" y="4265613"/>
          <p14:tracePt t="140819" x="3492500" y="4275138"/>
          <p14:tracePt t="140827" x="3559175" y="4275138"/>
          <p14:tracePt t="140835" x="3636963" y="4275138"/>
          <p14:tracePt t="140844" x="3703638" y="4275138"/>
          <p14:tracePt t="140851" x="3789363" y="4275138"/>
          <p14:tracePt t="140860" x="3873500" y="4275138"/>
          <p14:tracePt t="140867" x="3959225" y="4275138"/>
          <p14:tracePt t="140877" x="4044950" y="4275138"/>
          <p14:tracePt t="140883" x="4121150" y="4275138"/>
          <p14:tracePt t="140893" x="4187825" y="4275138"/>
          <p14:tracePt t="140899" x="4273550" y="4275138"/>
          <p14:tracePt t="140907" x="4359275" y="4275138"/>
          <p14:tracePt t="140915" x="4435475" y="4275138"/>
          <p14:tracePt t="140925" x="4519613" y="4275138"/>
          <p14:tracePt t="140931" x="4587875" y="4275138"/>
          <p14:tracePt t="140941" x="4673600" y="4291013"/>
          <p14:tracePt t="140960" x="4800600" y="4291013"/>
          <p14:tracePt t="140963" x="4876800" y="4291013"/>
          <p14:tracePt t="140975" x="4935538" y="4291013"/>
          <p14:tracePt t="140979" x="4987925" y="4291013"/>
          <p14:tracePt t="140987" x="5046663" y="4291013"/>
          <p14:tracePt t="140995" x="5089525" y="4291013"/>
          <p14:tracePt t="141003" x="5132388" y="4291013"/>
          <p14:tracePt t="141012" x="5183188" y="4291013"/>
          <p14:tracePt t="141019" x="5233988" y="4291013"/>
          <p14:tracePt t="141028" x="5284788" y="4291013"/>
          <p14:tracePt t="141035" x="5327650" y="4291013"/>
          <p14:tracePt t="141044" x="5368925" y="4291013"/>
          <p14:tracePt t="141051" x="5403850" y="4291013"/>
          <p14:tracePt t="141060" x="5446713" y="4291013"/>
          <p14:tracePt t="141067" x="5487988" y="4291013"/>
          <p14:tracePt t="141077" x="5556250" y="4291013"/>
          <p14:tracePt t="141083" x="5616575" y="4291013"/>
          <p14:tracePt t="141093" x="5675313" y="4291013"/>
          <p14:tracePt t="141099" x="5735638" y="4291013"/>
          <p14:tracePt t="141109" x="5786438" y="4291013"/>
          <p14:tracePt t="141115" x="5845175" y="4291013"/>
          <p14:tracePt t="141124" x="5905500" y="4291013"/>
          <p14:tracePt t="141131" x="5946775" y="4291013"/>
          <p14:tracePt t="141140" x="6007100" y="4291013"/>
          <p14:tracePt t="141147" x="6040438" y="4291013"/>
          <p14:tracePt t="141157" x="6057900" y="4291013"/>
          <p14:tracePt t="141163" x="6083300" y="4291013"/>
          <p14:tracePt t="141173" x="6108700" y="4291013"/>
          <p14:tracePt t="141244" x="6126163" y="4291013"/>
          <p14:tracePt t="141252" x="6142038" y="4291013"/>
          <p14:tracePt t="141261" x="6159500" y="4291013"/>
          <p14:tracePt t="141269" x="6176963" y="4291013"/>
          <p14:tracePt t="141277" x="6202363" y="4283075"/>
          <p14:tracePt t="141284" x="6210300" y="4283075"/>
          <p14:tracePt t="141293" x="6227763" y="4283075"/>
          <p14:tracePt t="141299" x="6235700" y="4275138"/>
          <p14:tracePt t="141309" x="6253163" y="4275138"/>
          <p14:tracePt t="141404" x="6261100" y="4275138"/>
          <p14:tracePt t="141412" x="6270625" y="4275138"/>
          <p14:tracePt t="141420" x="6286500" y="4275138"/>
          <p14:tracePt t="141430" x="6311900" y="4265613"/>
          <p14:tracePt t="141435" x="6321425" y="4265613"/>
          <p14:tracePt t="141443" x="6338888" y="4257675"/>
          <p14:tracePt t="141451" x="6354763" y="4257675"/>
          <p14:tracePt t="141468" x="6364288" y="4249738"/>
          <p14:tracePt t="141516" x="6372225" y="4249738"/>
          <p14:tracePt t="141572" x="6380163" y="4249738"/>
          <p14:tracePt t="141580" x="6380163" y="4240213"/>
          <p14:tracePt t="141590" x="6389688" y="4232275"/>
          <p14:tracePt t="141596" x="6397625" y="4232275"/>
          <p14:tracePt t="141605" x="6405563" y="4224338"/>
          <p14:tracePt t="141613" x="6415088" y="4214813"/>
          <p14:tracePt t="141619" x="6430963" y="4197350"/>
          <p14:tracePt t="141627" x="6440488" y="4189413"/>
          <p14:tracePt t="141636" x="6448425" y="4181475"/>
          <p14:tracePt t="141644" x="6448425" y="4171950"/>
          <p14:tracePt t="141651" x="6456363" y="4164013"/>
          <p14:tracePt t="141659" x="6465888" y="4156075"/>
          <p14:tracePt t="141667" x="6465888" y="4130675"/>
          <p14:tracePt t="141676" x="6465888" y="4113213"/>
          <p14:tracePt t="141683" x="6473825" y="4087813"/>
          <p14:tracePt t="141692" x="6483350" y="4070350"/>
          <p14:tracePt t="141699" x="6483350" y="4044950"/>
          <p14:tracePt t="141709" x="6491288" y="4019550"/>
          <p14:tracePt t="141715" x="6491288" y="4002088"/>
          <p14:tracePt t="141725" x="6491288" y="3986213"/>
          <p14:tracePt t="141731" x="6491288" y="3968750"/>
          <p14:tracePt t="141741" x="6491288" y="3951288"/>
          <p14:tracePt t="141747" x="6491288" y="3935413"/>
          <p14:tracePt t="141756" x="6491288" y="3908425"/>
          <p14:tracePt t="141763" x="6483350" y="3892550"/>
          <p14:tracePt t="141773" x="6483350" y="3875088"/>
          <p14:tracePt t="141779" x="6483350" y="3867150"/>
          <p14:tracePt t="141789" x="6473825" y="3857625"/>
          <p14:tracePt t="141795" x="6465888" y="3841750"/>
          <p14:tracePt t="141804" x="6456363" y="3841750"/>
          <p14:tracePt t="141811" x="6448425" y="3824288"/>
          <p14:tracePt t="141827" x="6448425" y="3816350"/>
          <p14:tracePt t="141835" x="6440488" y="3806825"/>
          <p14:tracePt t="141851" x="6430963" y="3806825"/>
          <p14:tracePt t="141859" x="6430963" y="3798888"/>
          <p14:tracePt t="141891" x="6423025" y="3790950"/>
          <p14:tracePt t="141899" x="6423025" y="3781425"/>
          <p14:tracePt t="141909" x="6415088" y="3781425"/>
          <p14:tracePt t="141915" x="6405563" y="3781425"/>
          <p14:tracePt t="142004" x="6389688" y="3781425"/>
          <p14:tracePt t="142021" x="6364288" y="3781425"/>
          <p14:tracePt t="142029" x="6346825" y="3790950"/>
          <p14:tracePt t="142037" x="6311900" y="3790950"/>
          <p14:tracePt t="142045" x="6286500" y="3806825"/>
          <p14:tracePt t="142053" x="6253163" y="3816350"/>
          <p14:tracePt t="142062" x="6227763" y="3832225"/>
          <p14:tracePt t="142067" x="6202363" y="3849688"/>
          <p14:tracePt t="142077" x="6176963" y="3857625"/>
          <p14:tracePt t="142083" x="6134100" y="3883025"/>
          <p14:tracePt t="142093" x="6100763" y="3917950"/>
          <p14:tracePt t="142099" x="6049963" y="3943350"/>
          <p14:tracePt t="142109" x="6015038" y="3960813"/>
          <p14:tracePt t="142115" x="5964238" y="3994150"/>
          <p14:tracePt t="142126" x="5913438" y="4011613"/>
          <p14:tracePt t="142131" x="5880100" y="4037013"/>
          <p14:tracePt t="142141" x="5819775" y="4070350"/>
          <p14:tracePt t="142147" x="5751513" y="4113213"/>
          <p14:tracePt t="142155" x="5700713" y="4156075"/>
          <p14:tracePt t="142163" x="5641975" y="4181475"/>
          <p14:tracePt t="142172" x="5573713" y="4224338"/>
          <p14:tracePt t="142179" x="5497513" y="4283075"/>
          <p14:tracePt t="142189" x="5437188" y="4325938"/>
          <p14:tracePt t="142195" x="5360988" y="4368800"/>
          <p14:tracePt t="142207" x="5267325" y="4427538"/>
          <p14:tracePt t="142211" x="5173663" y="4478338"/>
          <p14:tracePt t="142223" x="5097463" y="4513263"/>
          <p14:tracePt t="142228" x="5021263" y="4564063"/>
          <p14:tracePt t="142236" x="4962525" y="4605338"/>
          <p14:tracePt t="142243" x="4884738" y="4648200"/>
          <p14:tracePt t="142251" x="4818063" y="4691063"/>
          <p14:tracePt t="142259" x="4740275" y="4724400"/>
          <p14:tracePt t="142267" x="4664075" y="4767263"/>
          <p14:tracePt t="142276" x="4613275" y="4792663"/>
          <p14:tracePt t="142283" x="4562475" y="4827588"/>
          <p14:tracePt t="142293" x="4503738" y="4852988"/>
          <p14:tracePt t="142299" x="4468813" y="4886325"/>
          <p14:tracePt t="142308" x="4418013" y="4903788"/>
          <p14:tracePt t="142315" x="4367213" y="4929188"/>
          <p14:tracePt t="142325" x="4332288" y="4954588"/>
          <p14:tracePt t="142331" x="4298950" y="4972050"/>
          <p14:tracePt t="142341" x="4265613" y="4979988"/>
          <p14:tracePt t="142347" x="4240213" y="4987925"/>
          <p14:tracePt t="142357" x="4214813" y="5005388"/>
          <p14:tracePt t="142371" x="4205288" y="5013325"/>
          <p14:tracePt t="142379" x="4171950" y="5030788"/>
          <p14:tracePt t="142388" x="4129088" y="5056188"/>
          <p14:tracePt t="142395" x="4095750" y="5091113"/>
          <p14:tracePt t="142406" x="4044950" y="5124450"/>
          <p14:tracePt t="142412" x="3992563" y="5167313"/>
          <p14:tracePt t="142421" x="3941763" y="5200650"/>
          <p14:tracePt t="142427" x="3890963" y="5243513"/>
          <p14:tracePt t="142436" x="3832225" y="5268913"/>
          <p14:tracePt t="142443" x="3763963" y="5311775"/>
          <p14:tracePt t="142451" x="3687763" y="5345113"/>
          <p14:tracePt t="142459" x="3627438" y="5387975"/>
          <p14:tracePt t="142467" x="3551238" y="5421313"/>
          <p14:tracePt t="142476" x="3482975" y="5464175"/>
          <p14:tracePt t="142483" x="3441700" y="5489575"/>
          <p14:tracePt t="142492" x="3398838" y="5507038"/>
          <p14:tracePt t="142499" x="3389313" y="5514975"/>
          <p14:tracePt t="142508" x="3373438" y="5524500"/>
          <p14:tracePt t="142515" x="3373438" y="5532438"/>
          <p14:tracePt t="142596" x="3355975" y="5532438"/>
          <p14:tracePt t="142605" x="3348038" y="5532438"/>
          <p14:tracePt t="142612" x="3330575" y="5532438"/>
          <p14:tracePt t="142624" x="3313113" y="5540375"/>
          <p14:tracePt t="142627" x="3297238" y="5549900"/>
          <p14:tracePt t="142635" x="3279775" y="5549900"/>
          <p14:tracePt t="142643" x="3262313" y="5557838"/>
          <p14:tracePt t="142651" x="3254375" y="5557838"/>
          <p14:tracePt t="142659" x="3236913" y="5565775"/>
          <p14:tracePt t="142667" x="3219450" y="5575300"/>
          <p14:tracePt t="142675" x="3211513" y="5575300"/>
          <p14:tracePt t="142683" x="3194050" y="5583238"/>
          <p14:tracePt t="142691" x="3186113" y="5591175"/>
          <p14:tracePt t="142715" x="3178175" y="5591175"/>
          <p14:tracePt t="143036" x="3160713" y="5591175"/>
          <p14:tracePt t="143076" x="3160713" y="5600700"/>
          <p14:tracePt t="144139" x="3178175" y="5600700"/>
          <p14:tracePt t="144155" x="3297238" y="5600700"/>
          <p14:tracePt t="144187" x="3848100" y="5600700"/>
          <p14:tracePt t="144195" x="3941763" y="5600700"/>
          <p14:tracePt t="144205" x="4002088" y="5591175"/>
          <p14:tracePt t="144211" x="4060825" y="5575300"/>
          <p14:tracePt t="144221" x="4103688" y="5565775"/>
          <p14:tracePt t="144227" x="4137025" y="5557838"/>
          <p14:tracePt t="144283" x="4146550" y="5557838"/>
          <p14:tracePt t="144291" x="4146550" y="5549900"/>
          <p14:tracePt t="144300" x="4146550" y="5540375"/>
          <p14:tracePt t="144316" x="4146550" y="5532438"/>
          <p14:tracePt t="144323" x="4146550" y="5514975"/>
          <p14:tracePt t="144339" x="4154488" y="5507038"/>
          <p14:tracePt t="144347" x="4154488" y="5489575"/>
          <p14:tracePt t="144355" x="4154488" y="5481638"/>
          <p14:tracePt t="144363" x="4154488" y="5472113"/>
          <p14:tracePt t="144372" x="4154488" y="5464175"/>
          <p14:tracePt t="144389" x="4154488" y="5446713"/>
          <p14:tracePt t="144395" x="4154488" y="5438775"/>
          <p14:tracePt t="144405" x="4154488" y="5430838"/>
          <p14:tracePt t="144411" x="4154488" y="5421313"/>
          <p14:tracePt t="144421" x="4154488" y="5413375"/>
          <p14:tracePt t="144427" x="4154488" y="5395913"/>
          <p14:tracePt t="144436" x="4154488" y="5387975"/>
          <p14:tracePt t="144443" x="4154488" y="5380038"/>
          <p14:tracePt t="144452" x="4154488" y="5370513"/>
          <p14:tracePt t="144460" x="4154488" y="5362575"/>
          <p14:tracePt t="144469" x="4146550" y="5362575"/>
          <p14:tracePt t="144486" x="4146550" y="5353050"/>
          <p14:tracePt t="144491" x="4137025" y="5345113"/>
          <p14:tracePt t="144532" x="4129088" y="5337175"/>
          <p14:tracePt t="144539" x="4129088" y="5327650"/>
          <p14:tracePt t="144547" x="4129088" y="5319713"/>
          <p14:tracePt t="144555" x="4121150" y="5319713"/>
          <p14:tracePt t="144579" x="4121150" y="5311775"/>
          <p14:tracePt t="144605" x="4111625" y="5302250"/>
          <p14:tracePt t="144916" x="4111625" y="5311775"/>
          <p14:tracePt t="144923" x="4103688" y="5319713"/>
          <p14:tracePt t="144932" x="4095750" y="5337175"/>
          <p14:tracePt t="144939" x="4078288" y="5362575"/>
          <p14:tracePt t="144948" x="4070350" y="5387975"/>
          <p14:tracePt t="144956" x="4044950" y="5395913"/>
          <p14:tracePt t="144963" x="4035425" y="5421313"/>
          <p14:tracePt t="144972" x="4017963" y="5446713"/>
          <p14:tracePt t="144979" x="3992563" y="5472113"/>
          <p14:tracePt t="144987" x="3976688" y="5489575"/>
          <p14:tracePt t="144995" x="3951288" y="5514975"/>
          <p14:tracePt t="145004" x="3933825" y="5524500"/>
          <p14:tracePt t="145011" x="3925888" y="5540375"/>
          <p14:tracePt t="145020" x="3908425" y="5565775"/>
          <p14:tracePt t="145027" x="3890963" y="5583238"/>
          <p14:tracePt t="145036" x="3873500" y="5600700"/>
          <p14:tracePt t="145043" x="3848100" y="5608638"/>
          <p14:tracePt t="145053" x="3840163" y="5626100"/>
          <p14:tracePt t="145059" x="3840163" y="5641975"/>
          <p14:tracePt t="145069" x="3832225" y="5651500"/>
          <p14:tracePt t="145075" x="3822700" y="5651500"/>
          <p14:tracePt t="145091" x="3822700" y="5659438"/>
          <p14:tracePt t="145100" x="3822700" y="5668963"/>
          <p14:tracePt t="145116" x="3814763" y="5668963"/>
          <p14:tracePt t="145134" x="3814763" y="5676900"/>
          <p14:tracePt t="145139" x="3806825" y="5684838"/>
          <p14:tracePt t="145147" x="3797300" y="5684838"/>
          <p14:tracePt t="145155" x="3797300" y="5694363"/>
          <p14:tracePt t="145163" x="3797300" y="5702300"/>
          <p14:tracePt t="145171" x="3797300" y="5710238"/>
          <p14:tracePt t="145195" x="3797300" y="5719763"/>
          <p14:tracePt t="145955" x="3797300" y="5694363"/>
          <p14:tracePt t="145964" x="3822700" y="5626100"/>
          <p14:tracePt t="145973" x="3873500" y="5540375"/>
          <p14:tracePt t="145980" x="3941763" y="5421313"/>
          <p14:tracePt t="145987" x="4010025" y="5302250"/>
          <p14:tracePt t="145995" x="4078288" y="5149850"/>
          <p14:tracePt t="146003" x="4171950" y="4979988"/>
          <p14:tracePt t="146011" x="4256088" y="4818063"/>
          <p14:tracePt t="146018" x="4324350" y="4657725"/>
          <p14:tracePt t="146027" x="4384675" y="4538663"/>
          <p14:tracePt t="146037" x="4425950" y="4410075"/>
          <p14:tracePt t="146043" x="4451350" y="4325938"/>
          <p14:tracePt t="146052" x="4468813" y="4249738"/>
          <p14:tracePt t="146059" x="4476750" y="4206875"/>
          <p14:tracePt t="146069" x="4476750" y="4189413"/>
          <p14:tracePt t="146180" x="4460875" y="4206875"/>
          <p14:tracePt t="146187" x="4451350" y="4224338"/>
          <p14:tracePt t="146196" x="4451350" y="4232275"/>
          <p14:tracePt t="146205" x="4443413" y="4257675"/>
          <p14:tracePt t="146211" x="4435475" y="4283075"/>
          <p14:tracePt t="146220" x="4425950" y="4316413"/>
          <p14:tracePt t="146227" x="4410075" y="4341813"/>
          <p14:tracePt t="146236" x="4410075" y="4368800"/>
          <p14:tracePt t="146243" x="4400550" y="4402138"/>
          <p14:tracePt t="146252" x="4392613" y="4460875"/>
          <p14:tracePt t="146259" x="4384675" y="4513263"/>
          <p14:tracePt t="146269" x="4384675" y="4564063"/>
          <p14:tracePt t="146276" x="4384675" y="4640263"/>
          <p14:tracePt t="146285" x="4384675" y="4708525"/>
          <p14:tracePt t="146291" x="4384675" y="4767263"/>
          <p14:tracePt t="146301" x="4384675" y="4843463"/>
          <p14:tracePt t="146307" x="4392613" y="4903788"/>
          <p14:tracePt t="146316" x="4400550" y="4972050"/>
          <p14:tracePt t="146323" x="4410075" y="5030788"/>
          <p14:tracePt t="146333" x="4425950" y="5091113"/>
          <p14:tracePt t="146339" x="4435475" y="5167313"/>
          <p14:tracePt t="146348" x="4443413" y="5200650"/>
          <p14:tracePt t="146355" x="4451350" y="5243513"/>
          <p14:tracePt t="146367" x="4460875" y="5268913"/>
          <p14:tracePt t="146371" x="4468813" y="5294313"/>
          <p14:tracePt t="148147" x="4468813" y="5319713"/>
          <p14:tracePt t="148155" x="4468813" y="5327650"/>
          <p14:tracePt t="148165" x="4468813" y="5353050"/>
          <p14:tracePt t="148171" x="4468813" y="5380038"/>
          <p14:tracePt t="148182" x="4468813" y="5395913"/>
          <p14:tracePt t="148187" x="4476750" y="5438775"/>
          <p14:tracePt t="148196" x="4476750" y="5489575"/>
          <p14:tracePt t="148203" x="4476750" y="5532438"/>
          <p14:tracePt t="148212" x="4476750" y="5600700"/>
          <p14:tracePt t="148219" x="4476750" y="5641975"/>
          <p14:tracePt t="148229" x="4476750" y="5676900"/>
          <p14:tracePt t="148235" x="4476750" y="5702300"/>
          <p14:tracePt t="148247" x="4476750" y="5710238"/>
          <p14:tracePt t="148252" x="4476750" y="5719763"/>
          <p14:tracePt t="148260" x="4476750" y="5727700"/>
          <p14:tracePt t="148275" x="4476750" y="5735638"/>
          <p14:tracePt t="150003" x="4476750" y="5727700"/>
          <p14:tracePt t="150012" x="4476750" y="5684838"/>
          <p14:tracePt t="150019" x="4468813" y="5634038"/>
          <p14:tracePt t="150029" x="4443413" y="5575300"/>
          <p14:tracePt t="150035" x="4443413" y="5507038"/>
          <p14:tracePt t="150045" x="4425950" y="5438775"/>
          <p14:tracePt t="150051" x="4410075" y="5370513"/>
          <p14:tracePt t="150061" x="4392613" y="5294313"/>
          <p14:tracePt t="150067" x="4384675" y="5235575"/>
          <p14:tracePt t="150076" x="4384675" y="5192713"/>
          <p14:tracePt t="150083" x="4375150" y="5141913"/>
          <p14:tracePt t="150092" x="4375150" y="5099050"/>
          <p14:tracePt t="150099" x="4375150" y="5081588"/>
          <p14:tracePt t="150109" x="4367213" y="5064125"/>
          <p14:tracePt t="150115" x="4367213" y="5048250"/>
          <p14:tracePt t="151931" x="4375150" y="5056188"/>
          <p14:tracePt t="151942" x="4418013" y="5081588"/>
          <p14:tracePt t="151947" x="4451350" y="5099050"/>
          <p14:tracePt t="151955" x="4486275" y="5116513"/>
          <p14:tracePt t="151963" x="4529138" y="5149850"/>
          <p14:tracePt t="151972" x="4562475" y="5167313"/>
          <p14:tracePt t="151979" x="4595813" y="5192713"/>
          <p14:tracePt t="151989" x="4646613" y="5208588"/>
          <p14:tracePt t="151996" x="4706938" y="5251450"/>
          <p14:tracePt t="152004" x="4757738" y="5294313"/>
          <p14:tracePt t="152011" x="4808538" y="5311775"/>
          <p14:tracePt t="152020" x="4868863" y="5345113"/>
          <p14:tracePt t="152027" x="4919663" y="5370513"/>
          <p14:tracePt t="152035" x="4945063" y="5395913"/>
          <p14:tracePt t="152043" x="4978400" y="5413375"/>
          <p14:tracePt t="152051" x="5003800" y="5438775"/>
          <p14:tracePt t="152060" x="5029200" y="5456238"/>
          <p14:tracePt t="152067" x="5054600" y="5481638"/>
          <p14:tracePt t="152076" x="5080000" y="5514975"/>
          <p14:tracePt t="152083" x="5114925" y="5532438"/>
          <p14:tracePt t="152093" x="5140325" y="5575300"/>
          <p14:tracePt t="152099" x="5183188" y="5608638"/>
          <p14:tracePt t="152108" x="5208588" y="5659438"/>
          <p14:tracePt t="152115" x="5241925" y="5694363"/>
          <p14:tracePt t="152125" x="5267325" y="5745163"/>
          <p14:tracePt t="152131" x="5276850" y="5770563"/>
          <p14:tracePt t="152141" x="5292725" y="5795963"/>
          <p14:tracePt t="152147" x="5302250" y="5813425"/>
          <p14:tracePt t="152157" x="5302250" y="5821363"/>
          <p14:tracePt t="152163" x="5302250" y="5829300"/>
          <p14:tracePt t="152172" x="5302250" y="5838825"/>
          <p14:tracePt t="152189" x="5310188" y="5838825"/>
          <p14:tracePt t="152195" x="5310188" y="5846763"/>
          <p14:tracePt t="152204" x="5310188" y="5854700"/>
          <p14:tracePt t="152219" x="5310188" y="5864225"/>
          <p14:tracePt t="152227" x="5310188" y="5880100"/>
          <p14:tracePt t="152243" x="5310188" y="5889625"/>
          <p14:tracePt t="152251" x="5310188" y="5897563"/>
          <p14:tracePt t="152259" x="5310188" y="5905500"/>
          <p14:tracePt t="152283" x="5310188" y="5915025"/>
          <p14:tracePt t="152291" x="5310188" y="5932488"/>
          <p14:tracePt t="152299" x="5310188" y="5948363"/>
          <p14:tracePt t="152308" x="5310188" y="5973763"/>
          <p14:tracePt t="152315" x="5310188" y="5991225"/>
          <p14:tracePt t="152325" x="5310188" y="6008688"/>
          <p14:tracePt t="152331" x="5310188" y="6024563"/>
          <p14:tracePt t="152341" x="5310188" y="6042025"/>
          <p14:tracePt t="152347" x="5310188" y="6059488"/>
          <p14:tracePt t="152355" x="5310188" y="6076950"/>
          <p14:tracePt t="152363" x="5310188" y="6084888"/>
          <p14:tracePt t="152373" x="5310188" y="6092825"/>
          <p14:tracePt t="152380" x="5310188" y="6102350"/>
          <p14:tracePt t="152404" x="5310188" y="6110288"/>
          <p14:tracePt t="152420" x="5310188" y="6118225"/>
          <p14:tracePt t="153699" x="5302250" y="6102350"/>
          <p14:tracePt t="153707" x="5284788" y="6092825"/>
          <p14:tracePt t="153715" x="5284788" y="6084888"/>
          <p14:tracePt t="153724" x="5267325" y="6067425"/>
          <p14:tracePt t="153731" x="5249863" y="6067425"/>
          <p14:tracePt t="153740" x="5241925" y="6049963"/>
          <p14:tracePt t="153747" x="5233988" y="6042025"/>
          <p14:tracePt t="153757" x="5233988" y="6034088"/>
          <p14:tracePt t="153763" x="5224463" y="6034088"/>
          <p14:tracePt t="153773" x="5216525" y="6034088"/>
          <p14:tracePt t="153779" x="5216525" y="6016625"/>
          <p14:tracePt t="153789" x="5199063" y="5999163"/>
          <p14:tracePt t="153795" x="5165725" y="5983288"/>
          <p14:tracePt t="153805" x="5140325" y="5957888"/>
          <p14:tracePt t="153811" x="5089525" y="5932488"/>
          <p14:tracePt t="153820" x="5038725" y="5897563"/>
          <p14:tracePt t="153827" x="4978400" y="5880100"/>
          <p14:tracePt t="153836" x="4927600" y="5838825"/>
          <p14:tracePt t="153843" x="4868863" y="5803900"/>
          <p14:tracePt t="153853" x="4818063" y="5778500"/>
          <p14:tracePt t="153859" x="4765675" y="5745163"/>
          <p14:tracePt t="153871" x="4706938" y="5719763"/>
          <p14:tracePt t="153875" x="4656138" y="5676900"/>
          <p14:tracePt t="153890" x="4605338" y="5641975"/>
          <p14:tracePt t="153891" x="4554538" y="5616575"/>
          <p14:tracePt t="153899" x="4519613" y="5600700"/>
          <p14:tracePt t="153907" x="4494213" y="5575300"/>
          <p14:tracePt t="153915" x="4460875" y="5565775"/>
          <p14:tracePt t="153923" x="4443413" y="5549900"/>
          <p14:tracePt t="153931" x="4443413" y="5540375"/>
          <p14:tracePt t="155571" x="4435475" y="5540375"/>
          <p14:tracePt t="155579" x="4435475" y="5524500"/>
          <p14:tracePt t="155587" x="4425950" y="5514975"/>
          <p14:tracePt t="155595" x="4418013" y="5464175"/>
          <p14:tracePt t="155603" x="4400550" y="5446713"/>
          <p14:tracePt t="155611" x="4392613" y="5395913"/>
          <p14:tracePt t="155620" x="4384675" y="5370513"/>
          <p14:tracePt t="155627" x="4367213" y="5319713"/>
          <p14:tracePt t="155636" x="4349750" y="5286375"/>
          <p14:tracePt t="155643" x="4324350" y="5235575"/>
          <p14:tracePt t="155653" x="4298950" y="5183188"/>
          <p14:tracePt t="155659" x="4291013" y="5149850"/>
          <p14:tracePt t="155669" x="4273550" y="5116513"/>
          <p14:tracePt t="155675" x="4265613" y="5099050"/>
          <p14:tracePt t="155684" x="4256088" y="5064125"/>
          <p14:tracePt t="155691" x="4248150" y="5038725"/>
          <p14:tracePt t="155700" x="4240213" y="5013325"/>
          <p14:tracePt t="155707" x="4222750" y="4979988"/>
          <p14:tracePt t="155716" x="4214813" y="4946650"/>
          <p14:tracePt t="155723" x="4205288" y="4937125"/>
          <p14:tracePt t="155733" x="4205288" y="4919663"/>
          <p14:tracePt t="155740" x="4205288" y="4911725"/>
          <p14:tracePt t="155835" x="4205288" y="4903788"/>
          <p14:tracePt t="155843" x="4197350" y="4894263"/>
          <p14:tracePt t="155852" x="4187825" y="4886325"/>
          <p14:tracePt t="155859" x="4171950" y="4868863"/>
          <p14:tracePt t="155869" x="4171950" y="4843463"/>
          <p14:tracePt t="155887" x="4146550" y="4802188"/>
          <p14:tracePt t="155891" x="4129088" y="4775200"/>
          <p14:tracePt t="155900" x="4111625" y="4759325"/>
          <p14:tracePt t="155907" x="4103688" y="4733925"/>
          <p14:tracePt t="155916" x="4086225" y="4716463"/>
          <p14:tracePt t="155923" x="4078288" y="4699000"/>
          <p14:tracePt t="155934" x="4060825" y="4673600"/>
          <p14:tracePt t="155939" x="4035425" y="4657725"/>
          <p14:tracePt t="155949" x="4017963" y="4630738"/>
          <p14:tracePt t="155955" x="4010025" y="4630738"/>
          <p14:tracePt t="155963" x="4010025" y="4622800"/>
          <p14:tracePt t="156011" x="4002088" y="4614863"/>
          <p14:tracePt t="156020" x="3984625" y="4605338"/>
          <p14:tracePt t="156027" x="3976688" y="4597400"/>
          <p14:tracePt t="156036" x="3967163" y="4589463"/>
          <p14:tracePt t="156043" x="3951288" y="4564063"/>
          <p14:tracePt t="156053" x="3933825" y="4564063"/>
          <p14:tracePt t="156059" x="3916363" y="4546600"/>
          <p14:tracePt t="156069" x="3916363" y="4529138"/>
          <p14:tracePt t="156075" x="3900488" y="4529138"/>
          <p14:tracePt t="156086" x="3890963" y="4529138"/>
          <p14:tracePt t="156091" x="3883025" y="4513263"/>
          <p14:tracePt t="156107" x="3873500" y="4503738"/>
          <p14:tracePt t="156115" x="3865563" y="4503738"/>
          <p14:tracePt t="156123" x="3865563" y="4495800"/>
          <p14:tracePt t="156139" x="3857625" y="4486275"/>
          <p14:tracePt t="156155" x="3857625" y="4478338"/>
          <p14:tracePt t="156179" x="3840163" y="4478338"/>
          <p14:tracePt t="156187" x="3822700" y="4460875"/>
          <p14:tracePt t="156195" x="3822700" y="4452938"/>
          <p14:tracePt t="156203" x="3806825" y="4445000"/>
          <p14:tracePt t="156211" x="3797300" y="4445000"/>
          <p14:tracePt t="156236" x="3797300" y="4435475"/>
          <p14:tracePt t="156252" x="3789363" y="4435475"/>
          <p14:tracePt t="156259" x="3781425" y="4435475"/>
          <p14:tracePt t="156269" x="3771900" y="4419600"/>
          <p14:tracePt t="156275" x="3756025" y="4402138"/>
          <p14:tracePt t="156285" x="3738563" y="4394200"/>
          <p14:tracePt t="156291" x="3721100" y="4384675"/>
          <p14:tracePt t="156301" x="3713163" y="4368800"/>
          <p14:tracePt t="156307" x="3703638" y="4359275"/>
          <p14:tracePt t="156317" x="3695700" y="4351338"/>
          <p14:tracePt t="156323" x="3687763" y="4351338"/>
          <p14:tracePt t="157187" x="3687763" y="4341813"/>
          <p14:tracePt t="157195" x="3687763" y="4333875"/>
          <p14:tracePt t="157211" x="3687763" y="4325938"/>
          <p14:tracePt t="157219" x="3687763" y="4308475"/>
          <p14:tracePt t="157227" x="3687763" y="4300538"/>
          <p14:tracePt t="157235" x="3687763" y="4275138"/>
          <p14:tracePt t="157243" x="3687763" y="4265613"/>
          <p14:tracePt t="157251" x="3687763" y="4249738"/>
          <p14:tracePt t="157259" x="3687763" y="4232275"/>
          <p14:tracePt t="157291" x="3687763" y="4214813"/>
          <p14:tracePt t="157300" x="3687763" y="4206875"/>
          <p14:tracePt t="157316" x="3687763" y="4189413"/>
          <p14:tracePt t="157323" x="3687763" y="4181475"/>
          <p14:tracePt t="157334" x="3687763" y="4164013"/>
          <p14:tracePt t="157339" x="3687763" y="4138613"/>
          <p14:tracePt t="157348" x="3687763" y="4130675"/>
          <p14:tracePt t="157355" x="3687763" y="4121150"/>
          <p14:tracePt t="157365" x="3687763" y="4105275"/>
          <p14:tracePt t="157383" x="3687763" y="4095750"/>
          <p14:tracePt t="157398" x="3678238" y="4087813"/>
          <p14:tracePt t="157403" x="3678238" y="4079875"/>
          <p14:tracePt t="157412" x="3678238" y="4070350"/>
          <p14:tracePt t="157420" x="3670300" y="4052888"/>
          <p14:tracePt t="157428" x="3662363" y="4027488"/>
          <p14:tracePt t="157437" x="3652838" y="4019550"/>
          <p14:tracePt t="157443" x="3636963" y="3994150"/>
          <p14:tracePt t="157452" x="3636963" y="3986213"/>
          <p14:tracePt t="157459" x="3627438" y="3976688"/>
          <p14:tracePt t="157475" x="3619500" y="3968750"/>
          <p14:tracePt t="157484" x="3611563" y="3951288"/>
          <p14:tracePt t="157491" x="3586163" y="3943350"/>
          <p14:tracePt t="157501" x="3551238" y="3925888"/>
          <p14:tracePt t="157507" x="3517900" y="3892550"/>
          <p14:tracePt t="157517" x="3467100" y="3875088"/>
          <p14:tracePt t="157524" x="3414713" y="3867150"/>
          <p14:tracePt t="157533" x="3373438" y="3849688"/>
          <p14:tracePt t="157539" x="3322638" y="3841750"/>
          <p14:tracePt t="157547" x="3279775" y="3816350"/>
          <p14:tracePt t="157556" x="3219450" y="3806825"/>
          <p14:tracePt t="157564" x="3143250" y="3798888"/>
          <p14:tracePt t="157571" x="3084513" y="3798888"/>
          <p14:tracePt t="157580" x="2998788" y="3790950"/>
          <p14:tracePt t="157587" x="2897188" y="3790950"/>
          <p14:tracePt t="157597" x="2803525" y="3773488"/>
          <p14:tracePt t="157603" x="2719388" y="3773488"/>
          <p14:tracePt t="157612" x="2659063" y="3773488"/>
          <p14:tracePt t="157620" x="2600325" y="3773488"/>
          <p14:tracePt t="157628" x="2574925" y="3773488"/>
          <p14:tracePt t="157635" x="2565400" y="3773488"/>
          <p14:tracePt t="157644" x="2557463" y="3773488"/>
          <p14:tracePt t="157819" x="2549525" y="3773488"/>
          <p14:tracePt t="157851" x="2540000" y="3781425"/>
          <p14:tracePt t="157875" x="2532063" y="3781425"/>
          <p14:tracePt t="157907" x="2532063" y="3790950"/>
          <p14:tracePt t="157939" x="2532063" y="3806825"/>
          <p14:tracePt t="157949" x="2524125" y="3806825"/>
          <p14:tracePt t="157955" x="2524125" y="3832225"/>
          <p14:tracePt t="157964" x="2524125" y="3867150"/>
          <p14:tracePt t="157971" x="2524125" y="3883025"/>
          <p14:tracePt t="157979" x="2524125" y="3908425"/>
          <p14:tracePt t="157987" x="2524125" y="3925888"/>
          <p14:tracePt t="157998" x="2524125" y="3935413"/>
          <p14:tracePt t="158013" x="2532063" y="3951288"/>
          <p14:tracePt t="158021" x="2540000" y="3968750"/>
          <p14:tracePt t="158030" x="2549525" y="3994150"/>
          <p14:tracePt t="158035" x="2565400" y="4019550"/>
          <p14:tracePt t="158044" x="2574925" y="4052888"/>
          <p14:tracePt t="158051" x="2590800" y="4087813"/>
          <p14:tracePt t="158060" x="2616200" y="4113213"/>
          <p14:tracePt t="158068" x="2625725" y="4130675"/>
          <p14:tracePt t="158075" x="2625725" y="4138613"/>
          <p14:tracePt t="158084" x="2641600" y="4138613"/>
          <p14:tracePt t="158091" x="2651125" y="4138613"/>
          <p14:tracePt t="158100" x="2651125" y="4146550"/>
          <p14:tracePt t="158107" x="2668588" y="4156075"/>
          <p14:tracePt t="158117" x="2701925" y="4156075"/>
          <p14:tracePt t="158123" x="2760663" y="4164013"/>
          <p14:tracePt t="158134" x="2922588" y="4171950"/>
          <p14:tracePt t="158139" x="3219450" y="4189413"/>
          <p14:tracePt t="158149" x="3652838" y="4189413"/>
          <p14:tracePt t="158155" x="4179888" y="4156075"/>
          <p14:tracePt t="158166" x="4656138" y="4095750"/>
          <p14:tracePt t="158171" x="5122863" y="4037013"/>
          <p14:tracePt t="158181" x="5538788" y="4002088"/>
          <p14:tracePt t="158187" x="5845175" y="3951288"/>
          <p14:tracePt t="158195" x="6167438" y="3935413"/>
          <p14:tracePt t="158203" x="6440488" y="3917950"/>
          <p14:tracePt t="158212" x="6600825" y="3892550"/>
          <p14:tracePt t="158219" x="6711950" y="3883025"/>
          <p14:tracePt t="158229" x="6770688" y="3875088"/>
          <p14:tracePt t="158235" x="6780213" y="3875088"/>
          <p14:tracePt t="158628" x="6780213" y="3867150"/>
          <p14:tracePt t="158644" x="6770688" y="3857625"/>
          <p14:tracePt t="158652" x="6745288" y="3857625"/>
          <p14:tracePt t="158660" x="6729413" y="3832225"/>
          <p14:tracePt t="158668" x="6711950" y="3832225"/>
          <p14:tracePt t="158676" x="6686550" y="3824288"/>
          <p14:tracePt t="158685" x="6669088" y="3798888"/>
          <p14:tracePt t="158692" x="6635750" y="3781425"/>
          <p14:tracePt t="158701" x="6600825" y="3756025"/>
          <p14:tracePt t="158707" x="6567488" y="3730625"/>
          <p14:tracePt t="158717" x="6524625" y="3705225"/>
          <p14:tracePt t="158724" x="6491288" y="3687763"/>
          <p14:tracePt t="158733" x="6448425" y="3671888"/>
          <p14:tracePt t="158739" x="6405563" y="3646488"/>
          <p14:tracePt t="158749" x="6329363" y="3611563"/>
          <p14:tracePt t="158756" x="6286500" y="3578225"/>
          <p14:tracePt t="158766" x="6235700" y="3560763"/>
          <p14:tracePt t="158772" x="6210300" y="3543300"/>
          <p14:tracePt t="158781" x="6176963" y="3535363"/>
          <p14:tracePt t="158787" x="6159500" y="3517900"/>
          <p14:tracePt t="158796" x="6134100" y="3509963"/>
          <p14:tracePt t="158803" x="6126163" y="3502025"/>
          <p14:tracePt t="158811" x="6116638" y="3502025"/>
          <p14:tracePt t="158819" x="6108700" y="3502025"/>
          <p14:tracePt t="158835" x="6100763" y="3492500"/>
          <p14:tracePt t="158846" x="6083300" y="3492500"/>
          <p14:tracePt t="158851" x="6075363" y="3484563"/>
          <p14:tracePt t="158859" x="6057900" y="3475038"/>
          <p14:tracePt t="158867" x="6049963" y="3475038"/>
          <p14:tracePt t="158875" x="6040438" y="3467100"/>
          <p14:tracePt t="158883" x="6024563" y="3467100"/>
          <p14:tracePt t="158898" x="5989638" y="3467100"/>
          <p14:tracePt t="158899" x="5964238" y="3459163"/>
          <p14:tracePt t="158907" x="5938838" y="3459163"/>
          <p14:tracePt t="158915" x="5895975" y="3449638"/>
          <p14:tracePt t="158923" x="5862638" y="3449638"/>
          <p14:tracePt t="158931" x="5819775" y="3441700"/>
          <p14:tracePt t="158939" x="5776913" y="3441700"/>
          <p14:tracePt t="158948" x="5726113" y="3441700"/>
          <p14:tracePt t="158955" x="5657850" y="3441700"/>
          <p14:tracePt t="158966" x="5591175" y="3441700"/>
          <p14:tracePt t="158971" x="5513388" y="3441700"/>
          <p14:tracePt t="158981" x="5454650" y="3441700"/>
          <p14:tracePt t="158987" x="5386388" y="3441700"/>
          <p14:tracePt t="158997" x="5327650" y="3441700"/>
          <p14:tracePt t="159003" x="5259388" y="3441700"/>
          <p14:tracePt t="159014" x="5199063" y="3441700"/>
          <p14:tracePt t="159019" x="5140325" y="3441700"/>
          <p14:tracePt t="159028" x="5080000" y="3441700"/>
          <p14:tracePt t="159035" x="5021263" y="3441700"/>
          <p14:tracePt t="159045" x="4970463" y="3441700"/>
          <p14:tracePt t="159051" x="4910138" y="3441700"/>
          <p14:tracePt t="159062" x="4868863" y="3441700"/>
          <p14:tracePt t="159067" x="4833938" y="3441700"/>
          <p14:tracePt t="159077" x="4800600" y="3441700"/>
          <p14:tracePt t="159083" x="4791075" y="3441700"/>
          <p14:tracePt t="159091" x="4775200" y="3441700"/>
          <p14:tracePt t="159099" x="4757738" y="3441700"/>
          <p14:tracePt t="159115" x="4740275" y="3441700"/>
          <p14:tracePt t="159123" x="4724400" y="3441700"/>
          <p14:tracePt t="159132" x="4699000" y="3441700"/>
          <p14:tracePt t="159139" x="4681538" y="3441700"/>
          <p14:tracePt t="159148" x="4673600" y="3441700"/>
          <p14:tracePt t="159155" x="4664075" y="3441700"/>
          <p14:tracePt t="159220" x="4656138" y="3441700"/>
          <p14:tracePt t="159236" x="4638675" y="3441700"/>
          <p14:tracePt t="159244" x="4621213" y="3441700"/>
          <p14:tracePt t="159252" x="4605338" y="3449638"/>
          <p14:tracePt t="159260" x="4587875" y="3459163"/>
          <p14:tracePt t="159268" x="4545013" y="3459163"/>
          <p14:tracePt t="159278" x="4503738" y="3467100"/>
          <p14:tracePt t="159284" x="4425950" y="3492500"/>
          <p14:tracePt t="159293" x="4367213" y="3502025"/>
          <p14:tracePt t="159300" x="4291013" y="3527425"/>
          <p14:tracePt t="159308" x="4230688" y="3535363"/>
          <p14:tracePt t="159316" x="4171950" y="3543300"/>
          <p14:tracePt t="159324" x="4137025" y="3552825"/>
          <p14:tracePt t="159333" x="4129088" y="3552825"/>
          <p14:tracePt t="159396" x="4121150" y="3560763"/>
          <p14:tracePt t="159404" x="4111625" y="3560763"/>
          <p14:tracePt t="159436" x="4103688" y="3568700"/>
          <p14:tracePt t="159444" x="4095750" y="3586163"/>
          <p14:tracePt t="159452" x="4086225" y="3603625"/>
          <p14:tracePt t="159460" x="4078288" y="3619500"/>
          <p14:tracePt t="159467" x="4060825" y="3636963"/>
          <p14:tracePt t="159476" x="4052888" y="3646488"/>
          <p14:tracePt t="159491" x="4052888" y="3654425"/>
          <p14:tracePt t="159499" x="4044950" y="3679825"/>
          <p14:tracePt t="159507" x="4035425" y="3687763"/>
          <p14:tracePt t="159515" x="4027488" y="3713163"/>
          <p14:tracePt t="159523" x="4017963" y="3738563"/>
          <p14:tracePt t="159531" x="4010025" y="3756025"/>
          <p14:tracePt t="159539" x="4002088" y="3773488"/>
          <p14:tracePt t="159547" x="4002088" y="3790950"/>
          <p14:tracePt t="159555" x="4002088" y="3806825"/>
          <p14:tracePt t="159564" x="4002088" y="3816350"/>
          <p14:tracePt t="159571" x="4002088" y="3824288"/>
          <p14:tracePt t="159580" x="3992563" y="3832225"/>
          <p14:tracePt t="159603" x="3984625" y="3849688"/>
          <p14:tracePt t="159613" x="3984625" y="3857625"/>
          <p14:tracePt t="159619" x="3984625" y="3883025"/>
          <p14:tracePt t="159629" x="3984625" y="3900488"/>
          <p14:tracePt t="159635" x="3984625" y="3908425"/>
          <p14:tracePt t="159644" x="3976688" y="3925888"/>
          <p14:tracePt t="159660" x="3976688" y="3943350"/>
          <p14:tracePt t="159924" x="3976688" y="3951288"/>
          <p14:tracePt t="159932" x="3976688" y="3968750"/>
          <p14:tracePt t="159939" x="3976688" y="3986213"/>
          <p14:tracePt t="159948" x="3967163" y="4011613"/>
          <p14:tracePt t="159956" x="3967163" y="4037013"/>
          <p14:tracePt t="159965" x="3959225" y="4044950"/>
          <p14:tracePt t="159972" x="3959225" y="4062413"/>
          <p14:tracePt t="159981" x="3959225" y="4070350"/>
          <p14:tracePt t="159988" x="3951288" y="4070350"/>
          <p14:tracePt t="159997" x="3941763" y="4070350"/>
          <p14:tracePt t="160014" x="3933825" y="4079875"/>
          <p14:tracePt t="160020" x="3916363" y="4079875"/>
          <p14:tracePt t="160031" x="3908425" y="4079875"/>
          <p14:tracePt t="160045" x="3900488" y="4087813"/>
          <p14:tracePt t="160052" x="3873500" y="4087813"/>
          <p14:tracePt t="160062" x="3857625" y="4087813"/>
          <p14:tracePt t="160068" x="3814763" y="4087813"/>
          <p14:tracePt t="160080" x="3771900" y="4087813"/>
          <p14:tracePt t="160084" x="3721100" y="4087813"/>
          <p14:tracePt t="160095" x="3636963" y="4087813"/>
          <p14:tracePt t="160100" x="3533775" y="4087813"/>
          <p14:tracePt t="160111" x="3424238" y="4087813"/>
          <p14:tracePt t="160116" x="3322638" y="4087813"/>
          <p14:tracePt t="160125" x="3219450" y="4087813"/>
          <p14:tracePt t="160132" x="3135313" y="4087813"/>
          <p14:tracePt t="160140" x="3074988" y="4087813"/>
          <p14:tracePt t="160148" x="3033713" y="4087813"/>
          <p14:tracePt t="160155" x="3024188" y="4087813"/>
          <p14:tracePt t="160164" x="3016250" y="4087813"/>
          <p14:tracePt t="160236" x="2998788" y="4087813"/>
          <p14:tracePt t="160246" x="2990850" y="4087813"/>
          <p14:tracePt t="160251" x="2965450" y="4095750"/>
          <p14:tracePt t="160259" x="2922588" y="4105275"/>
          <p14:tracePt t="160268" x="2889250" y="4113213"/>
          <p14:tracePt t="160277" x="2828925" y="4121150"/>
          <p14:tracePt t="160283" x="2770188" y="4138613"/>
          <p14:tracePt t="160294" x="2709863" y="4138613"/>
          <p14:tracePt t="160299" x="2668588" y="4156075"/>
          <p14:tracePt t="160311" x="2633663" y="4156075"/>
          <p14:tracePt t="160316" x="2608263" y="4156075"/>
          <p14:tracePt t="160324" x="2590800" y="4156075"/>
          <p14:tracePt t="160340" x="2582863" y="4156075"/>
          <p14:tracePt t="160659" x="2582863" y="4164013"/>
          <p14:tracePt t="160684" x="2590800" y="4164013"/>
          <p14:tracePt t="160692" x="2616200" y="4164013"/>
          <p14:tracePt t="160699" x="2641600" y="4156075"/>
          <p14:tracePt t="160708" x="2668588" y="4156075"/>
          <p14:tracePt t="160716" x="2709863" y="4146550"/>
          <p14:tracePt t="160725" x="2770188" y="4146550"/>
          <p14:tracePt t="160731" x="2846388" y="4130675"/>
          <p14:tracePt t="160739" x="2914650" y="4130675"/>
          <p14:tracePt t="160746" x="3008313" y="4121150"/>
          <p14:tracePt t="160755" x="3074988" y="4095750"/>
          <p14:tracePt t="160762" x="3152775" y="4087813"/>
          <p14:tracePt t="160770" x="3211513" y="4087813"/>
          <p14:tracePt t="160778" x="3254375" y="4070350"/>
          <p14:tracePt t="160787" x="3305175" y="4070350"/>
          <p14:tracePt t="160795" x="3330575" y="4062413"/>
          <p14:tracePt t="160802" x="3381375" y="4062413"/>
          <p14:tracePt t="160810" x="3398838" y="4062413"/>
          <p14:tracePt t="160818" x="3424238" y="4062413"/>
          <p14:tracePt t="160827" x="3449638" y="4052888"/>
          <p14:tracePt t="160844" x="3457575" y="4052888"/>
          <p14:tracePt t="160851" x="3467100" y="4052888"/>
          <p14:tracePt t="160860" x="3475038" y="4052888"/>
          <p14:tracePt t="160867" x="3492500" y="4052888"/>
          <p14:tracePt t="160876" x="3525838" y="4052888"/>
          <p14:tracePt t="160882" x="3551238" y="4052888"/>
          <p14:tracePt t="160894" x="3586163" y="4052888"/>
          <p14:tracePt t="160899" x="3619500" y="4044950"/>
          <p14:tracePt t="160908" x="3678238" y="4044950"/>
          <p14:tracePt t="160915" x="3721100" y="4044950"/>
          <p14:tracePt t="160924" x="3781425" y="4037013"/>
          <p14:tracePt t="160931" x="3822700" y="4037013"/>
          <p14:tracePt t="160941" x="3883025" y="4019550"/>
          <p14:tracePt t="160947" x="3941763" y="4019550"/>
          <p14:tracePt t="160955" x="3984625" y="4011613"/>
          <p14:tracePt t="160962" x="4027488" y="4011613"/>
          <p14:tracePt t="160971" x="4060825" y="4011613"/>
          <p14:tracePt t="160979" x="4086225" y="4011613"/>
          <p14:tracePt t="160987" x="4095750" y="4011613"/>
          <p14:tracePt t="160995" x="4103688" y="4011613"/>
          <p14:tracePt t="161052" x="4111625" y="4011613"/>
          <p14:tracePt t="161060" x="4121150" y="4011613"/>
          <p14:tracePt t="161068" x="4154488" y="4011613"/>
          <p14:tracePt t="161076" x="4197350" y="4011613"/>
          <p14:tracePt t="161084" x="4273550" y="4011613"/>
          <p14:tracePt t="161093" x="4359275" y="4011613"/>
          <p14:tracePt t="161100" x="4425950" y="4011613"/>
          <p14:tracePt t="161109" x="4529138" y="4011613"/>
          <p14:tracePt t="161115" x="4613275" y="4011613"/>
          <p14:tracePt t="161127" x="4706938" y="4011613"/>
          <p14:tracePt t="161132" x="4791075" y="4011613"/>
          <p14:tracePt t="161142" x="4868863" y="4011613"/>
          <p14:tracePt t="161148" x="4927600" y="4002088"/>
          <p14:tracePt t="161157" x="4953000" y="4002088"/>
          <p14:tracePt t="161164" x="4987925" y="4002088"/>
          <p14:tracePt t="161173" x="5003800" y="4002088"/>
          <p14:tracePt t="161181" x="5013325" y="4002088"/>
          <p14:tracePt t="161220" x="5021263" y="4002088"/>
          <p14:tracePt t="161229" x="5029200" y="4002088"/>
          <p14:tracePt t="161236" x="5038725" y="4002088"/>
          <p14:tracePt t="161246" x="5064125" y="4002088"/>
          <p14:tracePt t="161252" x="5106988" y="4002088"/>
          <p14:tracePt t="161262" x="5148263" y="4002088"/>
          <p14:tracePt t="161268" x="5208588" y="4002088"/>
          <p14:tracePt t="161276" x="5276850" y="4002088"/>
          <p14:tracePt t="161284" x="5360988" y="4002088"/>
          <p14:tracePt t="161292" x="5446713" y="4002088"/>
          <p14:tracePt t="161300" x="5548313" y="4002088"/>
          <p14:tracePt t="161309" x="5632450" y="4002088"/>
          <p14:tracePt t="161316" x="5708650" y="4002088"/>
          <p14:tracePt t="161326" x="5751513" y="4002088"/>
          <p14:tracePt t="161332" x="5776913" y="4002088"/>
          <p14:tracePt t="161343" x="5802313" y="4002088"/>
          <p14:tracePt t="161348" x="5837238" y="4002088"/>
          <p14:tracePt t="161359" x="5853113" y="4002088"/>
          <p14:tracePt t="161364" x="5880100" y="4002088"/>
          <p14:tracePt t="161373" x="5905500" y="4002088"/>
          <p14:tracePt t="161380" x="5938838" y="4002088"/>
          <p14:tracePt t="161388" x="5946775" y="4002088"/>
          <p14:tracePt t="161396" x="5972175" y="4002088"/>
          <p14:tracePt t="161404" x="5997575" y="4002088"/>
          <p14:tracePt t="161420" x="6024563" y="4002088"/>
          <p14:tracePt t="161429" x="6049963" y="4002088"/>
          <p14:tracePt t="161436" x="6116638" y="4002088"/>
          <p14:tracePt t="161446" x="6176963" y="4002088"/>
          <p14:tracePt t="161452" x="6235700" y="4002088"/>
          <p14:tracePt t="161462" x="6286500" y="4002088"/>
          <p14:tracePt t="161468" x="6338888" y="4002088"/>
          <p14:tracePt t="161476" x="6364288" y="4002088"/>
          <p14:tracePt t="161484" x="6389688" y="4002088"/>
          <p14:tracePt t="161492" x="6415088" y="4002088"/>
          <p14:tracePt t="161509" x="6423025" y="4002088"/>
          <p14:tracePt t="161604" x="6430963" y="4002088"/>
          <p14:tracePt t="161620" x="6440488" y="4002088"/>
          <p14:tracePt t="161630" x="6440488" y="4011613"/>
          <p14:tracePt t="161636" x="6448425" y="4011613"/>
          <p14:tracePt t="161645" x="6456363" y="4011613"/>
          <p14:tracePt t="161820" x="6456363" y="4002088"/>
          <p14:tracePt t="161828" x="6456363" y="3994150"/>
          <p14:tracePt t="161836" x="6456363" y="3976688"/>
          <p14:tracePt t="161845" x="6456363" y="3968750"/>
          <p14:tracePt t="161852" x="6456363" y="3951288"/>
          <p14:tracePt t="161862" x="6448425" y="3935413"/>
          <p14:tracePt t="161868" x="6448425" y="3925888"/>
          <p14:tracePt t="161877" x="6440488" y="3908425"/>
          <p14:tracePt t="161884" x="6430963" y="3883025"/>
          <p14:tracePt t="161892" x="6430963" y="3875088"/>
          <p14:tracePt t="161902" x="6415088" y="3857625"/>
          <p14:tracePt t="161909" x="6415088" y="3849688"/>
          <p14:tracePt t="161916" x="6415088" y="3841750"/>
          <p14:tracePt t="161924" x="6405563" y="3816350"/>
          <p14:tracePt t="161931" x="6405563" y="3798888"/>
          <p14:tracePt t="161940" x="6397625" y="3790950"/>
          <p14:tracePt t="161947" x="6389688" y="3773488"/>
          <p14:tracePt t="161956" x="6389688" y="3756025"/>
          <p14:tracePt t="161963" x="6372225" y="3756025"/>
          <p14:tracePt t="161973" x="6372225" y="3748088"/>
          <p14:tracePt t="161979" x="6372225" y="3730625"/>
          <p14:tracePt t="161987" x="6364288" y="3730625"/>
          <p14:tracePt t="161995" x="6364288" y="3722688"/>
          <p14:tracePt t="162003" x="6364288" y="3713163"/>
          <p14:tracePt t="162011" x="6354763" y="3705225"/>
          <p14:tracePt t="162043" x="6346825" y="3697288"/>
          <p14:tracePt t="162059" x="6346825" y="3687763"/>
          <p14:tracePt t="162099" x="6338888" y="3679825"/>
          <p14:tracePt t="162115" x="6329363" y="3679825"/>
          <p14:tracePt t="162139" x="6321425" y="3671888"/>
          <p14:tracePt t="162147" x="6321425" y="3662363"/>
          <p14:tracePt t="162155" x="6311900" y="3662363"/>
          <p14:tracePt t="162163" x="6296025" y="3654425"/>
          <p14:tracePt t="162173" x="6286500" y="3646488"/>
          <p14:tracePt t="162179" x="6270625" y="3636963"/>
          <p14:tracePt t="162190" x="6235700" y="3619500"/>
          <p14:tracePt t="162195" x="6210300" y="3611563"/>
          <p14:tracePt t="162203" x="6194425" y="3603625"/>
          <p14:tracePt t="162211" x="6159500" y="3586163"/>
          <p14:tracePt t="162219" x="6108700" y="3586163"/>
          <p14:tracePt t="162227" x="6091238" y="3568700"/>
          <p14:tracePt t="162235" x="6057900" y="3560763"/>
          <p14:tracePt t="162243" x="6024563" y="3560763"/>
          <p14:tracePt t="162251" x="5972175" y="3560763"/>
          <p14:tracePt t="162259" x="5938838" y="3560763"/>
          <p14:tracePt t="162267" x="5888038" y="3543300"/>
          <p14:tracePt t="162277" x="5845175" y="3535363"/>
          <p14:tracePt t="162283" x="5786438" y="3535363"/>
          <p14:tracePt t="162292" x="5718175" y="3527425"/>
          <p14:tracePt t="162299" x="5641975" y="3527425"/>
          <p14:tracePt t="162309" x="5548313" y="3527425"/>
          <p14:tracePt t="162315" x="5446713" y="3527425"/>
          <p14:tracePt t="162326" x="5343525" y="3527425"/>
          <p14:tracePt t="162331" x="5241925" y="3527425"/>
          <p14:tracePt t="162339" x="5132388" y="3527425"/>
          <p14:tracePt t="162347" x="5029200" y="3527425"/>
          <p14:tracePt t="162356" x="4935538" y="3543300"/>
          <p14:tracePt t="162363" x="4833938" y="3543300"/>
          <p14:tracePt t="162372" x="4732338" y="3543300"/>
          <p14:tracePt t="162379" x="4621213" y="3543300"/>
          <p14:tracePt t="162389" x="4537075" y="3552825"/>
          <p14:tracePt t="162395" x="4451350" y="3560763"/>
          <p14:tracePt t="162403" x="4375150" y="3560763"/>
          <p14:tracePt t="162411" x="4306888" y="3560763"/>
          <p14:tracePt t="162419" x="4265613" y="3560763"/>
          <p14:tracePt t="162427" x="4205288" y="3568700"/>
          <p14:tracePt t="162435" x="4171950" y="3578225"/>
          <p14:tracePt t="162443" x="4137025" y="3578225"/>
          <p14:tracePt t="162451" x="4103688" y="3578225"/>
          <p14:tracePt t="162459" x="4095750" y="3578225"/>
          <p14:tracePt t="162467" x="4078288" y="3586163"/>
          <p14:tracePt t="162476" x="4060825" y="3586163"/>
          <p14:tracePt t="162492" x="4052888" y="3586163"/>
          <p14:tracePt t="162499" x="4044950" y="3586163"/>
          <p14:tracePt t="162508" x="4035425" y="3586163"/>
          <p14:tracePt t="162515" x="4017963" y="3586163"/>
          <p14:tracePt t="162525" x="4002088" y="3586163"/>
          <p14:tracePt t="162531" x="3984625" y="3586163"/>
          <p14:tracePt t="162541" x="3967163" y="3594100"/>
          <p14:tracePt t="162547" x="3951288" y="3603625"/>
          <p14:tracePt t="166259" x="3967163" y="3603625"/>
          <p14:tracePt t="166268" x="3976688" y="3603625"/>
          <p14:tracePt t="166276" x="3984625" y="3594100"/>
          <p14:tracePt t="166285" x="4010025" y="3594100"/>
          <p14:tracePt t="166291" x="4027488" y="3594100"/>
          <p14:tracePt t="166301" x="4035425" y="3586163"/>
          <p14:tracePt t="166307" x="4060825" y="3586163"/>
          <p14:tracePt t="166317" x="4078288" y="3578225"/>
          <p14:tracePt t="166323" x="4095750" y="3578225"/>
          <p14:tracePt t="166333" x="4111625" y="3568700"/>
          <p14:tracePt t="166339" x="4137025" y="3568700"/>
          <p14:tracePt t="166351" x="4146550" y="3568700"/>
          <p14:tracePt t="166355" x="4162425" y="3568700"/>
          <p14:tracePt t="166372" x="4171950" y="3568700"/>
          <p14:tracePt t="166379" x="4179888" y="3568700"/>
          <p14:tracePt t="166387" x="4187825" y="3568700"/>
          <p14:tracePt t="166395" x="4197350" y="3568700"/>
          <p14:tracePt t="166411" x="4205288" y="3568700"/>
          <p14:tracePt t="166419" x="4214813" y="3568700"/>
          <p14:tracePt t="166539" x="4230688" y="3568700"/>
          <p14:tracePt t="166555" x="4248150" y="3560763"/>
          <p14:tracePt t="166571" x="4256088" y="3560763"/>
          <p14:tracePt t="166579" x="4273550" y="3552825"/>
          <p14:tracePt t="166595" x="4291013" y="3552825"/>
          <p14:tracePt t="166603" x="4316413" y="3543300"/>
          <p14:tracePt t="166611" x="4332288" y="3535363"/>
          <p14:tracePt t="166619" x="4359275" y="3527425"/>
          <p14:tracePt t="166627" x="4400550" y="3517900"/>
          <p14:tracePt t="166637" x="4435475" y="3509963"/>
          <p14:tracePt t="166643" x="4486275" y="3502025"/>
          <p14:tracePt t="166653" x="4529138" y="3484563"/>
          <p14:tracePt t="166659" x="4562475" y="3475038"/>
          <p14:tracePt t="166669" x="4595813" y="3467100"/>
          <p14:tracePt t="166675" x="4613275" y="3459163"/>
          <p14:tracePt t="171763" x="4621213" y="3475038"/>
          <p14:tracePt t="171771" x="4621213" y="3492500"/>
          <p14:tracePt t="171779" x="4621213" y="3509963"/>
          <p14:tracePt t="171787" x="4621213" y="3527425"/>
          <p14:tracePt t="171803" x="4630738" y="3527425"/>
          <p14:tracePt t="172427" x="4630738" y="3535363"/>
          <p14:tracePt t="172451" x="4630738" y="3543300"/>
          <p14:tracePt t="172491" x="4630738" y="3552825"/>
          <p14:tracePt t="172579" x="4638675" y="3552825"/>
          <p14:tracePt t="172707" x="4638675" y="3560763"/>
          <p14:tracePt t="172715" x="4638675" y="3568700"/>
          <p14:tracePt t="172731" x="4638675" y="3578225"/>
          <p14:tracePt t="172756" x="4638675" y="3586163"/>
          <p14:tracePt t="172772" x="4646613" y="3586163"/>
          <p14:tracePt t="175379" x="4656138" y="3629025"/>
          <p14:tracePt t="175387" x="4664075" y="3705225"/>
          <p14:tracePt t="175395" x="4673600" y="3773488"/>
          <p14:tracePt t="175405" x="4699000" y="3832225"/>
          <p14:tracePt t="175411" x="4732338" y="3925888"/>
          <p14:tracePt t="175421" x="4749800" y="4027488"/>
          <p14:tracePt t="175427" x="4783138" y="4130675"/>
          <p14:tracePt t="175435" x="4833938" y="4224338"/>
          <p14:tracePt t="175443" x="4868863" y="4308475"/>
          <p14:tracePt t="175451" x="4894263" y="4368800"/>
          <p14:tracePt t="175459" x="4927600" y="4435475"/>
          <p14:tracePt t="175468" x="4962525" y="4495800"/>
          <p14:tracePt t="175475" x="4978400" y="4521200"/>
          <p14:tracePt t="175486" x="4987925" y="4546600"/>
          <p14:tracePt t="175491" x="5003800" y="4564063"/>
          <p14:tracePt t="175500" x="5021263" y="4572000"/>
          <p14:tracePt t="175508" x="5064125" y="4589463"/>
          <p14:tracePt t="175515" x="5114925" y="4622800"/>
          <p14:tracePt t="175523" x="5216525" y="4657725"/>
          <p14:tracePt t="175531" x="5318125" y="4691063"/>
          <p14:tracePt t="175539" x="5446713" y="4716463"/>
          <p14:tracePt t="175547" x="5548313" y="4716463"/>
          <p14:tracePt t="175556" x="5649913" y="4716463"/>
          <p14:tracePt t="175563" x="5735638" y="4716463"/>
          <p14:tracePt t="175572" x="5794375" y="4716463"/>
          <p14:tracePt t="175579" x="5827713" y="4699000"/>
          <p14:tracePt t="175588" x="5862638" y="4691063"/>
          <p14:tracePt t="175595" x="5880100" y="4673600"/>
          <p14:tracePt t="175605" x="5888038" y="4665663"/>
          <p14:tracePt t="175611" x="5895975" y="4657725"/>
          <p14:tracePt t="175621" x="5905500" y="4648200"/>
          <p14:tracePt t="175627" x="5913438" y="4648200"/>
          <p14:tracePt t="175635" x="5938838" y="4640263"/>
          <p14:tracePt t="175643" x="5956300" y="4622800"/>
          <p14:tracePt t="175652" x="5964238" y="4614863"/>
          <p14:tracePt t="175659" x="5989638" y="4597400"/>
          <p14:tracePt t="175668" x="6015038" y="4579938"/>
          <p14:tracePt t="175675" x="6049963" y="4546600"/>
          <p14:tracePt t="175686" x="6075363" y="4521200"/>
          <p14:tracePt t="175691" x="6116638" y="4495800"/>
          <p14:tracePt t="175704" x="6142038" y="4460875"/>
          <p14:tracePt t="175708" x="6176963" y="4427538"/>
          <p14:tracePt t="175716" x="6202363" y="4419600"/>
          <p14:tracePt t="175724" x="6227763" y="4394200"/>
          <p14:tracePt t="175732" x="6261100" y="4376738"/>
          <p14:tracePt t="175739" x="6286500" y="4351338"/>
          <p14:tracePt t="175747" x="6338888" y="4308475"/>
          <p14:tracePt t="175756" x="6364288" y="4291013"/>
          <p14:tracePt t="175763" x="6397625" y="4265613"/>
          <p14:tracePt t="175772" x="6423025" y="4240213"/>
          <p14:tracePt t="175779" x="6456363" y="4214813"/>
          <p14:tracePt t="175789" x="6483350" y="4189413"/>
          <p14:tracePt t="175795" x="6499225" y="4171950"/>
          <p14:tracePt t="175805" x="6508750" y="4156075"/>
          <p14:tracePt t="175811" x="6516688" y="4138613"/>
          <p14:tracePt t="175821" x="6524625" y="4130675"/>
          <p14:tracePt t="175827" x="6542088" y="4105275"/>
          <p14:tracePt t="175837" x="6542088" y="4087813"/>
          <p14:tracePt t="175843" x="6550025" y="4070350"/>
          <p14:tracePt t="175852" x="6550025" y="4037013"/>
          <p14:tracePt t="175859" x="6559550" y="4019550"/>
          <p14:tracePt t="175868" x="6559550" y="3994150"/>
          <p14:tracePt t="175875" x="6559550" y="3968750"/>
          <p14:tracePt t="175886" x="6559550" y="3951288"/>
          <p14:tracePt t="175905" x="6524625" y="3867150"/>
          <p14:tracePt t="175907" x="6508750" y="3816350"/>
          <p14:tracePt t="175916" x="6465888" y="3756025"/>
          <p14:tracePt t="175923" x="6448425" y="3705225"/>
          <p14:tracePt t="175932" x="6415088" y="3654425"/>
          <p14:tracePt t="175941" x="6380163" y="3619500"/>
          <p14:tracePt t="175947" x="6338888" y="3552825"/>
          <p14:tracePt t="175956" x="6296025" y="3502025"/>
          <p14:tracePt t="175963" x="6253163" y="3449638"/>
          <p14:tracePt t="175971" x="6202363" y="3416300"/>
          <p14:tracePt t="175979" x="6151563" y="3355975"/>
          <p14:tracePt t="175987" x="6116638" y="3322638"/>
          <p14:tracePt t="175995" x="6049963" y="3289300"/>
          <p14:tracePt t="176005" x="5997575" y="3263900"/>
          <p14:tracePt t="176011" x="5946775" y="3228975"/>
          <p14:tracePt t="176020" x="5913438" y="3211513"/>
          <p14:tracePt t="176027" x="5870575" y="3195638"/>
          <p14:tracePt t="176036" x="5845175" y="3178175"/>
          <p14:tracePt t="176043" x="5811838" y="3170238"/>
          <p14:tracePt t="176053" x="5786438" y="3152775"/>
          <p14:tracePt t="176059" x="5768975" y="3152775"/>
          <p14:tracePt t="176069" x="5751513" y="3135313"/>
          <p14:tracePt t="176075" x="5735638" y="3127375"/>
          <p14:tracePt t="176085" x="5700713" y="3127375"/>
          <p14:tracePt t="176091" x="5683250" y="3127375"/>
          <p14:tracePt t="176099" x="5649913" y="3119438"/>
          <p14:tracePt t="176107" x="5624513" y="3109913"/>
          <p14:tracePt t="176116" x="5581650" y="3101975"/>
          <p14:tracePt t="176123" x="5548313" y="3101975"/>
          <p14:tracePt t="176131" x="5505450" y="3094038"/>
          <p14:tracePt t="176138" x="5462588" y="3084513"/>
          <p14:tracePt t="176147" x="5411788" y="3084513"/>
          <p14:tracePt t="176155" x="5368925" y="3084513"/>
          <p14:tracePt t="176163" x="5310188" y="3084513"/>
          <p14:tracePt t="176170" x="5241925" y="3084513"/>
          <p14:tracePt t="176179" x="5183188" y="3084513"/>
          <p14:tracePt t="176187" x="5114925" y="3084513"/>
          <p14:tracePt t="176195" x="5038725" y="3084513"/>
          <p14:tracePt t="176203" x="4953000" y="3084513"/>
          <p14:tracePt t="176211" x="4868863" y="3084513"/>
          <p14:tracePt t="176219" x="4800600" y="3084513"/>
          <p14:tracePt t="176227" x="4724400" y="3084513"/>
          <p14:tracePt t="176236" x="4673600" y="3084513"/>
          <p14:tracePt t="176243" x="4630738" y="3084513"/>
          <p14:tracePt t="176252" x="4579938" y="3084513"/>
          <p14:tracePt t="176259" x="4562475" y="3084513"/>
          <p14:tracePt t="176269" x="4545013" y="3094038"/>
          <p14:tracePt t="176275" x="4529138" y="3094038"/>
          <p14:tracePt t="176283" x="4511675" y="3094038"/>
          <p14:tracePt t="176291" x="4494213" y="3094038"/>
          <p14:tracePt t="176300" x="4468813" y="3101975"/>
          <p14:tracePt t="176307" x="4451350" y="3101975"/>
          <p14:tracePt t="176316" x="4425950" y="3109913"/>
          <p14:tracePt t="176323" x="4400550" y="3109913"/>
          <p14:tracePt t="176333" x="4392613" y="3109913"/>
          <p14:tracePt t="176339" x="4367213" y="3109913"/>
          <p14:tracePt t="176347" x="4324350" y="3109913"/>
          <p14:tracePt t="176355" x="4298950" y="3127375"/>
          <p14:tracePt t="176363" x="4265613" y="3135313"/>
          <p14:tracePt t="176371" x="4248150" y="3144838"/>
          <p14:tracePt t="176379" x="4240213" y="3144838"/>
          <p14:tracePt t="176387" x="4222750" y="3152775"/>
          <p14:tracePt t="176395" x="4214813" y="3160713"/>
          <p14:tracePt t="176403" x="4197350" y="3170238"/>
          <p14:tracePt t="176411" x="4179888" y="3170238"/>
          <p14:tracePt t="176420" x="4162425" y="3178175"/>
          <p14:tracePt t="176427" x="4154488" y="3186113"/>
          <p14:tracePt t="176437" x="4154488" y="3195638"/>
          <p14:tracePt t="176443" x="4137025" y="3203575"/>
          <p14:tracePt t="176452" x="4129088" y="3203575"/>
          <p14:tracePt t="176459" x="4129088" y="3228975"/>
          <p14:tracePt t="176469" x="4103688" y="3246438"/>
          <p14:tracePt t="176475" x="4078288" y="3263900"/>
          <p14:tracePt t="176485" x="4052888" y="3297238"/>
          <p14:tracePt t="176491" x="4035425" y="3305175"/>
          <p14:tracePt t="176500" x="4027488" y="3322638"/>
          <p14:tracePt t="176507" x="4010025" y="3348038"/>
          <p14:tracePt t="176516" x="4002088" y="3365500"/>
          <p14:tracePt t="176523" x="3984625" y="3390900"/>
          <p14:tracePt t="176534" x="3967163" y="3408363"/>
          <p14:tracePt t="176539" x="3951288" y="3441700"/>
          <p14:tracePt t="176547" x="3933825" y="3467100"/>
          <p14:tracePt t="176555" x="3908425" y="3502025"/>
          <p14:tracePt t="176563" x="3890963" y="3535363"/>
          <p14:tracePt t="176571" x="3873500" y="3560763"/>
          <p14:tracePt t="176579" x="3865563" y="3586163"/>
          <p14:tracePt t="176587" x="3848100" y="3619500"/>
          <p14:tracePt t="176595" x="3832225" y="3654425"/>
          <p14:tracePt t="176603" x="3822700" y="3697288"/>
          <p14:tracePt t="176611" x="3814763" y="3722688"/>
          <p14:tracePt t="176620" x="3797300" y="3756025"/>
          <p14:tracePt t="176627" x="3797300" y="3781425"/>
          <p14:tracePt t="176636" x="3789363" y="3806825"/>
          <p14:tracePt t="176643" x="3781425" y="3816350"/>
          <p14:tracePt t="176653" x="3781425" y="3832225"/>
          <p14:tracePt t="176659" x="3781425" y="3841750"/>
          <p14:tracePt t="176675" x="3781425" y="3849688"/>
          <p14:tracePt t="176701" x="3781425" y="3857625"/>
          <p14:tracePt t="176715" x="3781425" y="3867150"/>
          <p14:tracePt t="176724" x="3781425" y="3875088"/>
          <p14:tracePt t="176734" x="3781425" y="3883025"/>
          <p14:tracePt t="176739" x="3781425" y="3900488"/>
          <p14:tracePt t="176751" x="3781425" y="3917950"/>
          <p14:tracePt t="176755" x="3781425" y="3925888"/>
          <p14:tracePt t="176764" x="3781425" y="3943350"/>
          <p14:tracePt t="176771" x="3781425" y="3960813"/>
          <p14:tracePt t="176779" x="3789363" y="3960813"/>
          <p14:tracePt t="176787" x="3789363" y="3976688"/>
          <p14:tracePt t="176795" x="3797300" y="3994150"/>
          <p14:tracePt t="176804" x="3806825" y="4002088"/>
          <p14:tracePt t="176811" x="3814763" y="4019550"/>
          <p14:tracePt t="176821" x="3814763" y="4044950"/>
          <p14:tracePt t="176827" x="3822700" y="4052888"/>
          <p14:tracePt t="176837" x="3840163" y="4079875"/>
          <p14:tracePt t="176843" x="3857625" y="4105275"/>
          <p14:tracePt t="176853" x="3873500" y="4130675"/>
          <p14:tracePt t="176859" x="3900488" y="4156075"/>
          <p14:tracePt t="176870" x="3933825" y="4189413"/>
          <p14:tracePt t="176875" x="3976688" y="4214813"/>
          <p14:tracePt t="176888" x="4010025" y="4249738"/>
          <p14:tracePt t="176893" x="4078288" y="4291013"/>
          <p14:tracePt t="176901" x="4121150" y="4316413"/>
          <p14:tracePt t="176907" x="4187825" y="4351338"/>
          <p14:tracePt t="176915" x="4222750" y="4368800"/>
          <p14:tracePt t="176923" x="4273550" y="4402138"/>
          <p14:tracePt t="176931" x="4316413" y="4419600"/>
          <p14:tracePt t="176939" x="4349750" y="4435475"/>
          <p14:tracePt t="176948" x="4400550" y="4445000"/>
          <p14:tracePt t="176955" x="4451350" y="4460875"/>
          <p14:tracePt t="176963" x="4511675" y="4486275"/>
          <p14:tracePt t="176971" x="4587875" y="4503738"/>
          <p14:tracePt t="176979" x="4656138" y="4529138"/>
          <p14:tracePt t="176987" x="4749800" y="4538663"/>
          <p14:tracePt t="176995" x="4833938" y="4554538"/>
          <p14:tracePt t="177003" x="4919663" y="4554538"/>
          <p14:tracePt t="177011" x="5003800" y="4572000"/>
          <p14:tracePt t="177019" x="5106988" y="4572000"/>
          <p14:tracePt t="177027" x="5173663" y="4572000"/>
          <p14:tracePt t="177035" x="5249863" y="4572000"/>
          <p14:tracePt t="177043" x="5318125" y="4572000"/>
          <p14:tracePt t="177052" x="5386388" y="4572000"/>
          <p14:tracePt t="177059" x="5446713" y="4572000"/>
          <p14:tracePt t="177068" x="5505450" y="4572000"/>
          <p14:tracePt t="177075" x="5581650" y="4554538"/>
          <p14:tracePt t="177086" x="5624513" y="4554538"/>
          <p14:tracePt t="177091" x="5667375" y="4546600"/>
          <p14:tracePt t="177100" x="5692775" y="4538663"/>
          <p14:tracePt t="177107" x="5726113" y="4529138"/>
          <p14:tracePt t="177117" x="5751513" y="4529138"/>
          <p14:tracePt t="177123" x="5776913" y="4521200"/>
          <p14:tracePt t="177131" x="5802313" y="4521200"/>
          <p14:tracePt t="177139" x="5845175" y="4521200"/>
          <p14:tracePt t="177148" x="5870575" y="4513263"/>
          <p14:tracePt t="177155" x="5913438" y="4513263"/>
          <p14:tracePt t="177163" x="5956300" y="4503738"/>
          <p14:tracePt t="177171" x="6007100" y="4503738"/>
          <p14:tracePt t="177179" x="6032500" y="4495800"/>
          <p14:tracePt t="177187" x="6065838" y="4486275"/>
          <p14:tracePt t="177195" x="6091238" y="4478338"/>
          <p14:tracePt t="177203" x="6126163" y="4470400"/>
          <p14:tracePt t="177211" x="6159500" y="4460875"/>
          <p14:tracePt t="177218" x="6194425" y="4445000"/>
          <p14:tracePt t="177227" x="6235700" y="4435475"/>
          <p14:tracePt t="177236" x="6261100" y="4427538"/>
          <p14:tracePt t="177243" x="6303963" y="4410075"/>
          <p14:tracePt t="177252" x="6329363" y="4402138"/>
          <p14:tracePt t="177259" x="6354763" y="4384675"/>
          <p14:tracePt t="177269" x="6380163" y="4376738"/>
          <p14:tracePt t="177275" x="6397625" y="4359275"/>
          <p14:tracePt t="177285" x="6405563" y="4341813"/>
          <p14:tracePt t="177291" x="6415088" y="4341813"/>
          <p14:tracePt t="177301" x="6430963" y="4325938"/>
          <p14:tracePt t="177307" x="6440488" y="4316413"/>
          <p14:tracePt t="177316" x="6456363" y="4300538"/>
          <p14:tracePt t="177323" x="6465888" y="4300538"/>
          <p14:tracePt t="177333" x="6465888" y="4291013"/>
          <p14:tracePt t="177339" x="6483350" y="4283075"/>
          <p14:tracePt t="177348" x="6499225" y="4265613"/>
          <p14:tracePt t="177355" x="6516688" y="4249738"/>
          <p14:tracePt t="177364" x="6534150" y="4232275"/>
          <p14:tracePt t="177371" x="6550025" y="4224338"/>
          <p14:tracePt t="177379" x="6567488" y="4206875"/>
          <p14:tracePt t="177387" x="6575425" y="4197350"/>
          <p14:tracePt t="177395" x="6584950" y="4189413"/>
          <p14:tracePt t="177403" x="6592888" y="4181475"/>
          <p14:tracePt t="177411" x="6600825" y="4171950"/>
          <p14:tracePt t="177419" x="6600825" y="4164013"/>
          <p14:tracePt t="177427" x="6618288" y="4156075"/>
          <p14:tracePt t="177435" x="6626225" y="4156075"/>
          <p14:tracePt t="177443" x="6626225" y="4138613"/>
          <p14:tracePt t="177459" x="6635750" y="4138613"/>
          <p14:tracePt t="177467" x="6635750" y="4121150"/>
          <p14:tracePt t="177475" x="6635750" y="4113213"/>
          <p14:tracePt t="177484" x="6643688" y="4095750"/>
          <p14:tracePt t="177491" x="6643688" y="4087813"/>
          <p14:tracePt t="177500" x="6653213" y="4079875"/>
          <p14:tracePt t="177507" x="6653213" y="4062413"/>
          <p14:tracePt t="177518" x="6653213" y="4044950"/>
          <p14:tracePt t="177523" x="6653213" y="4037013"/>
          <p14:tracePt t="177532" x="6653213" y="4011613"/>
          <p14:tracePt t="177539" x="6653213" y="3994150"/>
          <p14:tracePt t="177548" x="6653213" y="3976688"/>
          <p14:tracePt t="177555" x="6653213" y="3960813"/>
          <p14:tracePt t="177565" x="6653213" y="3943350"/>
          <p14:tracePt t="177570" x="6643688" y="3925888"/>
          <p14:tracePt t="177579" x="6643688" y="3908425"/>
          <p14:tracePt t="177587" x="6635750" y="3892550"/>
          <p14:tracePt t="177595" x="6626225" y="3875088"/>
          <p14:tracePt t="177603" x="6626225" y="3857625"/>
          <p14:tracePt t="177611" x="6618288" y="3841750"/>
          <p14:tracePt t="177619" x="6610350" y="3832225"/>
          <p14:tracePt t="177627" x="6592888" y="3806825"/>
          <p14:tracePt t="177635" x="6584950" y="3790950"/>
          <p14:tracePt t="177643" x="6575425" y="3773488"/>
          <p14:tracePt t="177651" x="6567488" y="3763963"/>
          <p14:tracePt t="177659" x="6559550" y="3748088"/>
          <p14:tracePt t="177667" x="6550025" y="3730625"/>
          <p14:tracePt t="177675" x="6534150" y="3713163"/>
          <p14:tracePt t="177684" x="6524625" y="3705225"/>
          <p14:tracePt t="177691" x="6508750" y="3687763"/>
          <p14:tracePt t="177700" x="6499225" y="3671888"/>
          <p14:tracePt t="177707" x="6483350" y="3662363"/>
          <p14:tracePt t="177717" x="6473825" y="3654425"/>
          <p14:tracePt t="177723" x="6448425" y="3636963"/>
          <p14:tracePt t="177733" x="6440488" y="3619500"/>
          <p14:tracePt t="177739" x="6430963" y="3603625"/>
          <p14:tracePt t="177748" x="6415088" y="3594100"/>
          <p14:tracePt t="177755" x="6389688" y="3586163"/>
          <p14:tracePt t="177765" x="6372225" y="3568700"/>
          <p14:tracePt t="177771" x="6354763" y="3560763"/>
          <p14:tracePt t="177781" x="6329363" y="3535363"/>
          <p14:tracePt t="177787" x="6303963" y="3517900"/>
          <p14:tracePt t="177795" x="6278563" y="3502025"/>
          <p14:tracePt t="177803" x="6245225" y="3492500"/>
          <p14:tracePt t="177811" x="6210300" y="3475038"/>
          <p14:tracePt t="177819" x="6176963" y="3459163"/>
          <p14:tracePt t="177827" x="6159500" y="3441700"/>
          <p14:tracePt t="177835" x="6126163" y="3424238"/>
          <p14:tracePt t="177843" x="6100763" y="3416300"/>
          <p14:tracePt t="177851" x="6083300" y="3408363"/>
          <p14:tracePt t="177859" x="6065838" y="3398838"/>
          <p14:tracePt t="177868" x="6040438" y="3390900"/>
          <p14:tracePt t="177875" x="6024563" y="3382963"/>
          <p14:tracePt t="177884" x="5997575" y="3373438"/>
          <p14:tracePt t="177891" x="5981700" y="3365500"/>
          <p14:tracePt t="177900" x="5956300" y="3348038"/>
          <p14:tracePt t="177907" x="5938838" y="3348038"/>
          <p14:tracePt t="177916" x="5913438" y="3330575"/>
          <p14:tracePt t="177923" x="5895975" y="3330575"/>
          <p14:tracePt t="177933" x="5862638" y="3322638"/>
          <p14:tracePt t="177939" x="5845175" y="3314700"/>
          <p14:tracePt t="177946" x="5827713" y="3297238"/>
          <p14:tracePt t="177955" x="5794375" y="3289300"/>
          <p14:tracePt t="177964" x="5768975" y="3279775"/>
          <p14:tracePt t="177971" x="5761038" y="3279775"/>
          <p14:tracePt t="177980" x="5735638" y="3271838"/>
          <p14:tracePt t="177987" x="5718175" y="3263900"/>
          <p14:tracePt t="177995" x="5692775" y="3263900"/>
          <p14:tracePt t="178003" x="5683250" y="3263900"/>
          <p14:tracePt t="178011" x="5675313" y="3263900"/>
          <p14:tracePt t="178019" x="5667375" y="3263900"/>
          <p14:tracePt t="178035" x="5657850" y="3263900"/>
          <p14:tracePt t="178076" x="5649913" y="3263900"/>
          <p14:tracePt t="178091" x="5632450" y="3263900"/>
          <p14:tracePt t="178101" x="5616575" y="3263900"/>
          <p14:tracePt t="178108" x="5599113" y="3263900"/>
          <p14:tracePt t="178118" x="5565775" y="3263900"/>
          <p14:tracePt t="178124" x="5530850" y="3263900"/>
          <p14:tracePt t="178134" x="5487988" y="3263900"/>
          <p14:tracePt t="178140" x="5437188" y="3263900"/>
          <p14:tracePt t="178148" x="5360988" y="3263900"/>
          <p14:tracePt t="178155" x="5292725" y="3263900"/>
          <p14:tracePt t="178166" x="5216525" y="3263900"/>
          <p14:tracePt t="178172" x="5132388" y="3263900"/>
          <p14:tracePt t="178183" x="5072063" y="3263900"/>
          <p14:tracePt t="178188" x="5003800" y="3263900"/>
          <p14:tracePt t="178199" x="4962525" y="3263900"/>
          <p14:tracePt t="178204" x="4927600" y="3271838"/>
          <p14:tracePt t="178213" x="4894263" y="3271838"/>
          <p14:tracePt t="178221" x="4859338" y="3271838"/>
          <p14:tracePt t="178228" x="4843463" y="3271838"/>
          <p14:tracePt t="178236" x="4826000" y="3271838"/>
          <p14:tracePt t="178243" x="4800600" y="3271838"/>
          <p14:tracePt t="178251" x="4791075" y="3271838"/>
          <p14:tracePt t="178259" x="4783138" y="3271838"/>
          <p14:tracePt t="178267" x="4775200" y="3271838"/>
          <p14:tracePt t="178275" x="4765675" y="3271838"/>
          <p14:tracePt t="178283" x="4757738" y="3271838"/>
          <p14:tracePt t="178316" x="4740275" y="3271838"/>
          <p14:tracePt t="178323" x="4724400" y="3271838"/>
          <p14:tracePt t="178332" x="4706938" y="3279775"/>
          <p14:tracePt t="178339" x="4673600" y="3279775"/>
          <p14:tracePt t="178349" x="4638675" y="3279775"/>
          <p14:tracePt t="178355" x="4587875" y="3289300"/>
          <p14:tracePt t="178364" x="4529138" y="3289300"/>
          <p14:tracePt t="178371" x="4494213" y="3297238"/>
          <p14:tracePt t="178379" x="4425950" y="3297238"/>
          <p14:tracePt t="178387" x="4392613" y="3305175"/>
          <p14:tracePt t="178397" x="4332288" y="3305175"/>
          <p14:tracePt t="178403" x="4306888" y="3314700"/>
          <p14:tracePt t="178411" x="4291013" y="3314700"/>
          <p14:tracePt t="178419" x="4281488" y="3314700"/>
          <p14:tracePt t="178427" x="4273550" y="3314700"/>
          <p14:tracePt t="178483" x="4265613" y="3322638"/>
          <p14:tracePt t="178491" x="4265613" y="3330575"/>
          <p14:tracePt t="178501" x="4248150" y="3340100"/>
          <p14:tracePt t="178508" x="4230688" y="3348038"/>
          <p14:tracePt t="178517" x="4214813" y="3365500"/>
          <p14:tracePt t="178524" x="4205288" y="3373438"/>
          <p14:tracePt t="178532" x="4179888" y="3382963"/>
          <p14:tracePt t="178565" x="4179888" y="3390900"/>
          <p14:tracePt t="178612" x="4162425" y="3408363"/>
          <p14:tracePt t="178620" x="4146550" y="3416300"/>
          <p14:tracePt t="178628" x="4137025" y="3441700"/>
          <p14:tracePt t="178636" x="4111625" y="3459163"/>
          <p14:tracePt t="178644" x="4095750" y="3484563"/>
          <p14:tracePt t="178652" x="4078288" y="3502025"/>
          <p14:tracePt t="178660" x="4060825" y="3509963"/>
          <p14:tracePt t="178668" x="4035425" y="3535363"/>
          <p14:tracePt t="178675" x="4035425" y="3552825"/>
          <p14:tracePt t="178684" x="4027488" y="3560763"/>
          <p14:tracePt t="178691" x="4017963" y="3568700"/>
          <p14:tracePt t="178700" x="4017963" y="3578225"/>
          <p14:tracePt t="178707" x="4010025" y="3586163"/>
          <p14:tracePt t="178732" x="4010025" y="3594100"/>
          <p14:tracePt t="178765" x="4010025" y="3603625"/>
          <p14:tracePt t="178780" x="4010025" y="3611563"/>
          <p14:tracePt t="178803" x="4002088" y="3619500"/>
          <p14:tracePt t="178812" x="4002088" y="3629025"/>
          <p14:tracePt t="178835" x="4002088" y="3636963"/>
          <p14:tracePt t="178843" x="4002088" y="3654425"/>
          <p14:tracePt t="178859" x="4002088" y="3671888"/>
          <p14:tracePt t="178867" x="4002088" y="3679825"/>
          <p14:tracePt t="178875" x="4002088" y="3697288"/>
          <p14:tracePt t="178883" x="4002088" y="3713163"/>
          <p14:tracePt t="178900" x="4002088" y="3748088"/>
          <p14:tracePt t="178907" x="4002088" y="3756025"/>
          <p14:tracePt t="178916" x="4002088" y="3763963"/>
          <p14:tracePt t="178939" x="4002088" y="3781425"/>
          <p14:tracePt t="178955" x="4002088" y="3790950"/>
          <p14:tracePt t="178966" x="4002088" y="3798888"/>
          <p14:tracePt t="178979" x="4002088" y="3806825"/>
          <p14:tracePt t="178987" x="4002088" y="3816350"/>
          <p14:tracePt t="178996" x="4002088" y="3824288"/>
          <p14:tracePt t="179003" x="4002088" y="3832225"/>
          <p14:tracePt t="179019" x="4002088" y="3849688"/>
          <p14:tracePt t="179029" x="4002088" y="3857625"/>
          <p14:tracePt t="179035" x="4002088" y="3867150"/>
          <p14:tracePt t="179043" x="4002088" y="3883025"/>
          <p14:tracePt t="179059" x="4002088" y="3892550"/>
          <p14:tracePt t="179067" x="4002088" y="3900488"/>
          <p14:tracePt t="179075" x="4002088" y="3908425"/>
          <p14:tracePt t="179091" x="4002088" y="3917950"/>
          <p14:tracePt t="179100" x="4010025" y="3925888"/>
          <p14:tracePt t="179123" x="4017963" y="3935413"/>
          <p14:tracePt t="179133" x="4027488" y="3951288"/>
          <p14:tracePt t="179150" x="4035425" y="3968750"/>
          <p14:tracePt t="179155" x="4052888" y="3994150"/>
          <p14:tracePt t="179166" x="4070350" y="4011613"/>
          <p14:tracePt t="179171" x="4086225" y="4027488"/>
          <p14:tracePt t="179179" x="4103688" y="4037013"/>
          <p14:tracePt t="179187" x="4121150" y="4062413"/>
          <p14:tracePt t="179198" x="4146550" y="4079875"/>
          <p14:tracePt t="179203" x="4162425" y="4087813"/>
          <p14:tracePt t="179213" x="4187825" y="4113213"/>
          <p14:tracePt t="179219" x="4205288" y="4121150"/>
          <p14:tracePt t="179228" x="4240213" y="4138613"/>
          <p14:tracePt t="179235" x="4291013" y="4156075"/>
          <p14:tracePt t="179243" x="4367213" y="4189413"/>
          <p14:tracePt t="179251" x="4425950" y="4206875"/>
          <p14:tracePt t="179259" x="4503738" y="4240213"/>
          <p14:tracePt t="179267" x="4562475" y="4257675"/>
          <p14:tracePt t="179275" x="4646613" y="4257675"/>
          <p14:tracePt t="179283" x="4724400" y="4275138"/>
          <p14:tracePt t="179291" x="4800600" y="4283075"/>
          <p14:tracePt t="179299" x="4859338" y="4291013"/>
          <p14:tracePt t="179307" x="4927600" y="4291013"/>
          <p14:tracePt t="179315" x="5003800" y="4300538"/>
          <p14:tracePt t="179323" x="5089525" y="4300538"/>
          <p14:tracePt t="179331" x="5140325" y="4300538"/>
          <p14:tracePt t="179339" x="5216525" y="4300538"/>
          <p14:tracePt t="179348" x="5276850" y="4300538"/>
          <p14:tracePt t="179355" x="5318125" y="4300538"/>
          <p14:tracePt t="179365" x="5360988" y="4291013"/>
          <p14:tracePt t="179371" x="5394325" y="4283075"/>
          <p14:tracePt t="179381" x="5429250" y="4275138"/>
          <p14:tracePt t="179387" x="5446713" y="4265613"/>
          <p14:tracePt t="179397" x="5472113" y="4257675"/>
          <p14:tracePt t="179413" x="5487988" y="4257675"/>
          <p14:tracePt t="179419" x="5497513" y="4257675"/>
          <p14:tracePt t="179427" x="5513388" y="4249738"/>
          <p14:tracePt t="179435" x="5548313" y="4240213"/>
          <p14:tracePt t="179445" x="5581650" y="4232275"/>
          <p14:tracePt t="179451" x="5607050" y="4224338"/>
          <p14:tracePt t="179459" x="5649913" y="4214813"/>
          <p14:tracePt t="179467" x="5692775" y="4197350"/>
          <p14:tracePt t="179475" x="5768975" y="4181475"/>
          <p14:tracePt t="179483" x="5845175" y="4164013"/>
          <p14:tracePt t="179491" x="5913438" y="4156075"/>
          <p14:tracePt t="179499" x="5989638" y="4130675"/>
          <p14:tracePt t="179507" x="6040438" y="4121150"/>
          <p14:tracePt t="179515" x="6100763" y="4105275"/>
          <p14:tracePt t="179522" x="6142038" y="4087813"/>
          <p14:tracePt t="179531" x="6167438" y="4087813"/>
          <p14:tracePt t="179539" x="6184900" y="4079875"/>
          <p14:tracePt t="179571" x="6184900" y="4070350"/>
          <p14:tracePt t="180075" x="6184900" y="4079875"/>
          <p14:tracePt t="180083" x="6184900" y="4087813"/>
          <p14:tracePt t="180092" x="6184900" y="4095750"/>
          <p14:tracePt t="180107" x="6184900" y="4105275"/>
          <p14:tracePt t="180115" x="6184900" y="4121150"/>
          <p14:tracePt t="180123" x="6184900" y="4156075"/>
          <p14:tracePt t="180132" x="6184900" y="4181475"/>
          <p14:tracePt t="180139" x="6184900" y="4214813"/>
          <p14:tracePt t="180148" x="6194425" y="4232275"/>
          <p14:tracePt t="180155" x="6194425" y="4257675"/>
          <p14:tracePt t="180165" x="6194425" y="4283075"/>
          <p14:tracePt t="180171" x="6202363" y="4291013"/>
          <p14:tracePt t="180181" x="6202363" y="4316413"/>
          <p14:tracePt t="180187" x="6219825" y="4351338"/>
          <p14:tracePt t="180198" x="6235700" y="4384675"/>
          <p14:tracePt t="180204" x="6270625" y="4427538"/>
          <p14:tracePt t="180211" x="6296025" y="4460875"/>
          <p14:tracePt t="180219" x="6329363" y="4486275"/>
          <p14:tracePt t="180228" x="6372225" y="4513263"/>
          <p14:tracePt t="180235" x="6415088" y="4546600"/>
          <p14:tracePt t="180246" x="6508750" y="4579938"/>
          <p14:tracePt t="180251" x="6635750" y="4614863"/>
          <p14:tracePt t="180262" x="6864350" y="4657725"/>
          <p14:tracePt t="180268" x="7112000" y="4691063"/>
          <p14:tracePt t="180278" x="7434263" y="4708525"/>
          <p14:tracePt t="180283" x="7688263" y="4708525"/>
          <p14:tracePt t="180292" x="7961313" y="4716463"/>
          <p14:tracePt t="180300" x="8189913" y="4716463"/>
          <p14:tracePt t="180308" x="8462963" y="4716463"/>
          <p14:tracePt t="180316" x="8734425" y="4683125"/>
          <p14:tracePt t="180323" x="9031288" y="4648200"/>
          <p14:tracePt t="180332" x="9286875" y="4597400"/>
          <p14:tracePt t="180339" x="9558338" y="4572000"/>
          <p14:tracePt t="180348" x="9839325" y="4521200"/>
          <p14:tracePt t="180355" x="10144125" y="4470400"/>
          <p14:tracePt t="180365" x="10407650" y="4384675"/>
          <p14:tracePt t="180371" x="10645775" y="4308475"/>
          <p14:tracePt t="180381" x="10883900" y="4206875"/>
          <p14:tracePt t="180387" x="11036300" y="4164013"/>
          <p14:tracePt t="180396" x="11137900" y="4105275"/>
          <p14:tracePt t="180403" x="11215688" y="4062413"/>
          <p14:tracePt t="180412" x="11266488" y="4019550"/>
          <p14:tracePt t="180420" x="11317288" y="4002088"/>
          <p14:tracePt t="180428" x="11333163" y="3986213"/>
          <p14:tracePt t="180435" x="11368088" y="3960813"/>
          <p14:tracePt t="180446" x="11385550" y="3951288"/>
          <p14:tracePt t="180451" x="11401425" y="3935413"/>
          <p14:tracePt t="180461" x="11418888" y="3925888"/>
          <p14:tracePt t="180467" x="11461750" y="3917950"/>
          <p14:tracePt t="180478" x="11487150" y="3900488"/>
          <p14:tracePt t="180484" x="11530013" y="3875088"/>
          <p14:tracePt t="180492" x="11606213" y="3849688"/>
          <p14:tracePt t="180499" x="11657013" y="3832225"/>
          <p14:tracePt t="180507" x="11699875" y="3806825"/>
          <p14:tracePt t="180515" x="11715750" y="3798888"/>
          <p14:tracePt t="180523" x="11733213" y="3790950"/>
          <p14:tracePt t="180531" x="11750675" y="3781425"/>
          <p14:tracePt t="180539" x="11750675" y="3773488"/>
          <p14:tracePt t="180563" x="11758613" y="3773488"/>
          <p14:tracePt t="180651" x="11766550" y="3773488"/>
          <p14:tracePt t="180675" x="11776075" y="3773488"/>
          <p14:tracePt t="180684" x="11801475" y="3773488"/>
          <p14:tracePt t="180693" x="11826875" y="3773488"/>
          <p14:tracePt t="180699" x="11885613" y="3773488"/>
          <p14:tracePt t="180708" x="11961813" y="3773488"/>
          <p14:tracePt t="180716" x="12030075" y="3798888"/>
          <p14:tracePt t="180724" x="12080875" y="3798888"/>
          <p14:tracePt t="180731" x="12098338" y="3798888"/>
          <p14:tracePt t="180739" x="12123738" y="3798888"/>
          <p14:tracePt t="180748" x="12149138" y="3798888"/>
          <p14:tracePt t="180755" x="12174538" y="37988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80B7B-5003-4C43-9F53-1B9D381F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vibrating string can be properly described as</a:t>
            </a:r>
            <a:endParaRPr lang="en-IN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3E33D1-9083-4A7E-94A0-7EEFF0D1C9C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0689" y="2592079"/>
            <a:ext cx="7315200" cy="17772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EE05A6-7D7A-4365-B571-4DFA09DABED4}"/>
              </a:ext>
            </a:extLst>
          </p:cNvPr>
          <p:cNvSpPr txBox="1"/>
          <p:nvPr/>
        </p:nvSpPr>
        <p:spPr>
          <a:xfrm>
            <a:off x="1154954" y="4979252"/>
            <a:ext cx="9555198" cy="120032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 mode of vibration of a stretched string is a combination of two progressive sine waves identical to one another except the direction of travel</a:t>
            </a:r>
            <a:endParaRPr lang="en-I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4C2F1C-59CC-4615-B2DB-9EF08AAD8BF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240" y="2320845"/>
            <a:ext cx="3086912" cy="2504242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480531C-B97A-4DF7-BDE1-676602E76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4252">
        <p14:prism isInverted="1"/>
      </p:transition>
    </mc:Choice>
    <mc:Fallback xmlns="">
      <p:transition spd="slow" advTm="144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1" x="12090400" y="4105275"/>
          <p14:tracePt t="1000" x="12014200" y="4146550"/>
          <p14:tracePt t="1007" x="11920538" y="4189413"/>
          <p14:tracePt t="1017" x="11852275" y="4232275"/>
          <p14:tracePt t="1022" x="11776075" y="4275138"/>
          <p14:tracePt t="1031" x="11699875" y="4333875"/>
          <p14:tracePt t="1038" x="11622088" y="4376738"/>
          <p14:tracePt t="1048" x="11545888" y="4419600"/>
          <p14:tracePt t="1054" x="11452225" y="4470400"/>
          <p14:tracePt t="1064" x="11350625" y="4521200"/>
          <p14:tracePt t="1070" x="11249025" y="4572000"/>
          <p14:tracePt t="1080" x="11096625" y="4630738"/>
          <p14:tracePt t="1086" x="10960100" y="4708525"/>
          <p14:tracePt t="1095" x="10756900" y="4767263"/>
          <p14:tracePt t="1101" x="10602913" y="4835525"/>
          <p14:tracePt t="1112" x="10442575" y="4894263"/>
          <p14:tracePt t="1118" x="10255250" y="4987925"/>
          <p14:tracePt t="1127" x="10136188" y="5038725"/>
          <p14:tracePt t="1133" x="9966325" y="5099050"/>
          <p14:tracePt t="1146" x="9812338" y="5157788"/>
          <p14:tracePt t="1149" x="9652000" y="5226050"/>
          <p14:tracePt t="1158" x="9472613" y="5294313"/>
          <p14:tracePt t="1166" x="9261475" y="5370513"/>
          <p14:tracePt t="1174" x="9082088" y="5438775"/>
          <p14:tracePt t="1183" x="8878888" y="5497513"/>
          <p14:tracePt t="1190" x="8666163" y="5575300"/>
          <p14:tracePt t="1198" x="8521700" y="5626100"/>
          <p14:tracePt t="1206" x="8343900" y="5676900"/>
          <p14:tracePt t="1214" x="8164513" y="5735638"/>
          <p14:tracePt t="1222" x="7969250" y="5778500"/>
          <p14:tracePt t="1230" x="7799388" y="5813425"/>
          <p14:tracePt t="1238" x="7646988" y="5864225"/>
          <p14:tracePt t="1247" x="7502525" y="5889625"/>
          <p14:tracePt t="1254" x="7391400" y="5922963"/>
          <p14:tracePt t="1263" x="7289800" y="5957888"/>
          <p14:tracePt t="1270" x="7196138" y="5991225"/>
          <p14:tracePt t="1279" x="7119938" y="6008688"/>
          <p14:tracePt t="1286" x="7051675" y="6024563"/>
          <p14:tracePt t="1296" x="6975475" y="6042025"/>
          <p14:tracePt t="1302" x="6915150" y="6049963"/>
          <p14:tracePt t="1310" x="6856413" y="6076950"/>
          <p14:tracePt t="1318" x="6805613" y="6084888"/>
          <p14:tracePt t="1327" x="6745288" y="6092825"/>
          <p14:tracePt t="1334" x="6704013" y="6102350"/>
          <p14:tracePt t="1343" x="6669088" y="6118225"/>
          <p14:tracePt t="1350" x="6626225" y="6118225"/>
          <p14:tracePt t="1358" x="6592888" y="6127750"/>
          <p14:tracePt t="1365" x="6534150" y="6135688"/>
          <p14:tracePt t="1374" x="6473825" y="6135688"/>
          <p14:tracePt t="1382" x="6415088" y="6143625"/>
          <p14:tracePt t="1390" x="6338888" y="6161088"/>
          <p14:tracePt t="1397" x="6253163" y="6169025"/>
          <p14:tracePt t="1406" x="6184900" y="6178550"/>
          <p14:tracePt t="1413" x="6108700" y="6186488"/>
          <p14:tracePt t="1422" x="6032500" y="6203950"/>
          <p14:tracePt t="1431" x="5964238" y="6211888"/>
          <p14:tracePt t="1438" x="5913438" y="6221413"/>
          <p14:tracePt t="1447" x="5845175" y="6229350"/>
          <p14:tracePt t="1453" x="5786438" y="6229350"/>
          <p14:tracePt t="1463" x="5726113" y="6237288"/>
          <p14:tracePt t="1470" x="5683250" y="6237288"/>
          <p14:tracePt t="1480" x="5641975" y="6237288"/>
          <p14:tracePt t="1486" x="5616575" y="6237288"/>
          <p14:tracePt t="1496" x="5591175" y="6237288"/>
          <p14:tracePt t="1549" x="5581650" y="6237288"/>
          <p14:tracePt t="1566" x="5573713" y="6237288"/>
          <p14:tracePt t="1575" x="5565775" y="6237288"/>
          <p14:tracePt t="1583" x="5556250" y="6221413"/>
          <p14:tracePt t="1590" x="5538788" y="6211888"/>
          <p14:tracePt t="1600" x="5513388" y="6186488"/>
          <p14:tracePt t="1606" x="5480050" y="6153150"/>
          <p14:tracePt t="1615" x="5454650" y="6118225"/>
          <p14:tracePt t="1622" x="5411788" y="6084888"/>
          <p14:tracePt t="1631" x="5386388" y="6042025"/>
          <p14:tracePt t="1638" x="5360988" y="6016625"/>
          <p14:tracePt t="1648" x="5335588" y="5991225"/>
          <p14:tracePt t="1653" x="5318125" y="5973763"/>
          <p14:tracePt t="1663" x="5292725" y="5957888"/>
          <p14:tracePt t="1669" x="5284788" y="5932488"/>
          <p14:tracePt t="1679" x="5276850" y="5915025"/>
          <p14:tracePt t="1685" x="5276850" y="5905500"/>
          <p14:tracePt t="1696" x="5267325" y="5905500"/>
          <p14:tracePt t="1734" x="5267325" y="5897563"/>
          <p14:tracePt t="1863" x="5249863" y="5880100"/>
          <p14:tracePt t="1880" x="5241925" y="5864225"/>
          <p14:tracePt t="1886" x="5241925" y="5854700"/>
          <p14:tracePt t="1902" x="5233988" y="5846763"/>
          <p14:tracePt t="1910" x="5224463" y="5838825"/>
          <p14:tracePt t="1918" x="5224463" y="5829300"/>
          <p14:tracePt t="1927" x="5224463" y="5821363"/>
          <p14:tracePt t="1944" x="5224463" y="5813425"/>
          <p14:tracePt t="1950" x="5224463" y="5803900"/>
          <p14:tracePt t="1960" x="5224463" y="5795963"/>
          <p14:tracePt t="1966" x="5216525" y="5788025"/>
          <p14:tracePt t="1982" x="5208588" y="5770563"/>
          <p14:tracePt t="1990" x="5208588" y="5761038"/>
          <p14:tracePt t="1998" x="5199063" y="5753100"/>
          <p14:tracePt t="2014" x="5199063" y="5745163"/>
          <p14:tracePt t="2029" x="5191125" y="5727700"/>
          <p14:tracePt t="2046" x="5191125" y="5719763"/>
          <p14:tracePt t="2054" x="5191125" y="5710238"/>
          <p14:tracePt t="2070" x="5191125" y="5702300"/>
          <p14:tracePt t="2080" x="5191125" y="5694363"/>
          <p14:tracePt t="2096" x="5191125" y="5684838"/>
          <p14:tracePt t="2111" x="5191125" y="5676900"/>
          <p14:tracePt t="2118" x="5191125" y="5668963"/>
          <p14:tracePt t="2134" x="5191125" y="5641975"/>
          <p14:tracePt t="2142" x="5191125" y="5634038"/>
          <p14:tracePt t="2150" x="5191125" y="5616575"/>
          <p14:tracePt t="2159" x="5191125" y="5600700"/>
          <p14:tracePt t="2166" x="5191125" y="5591175"/>
          <p14:tracePt t="2177" x="5191125" y="5583238"/>
          <p14:tracePt t="2182" x="5191125" y="5575300"/>
          <p14:tracePt t="2193" x="5191125" y="5565775"/>
          <p14:tracePt t="2198" x="5191125" y="5549900"/>
          <p14:tracePt t="2206" x="5191125" y="5540375"/>
          <p14:tracePt t="2214" x="5191125" y="5532438"/>
          <p14:tracePt t="2222" x="5191125" y="5524500"/>
          <p14:tracePt t="2230" x="5191125" y="5514975"/>
          <p14:tracePt t="2238" x="5191125" y="5497513"/>
          <p14:tracePt t="2246" x="5191125" y="5489575"/>
          <p14:tracePt t="2254" x="5191125" y="5481638"/>
          <p14:tracePt t="2263" x="5191125" y="5472113"/>
          <p14:tracePt t="2270" x="5191125" y="5464175"/>
          <p14:tracePt t="2279" x="5191125" y="5456238"/>
          <p14:tracePt t="2471" x="5199063" y="5456238"/>
          <p14:tracePt t="2479" x="5208588" y="5446713"/>
          <p14:tracePt t="2486" x="5241925" y="5438775"/>
          <p14:tracePt t="2496" x="5318125" y="5438775"/>
          <p14:tracePt t="2503" x="5386388" y="5430838"/>
          <p14:tracePt t="2512" x="5487988" y="5421313"/>
          <p14:tracePt t="2518" x="5591175" y="5421313"/>
          <p14:tracePt t="2528" x="5726113" y="5421313"/>
          <p14:tracePt t="2534" x="5880100" y="5421313"/>
          <p14:tracePt t="2543" x="6057900" y="5421313"/>
          <p14:tracePt t="2550" x="6227763" y="5421313"/>
          <p14:tracePt t="2558" x="6405563" y="5421313"/>
          <p14:tracePt t="2566" x="6575425" y="5421313"/>
          <p14:tracePt t="2575" x="6754813" y="5421313"/>
          <p14:tracePt t="2582" x="6932613" y="5421313"/>
          <p14:tracePt t="2591" x="7069138" y="5421313"/>
          <p14:tracePt t="2598" x="7188200" y="5421313"/>
          <p14:tracePt t="2606" x="7256463" y="5421313"/>
          <p14:tracePt t="2614" x="7297738" y="5421313"/>
          <p14:tracePt t="2622" x="7315200" y="5421313"/>
          <p14:tracePt t="2743" x="7323138" y="5421313"/>
          <p14:tracePt t="2750" x="7358063" y="5413375"/>
          <p14:tracePt t="2759" x="7383463" y="5405438"/>
          <p14:tracePt t="2768" x="7416800" y="5395913"/>
          <p14:tracePt t="2777" x="7451725" y="5395913"/>
          <p14:tracePt t="2782" x="7477125" y="5387975"/>
          <p14:tracePt t="2791" x="7477125" y="5380038"/>
          <p14:tracePt t="2798" x="7493000" y="5380038"/>
          <p14:tracePt t="4030" x="7477125" y="5380038"/>
          <p14:tracePt t="4038" x="7459663" y="5380038"/>
          <p14:tracePt t="4046" x="7442200" y="5380038"/>
          <p14:tracePt t="4055" x="7416800" y="5380038"/>
          <p14:tracePt t="4063" x="7400925" y="5370513"/>
          <p14:tracePt t="4070" x="7373938" y="5370513"/>
          <p14:tracePt t="4078" x="7332663" y="5370513"/>
          <p14:tracePt t="4086" x="7272338" y="5370513"/>
          <p14:tracePt t="4094" x="7188200" y="5370513"/>
          <p14:tracePt t="4102" x="7085013" y="5370513"/>
          <p14:tracePt t="4110" x="6975475" y="5380038"/>
          <p14:tracePt t="4118" x="6864350" y="5380038"/>
          <p14:tracePt t="4127" x="6864350" y="5387975"/>
          <p14:tracePt t="4134" x="6762750" y="5387975"/>
          <p14:tracePt t="4143" x="6635750" y="5413375"/>
          <p14:tracePt t="4150" x="6491288" y="5413375"/>
          <p14:tracePt t="4159" x="6354763" y="5421313"/>
          <p14:tracePt t="4166" x="6202363" y="5430838"/>
          <p14:tracePt t="4175" x="6024563" y="5446713"/>
          <p14:tracePt t="4181" x="5786438" y="5446713"/>
          <p14:tracePt t="4192" x="5581650" y="5464175"/>
          <p14:tracePt t="4197" x="5335588" y="5472113"/>
          <p14:tracePt t="4207" x="5140325" y="5472113"/>
          <p14:tracePt t="4213" x="4935538" y="5472113"/>
          <p14:tracePt t="4223" x="4775200" y="5489575"/>
          <p14:tracePt t="4229" x="4621213" y="5489575"/>
          <p14:tracePt t="4239" x="4494213" y="5489575"/>
          <p14:tracePt t="4245" x="4384675" y="5497513"/>
          <p14:tracePt t="4255" x="4298950" y="5497513"/>
          <p14:tracePt t="4262" x="4197350" y="5507038"/>
          <p14:tracePt t="4275" x="4111625" y="5507038"/>
          <p14:tracePt t="4278" x="4035425" y="5524500"/>
          <p14:tracePt t="4285" x="3967163" y="5524500"/>
          <p14:tracePt t="4293" x="3890963" y="5524500"/>
          <p14:tracePt t="4301" x="3848100" y="5524500"/>
          <p14:tracePt t="4309" x="3806825" y="5524500"/>
          <p14:tracePt t="4317" x="3771900" y="5524500"/>
          <p14:tracePt t="4325" x="3756025" y="5524500"/>
          <p14:tracePt t="4333" x="3746500" y="5524500"/>
          <p14:tracePt t="4382" x="3738563" y="5524500"/>
          <p14:tracePt t="4398" x="3713163" y="5524500"/>
          <p14:tracePt t="4408" x="3678238" y="5524500"/>
          <p14:tracePt t="4414" x="3644900" y="5524500"/>
          <p14:tracePt t="4423" x="3594100" y="5524500"/>
          <p14:tracePt t="4430" x="3551238" y="5524500"/>
          <p14:tracePt t="4440" x="3492500" y="5524500"/>
          <p14:tracePt t="4446" x="3406775" y="5524500"/>
          <p14:tracePt t="4458" x="3313113" y="5524500"/>
          <p14:tracePt t="4462" x="3194050" y="5514975"/>
          <p14:tracePt t="4473" x="3084513" y="5514975"/>
          <p14:tracePt t="4478" x="2955925" y="5514975"/>
          <p14:tracePt t="4487" x="2828925" y="5507038"/>
          <p14:tracePt t="4495" x="2719388" y="5507038"/>
          <p14:tracePt t="4502" x="2600325" y="5497513"/>
          <p14:tracePt t="4511" x="2489200" y="5481638"/>
          <p14:tracePt t="4518" x="2405063" y="5481638"/>
          <p14:tracePt t="4527" x="2319338" y="5481638"/>
          <p14:tracePt t="4533" x="2235200" y="5472113"/>
          <p14:tracePt t="4542" x="2174875" y="5464175"/>
          <p14:tracePt t="4550" x="2132013" y="5464175"/>
          <p14:tracePt t="4558" x="2098675" y="5464175"/>
          <p14:tracePt t="4566" x="2073275" y="5456238"/>
          <p14:tracePt t="4575" x="2055813" y="5456238"/>
          <p14:tracePt t="4734" x="2047875" y="5456238"/>
          <p14:tracePt t="4742" x="2038350" y="5456238"/>
          <p14:tracePt t="4750" x="2030413" y="5456238"/>
          <p14:tracePt t="5158" x="2047875" y="5456238"/>
          <p14:tracePt t="5166" x="2055813" y="5456238"/>
          <p14:tracePt t="5175" x="2065338" y="5456238"/>
          <p14:tracePt t="5182" x="2090738" y="5456238"/>
          <p14:tracePt t="5191" x="2106613" y="5456238"/>
          <p14:tracePt t="5198" x="2149475" y="5456238"/>
          <p14:tracePt t="5208" x="2182813" y="5456238"/>
          <p14:tracePt t="5214" x="2251075" y="5464175"/>
          <p14:tracePt t="5225" x="2319338" y="5464175"/>
          <p14:tracePt t="5230" x="2405063" y="5464175"/>
          <p14:tracePt t="5239" x="2506663" y="5464175"/>
          <p14:tracePt t="5246" x="2608263" y="5464175"/>
          <p14:tracePt t="5256" x="2693988" y="5464175"/>
          <p14:tracePt t="5262" x="2778125" y="5464175"/>
          <p14:tracePt t="5273" x="2846388" y="5464175"/>
          <p14:tracePt t="5278" x="2905125" y="5464175"/>
          <p14:tracePt t="5289" x="2965450" y="5464175"/>
          <p14:tracePt t="5294" x="3016250" y="5464175"/>
          <p14:tracePt t="5305" x="3074988" y="5464175"/>
          <p14:tracePt t="5310" x="3135313" y="5464175"/>
          <p14:tracePt t="5319" x="3178175" y="5464175"/>
          <p14:tracePt t="5326" x="3228975" y="5464175"/>
          <p14:tracePt t="5335" x="3254375" y="5464175"/>
          <p14:tracePt t="5342" x="3297238" y="5464175"/>
          <p14:tracePt t="5350" x="3338513" y="5464175"/>
          <p14:tracePt t="5358" x="3398838" y="5464175"/>
          <p14:tracePt t="5366" x="3475038" y="5464175"/>
          <p14:tracePt t="5375" x="3543300" y="5464175"/>
          <p14:tracePt t="5383" x="3627438" y="5464175"/>
          <p14:tracePt t="5391" x="3713163" y="5464175"/>
          <p14:tracePt t="5398" x="3797300" y="5464175"/>
          <p14:tracePt t="5407" x="3900488" y="5446713"/>
          <p14:tracePt t="5414" x="3984625" y="5438775"/>
          <p14:tracePt t="5423" x="4070350" y="5438775"/>
          <p14:tracePt t="5430" x="4171950" y="5438775"/>
          <p14:tracePt t="5439" x="4265613" y="5438775"/>
          <p14:tracePt t="5446" x="4359275" y="5430838"/>
          <p14:tracePt t="5456" x="4451350" y="5430838"/>
          <p14:tracePt t="5462" x="4529138" y="5413375"/>
          <p14:tracePt t="5470" x="4613275" y="5413375"/>
          <p14:tracePt t="5478" x="4681538" y="5413375"/>
          <p14:tracePt t="5486" x="4714875" y="5413375"/>
          <p14:tracePt t="5494" x="4757738" y="5413375"/>
          <p14:tracePt t="5505" x="4783138" y="5413375"/>
          <p14:tracePt t="5510" x="4800600" y="5413375"/>
          <p14:tracePt t="5518" x="4808538" y="5405438"/>
          <p14:tracePt t="5526" x="4818063" y="5405438"/>
          <p14:tracePt t="5542" x="4826000" y="5405438"/>
          <p14:tracePt t="5565" x="4833938" y="5405438"/>
          <p14:tracePt t="5574" x="4843463" y="5405438"/>
          <p14:tracePt t="5582" x="4884738" y="5405438"/>
          <p14:tracePt t="5590" x="4919663" y="5405438"/>
          <p14:tracePt t="5598" x="4970463" y="5395913"/>
          <p14:tracePt t="5607" x="5046663" y="5395913"/>
          <p14:tracePt t="5614" x="5106988" y="5380038"/>
          <p14:tracePt t="5623" x="5173663" y="5370513"/>
          <p14:tracePt t="5630" x="5259388" y="5370513"/>
          <p14:tracePt t="5640" x="5343525" y="5362575"/>
          <p14:tracePt t="5646" x="5437188" y="5353050"/>
          <p14:tracePt t="5656" x="5522913" y="5353050"/>
          <p14:tracePt t="5662" x="5591175" y="5353050"/>
          <p14:tracePt t="5670" x="5667375" y="5353050"/>
          <p14:tracePt t="5678" x="5726113" y="5337175"/>
          <p14:tracePt t="5687" x="5776913" y="5337175"/>
          <p14:tracePt t="5694" x="5811838" y="5337175"/>
          <p14:tracePt t="5703" x="5845175" y="5337175"/>
          <p14:tracePt t="5710" x="5862638" y="5337175"/>
          <p14:tracePt t="5720" x="5888038" y="5337175"/>
          <p14:tracePt t="5726" x="5905500" y="5337175"/>
          <p14:tracePt t="5742" x="5921375" y="5337175"/>
          <p14:tracePt t="5749" x="5930900" y="5337175"/>
          <p14:tracePt t="5766" x="5938838" y="5337175"/>
          <p14:tracePt t="5773" x="5956300" y="5337175"/>
          <p14:tracePt t="5782" x="5964238" y="5337175"/>
          <p14:tracePt t="5790" x="5989638" y="5337175"/>
          <p14:tracePt t="5798" x="5997575" y="5337175"/>
          <p14:tracePt t="5806" x="6015038" y="5337175"/>
          <p14:tracePt t="5814" x="6024563" y="5337175"/>
          <p14:tracePt t="5823" x="6040438" y="5337175"/>
          <p14:tracePt t="5830" x="6065838" y="5337175"/>
          <p14:tracePt t="5840" x="6091238" y="5337175"/>
          <p14:tracePt t="5846" x="6116638" y="5337175"/>
          <p14:tracePt t="5856" x="6142038" y="5337175"/>
          <p14:tracePt t="5862" x="6167438" y="5337175"/>
          <p14:tracePt t="5872" x="6184900" y="5337175"/>
          <p14:tracePt t="5878" x="6202363" y="5337175"/>
          <p14:tracePt t="5886" x="6227763" y="5337175"/>
          <p14:tracePt t="5894" x="6245225" y="5337175"/>
          <p14:tracePt t="5903" x="6270625" y="5337175"/>
          <p14:tracePt t="5910" x="6296025" y="5337175"/>
          <p14:tracePt t="5919" x="6311900" y="5337175"/>
          <p14:tracePt t="5926" x="6329363" y="5345113"/>
          <p14:tracePt t="5934" x="6346825" y="5345113"/>
          <p14:tracePt t="5942" x="6354763" y="5345113"/>
          <p14:tracePt t="5950" x="6364288" y="5345113"/>
          <p14:tracePt t="5958" x="6372225" y="5345113"/>
          <p14:tracePt t="5966" x="6397625" y="5353050"/>
          <p14:tracePt t="5974" x="6415088" y="5353050"/>
          <p14:tracePt t="5981" x="6423025" y="5353050"/>
          <p14:tracePt t="5989" x="6440488" y="5362575"/>
          <p14:tracePt t="5998" x="6448425" y="5362575"/>
          <p14:tracePt t="6032" x="6448425" y="5370513"/>
          <p14:tracePt t="6040" x="6456363" y="5370513"/>
          <p14:tracePt t="6046" x="6473825" y="5370513"/>
          <p14:tracePt t="6057" x="6483350" y="5370513"/>
          <p14:tracePt t="6061" x="6508750" y="5380038"/>
          <p14:tracePt t="6071" x="6534150" y="5387975"/>
          <p14:tracePt t="6077" x="6567488" y="5395913"/>
          <p14:tracePt t="6088" x="6610350" y="5405438"/>
          <p14:tracePt t="6093" x="6653213" y="5413375"/>
          <p14:tracePt t="6102" x="6686550" y="5413375"/>
          <p14:tracePt t="6109" x="6719888" y="5421313"/>
          <p14:tracePt t="6119" x="6745288" y="5421313"/>
          <p14:tracePt t="6125" x="6762750" y="5430838"/>
          <p14:tracePt t="6135" x="6780213" y="5430838"/>
          <p14:tracePt t="6141" x="6797675" y="5430838"/>
          <p14:tracePt t="6214" x="6805613" y="5430838"/>
          <p14:tracePt t="6222" x="6813550" y="5438775"/>
          <p14:tracePt t="6230" x="6838950" y="5438775"/>
          <p14:tracePt t="6241" x="6864350" y="5446713"/>
          <p14:tracePt t="6246" x="6889750" y="5446713"/>
          <p14:tracePt t="6256" x="6915150" y="5456238"/>
          <p14:tracePt t="6263" x="6967538" y="5456238"/>
          <p14:tracePt t="6270" x="7018338" y="5456238"/>
          <p14:tracePt t="6278" x="7077075" y="5464175"/>
          <p14:tracePt t="6287" x="7112000" y="5464175"/>
          <p14:tracePt t="6294" x="7153275" y="5464175"/>
          <p14:tracePt t="6303" x="7188200" y="5464175"/>
          <p14:tracePt t="6311" x="7204075" y="5464175"/>
          <p14:tracePt t="6320" x="7239000" y="5464175"/>
          <p14:tracePt t="6327" x="7264400" y="5464175"/>
          <p14:tracePt t="6339" x="7272338" y="5464175"/>
          <p14:tracePt t="6353" x="7281863" y="5464175"/>
          <p14:tracePt t="6415" x="7289800" y="5464175"/>
          <p14:tracePt t="6422" x="7297738" y="5464175"/>
          <p14:tracePt t="6431" x="7315200" y="5464175"/>
          <p14:tracePt t="6447" x="7323138" y="5464175"/>
          <p14:tracePt t="8565" x="7340600" y="5464175"/>
          <p14:tracePt t="8584" x="7348538" y="5464175"/>
          <p14:tracePt t="8590" x="7366000" y="5464175"/>
          <p14:tracePt t="8598" x="7373938" y="5464175"/>
          <p14:tracePt t="8606" x="7400925" y="5464175"/>
          <p14:tracePt t="8617" x="7434263" y="5472113"/>
          <p14:tracePt t="8622" x="7477125" y="5472113"/>
          <p14:tracePt t="8633" x="7553325" y="5472113"/>
          <p14:tracePt t="8638" x="7621588" y="5472113"/>
          <p14:tracePt t="8647" x="7705725" y="5472113"/>
          <p14:tracePt t="8654" x="7807325" y="5472113"/>
          <p14:tracePt t="8663" x="7918450" y="5472113"/>
          <p14:tracePt t="8670" x="8020050" y="5472113"/>
          <p14:tracePt t="8678" x="8131175" y="5472113"/>
          <p14:tracePt t="8687" x="8232775" y="5472113"/>
          <p14:tracePt t="8694" x="8326438" y="5472113"/>
          <p14:tracePt t="8703" x="8428038" y="5472113"/>
          <p14:tracePt t="8710" x="8513763" y="5472113"/>
          <p14:tracePt t="8720" x="8572500" y="5464175"/>
          <p14:tracePt t="8726" x="8632825" y="5464175"/>
          <p14:tracePt t="8735" x="8658225" y="5464175"/>
          <p14:tracePt t="8742" x="8683625" y="5464175"/>
          <p14:tracePt t="8751" x="8716963" y="5464175"/>
          <p14:tracePt t="8757" x="8742363" y="5464175"/>
          <p14:tracePt t="8767" x="8785225" y="5464175"/>
          <p14:tracePt t="8773" x="8828088" y="5464175"/>
          <p14:tracePt t="8784" x="8853488" y="5464175"/>
          <p14:tracePt t="8789" x="8912225" y="5464175"/>
          <p14:tracePt t="8800" x="8972550" y="5464175"/>
          <p14:tracePt t="8805" x="9013825" y="5464175"/>
          <p14:tracePt t="8815" x="9082088" y="5464175"/>
          <p14:tracePt t="8821" x="9142413" y="5464175"/>
          <p14:tracePt t="8832" x="9183688" y="5464175"/>
          <p14:tracePt t="8837" x="9226550" y="5456238"/>
          <p14:tracePt t="8845" x="9261475" y="5456238"/>
          <p14:tracePt t="8853" x="9277350" y="5456238"/>
          <p14:tracePt t="8861" x="9286875" y="5446713"/>
          <p14:tracePt t="8925" x="9302750" y="5446713"/>
          <p14:tracePt t="8933" x="9328150" y="5438775"/>
          <p14:tracePt t="8941" x="9345613" y="5438775"/>
          <p14:tracePt t="8950" x="9371013" y="5430838"/>
          <p14:tracePt t="8957" x="9388475" y="5421313"/>
          <p14:tracePt t="8967" x="9405938" y="5421313"/>
          <p14:tracePt t="8973" x="9439275" y="5405438"/>
          <p14:tracePt t="8983" x="9498013" y="5395913"/>
          <p14:tracePt t="8989" x="9550400" y="5387975"/>
          <p14:tracePt t="9000" x="9609138" y="5380038"/>
          <p14:tracePt t="9005" x="9652000" y="5370513"/>
          <p14:tracePt t="9017" x="9677400" y="5370513"/>
          <p14:tracePt t="9021" x="9702800" y="5362575"/>
          <p14:tracePt t="9031" x="9710738" y="5362575"/>
          <p14:tracePt t="9037" x="9720263" y="5362575"/>
          <p14:tracePt t="9141" x="9720263" y="5353050"/>
          <p14:tracePt t="9165" x="9710738" y="5345113"/>
          <p14:tracePt t="9190" x="9694863" y="5345113"/>
          <p14:tracePt t="9199" x="9667875" y="5337175"/>
          <p14:tracePt t="9205" x="9634538" y="5327650"/>
          <p14:tracePt t="9215" x="9609138" y="5327650"/>
          <p14:tracePt t="9221" x="9566275" y="5327650"/>
          <p14:tracePt t="9229" x="9490075" y="5327650"/>
          <p14:tracePt t="9237" x="9405938" y="5327650"/>
          <p14:tracePt t="9246" x="9302750" y="5337175"/>
          <p14:tracePt t="9253" x="9175750" y="5362575"/>
          <p14:tracePt t="9262" x="9031288" y="5370513"/>
          <p14:tracePt t="9269" x="8894763" y="5395913"/>
          <p14:tracePt t="9277" x="8734425" y="5421313"/>
          <p14:tracePt t="9285" x="8589963" y="5446713"/>
          <p14:tracePt t="9293" x="8428038" y="5472113"/>
          <p14:tracePt t="9301" x="8250238" y="5481638"/>
          <p14:tracePt t="9309" x="8037513" y="5497513"/>
          <p14:tracePt t="9317" x="7816850" y="5524500"/>
          <p14:tracePt t="9325" x="7545388" y="5575300"/>
          <p14:tracePt t="9336" x="7297738" y="5591175"/>
          <p14:tracePt t="9342" x="6975475" y="5626100"/>
          <p14:tracePt t="9351" x="6669088" y="5659438"/>
          <p14:tracePt t="9358" x="6372225" y="5694363"/>
          <p14:tracePt t="9367" x="6057900" y="5761038"/>
          <p14:tracePt t="9374" x="5786438" y="5795963"/>
          <p14:tracePt t="9384" x="5556250" y="5838825"/>
          <p14:tracePt t="9390" x="5335588" y="5880100"/>
          <p14:tracePt t="9398" x="5114925" y="5932488"/>
          <p14:tracePt t="9406" x="4919663" y="5973763"/>
          <p14:tracePt t="9414" x="4714875" y="6016625"/>
          <p14:tracePt t="9422" x="4494213" y="6059488"/>
          <p14:tracePt t="9431" x="4332288" y="6084888"/>
          <p14:tracePt t="9438" x="4162425" y="6118225"/>
          <p14:tracePt t="9447" x="4035425" y="6135688"/>
          <p14:tracePt t="9454" x="3908425" y="6161088"/>
          <p14:tracePt t="9465" x="3746500" y="6178550"/>
          <p14:tracePt t="9470" x="3594100" y="6194425"/>
          <p14:tracePt t="9478" x="3424238" y="6229350"/>
          <p14:tracePt t="9486" x="3287713" y="6254750"/>
          <p14:tracePt t="9494" x="3152775" y="6280150"/>
          <p14:tracePt t="9502" x="3024188" y="6288088"/>
          <p14:tracePt t="9509" x="2914650" y="6313488"/>
          <p14:tracePt t="9517" x="2828925" y="6323013"/>
          <p14:tracePt t="9526" x="2744788" y="6323013"/>
          <p14:tracePt t="9533" x="2651125" y="6330950"/>
          <p14:tracePt t="9541" x="2565400" y="6330950"/>
          <p14:tracePt t="9550" x="2497138" y="6330950"/>
          <p14:tracePt t="9558" x="2438400" y="6330950"/>
          <p14:tracePt t="9567" x="2379663" y="6330950"/>
          <p14:tracePt t="9573" x="2336800" y="6330950"/>
          <p14:tracePt t="9582" x="2293938" y="6323013"/>
          <p14:tracePt t="9589" x="2276475" y="6313488"/>
          <p14:tracePt t="9599" x="2243138" y="6313488"/>
          <p14:tracePt t="9605" x="2225675" y="6305550"/>
          <p14:tracePt t="9615" x="2225675" y="6297613"/>
          <p14:tracePt t="9637" x="2225675" y="6288088"/>
          <p14:tracePt t="9647" x="2208213" y="6280150"/>
          <p14:tracePt t="9653" x="2192338" y="6272213"/>
          <p14:tracePt t="9664" x="2174875" y="6254750"/>
          <p14:tracePt t="9670" x="2166938" y="6246813"/>
          <p14:tracePt t="9678" x="2157413" y="6221413"/>
          <p14:tracePt t="9685" x="2132013" y="6203950"/>
          <p14:tracePt t="9693" x="2116138" y="6194425"/>
          <p14:tracePt t="9702" x="2090738" y="6169025"/>
          <p14:tracePt t="9710" x="2081213" y="6143625"/>
          <p14:tracePt t="9717" x="2065338" y="6118225"/>
          <p14:tracePt t="9725" x="2047875" y="6102350"/>
          <p14:tracePt t="9733" x="2038350" y="6084888"/>
          <p14:tracePt t="9741" x="2030413" y="6059488"/>
          <p14:tracePt t="9750" x="2012950" y="6034088"/>
          <p14:tracePt t="9757" x="2005013" y="6008688"/>
          <p14:tracePt t="9766" x="1997075" y="5999163"/>
          <p14:tracePt t="9773" x="1997075" y="5973763"/>
          <p14:tracePt t="9783" x="1997075" y="5957888"/>
          <p14:tracePt t="9789" x="1987550" y="5948363"/>
          <p14:tracePt t="9799" x="1987550" y="5940425"/>
          <p14:tracePt t="9805" x="1979613" y="5922963"/>
          <p14:tracePt t="9831" x="1979613" y="5915025"/>
          <p14:tracePt t="9846" x="1971675" y="5905500"/>
          <p14:tracePt t="9861" x="1971675" y="5897563"/>
          <p14:tracePt t="9902" x="1962150" y="5897563"/>
          <p14:tracePt t="9918" x="1962150" y="5889625"/>
          <p14:tracePt t="9974" x="1962150" y="5880100"/>
          <p14:tracePt t="10047" x="1987550" y="5880100"/>
          <p14:tracePt t="10055" x="2012950" y="5872163"/>
          <p14:tracePt t="10063" x="2065338" y="5872163"/>
          <p14:tracePt t="10072" x="2116138" y="5872163"/>
          <p14:tracePt t="10083" x="2192338" y="5864225"/>
          <p14:tracePt t="10087" x="2293938" y="5864225"/>
          <p14:tracePt t="10096" x="2379663" y="5854700"/>
          <p14:tracePt t="10103" x="2489200" y="5838825"/>
          <p14:tracePt t="10110" x="2608263" y="5829300"/>
          <p14:tracePt t="10117" x="2701925" y="5829300"/>
          <p14:tracePt t="10125" x="2803525" y="5821363"/>
          <p14:tracePt t="10133" x="2879725" y="5821363"/>
          <p14:tracePt t="10141" x="2947988" y="5821363"/>
          <p14:tracePt t="10149" x="3008313" y="5813425"/>
          <p14:tracePt t="10157" x="3067050" y="5813425"/>
          <p14:tracePt t="10166" x="3109913" y="5813425"/>
          <p14:tracePt t="10174" x="3168650" y="5813425"/>
          <p14:tracePt t="10182" x="3211513" y="5813425"/>
          <p14:tracePt t="10190" x="3254375" y="5813425"/>
          <p14:tracePt t="10199" x="3287713" y="5813425"/>
          <p14:tracePt t="10206" x="3330575" y="5813425"/>
          <p14:tracePt t="10216" x="3355975" y="5813425"/>
          <p14:tracePt t="10222" x="3398838" y="5813425"/>
          <p14:tracePt t="10233" x="3424238" y="5813425"/>
          <p14:tracePt t="10238" x="3457575" y="5813425"/>
          <p14:tracePt t="10248" x="3492500" y="5813425"/>
          <p14:tracePt t="10253" x="3508375" y="5813425"/>
          <p14:tracePt t="10263" x="3543300" y="5813425"/>
          <p14:tracePt t="10269" x="3576638" y="5813425"/>
          <p14:tracePt t="10279" x="3619500" y="5813425"/>
          <p14:tracePt t="10286" x="3678238" y="5813425"/>
          <p14:tracePt t="10295" x="3738563" y="5795963"/>
          <p14:tracePt t="10302" x="3789363" y="5795963"/>
          <p14:tracePt t="10310" x="3848100" y="5795963"/>
          <p14:tracePt t="10318" x="3890963" y="5795963"/>
          <p14:tracePt t="10326" x="3925888" y="5795963"/>
          <p14:tracePt t="10333" x="3941763" y="5795963"/>
          <p14:tracePt t="10342" x="3951288" y="5795963"/>
          <p14:tracePt t="10350" x="3959225" y="5795963"/>
          <p14:tracePt t="11486" x="3959225" y="5778500"/>
          <p14:tracePt t="11496" x="3976688" y="5753100"/>
          <p14:tracePt t="11502" x="4002088" y="5702300"/>
          <p14:tracePt t="11509" x="4060825" y="5616575"/>
          <p14:tracePt t="11518" x="4129088" y="5514975"/>
          <p14:tracePt t="11528" x="4230688" y="5370513"/>
          <p14:tracePt t="11534" x="4384675" y="5192713"/>
          <p14:tracePt t="11545" x="4545013" y="4979988"/>
          <p14:tracePt t="11550" x="4689475" y="4818063"/>
          <p14:tracePt t="11558" x="4808538" y="4691063"/>
          <p14:tracePt t="11566" x="4910138" y="4564063"/>
          <p14:tracePt t="11574" x="4995863" y="4445000"/>
          <p14:tracePt t="11582" x="5089525" y="4351338"/>
          <p14:tracePt t="11590" x="5165725" y="4257675"/>
          <p14:tracePt t="11598" x="5249863" y="4164013"/>
          <p14:tracePt t="11606" x="5318125" y="4087813"/>
          <p14:tracePt t="11615" x="5378450" y="3994150"/>
          <p14:tracePt t="11622" x="5437188" y="3925888"/>
          <p14:tracePt t="11631" x="5472113" y="3883025"/>
          <p14:tracePt t="11638" x="5480050" y="3857625"/>
          <p14:tracePt t="11647" x="5487988" y="3841750"/>
          <p14:tracePt t="11654" x="5487988" y="3832225"/>
          <p14:tracePt t="11686" x="5487988" y="3816350"/>
          <p14:tracePt t="11702" x="5487988" y="3806825"/>
          <p14:tracePt t="11846" x="5487988" y="3798888"/>
          <p14:tracePt t="11863" x="5487988" y="3790950"/>
          <p14:tracePt t="11870" x="5480050" y="3781425"/>
          <p14:tracePt t="11879" x="5472113" y="3773488"/>
          <p14:tracePt t="11886" x="5472113" y="3763963"/>
          <p14:tracePt t="11894" x="5462588" y="3756025"/>
          <p14:tracePt t="11934" x="5446713" y="3756025"/>
          <p14:tracePt t="11943" x="5446713" y="3738563"/>
          <p14:tracePt t="11950" x="5437188" y="3730625"/>
          <p14:tracePt t="11961" x="5429250" y="3730625"/>
          <p14:tracePt t="11966" x="5421313" y="3713163"/>
          <p14:tracePt t="11982" x="5411788" y="3705225"/>
          <p14:tracePt t="11990" x="5394325" y="3697288"/>
          <p14:tracePt t="11998" x="5386388" y="3687763"/>
          <p14:tracePt t="12006" x="5386388" y="3679825"/>
          <p14:tracePt t="12190" x="5394325" y="3687763"/>
          <p14:tracePt t="12198" x="5403850" y="3687763"/>
          <p14:tracePt t="12214" x="5411788" y="3697288"/>
          <p14:tracePt t="12222" x="5437188" y="3697288"/>
          <p14:tracePt t="12230" x="5454650" y="3697288"/>
          <p14:tracePt t="12238" x="5480050" y="3697288"/>
          <p14:tracePt t="12246" x="5513388" y="3697288"/>
          <p14:tracePt t="12254" x="5538788" y="3697288"/>
          <p14:tracePt t="12263" x="5591175" y="3705225"/>
          <p14:tracePt t="12270" x="5641975" y="3705225"/>
          <p14:tracePt t="12280" x="5700713" y="3705225"/>
          <p14:tracePt t="12286" x="5761038" y="3705225"/>
          <p14:tracePt t="12296" x="5794375" y="3705225"/>
          <p14:tracePt t="12302" x="5837238" y="3705225"/>
          <p14:tracePt t="12310" x="5862638" y="3705225"/>
          <p14:tracePt t="12318" x="5888038" y="3697288"/>
          <p14:tracePt t="12327" x="5938838" y="3697288"/>
          <p14:tracePt t="12334" x="5956300" y="3697288"/>
          <p14:tracePt t="12343" x="5981700" y="3697288"/>
          <p14:tracePt t="12398" x="5989638" y="3697288"/>
          <p14:tracePt t="12423" x="5997575" y="3697288"/>
          <p14:tracePt t="12438" x="6007100" y="3697288"/>
          <p14:tracePt t="12446" x="6024563" y="3697288"/>
          <p14:tracePt t="12454" x="6065838" y="3697288"/>
          <p14:tracePt t="12463" x="6108700" y="3697288"/>
          <p14:tracePt t="12470" x="6167438" y="3697288"/>
          <p14:tracePt t="12480" x="6235700" y="3697288"/>
          <p14:tracePt t="12486" x="6286500" y="3697288"/>
          <p14:tracePt t="12497" x="6338888" y="3697288"/>
          <p14:tracePt t="12502" x="6372225" y="3697288"/>
          <p14:tracePt t="12512" x="6389688" y="3697288"/>
          <p14:tracePt t="12670" x="6397625" y="3697288"/>
          <p14:tracePt t="12710" x="6405563" y="3697288"/>
          <p14:tracePt t="12718" x="6423025" y="3697288"/>
          <p14:tracePt t="12727" x="6456363" y="3697288"/>
          <p14:tracePt t="12734" x="6491288" y="3697288"/>
          <p14:tracePt t="12743" x="6516688" y="3697288"/>
          <p14:tracePt t="12750" x="6524625" y="3697288"/>
          <p14:tracePt t="12760" x="6534150" y="3697288"/>
          <p14:tracePt t="12782" x="6534150" y="3687763"/>
          <p14:tracePt t="12862" x="6542088" y="3687763"/>
          <p14:tracePt t="12943" x="6550025" y="3687763"/>
          <p14:tracePt t="13006" x="6567488" y="3687763"/>
          <p14:tracePt t="13016" x="6584950" y="3687763"/>
          <p14:tracePt t="13023" x="6618288" y="3687763"/>
          <p14:tracePt t="13031" x="6643688" y="3687763"/>
          <p14:tracePt t="13038" x="6661150" y="3687763"/>
          <p14:tracePt t="13046" x="6678613" y="3687763"/>
          <p14:tracePt t="13054" x="6686550" y="3687763"/>
          <p14:tracePt t="13126" x="6694488" y="3687763"/>
          <p14:tracePt t="13134" x="6711950" y="3687763"/>
          <p14:tracePt t="13144" x="6719888" y="3687763"/>
          <p14:tracePt t="13150" x="6729413" y="3687763"/>
          <p14:tracePt t="13159" x="6737350" y="3687763"/>
          <p14:tracePt t="13179" x="6745288" y="3687763"/>
          <p14:tracePt t="13184" x="6762750" y="3687763"/>
          <p14:tracePt t="13194" x="6770688" y="3687763"/>
          <p14:tracePt t="13198" x="6780213" y="3687763"/>
          <p14:tracePt t="13550" x="6770688" y="3687763"/>
          <p14:tracePt t="13566" x="6754813" y="3687763"/>
          <p14:tracePt t="13575" x="6745288" y="3687763"/>
          <p14:tracePt t="13582" x="6737350" y="3687763"/>
          <p14:tracePt t="13598" x="6711950" y="3687763"/>
          <p14:tracePt t="13607" x="6704013" y="3687763"/>
          <p14:tracePt t="13614" x="6694488" y="3687763"/>
          <p14:tracePt t="13625" x="6686550" y="3687763"/>
          <p14:tracePt t="13630" x="6661150" y="3687763"/>
          <p14:tracePt t="13639" x="6653213" y="3687763"/>
          <p14:tracePt t="13646" x="6626225" y="3687763"/>
          <p14:tracePt t="13655" x="6600825" y="3687763"/>
          <p14:tracePt t="13662" x="6584950" y="3687763"/>
          <p14:tracePt t="13670" x="6559550" y="3687763"/>
          <p14:tracePt t="13679" x="6534150" y="3687763"/>
          <p14:tracePt t="13686" x="6516688" y="3687763"/>
          <p14:tracePt t="13695" x="6491288" y="3697288"/>
          <p14:tracePt t="13702" x="6473825" y="3697288"/>
          <p14:tracePt t="13712" x="6456363" y="3697288"/>
          <p14:tracePt t="13718" x="6448425" y="3697288"/>
          <p14:tracePt t="13729" x="6430963" y="3697288"/>
          <p14:tracePt t="13735" x="6430963" y="3705225"/>
          <p14:tracePt t="13745" x="6415088" y="3705225"/>
          <p14:tracePt t="13750" x="6405563" y="3705225"/>
          <p14:tracePt t="13760" x="6372225" y="3713163"/>
          <p14:tracePt t="13766" x="6338888" y="3713163"/>
          <p14:tracePt t="13776" x="6303963" y="3713163"/>
          <p14:tracePt t="13782" x="6261100" y="3713163"/>
          <p14:tracePt t="13792" x="6202363" y="3713163"/>
          <p14:tracePt t="13798" x="6142038" y="3722688"/>
          <p14:tracePt t="13810" x="6100763" y="3722688"/>
          <p14:tracePt t="13814" x="6057900" y="3722688"/>
          <p14:tracePt t="13827" x="6015038" y="3722688"/>
          <p14:tracePt t="13831" x="5989638" y="3722688"/>
          <p14:tracePt t="13839" x="5972175" y="3722688"/>
          <p14:tracePt t="13846" x="5964238" y="3722688"/>
          <p14:tracePt t="13854" x="5946775" y="3722688"/>
          <p14:tracePt t="13862" x="5938838" y="3722688"/>
          <p14:tracePt t="13871" x="5921375" y="3722688"/>
          <p14:tracePt t="13878" x="5905500" y="3722688"/>
          <p14:tracePt t="13886" x="5880100" y="3722688"/>
          <p14:tracePt t="13895" x="5853113" y="3722688"/>
          <p14:tracePt t="13902" x="5837238" y="3722688"/>
          <p14:tracePt t="13912" x="5819775" y="3722688"/>
          <p14:tracePt t="13918" x="5802313" y="3722688"/>
          <p14:tracePt t="13935" x="5794375" y="3722688"/>
          <p14:tracePt t="13945" x="5776913" y="3713163"/>
          <p14:tracePt t="13950" x="5761038" y="3713163"/>
          <p14:tracePt t="13959" x="5735638" y="3713163"/>
          <p14:tracePt t="13966" x="5708650" y="3713163"/>
          <p14:tracePt t="13977" x="5700713" y="3705225"/>
          <p14:tracePt t="13982" x="5683250" y="3705225"/>
          <p14:tracePt t="13993" x="5675313" y="3705225"/>
          <p14:tracePt t="14286" x="5675313" y="3697288"/>
          <p14:tracePt t="14526" x="5683250" y="3697288"/>
          <p14:tracePt t="14535" x="5692775" y="3697288"/>
          <p14:tracePt t="14543" x="5708650" y="3697288"/>
          <p14:tracePt t="14550" x="5718175" y="3697288"/>
          <p14:tracePt t="14561" x="5743575" y="3697288"/>
          <p14:tracePt t="14566" x="5761038" y="3697288"/>
          <p14:tracePt t="14577" x="5768975" y="3697288"/>
          <p14:tracePt t="14582" x="5786438" y="3705225"/>
          <p14:tracePt t="14590" x="5802313" y="3705225"/>
          <p14:tracePt t="14598" x="5811838" y="3705225"/>
          <p14:tracePt t="14609" x="5827713" y="3705225"/>
          <p14:tracePt t="14615" x="5837238" y="3705225"/>
          <p14:tracePt t="14624" x="5845175" y="3705225"/>
          <p14:tracePt t="14630" x="5853113" y="3705225"/>
          <p14:tracePt t="14639" x="5853113" y="3713163"/>
          <p14:tracePt t="14662" x="5862638" y="3713163"/>
          <p14:tracePt t="14670" x="5880100" y="3713163"/>
          <p14:tracePt t="14678" x="5888038" y="3713163"/>
          <p14:tracePt t="14686" x="5930900" y="3713163"/>
          <p14:tracePt t="14694" x="5989638" y="3722688"/>
          <p14:tracePt t="14702" x="6065838" y="3722688"/>
          <p14:tracePt t="14711" x="6151563" y="3730625"/>
          <p14:tracePt t="14718" x="6235700" y="3730625"/>
          <p14:tracePt t="14726" x="6321425" y="3730625"/>
          <p14:tracePt t="14733" x="6389688" y="3730625"/>
          <p14:tracePt t="14742" x="6448425" y="3730625"/>
          <p14:tracePt t="14749" x="6499225" y="3748088"/>
          <p14:tracePt t="14757" x="6524625" y="3748088"/>
          <p14:tracePt t="14765" x="6550025" y="3748088"/>
          <p14:tracePt t="14775" x="6575425" y="3748088"/>
          <p14:tracePt t="14791" x="6584950" y="3748088"/>
          <p14:tracePt t="14823" x="6592888" y="3748088"/>
          <p14:tracePt t="15173" x="6584950" y="3748088"/>
          <p14:tracePt t="15190" x="6575425" y="3748088"/>
          <p14:tracePt t="15206" x="6550025" y="3748088"/>
          <p14:tracePt t="15213" x="6534150" y="3748088"/>
          <p14:tracePt t="15223" x="6524625" y="3748088"/>
          <p14:tracePt t="15230" x="6499225" y="3748088"/>
          <p14:tracePt t="15239" x="6473825" y="3748088"/>
          <p14:tracePt t="15245" x="6456363" y="3748088"/>
          <p14:tracePt t="15254" x="6415088" y="3748088"/>
          <p14:tracePt t="15261" x="6380163" y="3748088"/>
          <p14:tracePt t="15270" x="6346825" y="3748088"/>
          <p14:tracePt t="15277" x="6303963" y="3763963"/>
          <p14:tracePt t="15287" x="6261100" y="3773488"/>
          <p14:tracePt t="15293" x="6210300" y="3781425"/>
          <p14:tracePt t="15302" x="6151563" y="3781425"/>
          <p14:tracePt t="15309" x="6108700" y="3790950"/>
          <p14:tracePt t="15317" x="6049963" y="3790950"/>
          <p14:tracePt t="15325" x="6007100" y="3790950"/>
          <p14:tracePt t="15333" x="5964238" y="3798888"/>
          <p14:tracePt t="15341" x="5913438" y="3806825"/>
          <p14:tracePt t="15349" x="5870575" y="3806825"/>
          <p14:tracePt t="15357" x="5827713" y="3806825"/>
          <p14:tracePt t="15365" x="5786438" y="3806825"/>
          <p14:tracePt t="15374" x="5708650" y="3816350"/>
          <p14:tracePt t="15381" x="5641975" y="3824288"/>
          <p14:tracePt t="15390" x="5556250" y="3824288"/>
          <p14:tracePt t="15397" x="5480050" y="3841750"/>
          <p14:tracePt t="15406" x="5421313" y="3849688"/>
          <p14:tracePt t="15413" x="5353050" y="3849688"/>
          <p14:tracePt t="15423" x="5276850" y="3849688"/>
          <p14:tracePt t="15429" x="5216525" y="3857625"/>
          <p14:tracePt t="15440" x="5173663" y="3867150"/>
          <p14:tracePt t="15445" x="5114925" y="3867150"/>
          <p14:tracePt t="15453" x="5072063" y="3867150"/>
          <p14:tracePt t="15461" x="5029200" y="3867150"/>
          <p14:tracePt t="15471" x="4970463" y="3867150"/>
          <p14:tracePt t="15477" x="4910138" y="3867150"/>
          <p14:tracePt t="15487" x="4868863" y="3867150"/>
          <p14:tracePt t="15502" x="4656138" y="3867150"/>
          <p14:tracePt t="15509" x="4554538" y="3867150"/>
          <p14:tracePt t="15517" x="4468813" y="3867150"/>
          <p14:tracePt t="15525" x="4367213" y="3867150"/>
          <p14:tracePt t="15533" x="4273550" y="3867150"/>
          <p14:tracePt t="15541" x="4171950" y="3849688"/>
          <p14:tracePt t="15549" x="4044950" y="3841750"/>
          <p14:tracePt t="15557" x="3908425" y="3806825"/>
          <p14:tracePt t="15565" x="3771900" y="3781425"/>
          <p14:tracePt t="15573" x="3627438" y="3756025"/>
          <p14:tracePt t="15581" x="3500438" y="3738563"/>
          <p14:tracePt t="15590" x="3381375" y="3713163"/>
          <p14:tracePt t="15597" x="3279775" y="3687763"/>
          <p14:tracePt t="15606" x="3178175" y="3679825"/>
          <p14:tracePt t="15613" x="3092450" y="3654425"/>
          <p14:tracePt t="15623" x="3033713" y="3636963"/>
          <p14:tracePt t="15629" x="2973388" y="3629025"/>
          <p14:tracePt t="15639" x="2922588" y="3619500"/>
          <p14:tracePt t="15645" x="2879725" y="3594100"/>
          <p14:tracePt t="15656" x="2854325" y="3586163"/>
          <p14:tracePt t="15661" x="2846388" y="3586163"/>
          <p14:tracePt t="15975" x="2846388" y="3594100"/>
          <p14:tracePt t="17454" x="2863850" y="3603625"/>
          <p14:tracePt t="17462" x="2863850" y="3611563"/>
          <p14:tracePt t="17470" x="2879725" y="3619500"/>
          <p14:tracePt t="17478" x="2889250" y="3629025"/>
          <p14:tracePt t="17487" x="2897188" y="3636963"/>
          <p14:tracePt t="17494" x="2914650" y="3646488"/>
          <p14:tracePt t="17504" x="2930525" y="3646488"/>
          <p14:tracePt t="17510" x="2940050" y="3654425"/>
          <p14:tracePt t="17520" x="2955925" y="3662363"/>
          <p14:tracePt t="17526" x="2973388" y="3671888"/>
          <p14:tracePt t="17535" x="2998788" y="3679825"/>
          <p14:tracePt t="17542" x="3008313" y="3679825"/>
          <p14:tracePt t="17551" x="3033713" y="3687763"/>
          <p14:tracePt t="17558" x="3059113" y="3697288"/>
          <p14:tracePt t="17568" x="3074988" y="3705225"/>
          <p14:tracePt t="17574" x="3092450" y="3705225"/>
          <p14:tracePt t="17585" x="3117850" y="3705225"/>
          <p14:tracePt t="17590" x="3152775" y="3705225"/>
          <p14:tracePt t="17598" x="3178175" y="3713163"/>
          <p14:tracePt t="17606" x="3236913" y="3730625"/>
          <p14:tracePt t="17614" x="3297238" y="3738563"/>
          <p14:tracePt t="17622" x="3373438" y="3748088"/>
          <p14:tracePt t="17630" x="3449638" y="3756025"/>
          <p14:tracePt t="17638" x="3533775" y="3763963"/>
          <p14:tracePt t="17646" x="3594100" y="3781425"/>
          <p14:tracePt t="17655" x="3678238" y="3790950"/>
          <p14:tracePt t="17662" x="3763963" y="3790950"/>
          <p14:tracePt t="17672" x="3848100" y="3798888"/>
          <p14:tracePt t="17678" x="3951288" y="3806825"/>
          <p14:tracePt t="17687" x="4060825" y="3806825"/>
          <p14:tracePt t="17694" x="4179888" y="3824288"/>
          <p14:tracePt t="17704" x="4291013" y="3832225"/>
          <p14:tracePt t="17710" x="4400550" y="3832225"/>
          <p14:tracePt t="17720" x="4503738" y="3832225"/>
          <p14:tracePt t="17726" x="4605338" y="3857625"/>
          <p14:tracePt t="17735" x="4706938" y="3857625"/>
          <p14:tracePt t="17742" x="4791075" y="3857625"/>
          <p14:tracePt t="17751" x="4884738" y="3857625"/>
          <p14:tracePt t="17758" x="5013325" y="3867150"/>
          <p14:tracePt t="17768" x="5140325" y="3867150"/>
          <p14:tracePt t="17774" x="5241925" y="3883025"/>
          <p14:tracePt t="17784" x="5343525" y="3892550"/>
          <p14:tracePt t="17790" x="5411788" y="3892550"/>
          <p14:tracePt t="17798" x="5462588" y="3892550"/>
          <p14:tracePt t="17806" x="5487988" y="3892550"/>
          <p14:tracePt t="17814" x="5505450" y="3892550"/>
          <p14:tracePt t="17894" x="5513388" y="3892550"/>
          <p14:tracePt t="17910" x="5530850" y="3892550"/>
          <p14:tracePt t="17974" x="5548313" y="3892550"/>
          <p14:tracePt t="17983" x="5556250" y="3892550"/>
          <p14:tracePt t="18150" x="5565775" y="3892550"/>
          <p14:tracePt t="18222" x="5581650" y="3883025"/>
          <p14:tracePt t="18230" x="5616575" y="3875088"/>
          <p14:tracePt t="18238" x="5657850" y="3867150"/>
          <p14:tracePt t="18246" x="5735638" y="3849688"/>
          <p14:tracePt t="18254" x="5794375" y="3841750"/>
          <p14:tracePt t="18262" x="5853113" y="3824288"/>
          <p14:tracePt t="18271" x="5913438" y="3816350"/>
          <p14:tracePt t="18278" x="5938838" y="3806825"/>
          <p14:tracePt t="18287" x="5964238" y="3798888"/>
          <p14:tracePt t="18294" x="5989638" y="3790950"/>
          <p14:tracePt t="18303" x="6007100" y="3790950"/>
          <p14:tracePt t="18310" x="6007100" y="3781425"/>
          <p14:tracePt t="18351" x="6015038" y="3781425"/>
          <p14:tracePt t="18365" x="6024563" y="3773488"/>
          <p14:tracePt t="18374" x="6032500" y="3763963"/>
          <p14:tracePt t="18382" x="6032500" y="3756025"/>
          <p14:tracePt t="18389" x="6040438" y="3738563"/>
          <p14:tracePt t="18399" x="6057900" y="3722688"/>
          <p14:tracePt t="18405" x="6057900" y="3705225"/>
          <p14:tracePt t="18414" x="6075363" y="3679825"/>
          <p14:tracePt t="18421" x="6091238" y="3646488"/>
          <p14:tracePt t="18430" x="6091238" y="3611563"/>
          <p14:tracePt t="18437" x="6100763" y="3578225"/>
          <p14:tracePt t="18445" x="6100763" y="3560763"/>
          <p14:tracePt t="18453" x="6108700" y="3509963"/>
          <p14:tracePt t="18461" x="6116638" y="3484563"/>
          <p14:tracePt t="18469" x="6116638" y="3449638"/>
          <p14:tracePt t="18477" x="6126163" y="3416300"/>
          <p14:tracePt t="18485" x="6126163" y="3373438"/>
          <p14:tracePt t="18493" x="6134100" y="3322638"/>
          <p14:tracePt t="18502" x="6134100" y="3297238"/>
          <p14:tracePt t="18509" x="6134100" y="3254375"/>
          <p14:tracePt t="18519" x="6134100" y="3221038"/>
          <p14:tracePt t="18525" x="6134100" y="3195638"/>
          <p14:tracePt t="18535" x="6134100" y="3178175"/>
          <p14:tracePt t="18541" x="6116638" y="3160713"/>
          <p14:tracePt t="18552" x="6116638" y="3144838"/>
          <p14:tracePt t="18557" x="6108700" y="3135313"/>
          <p14:tracePt t="18567" x="6100763" y="3119438"/>
          <p14:tracePt t="18573" x="6100763" y="3109913"/>
          <p14:tracePt t="18583" x="6083300" y="3094038"/>
          <p14:tracePt t="18589" x="6075363" y="3094038"/>
          <p14:tracePt t="18598" x="6057900" y="3076575"/>
          <p14:tracePt t="18605" x="6040438" y="3059113"/>
          <p14:tracePt t="18616" x="6015038" y="3051175"/>
          <p14:tracePt t="18621" x="6007100" y="3041650"/>
          <p14:tracePt t="18630" x="5981700" y="3033713"/>
          <p14:tracePt t="18637" x="5956300" y="3016250"/>
          <p14:tracePt t="18645" x="5921375" y="3016250"/>
          <p14:tracePt t="18653" x="5905500" y="3008313"/>
          <p14:tracePt t="18662" x="5880100" y="3000375"/>
          <p14:tracePt t="18669" x="5853113" y="2990850"/>
          <p14:tracePt t="18677" x="5819775" y="2990850"/>
          <p14:tracePt t="18686" x="5802313" y="2990850"/>
          <p14:tracePt t="18693" x="5776913" y="2982913"/>
          <p14:tracePt t="18702" x="5743575" y="2982913"/>
          <p14:tracePt t="18709" x="5718175" y="2982913"/>
          <p14:tracePt t="18718" x="5683250" y="2990850"/>
          <p14:tracePt t="18725" x="5624513" y="3000375"/>
          <p14:tracePt t="18735" x="5573713" y="3025775"/>
          <p14:tracePt t="18741" x="5522913" y="3033713"/>
          <p14:tracePt t="18751" x="5480050" y="3059113"/>
          <p14:tracePt t="18757" x="5446713" y="3067050"/>
          <p14:tracePt t="18767" x="5394325" y="3084513"/>
          <p14:tracePt t="18773" x="5360988" y="3119438"/>
          <p14:tracePt t="18781" x="5327650" y="3135313"/>
          <p14:tracePt t="18789" x="5284788" y="3152775"/>
          <p14:tracePt t="18799" x="5249863" y="3170238"/>
          <p14:tracePt t="18805" x="5249863" y="3178175"/>
          <p14:tracePt t="18817" x="5241925" y="3178175"/>
          <p14:tracePt t="18830" x="5233988" y="3186113"/>
          <p14:tracePt t="18837" x="5224463" y="3203575"/>
          <p14:tracePt t="18846" x="5224463" y="3211513"/>
          <p14:tracePt t="18853" x="5224463" y="3228975"/>
          <p14:tracePt t="18862" x="5216525" y="3238500"/>
          <p14:tracePt t="18869" x="5216525" y="3246438"/>
          <p14:tracePt t="18878" x="5216525" y="3254375"/>
          <p14:tracePt t="18885" x="5216525" y="3263900"/>
          <p14:tracePt t="18893" x="5216525" y="3271838"/>
          <p14:tracePt t="18901" x="5216525" y="3289300"/>
          <p14:tracePt t="18909" x="5224463" y="3297238"/>
          <p14:tracePt t="18918" x="5241925" y="3322638"/>
          <p14:tracePt t="18925" x="5276850" y="3348038"/>
          <p14:tracePt t="18935" x="5327650" y="3390900"/>
          <p14:tracePt t="18941" x="5368925" y="3424238"/>
          <p14:tracePt t="18951" x="5437188" y="3467100"/>
          <p14:tracePt t="18957" x="5497513" y="3484563"/>
          <p14:tracePt t="18968" x="5548313" y="3502025"/>
          <p14:tracePt t="18973" x="5624513" y="3527425"/>
          <p14:tracePt t="18983" x="5708650" y="3535363"/>
          <p14:tracePt t="18989" x="5837238" y="3560763"/>
          <p14:tracePt t="18999" x="6032500" y="3568700"/>
          <p14:tracePt t="19005" x="6270625" y="3586163"/>
          <p14:tracePt t="19016" x="6534150" y="3586163"/>
          <p14:tracePt t="19021" x="6797675" y="3586163"/>
          <p14:tracePt t="19031" x="7043738" y="3568700"/>
          <p14:tracePt t="19037" x="7239000" y="3527425"/>
          <p14:tracePt t="19046" x="7408863" y="3484563"/>
          <p14:tracePt t="19053" x="7553325" y="3449638"/>
          <p14:tracePt t="19061" x="7697788" y="3398838"/>
          <p14:tracePt t="19070" x="7867650" y="3355975"/>
          <p14:tracePt t="19078" x="8012113" y="3322638"/>
          <p14:tracePt t="19085" x="8181975" y="3271838"/>
          <p14:tracePt t="19093" x="8308975" y="3246438"/>
          <p14:tracePt t="19101" x="8394700" y="3211513"/>
          <p14:tracePt t="19110" x="8445500" y="3186113"/>
          <p14:tracePt t="19118" x="8453438" y="3186113"/>
          <p14:tracePt t="19182" x="8453438" y="3178175"/>
          <p14:tracePt t="19294" x="8445500" y="3186113"/>
          <p14:tracePt t="19302" x="8428038" y="3195638"/>
          <p14:tracePt t="19310" x="8410575" y="3203575"/>
          <p14:tracePt t="19320" x="8394700" y="3221038"/>
          <p14:tracePt t="19326" x="8343900" y="3246438"/>
          <p14:tracePt t="19336" x="8308975" y="3289300"/>
          <p14:tracePt t="19342" x="8258175" y="3330575"/>
          <p14:tracePt t="19353" x="8199438" y="3355975"/>
          <p14:tracePt t="19358" x="8121650" y="3408363"/>
          <p14:tracePt t="19368" x="8037513" y="3449638"/>
          <p14:tracePt t="19374" x="7977188" y="3492500"/>
          <p14:tracePt t="19384" x="7918450" y="3517900"/>
          <p14:tracePt t="19390" x="7867650" y="3552825"/>
          <p14:tracePt t="19398" x="7842250" y="3568700"/>
          <p14:tracePt t="19406" x="7832725" y="3568700"/>
          <p14:tracePt t="19486" x="7824788" y="3560763"/>
          <p14:tracePt t="19502" x="7824788" y="3543300"/>
          <p14:tracePt t="19510" x="7824788" y="3535363"/>
          <p14:tracePt t="19526" x="7824788" y="3527425"/>
          <p14:tracePt t="19614" x="7824788" y="3517900"/>
          <p14:tracePt t="19639" x="7824788" y="3509963"/>
          <p14:tracePt t="19671" x="7824788" y="3502025"/>
          <p14:tracePt t="19678" x="7824788" y="3492500"/>
          <p14:tracePt t="19694" x="7816850" y="3492500"/>
          <p14:tracePt t="19703" x="7807325" y="3475038"/>
          <p14:tracePt t="19719" x="7807325" y="3467100"/>
          <p14:tracePt t="19726" x="7799388" y="3467100"/>
          <p14:tracePt t="19735" x="7799388" y="3459163"/>
          <p14:tracePt t="19751" x="7799388" y="3449638"/>
          <p14:tracePt t="19784" x="7799388" y="3441700"/>
          <p14:tracePt t="19806" x="7799388" y="3433763"/>
          <p14:tracePt t="19815" x="7799388" y="3424238"/>
          <p14:tracePt t="19831" x="7799388" y="3408363"/>
          <p14:tracePt t="19847" x="7799388" y="3398838"/>
          <p14:tracePt t="19870" x="7799388" y="3390900"/>
          <p14:tracePt t="20255" x="7799388" y="3398838"/>
          <p14:tracePt t="20264" x="7799388" y="3408363"/>
          <p14:tracePt t="20271" x="7799388" y="3416300"/>
          <p14:tracePt t="20455" x="7799388" y="3408363"/>
          <p14:tracePt t="20478" x="7799388" y="3398838"/>
          <p14:tracePt t="20518" x="7807325" y="3398838"/>
          <p14:tracePt t="20526" x="7807325" y="3390900"/>
          <p14:tracePt t="20534" x="7816850" y="3382963"/>
          <p14:tracePt t="20550" x="7824788" y="3373438"/>
          <p14:tracePt t="20558" x="7832725" y="3355975"/>
          <p14:tracePt t="20574" x="7850188" y="3340100"/>
          <p14:tracePt t="20584" x="7859713" y="3330575"/>
          <p14:tracePt t="20590" x="7867650" y="3322638"/>
          <p14:tracePt t="20600" x="7875588" y="3314700"/>
          <p14:tracePt t="20606" x="7885113" y="3305175"/>
          <p14:tracePt t="20616" x="7893050" y="3305175"/>
          <p14:tracePt t="20622" x="7893050" y="3297238"/>
          <p14:tracePt t="20647" x="7900988" y="3289300"/>
          <p14:tracePt t="20654" x="7918450" y="3279775"/>
          <p14:tracePt t="20670" x="7926388" y="3279775"/>
          <p14:tracePt t="20680" x="7935913" y="3271838"/>
          <p14:tracePt t="20686" x="7935913" y="3263900"/>
          <p14:tracePt t="20697" x="7943850" y="3263900"/>
          <p14:tracePt t="20702" x="7969250" y="3263900"/>
          <p14:tracePt t="20710" x="7977188" y="3254375"/>
          <p14:tracePt t="20718" x="7994650" y="3254375"/>
          <p14:tracePt t="20726" x="8020050" y="3246438"/>
          <p14:tracePt t="20742" x="8037513" y="3246438"/>
          <p14:tracePt t="20750" x="8045450" y="3238500"/>
          <p14:tracePt t="20774" x="8054975" y="3238500"/>
          <p14:tracePt t="20806" x="8062913" y="3238500"/>
          <p14:tracePt t="20822" x="8080375" y="3238500"/>
          <p14:tracePt t="20831" x="8088313" y="3238500"/>
          <p14:tracePt t="20878" x="8096250" y="3238500"/>
          <p14:tracePt t="20896" x="8113713" y="3238500"/>
          <p14:tracePt t="20902" x="8121650" y="3246438"/>
          <p14:tracePt t="20911" x="8147050" y="3246438"/>
          <p14:tracePt t="20918" x="8181975" y="3254375"/>
          <p14:tracePt t="20927" x="8240713" y="3271838"/>
          <p14:tracePt t="20934" x="8275638" y="3279775"/>
          <p14:tracePt t="20942" x="8308975" y="3279775"/>
          <p14:tracePt t="20950" x="8326438" y="3279775"/>
          <p14:tracePt t="20982" x="8334375" y="3279775"/>
          <p14:tracePt t="21005" x="8334375" y="3289300"/>
          <p14:tracePt t="21016" x="8351838" y="3297238"/>
          <p14:tracePt t="21022" x="8369300" y="3305175"/>
          <p14:tracePt t="21032" x="8385175" y="3305175"/>
          <p14:tracePt t="21038" x="8394700" y="3314700"/>
          <p14:tracePt t="21079" x="8402638" y="3314700"/>
          <p14:tracePt t="21085" x="8402638" y="3322638"/>
          <p14:tracePt t="21094" x="8420100" y="3322638"/>
          <p14:tracePt t="21102" x="8420100" y="3330575"/>
          <p14:tracePt t="21111" x="8435975" y="3340100"/>
          <p14:tracePt t="21118" x="8445500" y="3340100"/>
          <p14:tracePt t="21126" x="8445500" y="3348038"/>
          <p14:tracePt t="21133" x="8453438" y="3355975"/>
          <p14:tracePt t="21142" x="8462963" y="3355975"/>
          <p14:tracePt t="21150" x="8462963" y="3365500"/>
          <p14:tracePt t="21165" x="8470900" y="3373438"/>
          <p14:tracePt t="21174" x="8478838" y="3382963"/>
          <p14:tracePt t="21182" x="8478838" y="3390900"/>
          <p14:tracePt t="21190" x="8488363" y="3390900"/>
          <p14:tracePt t="21199" x="8488363" y="3398838"/>
          <p14:tracePt t="21222" x="8488363" y="3408363"/>
          <p14:tracePt t="21232" x="8488363" y="3416300"/>
          <p14:tracePt t="21238" x="8496300" y="3416300"/>
          <p14:tracePt t="21249" x="8496300" y="3424238"/>
          <p14:tracePt t="21254" x="8504238" y="3433763"/>
          <p14:tracePt t="21263" x="8504238" y="3441700"/>
          <p14:tracePt t="21269" x="8504238" y="3449638"/>
          <p14:tracePt t="21279" x="8513763" y="3459163"/>
          <p14:tracePt t="21286" x="8521700" y="3467100"/>
          <p14:tracePt t="21294" x="8529638" y="3475038"/>
          <p14:tracePt t="21302" x="8529638" y="3484563"/>
          <p14:tracePt t="21312" x="8529638" y="3492500"/>
          <p14:tracePt t="21326" x="8539163" y="3502025"/>
          <p14:tracePt t="21333" x="8547100" y="3509963"/>
          <p14:tracePt t="21342" x="8547100" y="3517900"/>
          <p14:tracePt t="21350" x="8555038" y="3527425"/>
          <p14:tracePt t="21358" x="8555038" y="3535363"/>
          <p14:tracePt t="21365" x="8564563" y="3543300"/>
          <p14:tracePt t="21374" x="8564563" y="3552825"/>
          <p14:tracePt t="21381" x="8572500" y="3560763"/>
          <p14:tracePt t="21397" x="8572500" y="3568700"/>
          <p14:tracePt t="21405" x="8580438" y="3594100"/>
          <p14:tracePt t="21414" x="8597900" y="3594100"/>
          <p14:tracePt t="21422" x="8615363" y="3619500"/>
          <p14:tracePt t="21431" x="8623300" y="3636963"/>
          <p14:tracePt t="21438" x="8632825" y="3654425"/>
          <p14:tracePt t="21447" x="8640763" y="3662363"/>
          <p14:tracePt t="21454" x="8658225" y="3679825"/>
          <p14:tracePt t="21464" x="8674100" y="3697288"/>
          <p14:tracePt t="21470" x="8691563" y="3713163"/>
          <p14:tracePt t="21477" x="8699500" y="3730625"/>
          <p14:tracePt t="21485" x="8716963" y="3730625"/>
          <p14:tracePt t="21494" x="8734425" y="3738563"/>
          <p14:tracePt t="21501" x="8742363" y="3756025"/>
          <p14:tracePt t="21517" x="8750300" y="3763963"/>
          <p14:tracePt t="21534" x="8767763" y="3763963"/>
          <p14:tracePt t="21542" x="8767763" y="3773488"/>
          <p14:tracePt t="21549" x="8777288" y="3773488"/>
          <p14:tracePt t="21566" x="8777288" y="3781425"/>
          <p14:tracePt t="21605" x="8785225" y="3781425"/>
          <p14:tracePt t="21621" x="8793163" y="3790950"/>
          <p14:tracePt t="21631" x="8818563" y="3798888"/>
          <p14:tracePt t="21638" x="8853488" y="3806825"/>
          <p14:tracePt t="21648" x="8894763" y="3816350"/>
          <p14:tracePt t="21655" x="8937625" y="3816350"/>
          <p14:tracePt t="21663" x="8997950" y="3816350"/>
          <p14:tracePt t="21671" x="9056688" y="3824288"/>
          <p14:tracePt t="21679" x="9091613" y="3824288"/>
          <p14:tracePt t="21687" x="9117013" y="3824288"/>
          <p14:tracePt t="21767" x="9124950" y="3824288"/>
          <p14:tracePt t="21775" x="9132888" y="3824288"/>
          <p14:tracePt t="21784" x="9142413" y="3824288"/>
          <p14:tracePt t="21790" x="9142413" y="3816350"/>
          <p14:tracePt t="21799" x="9150350" y="3816350"/>
          <p14:tracePt t="21815" x="9158288" y="3816350"/>
          <p14:tracePt t="21823" x="9158288" y="3806825"/>
          <p14:tracePt t="21833" x="9175750" y="3806825"/>
          <p14:tracePt t="21839" x="9175750" y="3798888"/>
          <p14:tracePt t="21849" x="9183688" y="3790950"/>
          <p14:tracePt t="21855" x="9201150" y="3790950"/>
          <p14:tracePt t="21863" x="9209088" y="3790950"/>
          <p14:tracePt t="21869" x="9209088" y="3781425"/>
          <p14:tracePt t="21880" x="9218613" y="3773488"/>
          <p14:tracePt t="21886" x="9236075" y="3773488"/>
          <p14:tracePt t="21894" x="9244013" y="3756025"/>
          <p14:tracePt t="21901" x="9261475" y="3738563"/>
          <p14:tracePt t="21909" x="9277350" y="3722688"/>
          <p14:tracePt t="21917" x="9294813" y="3713163"/>
          <p14:tracePt t="21927" x="9312275" y="3705225"/>
          <p14:tracePt t="21933" x="9320213" y="3687763"/>
          <p14:tracePt t="21942" x="9328150" y="3687763"/>
          <p14:tracePt t="21949" x="9328150" y="3671888"/>
          <p14:tracePt t="21957" x="9337675" y="3671888"/>
          <p14:tracePt t="21965" x="9345613" y="3662363"/>
          <p14:tracePt t="21973" x="9345613" y="3646488"/>
          <p14:tracePt t="21981" x="9353550" y="3646488"/>
          <p14:tracePt t="21989" x="9363075" y="3636963"/>
          <p14:tracePt t="21997" x="9363075" y="3619500"/>
          <p14:tracePt t="22029" x="9371013" y="3594100"/>
          <p14:tracePt t="22030" x="9380538" y="3594100"/>
          <p14:tracePt t="22037" x="9388475" y="3578225"/>
          <p14:tracePt t="22047" x="9388475" y="3568700"/>
          <p14:tracePt t="22069" x="9388475" y="3560763"/>
          <p14:tracePt t="22085" x="9396413" y="3552825"/>
          <p14:tracePt t="22113" x="9396413" y="3543300"/>
          <p14:tracePt t="22117" x="9405938" y="3543300"/>
          <p14:tracePt t="22125" x="9405938" y="3535363"/>
          <p14:tracePt t="22134" x="9405938" y="3527425"/>
          <p14:tracePt t="22143" x="9413875" y="3517900"/>
          <p14:tracePt t="22149" x="9413875" y="3509963"/>
          <p14:tracePt t="22157" x="9421813" y="3502025"/>
          <p14:tracePt t="22165" x="9421813" y="3492500"/>
          <p14:tracePt t="22173" x="9431338" y="3484563"/>
          <p14:tracePt t="22181" x="9439275" y="3475038"/>
          <p14:tracePt t="22189" x="9439275" y="3467100"/>
          <p14:tracePt t="22197" x="9439275" y="3459163"/>
          <p14:tracePt t="22205" x="9447213" y="3449638"/>
          <p14:tracePt t="22214" x="9456738" y="3433763"/>
          <p14:tracePt t="22221" x="9464675" y="3416300"/>
          <p14:tracePt t="22230" x="9472613" y="3408363"/>
          <p14:tracePt t="22247" x="9472613" y="3398838"/>
          <p14:tracePt t="22253" x="9482138" y="3390900"/>
          <p14:tracePt t="22263" x="9490075" y="3382963"/>
          <p14:tracePt t="22269" x="9490075" y="3373438"/>
          <p14:tracePt t="22278" x="9490075" y="3365500"/>
          <p14:tracePt t="22285" x="9498013" y="3355975"/>
          <p14:tracePt t="22295" x="9515475" y="3340100"/>
          <p14:tracePt t="22301" x="9523413" y="3322638"/>
          <p14:tracePt t="22311" x="9540875" y="3297238"/>
          <p14:tracePt t="22317" x="9550400" y="3279775"/>
          <p14:tracePt t="22326" x="9566275" y="3263900"/>
          <p14:tracePt t="22333" x="9583738" y="3246438"/>
          <p14:tracePt t="22342" x="9601200" y="3221038"/>
          <p14:tracePt t="22349" x="9617075" y="3211513"/>
          <p14:tracePt t="22359" x="9626600" y="3203575"/>
          <p14:tracePt t="22365" x="9634538" y="3186113"/>
          <p14:tracePt t="22373" x="9642475" y="3170238"/>
          <p14:tracePt t="22381" x="9652000" y="3170238"/>
          <p14:tracePt t="22445" x="9659938" y="3170238"/>
          <p14:tracePt t="22453" x="9667875" y="3160713"/>
          <p14:tracePt t="22461" x="9677400" y="3160713"/>
          <p14:tracePt t="22469" x="9685338" y="3152775"/>
          <p14:tracePt t="22479" x="9694863" y="3152775"/>
          <p14:tracePt t="22485" x="9702800" y="3152775"/>
          <p14:tracePt t="22495" x="9702800" y="3144838"/>
          <p14:tracePt t="22501" x="9720263" y="3135313"/>
          <p14:tracePt t="22512" x="9728200" y="3135313"/>
          <p14:tracePt t="22525" x="9736138" y="3127375"/>
          <p14:tracePt t="22533" x="9753600" y="3127375"/>
          <p14:tracePt t="22543" x="9771063" y="3127375"/>
          <p14:tracePt t="22549" x="9771063" y="3119438"/>
          <p14:tracePt t="22558" x="9779000" y="3109913"/>
          <p14:tracePt t="22565" x="9796463" y="3109913"/>
          <p14:tracePt t="22573" x="9804400" y="3109913"/>
          <p14:tracePt t="22581" x="9812338" y="3109913"/>
          <p14:tracePt t="22589" x="9821863" y="3101975"/>
          <p14:tracePt t="22605" x="9829800" y="3101975"/>
          <p14:tracePt t="22613" x="9839325" y="3101975"/>
          <p14:tracePt t="22629" x="9855200" y="3101975"/>
          <p14:tracePt t="22637" x="9864725" y="3094038"/>
          <p14:tracePt t="22653" x="9872663" y="3094038"/>
          <p14:tracePt t="22662" x="9880600" y="3094038"/>
          <p14:tracePt t="22669" x="9890125" y="3094038"/>
          <p14:tracePt t="22685" x="9906000" y="3094038"/>
          <p14:tracePt t="22695" x="9915525" y="3094038"/>
          <p14:tracePt t="22701" x="9931400" y="3094038"/>
          <p14:tracePt t="22712" x="9956800" y="3094038"/>
          <p14:tracePt t="22717" x="9966325" y="3094038"/>
          <p14:tracePt t="22728" x="9974263" y="3094038"/>
          <p14:tracePt t="22742" x="9983788" y="3094038"/>
          <p14:tracePt t="22774" x="9999663" y="3094038"/>
          <p14:tracePt t="22781" x="10009188" y="3094038"/>
          <p14:tracePt t="22797" x="10034588" y="3094038"/>
          <p14:tracePt t="22805" x="10042525" y="3101975"/>
          <p14:tracePt t="22813" x="10050463" y="3101975"/>
          <p14:tracePt t="22821" x="10067925" y="3101975"/>
          <p14:tracePt t="22829" x="10075863" y="3109913"/>
          <p14:tracePt t="22837" x="10093325" y="3119438"/>
          <p14:tracePt t="22845" x="10118725" y="3127375"/>
          <p14:tracePt t="22853" x="10144125" y="3135313"/>
          <p14:tracePt t="22862" x="10161588" y="3144838"/>
          <p14:tracePt t="22869" x="10186988" y="3152775"/>
          <p14:tracePt t="22878" x="10212388" y="3160713"/>
          <p14:tracePt t="22885" x="10220325" y="3160713"/>
          <p14:tracePt t="22895" x="10229850" y="3160713"/>
          <p14:tracePt t="22901" x="10237788" y="3170238"/>
          <p14:tracePt t="22911" x="10245725" y="3170238"/>
          <p14:tracePt t="22949" x="10263188" y="3186113"/>
          <p14:tracePt t="22957" x="10280650" y="3195638"/>
          <p14:tracePt t="22965" x="10288588" y="3195638"/>
          <p14:tracePt t="22975" x="10298113" y="3203575"/>
          <p14:tracePt t="22981" x="10323513" y="3211513"/>
          <p14:tracePt t="22989" x="10323513" y="3221038"/>
          <p14:tracePt t="22997" x="10339388" y="3221038"/>
          <p14:tracePt t="23013" x="10348913" y="3221038"/>
          <p14:tracePt t="23053" x="10348913" y="3228975"/>
          <p14:tracePt t="23062" x="10356850" y="3228975"/>
          <p14:tracePt t="23069" x="10356850" y="3246438"/>
          <p14:tracePt t="23078" x="10364788" y="3246438"/>
          <p14:tracePt t="23095" x="10364788" y="3254375"/>
          <p14:tracePt t="23101" x="10374313" y="3263900"/>
          <p14:tracePt t="23111" x="10382250" y="3271838"/>
          <p14:tracePt t="23117" x="10390188" y="3271838"/>
          <p14:tracePt t="23127" x="10390188" y="3279775"/>
          <p14:tracePt t="23144" x="10390188" y="3289300"/>
          <p14:tracePt t="23149" x="10399713" y="3297238"/>
          <p14:tracePt t="23157" x="10407650" y="3297238"/>
          <p14:tracePt t="23165" x="10407650" y="3305175"/>
          <p14:tracePt t="23176" x="10415588" y="3322638"/>
          <p14:tracePt t="23191" x="10425113" y="3330575"/>
          <p14:tracePt t="23197" x="10425113" y="3340100"/>
          <p14:tracePt t="23205" x="10442575" y="3355975"/>
          <p14:tracePt t="23213" x="10442575" y="3365500"/>
          <p14:tracePt t="23221" x="10442575" y="3373438"/>
          <p14:tracePt t="23551" x="10442575" y="3382963"/>
          <p14:tracePt t="23566" x="10442575" y="3398838"/>
          <p14:tracePt t="23575" x="10450513" y="3398838"/>
          <p14:tracePt t="23797" x="10450513" y="3408363"/>
          <p14:tracePt t="23805" x="10450513" y="3416300"/>
          <p14:tracePt t="23838" x="10450513" y="3424238"/>
          <p14:tracePt t="23846" x="10450513" y="3433763"/>
          <p14:tracePt t="23854" x="10450513" y="3441700"/>
          <p14:tracePt t="23862" x="10450513" y="3449638"/>
          <p14:tracePt t="23870" x="10450513" y="3459163"/>
          <p14:tracePt t="23879" x="10450513" y="3467100"/>
          <p14:tracePt t="23895" x="10450513" y="3475038"/>
          <p14:tracePt t="23911" x="10450513" y="3484563"/>
          <p14:tracePt t="24069" x="10450513" y="3492500"/>
          <p14:tracePt t="24077" x="10450513" y="3509963"/>
          <p14:tracePt t="24093" x="10450513" y="3517900"/>
          <p14:tracePt t="24101" x="10450513" y="3535363"/>
          <p14:tracePt t="24117" x="10450513" y="3543300"/>
          <p14:tracePt t="24128" x="10450513" y="3552825"/>
          <p14:tracePt t="24805" x="10442575" y="3552825"/>
          <p14:tracePt t="24829" x="10442575" y="3543300"/>
          <p14:tracePt t="24861" x="10442575" y="3535363"/>
          <p14:tracePt t="24870" x="10433050" y="3535363"/>
          <p14:tracePt t="24901" x="10433050" y="3527425"/>
          <p14:tracePt t="24949" x="10433050" y="3517900"/>
          <p14:tracePt t="24973" x="10433050" y="3509963"/>
          <p14:tracePt t="24981" x="10425113" y="3502025"/>
          <p14:tracePt t="24998" x="10415588" y="3492500"/>
          <p14:tracePt t="25013" x="10415588" y="3484563"/>
          <p14:tracePt t="26974" x="10415588" y="3492500"/>
          <p14:tracePt t="26998" x="10415588" y="3509963"/>
          <p14:tracePt t="27070" x="10415588" y="3517900"/>
          <p14:tracePt t="27094" x="10415588" y="3527425"/>
          <p14:tracePt t="27182" x="10415588" y="3535363"/>
          <p14:tracePt t="27206" x="10415588" y="3543300"/>
          <p14:tracePt t="27214" x="10415588" y="3552825"/>
          <p14:tracePt t="27230" x="10415588" y="3560763"/>
          <p14:tracePt t="27256" x="10407650" y="3568700"/>
          <p14:tracePt t="27262" x="10407650" y="3578225"/>
          <p14:tracePt t="27272" x="10399713" y="3578225"/>
          <p14:tracePt t="27278" x="10399713" y="3586163"/>
          <p14:tracePt t="27286" x="10399713" y="3594100"/>
          <p14:tracePt t="27294" x="10390188" y="3594100"/>
          <p14:tracePt t="27310" x="10390188" y="3603625"/>
          <p14:tracePt t="27326" x="10390188" y="3611563"/>
          <p14:tracePt t="27342" x="10390188" y="3619500"/>
          <p14:tracePt t="27367" x="10382250" y="3629025"/>
          <p14:tracePt t="27374" x="10382250" y="3636963"/>
          <p14:tracePt t="27383" x="10374313" y="3636963"/>
          <p14:tracePt t="27391" x="10374313" y="3646488"/>
          <p14:tracePt t="27398" x="10374313" y="3654425"/>
          <p14:tracePt t="27406" x="10364788" y="3662363"/>
          <p14:tracePt t="27414" x="10348913" y="3679825"/>
          <p14:tracePt t="27421" x="10339388" y="3687763"/>
          <p14:tracePt t="27429" x="10331450" y="3697288"/>
          <p14:tracePt t="27437" x="10331450" y="3705225"/>
          <p14:tracePt t="27445" x="10323513" y="3713163"/>
          <p14:tracePt t="27454" x="10313988" y="3722688"/>
          <p14:tracePt t="27477" x="10306050" y="3730625"/>
          <p14:tracePt t="27503" x="10306050" y="3738563"/>
          <p14:tracePt t="27525" x="10298113" y="3738563"/>
          <p14:tracePt t="27533" x="10288588" y="3748088"/>
          <p14:tracePt t="27550" x="10280650" y="3748088"/>
          <p14:tracePt t="27558" x="10280650" y="3756025"/>
          <p14:tracePt t="27573" x="10263188" y="3763963"/>
          <p14:tracePt t="27582" x="10255250" y="3763963"/>
          <p14:tracePt t="27590" x="10255250" y="3773488"/>
          <p14:tracePt t="27606" x="10245725" y="3773488"/>
          <p14:tracePt t="27614" x="10237788" y="3773488"/>
          <p14:tracePt t="27630" x="10229850" y="3790950"/>
          <p14:tracePt t="27638" x="10220325" y="3790950"/>
          <p14:tracePt t="27646" x="10204450" y="3798888"/>
          <p14:tracePt t="27661" x="10186988" y="3806825"/>
          <p14:tracePt t="27671" x="10179050" y="3806825"/>
          <p14:tracePt t="27678" x="10169525" y="3806825"/>
          <p14:tracePt t="27687" x="10169525" y="3816350"/>
          <p14:tracePt t="27694" x="10161588" y="3816350"/>
          <p14:tracePt t="27720" x="10153650" y="3816350"/>
          <p14:tracePt t="27726" x="10144125" y="3816350"/>
          <p14:tracePt t="27736" x="10144125" y="3824288"/>
          <p14:tracePt t="27742" x="10136188" y="3824288"/>
          <p14:tracePt t="27751" x="10126663" y="3824288"/>
          <p14:tracePt t="27767" x="10118725" y="3824288"/>
          <p14:tracePt t="27782" x="10110788" y="3824288"/>
          <p14:tracePt t="27798" x="10101263" y="3832225"/>
          <p14:tracePt t="27814" x="10093325" y="3832225"/>
          <p14:tracePt t="27822" x="10075863" y="3832225"/>
          <p14:tracePt t="27830" x="10075863" y="3841750"/>
          <p14:tracePt t="27838" x="10050463" y="3841750"/>
          <p14:tracePt t="27846" x="10042525" y="3849688"/>
          <p14:tracePt t="27854" x="10034588" y="3849688"/>
          <p14:tracePt t="27862" x="10017125" y="3849688"/>
          <p14:tracePt t="27878" x="9999663" y="3849688"/>
          <p14:tracePt t="27887" x="9991725" y="3849688"/>
          <p14:tracePt t="27958" x="9983788" y="3849688"/>
          <p14:tracePt t="27967" x="9974263" y="3849688"/>
          <p14:tracePt t="27984" x="9956800" y="3849688"/>
          <p14:tracePt t="27991" x="9931400" y="3849688"/>
          <p14:tracePt t="27999" x="9906000" y="3849688"/>
          <p14:tracePt t="28008" x="9880600" y="3849688"/>
          <p14:tracePt t="28015" x="9855200" y="3849688"/>
          <p14:tracePt t="28022" x="9839325" y="3849688"/>
          <p14:tracePt t="28030" x="9812338" y="3849688"/>
          <p14:tracePt t="28040" x="9796463" y="3849688"/>
          <p14:tracePt t="28046" x="9786938" y="3857625"/>
          <p14:tracePt t="28057" x="9779000" y="3857625"/>
          <p14:tracePt t="28166" x="9761538" y="3857625"/>
          <p14:tracePt t="28222" x="9753600" y="3857625"/>
          <p14:tracePt t="28286" x="9736138" y="3849688"/>
          <p14:tracePt t="28294" x="9736138" y="3841750"/>
          <p14:tracePt t="28304" x="9728200" y="3841750"/>
          <p14:tracePt t="28310" x="9720263" y="3841750"/>
          <p14:tracePt t="28319" x="9720263" y="3832225"/>
          <p14:tracePt t="28326" x="9702800" y="3824288"/>
          <p14:tracePt t="28335" x="9694863" y="3816350"/>
          <p14:tracePt t="28342" x="9685338" y="3816350"/>
          <p14:tracePt t="28352" x="9677400" y="3806825"/>
          <p14:tracePt t="28358" x="9677400" y="3798888"/>
          <p14:tracePt t="28399" x="9667875" y="3790950"/>
          <p14:tracePt t="28407" x="9659938" y="3781425"/>
          <p14:tracePt t="28414" x="9642475" y="3763963"/>
          <p14:tracePt t="28422" x="9634538" y="3748088"/>
          <p14:tracePt t="28430" x="9617075" y="3738563"/>
          <p14:tracePt t="28438" x="9609138" y="3722688"/>
          <p14:tracePt t="28446" x="9591675" y="3705225"/>
          <p14:tracePt t="28455" x="9575800" y="3687763"/>
          <p14:tracePt t="28462" x="9558338" y="3671888"/>
          <p14:tracePt t="28471" x="9540875" y="3662363"/>
          <p14:tracePt t="28478" x="9540875" y="3654425"/>
          <p14:tracePt t="28487" x="9532938" y="3636963"/>
          <p14:tracePt t="28494" x="9523413" y="3636963"/>
          <p14:tracePt t="28504" x="9515475" y="3629025"/>
          <p14:tracePt t="28520" x="9515475" y="3619500"/>
          <p14:tracePt t="28526" x="9507538" y="3619500"/>
          <p14:tracePt t="28536" x="9498013" y="3611563"/>
          <p14:tracePt t="28542" x="9498013" y="3603625"/>
          <p14:tracePt t="28550" x="9498013" y="3594100"/>
          <p14:tracePt t="28558" x="9490075" y="3594100"/>
          <p14:tracePt t="28567" x="9482138" y="3594100"/>
          <p14:tracePt t="28574" x="9482138" y="3586163"/>
          <p14:tracePt t="28586" x="9482138" y="3578225"/>
          <p14:tracePt t="28606" x="9472613" y="3568700"/>
          <p14:tracePt t="28614" x="9472613" y="3560763"/>
          <p14:tracePt t="28622" x="9464675" y="3552825"/>
          <p14:tracePt t="28630" x="9456738" y="3552825"/>
          <p14:tracePt t="28638" x="9456738" y="3543300"/>
          <p14:tracePt t="28645" x="9447213" y="3527425"/>
          <p14:tracePt t="28654" x="9447213" y="3509963"/>
          <p14:tracePt t="28662" x="9431338" y="3484563"/>
          <p14:tracePt t="28671" x="9421813" y="3459163"/>
          <p14:tracePt t="28678" x="9405938" y="3433763"/>
          <p14:tracePt t="28687" x="9388475" y="3398838"/>
          <p14:tracePt t="28694" x="9380538" y="3382963"/>
          <p14:tracePt t="28703" x="9363075" y="3355975"/>
          <p14:tracePt t="28710" x="9353550" y="3340100"/>
          <p14:tracePt t="28719" x="9345613" y="3322638"/>
          <p14:tracePt t="28726" x="9345613" y="3314700"/>
          <p14:tracePt t="28736" x="9337675" y="3305175"/>
          <p14:tracePt t="28806" x="9337675" y="3297238"/>
          <p14:tracePt t="28814" x="9328150" y="3289300"/>
          <p14:tracePt t="28823" x="9320213" y="3279775"/>
          <p14:tracePt t="28831" x="9320213" y="3271838"/>
          <p14:tracePt t="28839" x="9302750" y="3263900"/>
          <p14:tracePt t="28855" x="9294813" y="3246438"/>
          <p14:tracePt t="28862" x="9277350" y="3238500"/>
          <p14:tracePt t="28870" x="9277350" y="3228975"/>
          <p14:tracePt t="28878" x="9269413" y="3221038"/>
          <p14:tracePt t="28887" x="9251950" y="3195638"/>
          <p14:tracePt t="28894" x="9236075" y="3186113"/>
          <p14:tracePt t="28904" x="9236075" y="3178175"/>
          <p14:tracePt t="28910" x="9218613" y="3170238"/>
          <p14:tracePt t="28920" x="9209088" y="3170238"/>
          <p14:tracePt t="28926" x="9209088" y="3160713"/>
          <p14:tracePt t="28936" x="9201150" y="3160713"/>
          <p14:tracePt t="28942" x="9183688" y="3152775"/>
          <p14:tracePt t="28950" x="9183688" y="3144838"/>
          <p14:tracePt t="28958" x="9175750" y="3144838"/>
          <p14:tracePt t="28968" x="9167813" y="3135313"/>
          <p14:tracePt t="28974" x="9158288" y="3135313"/>
          <p14:tracePt t="28984" x="9150350" y="3135313"/>
          <p14:tracePt t="29018" x="9132888" y="3127375"/>
          <p14:tracePt t="29030" x="9117013" y="3119438"/>
          <p14:tracePt t="29037" x="9099550" y="3119438"/>
          <p14:tracePt t="29054" x="9091613" y="3109913"/>
          <p14:tracePt t="29069" x="9082088" y="3109913"/>
          <p14:tracePt t="29078" x="9074150" y="3109913"/>
          <p14:tracePt t="29086" x="9064625" y="3109913"/>
          <p14:tracePt t="29102" x="9056688" y="3101975"/>
          <p14:tracePt t="29151" x="9048750" y="3101975"/>
          <p14:tracePt t="29157" x="9039225" y="3101975"/>
          <p14:tracePt t="29183" x="9031288" y="3101975"/>
          <p14:tracePt t="29197" x="9023350" y="3109913"/>
          <p14:tracePt t="29214" x="9005888" y="3119438"/>
          <p14:tracePt t="29221" x="8988425" y="3119438"/>
          <p14:tracePt t="29230" x="8972550" y="3127375"/>
          <p14:tracePt t="29237" x="8955088" y="3144838"/>
          <p14:tracePt t="29245" x="8929688" y="3152775"/>
          <p14:tracePt t="29253" x="8921750" y="3160713"/>
          <p14:tracePt t="29261" x="8912225" y="3170238"/>
          <p14:tracePt t="29269" x="8904288" y="3170238"/>
          <p14:tracePt t="29277" x="8894763" y="3178175"/>
          <p14:tracePt t="29285" x="8886825" y="3195638"/>
          <p14:tracePt t="29294" x="8869363" y="3195638"/>
          <p14:tracePt t="29302" x="8861425" y="3203575"/>
          <p14:tracePt t="29318" x="8853488" y="3211513"/>
          <p14:tracePt t="29325" x="8843963" y="3221038"/>
          <p14:tracePt t="29335" x="8836025" y="3221038"/>
          <p14:tracePt t="29384" x="8836025" y="3228975"/>
          <p14:tracePt t="29390" x="8836025" y="3238500"/>
          <p14:tracePt t="29397" x="8828088" y="3246438"/>
          <p14:tracePt t="29405" x="8818563" y="3246438"/>
          <p14:tracePt t="29415" x="8810625" y="3254375"/>
          <p14:tracePt t="29422" x="8810625" y="3271838"/>
          <p14:tracePt t="29432" x="8802688" y="3271838"/>
          <p14:tracePt t="29437" x="8802688" y="3289300"/>
          <p14:tracePt t="29446" x="8793163" y="3297238"/>
          <p14:tracePt t="29453" x="8785225" y="3305175"/>
          <p14:tracePt t="29461" x="8785225" y="3314700"/>
          <p14:tracePt t="29469" x="8777288" y="3330575"/>
          <p14:tracePt t="29477" x="8767763" y="3340100"/>
          <p14:tracePt t="29485" x="8759825" y="3355975"/>
          <p14:tracePt t="29493" x="8750300" y="3373438"/>
          <p14:tracePt t="29502" x="8742363" y="3382963"/>
          <p14:tracePt t="29509" x="8742363" y="3390900"/>
          <p14:tracePt t="29518" x="8734425" y="3408363"/>
          <p14:tracePt t="29525" x="8724900" y="3408363"/>
          <p14:tracePt t="29535" x="8724900" y="3416300"/>
          <p14:tracePt t="29551" x="8716963" y="3424238"/>
          <p14:tracePt t="29630" x="8709025" y="3441700"/>
          <p14:tracePt t="29638" x="8709025" y="3459163"/>
          <p14:tracePt t="29647" x="8699500" y="3484563"/>
          <p14:tracePt t="29655" x="8691563" y="3509963"/>
          <p14:tracePt t="29663" x="8683625" y="3527425"/>
          <p14:tracePt t="29671" x="8658225" y="3543300"/>
          <p14:tracePt t="29679" x="8648700" y="3568700"/>
          <p14:tracePt t="29687" x="8640763" y="3586163"/>
          <p14:tracePt t="29694" x="8632825" y="3594100"/>
          <p14:tracePt t="29703" x="8632825" y="3603625"/>
          <p14:tracePt t="29710" x="8632825" y="3611563"/>
          <p14:tracePt t="29720" x="8615363" y="3619500"/>
          <p14:tracePt t="29726" x="8615363" y="3629025"/>
          <p14:tracePt t="29734" x="8605838" y="3636963"/>
          <p14:tracePt t="29752" x="8605838" y="3646488"/>
          <p14:tracePt t="29758" x="8597900" y="3646488"/>
          <p14:tracePt t="29768" x="8589963" y="3662363"/>
          <p14:tracePt t="29774" x="8589963" y="3671888"/>
          <p14:tracePt t="29784" x="8572500" y="3679825"/>
          <p14:tracePt t="29790" x="8564563" y="3697288"/>
          <p14:tracePt t="29799" x="8555038" y="3713163"/>
          <p14:tracePt t="29806" x="8547100" y="3713163"/>
          <p14:tracePt t="29815" x="8529638" y="3730625"/>
          <p14:tracePt t="29822" x="8513763" y="3748088"/>
          <p14:tracePt t="29831" x="8504238" y="3756025"/>
          <p14:tracePt t="29838" x="8496300" y="3763963"/>
          <p14:tracePt t="29848" x="8488363" y="3773488"/>
          <p14:tracePt t="29854" x="8488363" y="3790950"/>
          <p14:tracePt t="29902" x="8470900" y="3790950"/>
          <p14:tracePt t="29910" x="8462963" y="3790950"/>
          <p14:tracePt t="29919" x="8453438" y="3798888"/>
          <p14:tracePt t="29926" x="8435975" y="3806825"/>
          <p14:tracePt t="29936" x="8420100" y="3816350"/>
          <p14:tracePt t="29942" x="8402638" y="3824288"/>
          <p14:tracePt t="29953" x="8377238" y="3832225"/>
          <p14:tracePt t="29959" x="8351838" y="3849688"/>
          <p14:tracePt t="29967" x="8318500" y="3857625"/>
          <p14:tracePt t="29974" x="8301038" y="3867150"/>
          <p14:tracePt t="29984" x="8266113" y="3875088"/>
          <p14:tracePt t="29990" x="8232775" y="3892550"/>
          <p14:tracePt t="29999" x="8215313" y="3892550"/>
          <p14:tracePt t="30006" x="8189913" y="3908425"/>
          <p14:tracePt t="30022" x="8181975" y="3908425"/>
          <p14:tracePt t="30031" x="8174038" y="3917950"/>
          <p14:tracePt t="30166" x="8164513" y="3917950"/>
          <p14:tracePt t="30174" x="8156575" y="3917950"/>
          <p14:tracePt t="30190" x="8139113" y="3917950"/>
          <p14:tracePt t="30223" x="8131175" y="3917950"/>
          <p14:tracePt t="30231" x="8121650" y="3908425"/>
          <p14:tracePt t="30238" x="8105775" y="3900488"/>
          <p14:tracePt t="30254" x="8088313" y="3892550"/>
          <p14:tracePt t="30294" x="8080375" y="3892550"/>
          <p14:tracePt t="30310" x="8062913" y="3883025"/>
          <p14:tracePt t="30317" x="8045450" y="3867150"/>
          <p14:tracePt t="30326" x="8012113" y="3849688"/>
          <p14:tracePt t="30334" x="7986713" y="3841750"/>
          <p14:tracePt t="30342" x="7986713" y="3832225"/>
          <p14:tracePt t="30350" x="7977188" y="3832225"/>
          <p14:tracePt t="30405" x="7969250" y="3824288"/>
          <p14:tracePt t="30416" x="7961313" y="3816350"/>
          <p14:tracePt t="30421" x="7943850" y="3806825"/>
          <p14:tracePt t="30438" x="7926388" y="3790950"/>
          <p14:tracePt t="30446" x="7910513" y="3781425"/>
          <p14:tracePt t="30454" x="7893050" y="3773488"/>
          <p14:tracePt t="30534" x="7893050" y="3763963"/>
          <p14:tracePt t="30542" x="7867650" y="3748088"/>
          <p14:tracePt t="30558" x="7859713" y="3738563"/>
          <p14:tracePt t="30575" x="7842250" y="3722688"/>
          <p14:tracePt t="30584" x="7832725" y="3713163"/>
          <p14:tracePt t="30591" x="7824788" y="3697288"/>
          <p14:tracePt t="30599" x="7816850" y="3687763"/>
          <p14:tracePt t="30607" x="7807325" y="3679825"/>
          <p14:tracePt t="30615" x="7799388" y="3671888"/>
          <p14:tracePt t="30711" x="7799388" y="3662363"/>
          <p14:tracePt t="30719" x="7791450" y="3662363"/>
          <p14:tracePt t="30727" x="7791450" y="3654425"/>
          <p14:tracePt t="30774" x="7781925" y="3636963"/>
          <p14:tracePt t="30789" x="7781925" y="3629025"/>
          <p14:tracePt t="30798" x="7781925" y="3619500"/>
          <p14:tracePt t="30805" x="7773988" y="3603625"/>
          <p14:tracePt t="30816" x="7773988" y="3594100"/>
          <p14:tracePt t="30822" x="7773988" y="3586163"/>
          <p14:tracePt t="30831" x="7766050" y="3568700"/>
          <p14:tracePt t="30845" x="7756525" y="3552825"/>
          <p14:tracePt t="30853" x="7756525" y="3543300"/>
          <p14:tracePt t="30878" x="7748588" y="3535363"/>
          <p14:tracePt t="30886" x="7748588" y="3527425"/>
          <p14:tracePt t="30894" x="7748588" y="3517900"/>
          <p14:tracePt t="30910" x="7748588" y="3509963"/>
          <p14:tracePt t="30918" x="7748588" y="3502025"/>
          <p14:tracePt t="31695" x="7748588" y="3492500"/>
          <p14:tracePt t="31702" x="7748588" y="3484563"/>
          <p14:tracePt t="31711" x="7756525" y="3475038"/>
          <p14:tracePt t="31727" x="7756525" y="3467100"/>
          <p14:tracePt t="31735" x="7766050" y="3449638"/>
          <p14:tracePt t="31759" x="7773988" y="3441700"/>
          <p14:tracePt t="31768" x="7781925" y="3424238"/>
          <p14:tracePt t="31784" x="7781925" y="3416300"/>
          <p14:tracePt t="31791" x="7791450" y="3408363"/>
          <p14:tracePt t="31806" x="7799388" y="3390900"/>
          <p14:tracePt t="31816" x="7799388" y="3382963"/>
          <p14:tracePt t="31823" x="7807325" y="3382963"/>
          <p14:tracePt t="31832" x="7807325" y="3373438"/>
          <p14:tracePt t="31839" x="7807325" y="3365500"/>
          <p14:tracePt t="31847" x="7816850" y="3355975"/>
          <p14:tracePt t="31854" x="7824788" y="3355975"/>
          <p14:tracePt t="31863" x="7824788" y="3348038"/>
          <p14:tracePt t="31870" x="7832725" y="3348038"/>
          <p14:tracePt t="31895" x="7832725" y="3340100"/>
          <p14:tracePt t="31950" x="7832725" y="3330575"/>
          <p14:tracePt t="31959" x="7842250" y="3322638"/>
          <p14:tracePt t="31967" x="7842250" y="3314700"/>
          <p14:tracePt t="31975" x="7850188" y="3314700"/>
          <p14:tracePt t="31991" x="7850188" y="3305175"/>
          <p14:tracePt t="32000" x="7850188" y="3297238"/>
          <p14:tracePt t="32017" x="7867650" y="3289300"/>
          <p14:tracePt t="32032" x="7875588" y="3279775"/>
          <p14:tracePt t="32038" x="7885113" y="3271838"/>
          <p14:tracePt t="32050" x="7885113" y="3263900"/>
          <p14:tracePt t="32054" x="7893050" y="3263900"/>
          <p14:tracePt t="32065" x="7900988" y="3263900"/>
          <p14:tracePt t="32070" x="7900988" y="3254375"/>
          <p14:tracePt t="32080" x="7910513" y="3254375"/>
          <p14:tracePt t="32086" x="7918450" y="3246438"/>
          <p14:tracePt t="32094" x="7926388" y="3246438"/>
          <p14:tracePt t="32102" x="7943850" y="3238500"/>
          <p14:tracePt t="32110" x="7951788" y="3238500"/>
          <p14:tracePt t="32118" x="7951788" y="3228975"/>
          <p14:tracePt t="32142" x="7961313" y="3228975"/>
          <p14:tracePt t="32182" x="7969250" y="3228975"/>
          <p14:tracePt t="32198" x="7977188" y="3228975"/>
          <p14:tracePt t="32206" x="7994650" y="3228975"/>
          <p14:tracePt t="32215" x="8012113" y="3228975"/>
          <p14:tracePt t="32222" x="8029575" y="3228975"/>
          <p14:tracePt t="32231" x="8054975" y="3228975"/>
          <p14:tracePt t="32238" x="8080375" y="3228975"/>
          <p14:tracePt t="32254" x="8088313" y="3228975"/>
          <p14:tracePt t="32286" x="8105775" y="3228975"/>
          <p14:tracePt t="32296" x="8113713" y="3228975"/>
          <p14:tracePt t="32302" x="8121650" y="3228975"/>
          <p14:tracePt t="32311" x="8131175" y="3228975"/>
          <p14:tracePt t="32318" x="8139113" y="3228975"/>
          <p14:tracePt t="32328" x="8156575" y="3228975"/>
          <p14:tracePt t="32334" x="8164513" y="3238500"/>
          <p14:tracePt t="32345" x="8189913" y="3238500"/>
          <p14:tracePt t="32350" x="8215313" y="3238500"/>
          <p14:tracePt t="32358" x="8232775" y="3246438"/>
          <p14:tracePt t="32366" x="8258175" y="3246438"/>
          <p14:tracePt t="32373" x="8266113" y="3254375"/>
          <p14:tracePt t="32439" x="8291513" y="3263900"/>
          <p14:tracePt t="32447" x="8308975" y="3271838"/>
          <p14:tracePt t="32455" x="8326438" y="3271838"/>
          <p14:tracePt t="32464" x="8359775" y="3279775"/>
          <p14:tracePt t="32470" x="8385175" y="3279775"/>
          <p14:tracePt t="32480" x="8420100" y="3297238"/>
          <p14:tracePt t="32486" x="8445500" y="3305175"/>
          <p14:tracePt t="32494" x="8453438" y="3314700"/>
          <p14:tracePt t="32502" x="8470900" y="3314700"/>
          <p14:tracePt t="32511" x="8478838" y="3314700"/>
          <p14:tracePt t="32549" x="8478838" y="3322638"/>
          <p14:tracePt t="32557" x="8496300" y="3330575"/>
          <p14:tracePt t="32565" x="8513763" y="3340100"/>
          <p14:tracePt t="32573" x="8547100" y="3355975"/>
          <p14:tracePt t="32581" x="8564563" y="3365500"/>
          <p14:tracePt t="32589" x="8580438" y="3382963"/>
          <p14:tracePt t="32597" x="8605838" y="3398838"/>
          <p14:tracePt t="32605" x="8632825" y="3416300"/>
          <p14:tracePt t="32613" x="8640763" y="3433763"/>
          <p14:tracePt t="32621" x="8648700" y="3433763"/>
          <p14:tracePt t="32629" x="8658225" y="3441700"/>
          <p14:tracePt t="32646" x="8658225" y="3449638"/>
          <p14:tracePt t="32653" x="8666163" y="3449638"/>
          <p14:tracePt t="32662" x="8674100" y="3459163"/>
          <p14:tracePt t="32678" x="8683625" y="3467100"/>
          <p14:tracePt t="32685" x="8699500" y="3475038"/>
          <p14:tracePt t="32695" x="8709025" y="3492500"/>
          <p14:tracePt t="32701" x="8724900" y="3502025"/>
          <p14:tracePt t="32711" x="8742363" y="3517900"/>
          <p14:tracePt t="32717" x="8759825" y="3535363"/>
          <p14:tracePt t="32727" x="8785225" y="3560763"/>
          <p14:tracePt t="32733" x="8793163" y="3578225"/>
          <p14:tracePt t="32742" x="8810625" y="3586163"/>
          <p14:tracePt t="32749" x="8836025" y="3594100"/>
          <p14:tracePt t="32758" x="8843963" y="3611563"/>
          <p14:tracePt t="32773" x="8853488" y="3619500"/>
          <p14:tracePt t="32789" x="8861425" y="3629025"/>
          <p14:tracePt t="32797" x="8878888" y="3636963"/>
          <p14:tracePt t="32805" x="8894763" y="3654425"/>
          <p14:tracePt t="32813" x="8921750" y="3671888"/>
          <p14:tracePt t="32821" x="8955088" y="3687763"/>
          <p14:tracePt t="32829" x="8980488" y="3705225"/>
          <p14:tracePt t="32837" x="9005888" y="3713163"/>
          <p14:tracePt t="32846" x="9031288" y="3730625"/>
          <p14:tracePt t="32853" x="9056688" y="3730625"/>
          <p14:tracePt t="32862" x="9082088" y="3748088"/>
          <p14:tracePt t="32869" x="9099550" y="3748088"/>
          <p14:tracePt t="32878" x="9117013" y="3756025"/>
          <p14:tracePt t="32885" x="9117013" y="3763963"/>
          <p14:tracePt t="32933" x="9124950" y="3763963"/>
          <p14:tracePt t="32943" x="9142413" y="3763963"/>
          <p14:tracePt t="32950" x="9167813" y="3763963"/>
          <p14:tracePt t="32960" x="9201150" y="3763963"/>
          <p14:tracePt t="32967" x="9251950" y="3763963"/>
          <p14:tracePt t="32976" x="9286875" y="3763963"/>
          <p14:tracePt t="32983" x="9320213" y="3748088"/>
          <p14:tracePt t="32992" x="9345613" y="3738563"/>
          <p14:tracePt t="32999" x="9363075" y="3730625"/>
          <p14:tracePt t="33039" x="9363075" y="3722688"/>
          <p14:tracePt t="33048" x="9371013" y="3722688"/>
          <p14:tracePt t="33056" x="9380538" y="3713163"/>
          <p14:tracePt t="33065" x="9388475" y="3705225"/>
          <p14:tracePt t="33071" x="9405938" y="3679825"/>
          <p14:tracePt t="33080" x="9431338" y="3662363"/>
          <p14:tracePt t="33086" x="9447213" y="3636963"/>
          <p14:tracePt t="33097" x="9472613" y="3611563"/>
          <p14:tracePt t="33102" x="9490075" y="3586163"/>
          <p14:tracePt t="33112" x="9507538" y="3560763"/>
          <p14:tracePt t="33118" x="9515475" y="3552825"/>
          <p14:tracePt t="33127" x="9515475" y="3535363"/>
          <p14:tracePt t="33134" x="9523413" y="3527425"/>
          <p14:tracePt t="33174" x="9523413" y="3517900"/>
          <p14:tracePt t="33182" x="9532938" y="3509963"/>
          <p14:tracePt t="33190" x="9540875" y="3502025"/>
          <p14:tracePt t="33199" x="9540875" y="3492500"/>
          <p14:tracePt t="33206" x="9540875" y="3484563"/>
          <p14:tracePt t="33214" x="9550400" y="3467100"/>
          <p14:tracePt t="33222" x="9558338" y="3467100"/>
          <p14:tracePt t="33229" x="9566275" y="3449638"/>
          <p14:tracePt t="33238" x="9566275" y="3441700"/>
          <p14:tracePt t="33246" x="9566275" y="3433763"/>
          <p14:tracePt t="33254" x="9575800" y="3416300"/>
          <p14:tracePt t="33264" x="9583738" y="3408363"/>
          <p14:tracePt t="33270" x="9591675" y="3408363"/>
          <p14:tracePt t="33279" x="9591675" y="3398838"/>
          <p14:tracePt t="33296" x="9601200" y="3390900"/>
          <p14:tracePt t="33302" x="9601200" y="3382963"/>
          <p14:tracePt t="33318" x="9609138" y="3382963"/>
          <p14:tracePt t="33326" x="9609138" y="3373438"/>
          <p14:tracePt t="33334" x="9609138" y="3365500"/>
          <p14:tracePt t="33343" x="9617075" y="3365500"/>
          <p14:tracePt t="33350" x="9626600" y="3355975"/>
          <p14:tracePt t="33359" x="9642475" y="3340100"/>
          <p14:tracePt t="33366" x="9652000" y="3330575"/>
          <p14:tracePt t="33376" x="9667875" y="3322638"/>
          <p14:tracePt t="33382" x="9685338" y="3305175"/>
          <p14:tracePt t="33390" x="9694863" y="3297238"/>
          <p14:tracePt t="33398" x="9702800" y="3289300"/>
          <p14:tracePt t="33438" x="9710738" y="3289300"/>
          <p14:tracePt t="33461" x="9720263" y="3289300"/>
          <p14:tracePt t="33519" x="9745663" y="3289300"/>
          <p14:tracePt t="33527" x="9779000" y="3271838"/>
          <p14:tracePt t="33535" x="9839325" y="3263900"/>
          <p14:tracePt t="33545" x="9880600" y="3246438"/>
          <p14:tracePt t="33551" x="9940925" y="3238500"/>
          <p14:tracePt t="33560" x="9991725" y="3228975"/>
          <p14:tracePt t="33566" x="10017125" y="3228975"/>
          <p14:tracePt t="33577" x="10059988" y="3228975"/>
          <p14:tracePt t="33582" x="10110788" y="3221038"/>
          <p14:tracePt t="33592" x="10153650" y="3221038"/>
          <p14:tracePt t="33598" x="10186988" y="3221038"/>
          <p14:tracePt t="33606" x="10229850" y="3211513"/>
          <p14:tracePt t="33622" x="10237788" y="3211513"/>
          <p14:tracePt t="33703" x="10245725" y="3211513"/>
          <p14:tracePt t="33767" x="10255250" y="3221038"/>
          <p14:tracePt t="33791" x="10263188" y="3221038"/>
          <p14:tracePt t="33799" x="10263188" y="3228975"/>
          <p14:tracePt t="33808" x="10271125" y="3238500"/>
          <p14:tracePt t="33815" x="10280650" y="3238500"/>
          <p14:tracePt t="33823" x="10280650" y="3246438"/>
          <p14:tracePt t="33831" x="10288588" y="3263900"/>
          <p14:tracePt t="33846" x="10298113" y="3279775"/>
          <p14:tracePt t="33854" x="10306050" y="3297238"/>
          <p14:tracePt t="33862" x="10313988" y="3314700"/>
          <p14:tracePt t="33870" x="10331450" y="3340100"/>
          <p14:tracePt t="33878" x="10339388" y="3355975"/>
          <p14:tracePt t="33886" x="10339388" y="3382963"/>
          <p14:tracePt t="33895" x="10348913" y="3390900"/>
          <p14:tracePt t="33902" x="10356850" y="3398838"/>
          <p14:tracePt t="33911" x="10364788" y="3416300"/>
          <p14:tracePt t="33918" x="10364788" y="3424238"/>
          <p14:tracePt t="33927" x="10374313" y="3441700"/>
          <p14:tracePt t="33934" x="10374313" y="3449638"/>
          <p14:tracePt t="33950" x="10374313" y="3467100"/>
          <p14:tracePt t="33958" x="10374313" y="3475038"/>
          <p14:tracePt t="33966" x="10382250" y="3484563"/>
          <p14:tracePt t="33975" x="10382250" y="3502025"/>
          <p14:tracePt t="33982" x="10382250" y="3509963"/>
          <p14:tracePt t="33991" x="10382250" y="3517900"/>
          <p14:tracePt t="33998" x="10390188" y="3527425"/>
          <p14:tracePt t="34014" x="10390188" y="3535363"/>
          <p14:tracePt t="34023" x="10390188" y="3543300"/>
          <p14:tracePt t="34029" x="10399713" y="3552825"/>
          <p14:tracePt t="34047" x="10399713" y="3560763"/>
          <p14:tracePt t="34054" x="10399713" y="3568700"/>
          <p14:tracePt t="34062" x="10399713" y="3578225"/>
          <p14:tracePt t="34070" x="10399713" y="3586163"/>
          <p14:tracePt t="34079" x="10399713" y="3594100"/>
          <p14:tracePt t="34102" x="10399713" y="3603625"/>
          <p14:tracePt t="34112" x="10390188" y="3611563"/>
          <p14:tracePt t="34118" x="10390188" y="3619500"/>
          <p14:tracePt t="34128" x="10382250" y="3619500"/>
          <p14:tracePt t="34134" x="10382250" y="3629025"/>
          <p14:tracePt t="34144" x="10382250" y="3636963"/>
          <p14:tracePt t="34150" x="10364788" y="3636963"/>
          <p14:tracePt t="34161" x="10356850" y="3646488"/>
          <p14:tracePt t="34166" x="10348913" y="3662363"/>
          <p14:tracePt t="34175" x="10331450" y="3671888"/>
          <p14:tracePt t="34182" x="10306050" y="3679825"/>
          <p14:tracePt t="34191" x="10298113" y="3687763"/>
          <p14:tracePt t="34197" x="10280650" y="3705225"/>
          <p14:tracePt t="34207" x="10255250" y="3713163"/>
          <p14:tracePt t="34213" x="10245725" y="3713163"/>
          <p14:tracePt t="34222" x="10229850" y="3722688"/>
          <p14:tracePt t="34229" x="10212388" y="3730625"/>
          <p14:tracePt t="34237" x="10204450" y="3730625"/>
          <p14:tracePt t="34245" x="10194925" y="3730625"/>
          <p14:tracePt t="34253" x="10179050" y="3730625"/>
          <p14:tracePt t="34261" x="10169525" y="3730625"/>
          <p14:tracePt t="34270" x="10153650" y="3730625"/>
          <p14:tracePt t="34277" x="10126663" y="3730625"/>
          <p14:tracePt t="34285" x="10118725" y="3730625"/>
          <p14:tracePt t="34293" x="10101263" y="3730625"/>
          <p14:tracePt t="34301" x="10085388" y="3738563"/>
          <p14:tracePt t="34309" x="10067925" y="3738563"/>
          <p14:tracePt t="34317" x="10050463" y="3738563"/>
          <p14:tracePt t="34326" x="10025063" y="3738563"/>
          <p14:tracePt t="34333" x="10009188" y="3738563"/>
          <p14:tracePt t="34343" x="9983788" y="3738563"/>
          <p14:tracePt t="34349" x="9948863" y="3738563"/>
          <p14:tracePt t="34359" x="9931400" y="3738563"/>
          <p14:tracePt t="34365" x="9906000" y="3738563"/>
          <p14:tracePt t="34376" x="9880600" y="3738563"/>
          <p14:tracePt t="34381" x="9872663" y="3738563"/>
          <p14:tracePt t="34390" x="9864725" y="3738563"/>
          <p14:tracePt t="34397" x="9855200" y="3738563"/>
          <p14:tracePt t="34463" x="9839325" y="3738563"/>
          <p14:tracePt t="34495" x="9829800" y="3730625"/>
          <p14:tracePt t="34503" x="9821863" y="3730625"/>
          <p14:tracePt t="34513" x="9804400" y="3722688"/>
          <p14:tracePt t="34518" x="9796463" y="3713163"/>
          <p14:tracePt t="34527" x="9786938" y="3713163"/>
          <p14:tracePt t="34534" x="9771063" y="3697288"/>
          <p14:tracePt t="34543" x="9753600" y="3679825"/>
          <p14:tracePt t="34549" x="9736138" y="3662363"/>
          <p14:tracePt t="34559" x="9720263" y="3646488"/>
          <p14:tracePt t="34565" x="9702800" y="3646488"/>
          <p14:tracePt t="34576" x="9694863" y="3636963"/>
          <p14:tracePt t="34581" x="9685338" y="3629025"/>
          <p14:tracePt t="34589" x="9685338" y="3619500"/>
          <p14:tracePt t="34597" x="9667875" y="3619500"/>
          <p14:tracePt t="34606" x="9659938" y="3611563"/>
          <p14:tracePt t="34613" x="9659938" y="3603625"/>
          <p14:tracePt t="34625" x="9642475" y="3594100"/>
          <p14:tracePt t="34629" x="9634538" y="3586163"/>
          <p14:tracePt t="34638" x="9626600" y="3578225"/>
          <p14:tracePt t="34645" x="9617075" y="3568700"/>
          <p14:tracePt t="34654" x="9601200" y="3560763"/>
          <p14:tracePt t="34661" x="9591675" y="3552825"/>
          <p14:tracePt t="34669" x="9575800" y="3535363"/>
          <p14:tracePt t="34677" x="9550400" y="3517900"/>
          <p14:tracePt t="34685" x="9523413" y="3492500"/>
          <p14:tracePt t="34694" x="9498013" y="3475038"/>
          <p14:tracePt t="34701" x="9490075" y="3459163"/>
          <p14:tracePt t="34711" x="9482138" y="3459163"/>
          <p14:tracePt t="34717" x="9472613" y="3459163"/>
          <p14:tracePt t="34734" x="9464675" y="3441700"/>
          <p14:tracePt t="34750" x="9456738" y="3441700"/>
          <p14:tracePt t="34765" x="9447213" y="3441700"/>
          <p14:tracePt t="34799" x="9447213" y="3433763"/>
          <p14:tracePt t="34807" x="9439275" y="3424238"/>
          <p14:tracePt t="34815" x="9421813" y="3416300"/>
          <p14:tracePt t="34825" x="9396413" y="3398838"/>
          <p14:tracePt t="34831" x="9396413" y="3390900"/>
          <p14:tracePt t="34846" x="9380538" y="3390900"/>
          <p14:tracePt t="34848" x="9371013" y="3373438"/>
          <p14:tracePt t="34856" x="9363075" y="3373438"/>
          <p14:tracePt t="34863" x="9353550" y="3365500"/>
          <p14:tracePt t="34871" x="9345613" y="3365500"/>
          <p14:tracePt t="34879" x="9337675" y="3355975"/>
          <p14:tracePt t="34886" x="9337675" y="3348038"/>
          <p14:tracePt t="34894" x="9328150" y="3348038"/>
          <p14:tracePt t="34902" x="9320213" y="3340100"/>
          <p14:tracePt t="34911" x="9312275" y="3340100"/>
          <p14:tracePt t="34918" x="9302750" y="3330575"/>
          <p14:tracePt t="34928" x="9294813" y="3322638"/>
          <p14:tracePt t="34950" x="9286875" y="3322638"/>
          <p14:tracePt t="34960" x="9277350" y="3314700"/>
          <p14:tracePt t="34966" x="9269413" y="3305175"/>
          <p14:tracePt t="34976" x="9251950" y="3305175"/>
          <p14:tracePt t="34981" x="9236075" y="3289300"/>
          <p14:tracePt t="34990" x="9218613" y="3279775"/>
          <p14:tracePt t="34998" x="9193213" y="3271838"/>
          <p14:tracePt t="35007" x="9183688" y="3263900"/>
          <p14:tracePt t="35027" x="9175750" y="3263900"/>
          <p14:tracePt t="35087" x="9175750" y="3254375"/>
          <p14:tracePt t="35103" x="9167813" y="3254375"/>
          <p14:tracePt t="35112" x="9167813" y="3246438"/>
          <p14:tracePt t="35119" x="9150350" y="3246438"/>
          <p14:tracePt t="35175" x="9132888" y="3246438"/>
          <p14:tracePt t="35183" x="9107488" y="3238500"/>
          <p14:tracePt t="35190" x="9074150" y="3221038"/>
          <p14:tracePt t="35199" x="9039225" y="3211513"/>
          <p14:tracePt t="35208" x="9005888" y="3203575"/>
          <p14:tracePt t="35214" x="8980488" y="3195638"/>
          <p14:tracePt t="35223" x="8921750" y="3186113"/>
          <p14:tracePt t="35230" x="8886825" y="3186113"/>
          <p14:tracePt t="35240" x="8843963" y="3178175"/>
          <p14:tracePt t="35246" x="8818563" y="3170238"/>
          <p14:tracePt t="35256" x="8793163" y="3170238"/>
          <p14:tracePt t="35262" x="8785225" y="3160713"/>
          <p14:tracePt t="35335" x="8777288" y="3160713"/>
          <p14:tracePt t="35431" x="8759825" y="3160713"/>
          <p14:tracePt t="35447" x="8750300" y="3178175"/>
          <p14:tracePt t="35456" x="8734425" y="3195638"/>
          <p14:tracePt t="35463" x="8716963" y="3211513"/>
          <p14:tracePt t="35471" x="8691563" y="3228975"/>
          <p14:tracePt t="35479" x="8666163" y="3246438"/>
          <p14:tracePt t="35486" x="8658225" y="3271838"/>
          <p14:tracePt t="35494" x="8632825" y="3297238"/>
          <p14:tracePt t="35502" x="8615363" y="3314700"/>
          <p14:tracePt t="35510" x="8589963" y="3340100"/>
          <p14:tracePt t="35518" x="8580438" y="3348038"/>
          <p14:tracePt t="35527" x="8564563" y="3365500"/>
          <p14:tracePt t="35534" x="8555038" y="3373438"/>
          <p14:tracePt t="35543" x="8539163" y="3382963"/>
          <p14:tracePt t="35550" x="8529638" y="3390900"/>
          <p14:tracePt t="35566" x="8521700" y="3398838"/>
          <p14:tracePt t="35591" x="8521700" y="3408363"/>
          <p14:tracePt t="35607" x="8504238" y="3408363"/>
          <p14:tracePt t="35630" x="8504238" y="3416300"/>
          <p14:tracePt t="35637" x="8504238" y="3433763"/>
          <p14:tracePt t="35654" x="8496300" y="3441700"/>
          <p14:tracePt t="35662" x="8488363" y="3459163"/>
          <p14:tracePt t="35672" x="8478838" y="3467100"/>
          <p14:tracePt t="35678" x="8470900" y="3484563"/>
          <p14:tracePt t="35686" x="8470900" y="3502025"/>
          <p14:tracePt t="35694" x="8462963" y="3509963"/>
          <p14:tracePt t="35702" x="8462963" y="3527425"/>
          <p14:tracePt t="35710" x="8462963" y="3543300"/>
          <p14:tracePt t="35725" x="8453438" y="3560763"/>
          <p14:tracePt t="35734" x="8445500" y="3568700"/>
          <p14:tracePt t="35750" x="8445500" y="3586163"/>
          <p14:tracePt t="35766" x="8435975" y="3603625"/>
          <p14:tracePt t="35775" x="8435975" y="3619500"/>
          <p14:tracePt t="35871" x="8435975" y="3629025"/>
          <p14:tracePt t="35878" x="8435975" y="3646488"/>
          <p14:tracePt t="35887" x="8428038" y="3646488"/>
          <p14:tracePt t="35895" x="8420100" y="3662363"/>
          <p14:tracePt t="35904" x="8420100" y="3671888"/>
          <p14:tracePt t="35910" x="8410575" y="3679825"/>
          <p14:tracePt t="35919" x="8410575" y="3687763"/>
          <p14:tracePt t="35927" x="8410575" y="3697288"/>
          <p14:tracePt t="35934" x="8402638" y="3697288"/>
          <p14:tracePt t="35990" x="8394700" y="3705225"/>
          <p14:tracePt t="35998" x="8377238" y="3713163"/>
          <p14:tracePt t="36009" x="8359775" y="3722688"/>
          <p14:tracePt t="36017" x="8334375" y="3738563"/>
          <p14:tracePt t="36025" x="8318500" y="3748088"/>
          <p14:tracePt t="36029" x="8301038" y="3756025"/>
          <p14:tracePt t="36037" x="8275638" y="3773488"/>
          <p14:tracePt t="36046" x="8250238" y="3781425"/>
          <p14:tracePt t="36055" x="8215313" y="3798888"/>
          <p14:tracePt t="36062" x="8189913" y="3806825"/>
          <p14:tracePt t="36071" x="8181975" y="3816350"/>
          <p14:tracePt t="36077" x="8156575" y="3824288"/>
          <p14:tracePt t="36087" x="8121650" y="3824288"/>
          <p14:tracePt t="36093" x="8113713" y="3832225"/>
          <p14:tracePt t="36102" x="8096250" y="3832225"/>
          <p14:tracePt t="36142" x="8088313" y="3832225"/>
          <p14:tracePt t="36158" x="8080375" y="3832225"/>
          <p14:tracePt t="36166" x="8062913" y="3832225"/>
          <p14:tracePt t="36174" x="8054975" y="3832225"/>
          <p14:tracePt t="36182" x="8037513" y="3832225"/>
          <p14:tracePt t="36190" x="8012113" y="3832225"/>
          <p14:tracePt t="36197" x="7994650" y="3832225"/>
          <p14:tracePt t="36207" x="7969250" y="3832225"/>
          <p14:tracePt t="36214" x="7951788" y="3832225"/>
          <p14:tracePt t="36224" x="7926388" y="3832225"/>
          <p14:tracePt t="36230" x="7900988" y="3824288"/>
          <p14:tracePt t="36239" x="7885113" y="3816350"/>
          <p14:tracePt t="36245" x="7867650" y="3816350"/>
          <p14:tracePt t="36311" x="7867650" y="3806825"/>
          <p14:tracePt t="36319" x="7859713" y="3806825"/>
          <p14:tracePt t="36327" x="7850188" y="3798888"/>
          <p14:tracePt t="36367" x="7842250" y="3798888"/>
          <p14:tracePt t="36375" x="7842250" y="3790950"/>
          <p14:tracePt t="36423" x="7832725" y="3781425"/>
          <p14:tracePt t="36431" x="7824788" y="3773488"/>
          <p14:tracePt t="36441" x="7824788" y="3763963"/>
          <p14:tracePt t="36446" x="7824788" y="3756025"/>
          <p14:tracePt t="36455" x="7816850" y="3756025"/>
          <p14:tracePt t="36462" x="7807325" y="3738563"/>
          <p14:tracePt t="36470" x="7807325" y="3730625"/>
          <p14:tracePt t="36488" x="7799388" y="3722688"/>
          <p14:tracePt t="36494" x="7791450" y="3713163"/>
          <p14:tracePt t="36504" x="7791450" y="3705225"/>
          <p14:tracePt t="36510" x="7791450" y="3697288"/>
          <p14:tracePt t="36518" x="7781925" y="3687763"/>
          <p14:tracePt t="36527" x="7781925" y="3679825"/>
          <p14:tracePt t="36534" x="7781925" y="3662363"/>
          <p14:tracePt t="36542" x="7773988" y="3662363"/>
          <p14:tracePt t="36550" x="7773988" y="3654425"/>
          <p14:tracePt t="36557" x="7773988" y="3646488"/>
          <p14:tracePt t="36574" x="7766050" y="3636963"/>
          <p14:tracePt t="36590" x="7766050" y="3629025"/>
          <p14:tracePt t="36598" x="7756525" y="3611563"/>
          <p14:tracePt t="36614" x="7756525" y="3603625"/>
          <p14:tracePt t="36624" x="7756525" y="3594100"/>
          <p14:tracePt t="36646" x="7756525" y="3586163"/>
          <p14:tracePt t="36655" x="7756525" y="3568700"/>
          <p14:tracePt t="36672" x="7756525" y="3552825"/>
          <p14:tracePt t="36677" x="7756525" y="3543300"/>
          <p14:tracePt t="36686" x="7756525" y="3535363"/>
          <p14:tracePt t="36693" x="7748588" y="3527425"/>
          <p14:tracePt t="36703" x="7748588" y="3517900"/>
          <p14:tracePt t="36709" x="7748588" y="3509963"/>
          <p14:tracePt t="36718" x="7748588" y="3492500"/>
          <p14:tracePt t="36725" x="7748588" y="3484563"/>
          <p14:tracePt t="36733" x="7748588" y="3475038"/>
          <p14:tracePt t="36741" x="7748588" y="3467100"/>
          <p14:tracePt t="36766" x="7748588" y="3459163"/>
          <p14:tracePt t="36774" x="7748588" y="3449638"/>
          <p14:tracePt t="36782" x="7748588" y="3441700"/>
          <p14:tracePt t="36790" x="7748588" y="3433763"/>
          <p14:tracePt t="36798" x="7740650" y="3416300"/>
          <p14:tracePt t="36807" x="7740650" y="3408363"/>
          <p14:tracePt t="36814" x="7740650" y="3390900"/>
          <p14:tracePt t="36830" x="7740650" y="3382963"/>
          <p14:tracePt t="36839" x="7740650" y="3373438"/>
          <p14:tracePt t="36846" x="7740650" y="3365500"/>
          <p14:tracePt t="36862" x="7740650" y="3355975"/>
          <p14:tracePt t="36869" x="7740650" y="3348038"/>
          <p14:tracePt t="36887" x="7740650" y="3340100"/>
          <p14:tracePt t="36894" x="7740650" y="3330575"/>
          <p14:tracePt t="36904" x="7740650" y="3322638"/>
          <p14:tracePt t="36910" x="7740650" y="3305175"/>
          <p14:tracePt t="36919" x="7748588" y="3297238"/>
          <p14:tracePt t="36934" x="7748588" y="3289300"/>
          <p14:tracePt t="36942" x="7748588" y="3271838"/>
          <p14:tracePt t="36950" x="7756525" y="3271838"/>
          <p14:tracePt t="36966" x="7756525" y="3263900"/>
          <p14:tracePt t="36974" x="7766050" y="3254375"/>
          <p14:tracePt t="36982" x="7766050" y="3246438"/>
          <p14:tracePt t="36998" x="7773988" y="3238500"/>
          <p14:tracePt t="37007" x="7781925" y="3228975"/>
          <p14:tracePt t="37023" x="7791450" y="3221038"/>
          <p14:tracePt t="37030" x="7791450" y="3211513"/>
          <p14:tracePt t="37039" x="7799388" y="3211513"/>
          <p14:tracePt t="37045" x="7816850" y="3203575"/>
          <p14:tracePt t="37056" x="7824788" y="3195638"/>
          <p14:tracePt t="37061" x="7832725" y="3186113"/>
          <p14:tracePt t="37071" x="7842250" y="3178175"/>
          <p14:tracePt t="37077" x="7850188" y="3178175"/>
          <p14:tracePt t="37087" x="7867650" y="3178175"/>
          <p14:tracePt t="37093" x="7875588" y="3160713"/>
          <p14:tracePt t="37109" x="7885113" y="3152775"/>
          <p14:tracePt t="37118" x="7900988" y="3152775"/>
          <p14:tracePt t="37133" x="7918450" y="3152775"/>
          <p14:tracePt t="37141" x="7926388" y="3152775"/>
          <p14:tracePt t="37157" x="7935913" y="3152775"/>
          <p14:tracePt t="37165" x="7943850" y="3152775"/>
          <p14:tracePt t="37246" x="7951788" y="3152775"/>
          <p14:tracePt t="37255" x="7969250" y="3152775"/>
          <p14:tracePt t="37262" x="7977188" y="3152775"/>
          <p14:tracePt t="37270" x="7994650" y="3152775"/>
          <p14:tracePt t="37278" x="8029575" y="3152775"/>
          <p14:tracePt t="37288" x="8054975" y="3160713"/>
          <p14:tracePt t="37294" x="8070850" y="3170238"/>
          <p14:tracePt t="37305" x="8088313" y="3170238"/>
          <p14:tracePt t="37312" x="8096250" y="3170238"/>
          <p14:tracePt t="37321" x="8113713" y="3178175"/>
          <p14:tracePt t="37327" x="8131175" y="3178175"/>
          <p14:tracePt t="37338" x="8139113" y="3178175"/>
          <p14:tracePt t="37358" x="8147050" y="3186113"/>
          <p14:tracePt t="37367" x="8156575" y="3186113"/>
          <p14:tracePt t="37375" x="8164513" y="3186113"/>
          <p14:tracePt t="37383" x="8181975" y="3186113"/>
          <p14:tracePt t="37392" x="8189913" y="3186113"/>
          <p14:tracePt t="37398" x="8215313" y="3186113"/>
          <p14:tracePt t="37407" x="8250238" y="3186113"/>
          <p14:tracePt t="37415" x="8258175" y="3186113"/>
          <p14:tracePt t="37424" x="8283575" y="3195638"/>
          <p14:tracePt t="37430" x="8291513" y="3195638"/>
          <p14:tracePt t="37441" x="8301038" y="3195638"/>
          <p14:tracePt t="37446" x="8308975" y="3195638"/>
          <p14:tracePt t="37495" x="8318500" y="3195638"/>
          <p14:tracePt t="37510" x="8326438" y="3203575"/>
          <p14:tracePt t="37519" x="8343900" y="3203575"/>
          <p14:tracePt t="37526" x="8369300" y="3211513"/>
          <p14:tracePt t="37538" x="8394700" y="3211513"/>
          <p14:tracePt t="37543" x="8420100" y="3221038"/>
          <p14:tracePt t="37554" x="8453438" y="3228975"/>
          <p14:tracePt t="37559" x="8470900" y="3228975"/>
          <p14:tracePt t="37567" x="8470900" y="3238500"/>
          <p14:tracePt t="37575" x="8496300" y="3238500"/>
          <p14:tracePt t="37679" x="8496300" y="3246438"/>
          <p14:tracePt t="37687" x="8504238" y="3246438"/>
          <p14:tracePt t="37695" x="8513763" y="3254375"/>
          <p14:tracePt t="37704" x="8521700" y="3263900"/>
          <p14:tracePt t="37719" x="8529638" y="3279775"/>
          <p14:tracePt t="37726" x="8547100" y="3289300"/>
          <p14:tracePt t="37736" x="8555038" y="3297238"/>
          <p14:tracePt t="37742" x="8564563" y="3314700"/>
          <p14:tracePt t="37752" x="8572500" y="3330575"/>
          <p14:tracePt t="37758" x="8572500" y="3340100"/>
          <p14:tracePt t="37766" x="8589963" y="3348038"/>
          <p14:tracePt t="37774" x="8589963" y="3355975"/>
          <p14:tracePt t="37782" x="8589963" y="3365500"/>
          <p14:tracePt t="37790" x="8597900" y="3365500"/>
          <p14:tracePt t="37798" x="8597900" y="3373438"/>
          <p14:tracePt t="37814" x="8597900" y="3382963"/>
          <p14:tracePt t="37822" x="8605838" y="3390900"/>
          <p14:tracePt t="37830" x="8623300" y="3398838"/>
          <p14:tracePt t="37839" x="8623300" y="3408363"/>
          <p14:tracePt t="37846" x="8623300" y="3416300"/>
          <p14:tracePt t="37856" x="8640763" y="3424238"/>
          <p14:tracePt t="37862" x="8648700" y="3441700"/>
          <p14:tracePt t="37872" x="8658225" y="3459163"/>
          <p14:tracePt t="37878" x="8666163" y="3467100"/>
          <p14:tracePt t="37888" x="8666163" y="3484563"/>
          <p14:tracePt t="37894" x="8674100" y="3484563"/>
          <p14:tracePt t="37903" x="8674100" y="3502025"/>
          <p14:tracePt t="37918" x="8683625" y="3502025"/>
          <p14:tracePt t="37935" x="8691563" y="3517900"/>
          <p14:tracePt t="37942" x="8691563" y="3535363"/>
          <p14:tracePt t="37952" x="8699500" y="3543300"/>
          <p14:tracePt t="37958" x="8716963" y="3552825"/>
          <p14:tracePt t="37966" x="8724900" y="3560763"/>
          <p14:tracePt t="37974" x="8724900" y="3568700"/>
          <p14:tracePt t="37982" x="8724900" y="3578225"/>
          <p14:tracePt t="37990" x="8734425" y="3586163"/>
          <p14:tracePt t="38020" x="8742363" y="3586163"/>
          <p14:tracePt t="38030" x="8742363" y="3594100"/>
          <p14:tracePt t="38039" x="8750300" y="3603625"/>
          <p14:tracePt t="38046" x="8750300" y="3611563"/>
          <p14:tracePt t="38055" x="8767763" y="3611563"/>
          <p14:tracePt t="38062" x="8767763" y="3619500"/>
          <p14:tracePt t="38074" x="8777288" y="3629025"/>
          <p14:tracePt t="38078" x="8785225" y="3636963"/>
          <p14:tracePt t="38088" x="8793163" y="3646488"/>
          <p14:tracePt t="38094" x="8810625" y="3662363"/>
          <p14:tracePt t="38104" x="8836025" y="3679825"/>
          <p14:tracePt t="38110" x="8843963" y="3697288"/>
          <p14:tracePt t="38118" x="8869363" y="3705225"/>
          <p14:tracePt t="38126" x="8886825" y="3722688"/>
          <p14:tracePt t="38136" x="8912225" y="3730625"/>
          <p14:tracePt t="38142" x="8921750" y="3738563"/>
          <p14:tracePt t="38152" x="8929688" y="3748088"/>
          <p14:tracePt t="38247" x="8937625" y="3748088"/>
          <p14:tracePt t="38258" x="8937625" y="3756025"/>
          <p14:tracePt t="38263" x="8963025" y="3763963"/>
          <p14:tracePt t="38273" x="8980488" y="3763963"/>
          <p14:tracePt t="38277" x="8988425" y="3773488"/>
          <p14:tracePt t="38287" x="9005888" y="3781425"/>
          <p14:tracePt t="38293" x="9031288" y="3790950"/>
          <p14:tracePt t="38304" x="9048750" y="3798888"/>
          <p14:tracePt t="38310" x="9064625" y="3806825"/>
          <p14:tracePt t="38319" x="9082088" y="3806825"/>
          <p14:tracePt t="38335" x="9091613" y="3806825"/>
          <p14:tracePt t="38390" x="9099550" y="3806825"/>
          <p14:tracePt t="38423" x="9107488" y="3806825"/>
          <p14:tracePt t="38439" x="9132888" y="3806825"/>
          <p14:tracePt t="38446" x="9158288" y="3806825"/>
          <p14:tracePt t="38456" x="9183688" y="3806825"/>
          <p14:tracePt t="38463" x="9218613" y="3806825"/>
          <p14:tracePt t="38472" x="9251950" y="3798888"/>
          <p14:tracePt t="38479" x="9286875" y="3798888"/>
          <p14:tracePt t="38489" x="9302750" y="3798888"/>
          <p14:tracePt t="38495" x="9320213" y="3798888"/>
          <p14:tracePt t="38502" x="9328150" y="3790950"/>
          <p14:tracePt t="38599" x="9328150" y="3781425"/>
          <p14:tracePt t="38639" x="9337675" y="3781425"/>
          <p14:tracePt t="38727" x="9337675" y="3773488"/>
          <p14:tracePt t="38975" x="9328150" y="3773488"/>
          <p14:tracePt t="38991" x="9320213" y="3773488"/>
          <p14:tracePt t="39000" x="9312275" y="3773488"/>
          <p14:tracePt t="39007" x="9294813" y="3773488"/>
          <p14:tracePt t="39017" x="9277350" y="3773488"/>
          <p14:tracePt t="39024" x="9261475" y="3773488"/>
          <p14:tracePt t="39030" x="9218613" y="3773488"/>
          <p14:tracePt t="39037" x="9175750" y="3773488"/>
          <p14:tracePt t="39046" x="9117013" y="3773488"/>
          <p14:tracePt t="39055" x="9039225" y="3773488"/>
          <p14:tracePt t="39061" x="8947150" y="3773488"/>
          <p14:tracePt t="39070" x="8828088" y="3773488"/>
          <p14:tracePt t="39077" x="8734425" y="3773488"/>
          <p14:tracePt t="39087" x="8605838" y="3773488"/>
          <p14:tracePt t="39093" x="8478838" y="3773488"/>
          <p14:tracePt t="39103" x="8334375" y="3781425"/>
          <p14:tracePt t="39110" x="8189913" y="3806825"/>
          <p14:tracePt t="39119" x="8054975" y="3824288"/>
          <p14:tracePt t="39126" x="7900988" y="3832225"/>
          <p14:tracePt t="39136" x="7756525" y="3832225"/>
          <p14:tracePt t="39142" x="7629525" y="3857625"/>
          <p14:tracePt t="39152" x="7510463" y="3867150"/>
          <p14:tracePt t="39158" x="7383463" y="3883025"/>
          <p14:tracePt t="39166" x="7256463" y="3883025"/>
          <p14:tracePt t="39173" x="7137400" y="3883025"/>
          <p14:tracePt t="39183" x="7018338" y="3883025"/>
          <p14:tracePt t="39190" x="6907213" y="3883025"/>
          <p14:tracePt t="39199" x="6805613" y="3883025"/>
          <p14:tracePt t="39206" x="6737350" y="3883025"/>
          <p14:tracePt t="39214" x="6678613" y="3883025"/>
          <p14:tracePt t="39222" x="6610350" y="3883025"/>
          <p14:tracePt t="39230" x="6524625" y="3883025"/>
          <p14:tracePt t="39238" x="6440488" y="3883025"/>
          <p14:tracePt t="39245" x="6338888" y="3883025"/>
          <p14:tracePt t="39253" x="6253163" y="3892550"/>
          <p14:tracePt t="39262" x="6176963" y="3892550"/>
          <p14:tracePt t="39269" x="6091238" y="3892550"/>
          <p14:tracePt t="39278" x="6040438" y="3892550"/>
          <p14:tracePt t="39286" x="5989638" y="3892550"/>
          <p14:tracePt t="39294" x="5964238" y="3892550"/>
          <p14:tracePt t="39302" x="5956300" y="3892550"/>
          <p14:tracePt t="39310" x="5946775" y="3892550"/>
          <p14:tracePt t="39351" x="5938838" y="3892550"/>
          <p14:tracePt t="39358" x="5938838" y="3883025"/>
          <p14:tracePt t="39390" x="5921375" y="3883025"/>
          <p14:tracePt t="39399" x="5921375" y="3875088"/>
          <p14:tracePt t="39407" x="5905500" y="3867150"/>
          <p14:tracePt t="39416" x="5880100" y="3849688"/>
          <p14:tracePt t="39422" x="5862638" y="3832225"/>
          <p14:tracePt t="39431" x="5827713" y="3816350"/>
          <p14:tracePt t="39439" x="5811838" y="3806825"/>
          <p14:tracePt t="39446" x="5786438" y="3798888"/>
          <p14:tracePt t="39454" x="5761038" y="3790950"/>
          <p14:tracePt t="39462" x="5735638" y="3773488"/>
          <p14:tracePt t="39471" x="5718175" y="3763963"/>
          <p14:tracePt t="39478" x="5692775" y="3748088"/>
          <p14:tracePt t="39486" x="5657850" y="3730625"/>
          <p14:tracePt t="39494" x="5607050" y="3722688"/>
          <p14:tracePt t="39503" x="5573713" y="3705225"/>
          <p14:tracePt t="39510" x="5530850" y="3697288"/>
          <p14:tracePt t="39519" x="5497513" y="3679825"/>
          <p14:tracePt t="39526" x="5462588" y="3671888"/>
          <p14:tracePt t="39536" x="5411788" y="3662363"/>
          <p14:tracePt t="39542" x="5386388" y="3654425"/>
          <p14:tracePt t="39552" x="5360988" y="3646488"/>
          <p14:tracePt t="39558" x="5343525" y="3646488"/>
          <p14:tracePt t="39791" x="5353050" y="3646488"/>
          <p14:tracePt t="39799" x="5368925" y="3646488"/>
          <p14:tracePt t="39807" x="5394325" y="3646488"/>
          <p14:tracePt t="39816" x="5421313" y="3654425"/>
          <p14:tracePt t="39823" x="5437188" y="3654425"/>
          <p14:tracePt t="39834" x="5462588" y="3654425"/>
          <p14:tracePt t="39838" x="5487988" y="3654425"/>
          <p14:tracePt t="39847" x="5513388" y="3654425"/>
          <p14:tracePt t="39854" x="5548313" y="3654425"/>
          <p14:tracePt t="39862" x="5581650" y="3654425"/>
          <p14:tracePt t="39870" x="5624513" y="3654425"/>
          <p14:tracePt t="39878" x="5667375" y="3654425"/>
          <p14:tracePt t="39886" x="5726113" y="3654425"/>
          <p14:tracePt t="39894" x="5794375" y="3654425"/>
          <p14:tracePt t="39902" x="5870575" y="3654425"/>
          <p14:tracePt t="39910" x="5964238" y="3654425"/>
          <p14:tracePt t="39919" x="6049963" y="3654425"/>
          <p14:tracePt t="39926" x="6134100" y="3654425"/>
          <p14:tracePt t="39935" x="6210300" y="3654425"/>
          <p14:tracePt t="39942" x="6278563" y="3654425"/>
          <p14:tracePt t="39951" x="6338888" y="3654425"/>
          <p14:tracePt t="39958" x="6397625" y="3654425"/>
          <p14:tracePt t="39968" x="6456363" y="3654425"/>
          <p14:tracePt t="39974" x="6499225" y="3654425"/>
          <p14:tracePt t="39982" x="6542088" y="3654425"/>
          <p14:tracePt t="39990" x="6559550" y="3654425"/>
          <p14:tracePt t="39999" x="6567488" y="3654425"/>
          <p14:tracePt t="40006" x="6575425" y="3654425"/>
          <p14:tracePt t="40035" x="6600825" y="3646488"/>
          <p14:tracePt t="40038" x="6618288" y="3646488"/>
          <p14:tracePt t="40046" x="6643688" y="3646488"/>
          <p14:tracePt t="40054" x="6686550" y="3636963"/>
          <p14:tracePt t="40063" x="6737350" y="3636963"/>
          <p14:tracePt t="40070" x="6797675" y="3629025"/>
          <p14:tracePt t="40078" x="6856413" y="3611563"/>
          <p14:tracePt t="40086" x="6924675" y="3603625"/>
          <p14:tracePt t="40094" x="7000875" y="3586163"/>
          <p14:tracePt t="40103" x="7059613" y="3586163"/>
          <p14:tracePt t="40110" x="7094538" y="3578225"/>
          <p14:tracePt t="40120" x="7119938" y="3578225"/>
          <p14:tracePt t="40126" x="7127875" y="3578225"/>
          <p14:tracePt t="40136" x="7137400" y="3578225"/>
          <p14:tracePt t="41311" x="7127875" y="3578225"/>
          <p14:tracePt t="41318" x="7119938" y="3578225"/>
          <p14:tracePt t="41326" x="7112000" y="3578225"/>
          <p14:tracePt t="41334" x="7102475" y="3578225"/>
          <p14:tracePt t="41342" x="7085013" y="3578225"/>
          <p14:tracePt t="41350" x="7059613" y="3578225"/>
          <p14:tracePt t="41358" x="7043738" y="3586163"/>
          <p14:tracePt t="41367" x="7018338" y="3586163"/>
          <p14:tracePt t="41374" x="6983413" y="3594100"/>
          <p14:tracePt t="41385" x="6950075" y="3603625"/>
          <p14:tracePt t="41390" x="6907213" y="3611563"/>
          <p14:tracePt t="41400" x="6873875" y="3619500"/>
          <p14:tracePt t="41406" x="6838950" y="3629025"/>
          <p14:tracePt t="41415" x="6788150" y="3636963"/>
          <p14:tracePt t="41422" x="6745288" y="3646488"/>
          <p14:tracePt t="41431" x="6711950" y="3654425"/>
          <p14:tracePt t="41440" x="6653213" y="3662363"/>
          <p14:tracePt t="41448" x="6610350" y="3671888"/>
          <p14:tracePt t="41454" x="6575425" y="3697288"/>
          <p14:tracePt t="41462" x="6516688" y="3705225"/>
          <p14:tracePt t="41470" x="6448425" y="3722688"/>
          <p14:tracePt t="41479" x="6389688" y="3748088"/>
          <p14:tracePt t="41485" x="6303963" y="3756025"/>
          <p14:tracePt t="41497" x="6227763" y="3773488"/>
          <p14:tracePt t="41502" x="6142038" y="3790950"/>
          <p14:tracePt t="41510" x="6083300" y="3798888"/>
          <p14:tracePt t="41517" x="6032500" y="3816350"/>
          <p14:tracePt t="41526" x="5989638" y="3824288"/>
          <p14:tracePt t="41533" x="5964238" y="3824288"/>
          <p14:tracePt t="41542" x="5964238" y="3832225"/>
          <p14:tracePt t="42159" x="5956300" y="3832225"/>
          <p14:tracePt t="43214" x="5989638" y="3832225"/>
          <p14:tracePt t="43222" x="6040438" y="3832225"/>
          <p14:tracePt t="43230" x="6091238" y="3832225"/>
          <p14:tracePt t="43238" x="6142038" y="3832225"/>
          <p14:tracePt t="43247" x="6227763" y="3832225"/>
          <p14:tracePt t="43254" x="6329363" y="3832225"/>
          <p14:tracePt t="43264" x="6440488" y="3832225"/>
          <p14:tracePt t="43270" x="6600825" y="3824288"/>
          <p14:tracePt t="43280" x="6737350" y="3816350"/>
          <p14:tracePt t="43286" x="6864350" y="3806825"/>
          <p14:tracePt t="43296" x="6983413" y="3806825"/>
          <p14:tracePt t="43302" x="7069138" y="3790950"/>
          <p14:tracePt t="43310" x="7153275" y="3781425"/>
          <p14:tracePt t="43318" x="7239000" y="3773488"/>
          <p14:tracePt t="43327" x="7297738" y="3748088"/>
          <p14:tracePt t="43334" x="7348538" y="3748088"/>
          <p14:tracePt t="43343" x="7358063" y="3748088"/>
          <p14:tracePt t="43350" x="7383463" y="3748088"/>
          <p14:tracePt t="43360" x="7408863" y="3738563"/>
          <p14:tracePt t="43366" x="7434263" y="3738563"/>
          <p14:tracePt t="43375" x="7493000" y="3738563"/>
          <p14:tracePt t="43382" x="7561263" y="3738563"/>
          <p14:tracePt t="43390" x="7646988" y="3722688"/>
          <p14:tracePt t="43398" x="7748588" y="3722688"/>
          <p14:tracePt t="43406" x="7850188" y="3722688"/>
          <p14:tracePt t="43414" x="7935913" y="3713163"/>
          <p14:tracePt t="43422" x="8004175" y="3713163"/>
          <p14:tracePt t="43430" x="8062913" y="3705225"/>
          <p14:tracePt t="43438" x="8096250" y="3697288"/>
          <p14:tracePt t="43447" x="8121650" y="3687763"/>
          <p14:tracePt t="43454" x="8131175" y="3687763"/>
          <p14:tracePt t="43638" x="8131175" y="3679825"/>
          <p14:tracePt t="43662" x="8131175" y="3671888"/>
          <p14:tracePt t="43670" x="8121650" y="3662363"/>
          <p14:tracePt t="43679" x="8113713" y="3654425"/>
          <p14:tracePt t="43686" x="8105775" y="3646488"/>
          <p14:tracePt t="43696" x="8080375" y="3636963"/>
          <p14:tracePt t="43702" x="8054975" y="3619500"/>
          <p14:tracePt t="43710" x="8029575" y="3611563"/>
          <p14:tracePt t="43718" x="8020050" y="3603625"/>
          <p14:tracePt t="43728" x="8012113" y="3603625"/>
          <p14:tracePt t="43734" x="7994650" y="3603625"/>
          <p14:tracePt t="43742" x="7986713" y="3594100"/>
          <p14:tracePt t="43750" x="7961313" y="3586163"/>
          <p14:tracePt t="43759" x="7943850" y="3578225"/>
          <p14:tracePt t="43766" x="7918450" y="3560763"/>
          <p14:tracePt t="43776" x="7885113" y="3552825"/>
          <p14:tracePt t="43781" x="7859713" y="3535363"/>
          <p14:tracePt t="43790" x="7824788" y="3527425"/>
          <p14:tracePt t="43797" x="7807325" y="3527425"/>
          <p14:tracePt t="43806" x="7791450" y="3517900"/>
          <p14:tracePt t="43813" x="7781925" y="3509963"/>
          <p14:tracePt t="44150" x="7781925" y="3502025"/>
          <p14:tracePt t="44174" x="7781925" y="3492500"/>
          <p14:tracePt t="44191" x="7781925" y="3484563"/>
          <p14:tracePt t="44198" x="7781925" y="3475038"/>
          <p14:tracePt t="44214" x="7781925" y="3467100"/>
          <p14:tracePt t="44222" x="7781925" y="3449638"/>
          <p14:tracePt t="44230" x="7781925" y="3441700"/>
          <p14:tracePt t="44238" x="7781925" y="3424238"/>
          <p14:tracePt t="44254" x="7781925" y="3408363"/>
          <p14:tracePt t="44263" x="7781925" y="3398838"/>
          <p14:tracePt t="44270" x="7781925" y="3390900"/>
          <p14:tracePt t="44279" x="7791450" y="3390900"/>
          <p14:tracePt t="44286" x="7791450" y="3373438"/>
          <p14:tracePt t="44302" x="7799388" y="3365500"/>
          <p14:tracePt t="44312" x="7799388" y="3355975"/>
          <p14:tracePt t="44318" x="7799388" y="3340100"/>
          <p14:tracePt t="44326" x="7807325" y="3330575"/>
          <p14:tracePt t="44334" x="7816850" y="3314700"/>
          <p14:tracePt t="44344" x="7816850" y="3297238"/>
          <p14:tracePt t="44350" x="7824788" y="3289300"/>
          <p14:tracePt t="44359" x="7832725" y="3279775"/>
          <p14:tracePt t="44366" x="7832725" y="3263900"/>
          <p14:tracePt t="44375" x="7842250" y="3254375"/>
          <p14:tracePt t="44382" x="7859713" y="3246438"/>
          <p14:tracePt t="44391" x="7867650" y="3238500"/>
          <p14:tracePt t="44398" x="7867650" y="3221038"/>
          <p14:tracePt t="44408" x="7885113" y="3221038"/>
          <p14:tracePt t="44414" x="7893050" y="3203575"/>
          <p14:tracePt t="44422" x="7900988" y="3203575"/>
          <p14:tracePt t="44429" x="7910513" y="3195638"/>
          <p14:tracePt t="44438" x="7918450" y="3186113"/>
          <p14:tracePt t="44445" x="7926388" y="3186113"/>
          <p14:tracePt t="44462" x="7935913" y="3178175"/>
          <p14:tracePt t="44470" x="7943850" y="3170238"/>
          <p14:tracePt t="44478" x="7951788" y="3170238"/>
          <p14:tracePt t="44494" x="7969250" y="3170238"/>
          <p14:tracePt t="44502" x="7977188" y="3170238"/>
          <p14:tracePt t="44510" x="8012113" y="3160713"/>
          <p14:tracePt t="44518" x="8037513" y="3152775"/>
          <p14:tracePt t="44527" x="8062913" y="3152775"/>
          <p14:tracePt t="44534" x="8070850" y="3144838"/>
          <p14:tracePt t="44550" x="8080375" y="3144838"/>
          <p14:tracePt t="44576" x="8088313" y="3144838"/>
          <p14:tracePt t="44582" x="8096250" y="3144838"/>
          <p14:tracePt t="44592" x="8121650" y="3144838"/>
          <p14:tracePt t="44598" x="8139113" y="3144838"/>
          <p14:tracePt t="44607" x="8147050" y="3144838"/>
          <p14:tracePt t="44614" x="8164513" y="3144838"/>
          <p14:tracePt t="44622" x="8189913" y="3144838"/>
          <p14:tracePt t="44630" x="8232775" y="3144838"/>
          <p14:tracePt t="44638" x="8291513" y="3152775"/>
          <p14:tracePt t="44646" x="8334375" y="3160713"/>
          <p14:tracePt t="44653" x="8369300" y="3170238"/>
          <p14:tracePt t="44661" x="8402638" y="3178175"/>
          <p14:tracePt t="44669" x="8420100" y="3186113"/>
          <p14:tracePt t="44677" x="8435975" y="3195638"/>
          <p14:tracePt t="44686" x="8445500" y="3195638"/>
          <p14:tracePt t="44702" x="8453438" y="3195638"/>
          <p14:tracePt t="44711" x="8462963" y="3203575"/>
          <p14:tracePt t="44718" x="8478838" y="3221038"/>
          <p14:tracePt t="44727" x="8513763" y="3238500"/>
          <p14:tracePt t="44734" x="8529638" y="3254375"/>
          <p14:tracePt t="44743" x="8555038" y="3279775"/>
          <p14:tracePt t="44750" x="8564563" y="3289300"/>
          <p14:tracePt t="44759" x="8572500" y="3297238"/>
          <p14:tracePt t="44766" x="8580438" y="3305175"/>
          <p14:tracePt t="44782" x="8589963" y="3314700"/>
          <p14:tracePt t="44798" x="8597900" y="3322638"/>
          <p14:tracePt t="44807" x="8597900" y="3340100"/>
          <p14:tracePt t="44814" x="8615363" y="3340100"/>
          <p14:tracePt t="44824" x="8615363" y="3355975"/>
          <p14:tracePt t="44830" x="8623300" y="3373438"/>
          <p14:tracePt t="44838" x="8632825" y="3390900"/>
          <p14:tracePt t="44846" x="8640763" y="3390900"/>
          <p14:tracePt t="44854" x="8648700" y="3408363"/>
          <p14:tracePt t="44862" x="8648700" y="3416300"/>
          <p14:tracePt t="44870" x="8658225" y="3424238"/>
          <p14:tracePt t="44878" x="8666163" y="3433763"/>
          <p14:tracePt t="44886" x="8674100" y="3441700"/>
          <p14:tracePt t="44894" x="8683625" y="3459163"/>
          <p14:tracePt t="44902" x="8683625" y="3467100"/>
          <p14:tracePt t="44910" x="8691563" y="3475038"/>
          <p14:tracePt t="44918" x="8699500" y="3492500"/>
          <p14:tracePt t="44927" x="8709025" y="3509963"/>
          <p14:tracePt t="44933" x="8724900" y="3535363"/>
          <p14:tracePt t="44944" x="8734425" y="3543300"/>
          <p14:tracePt t="44950" x="8742363" y="3578225"/>
          <p14:tracePt t="44959" x="8759825" y="3594100"/>
          <p14:tracePt t="44966" x="8785225" y="3619500"/>
          <p14:tracePt t="44976" x="8802688" y="3636963"/>
          <p14:tracePt t="44982" x="8818563" y="3654425"/>
          <p14:tracePt t="44990" x="8843963" y="3671888"/>
          <p14:tracePt t="44998" x="8843963" y="3687763"/>
          <p14:tracePt t="45010" x="8861425" y="3697288"/>
          <p14:tracePt t="45013" x="8869363" y="3705225"/>
          <p14:tracePt t="45024" x="8878888" y="3705225"/>
          <p14:tracePt t="45030" x="8894763" y="3713163"/>
          <p14:tracePt t="45038" x="8912225" y="3722688"/>
          <p14:tracePt t="45045" x="8937625" y="3730625"/>
          <p14:tracePt t="45054" x="8947150" y="3738563"/>
          <p14:tracePt t="45063" x="8955088" y="3738563"/>
          <p14:tracePt t="45070" x="8972550" y="3748088"/>
          <p14:tracePt t="45078" x="8980488" y="3748088"/>
          <p14:tracePt t="45085" x="8997950" y="3748088"/>
          <p14:tracePt t="45093" x="9013825" y="3756025"/>
          <p14:tracePt t="45101" x="9031288" y="3756025"/>
          <p14:tracePt t="45109" x="9048750" y="3756025"/>
          <p14:tracePt t="45117" x="9056688" y="3756025"/>
          <p14:tracePt t="45126" x="9082088" y="3756025"/>
          <p14:tracePt t="45133" x="9099550" y="3748088"/>
          <p14:tracePt t="45143" x="9107488" y="3738563"/>
          <p14:tracePt t="45149" x="9124950" y="3722688"/>
          <p14:tracePt t="45159" x="9142413" y="3722688"/>
          <p14:tracePt t="45165" x="9150350" y="3713163"/>
          <p14:tracePt t="45176" x="9158288" y="3705225"/>
          <p14:tracePt t="45181" x="9175750" y="3679825"/>
          <p14:tracePt t="45192" x="9201150" y="3662363"/>
          <p14:tracePt t="45197" x="9218613" y="3646488"/>
          <p14:tracePt t="45205" x="9226550" y="3629025"/>
          <p14:tracePt t="45213" x="9251950" y="3603625"/>
          <p14:tracePt t="45222" x="9269413" y="3578225"/>
          <p14:tracePt t="45229" x="9294813" y="3543300"/>
          <p14:tracePt t="45238" x="9312275" y="3517900"/>
          <p14:tracePt t="45245" x="9328150" y="3502025"/>
          <p14:tracePt t="45253" x="9345613" y="3467100"/>
          <p14:tracePt t="45261" x="9371013" y="3449638"/>
          <p14:tracePt t="45269" x="9388475" y="3433763"/>
          <p14:tracePt t="45277" x="9396413" y="3408363"/>
          <p14:tracePt t="45285" x="9421813" y="3382963"/>
          <p14:tracePt t="45293" x="9439275" y="3355975"/>
          <p14:tracePt t="45301" x="9456738" y="3330575"/>
          <p14:tracePt t="45309" x="9472613" y="3305175"/>
          <p14:tracePt t="45317" x="9490075" y="3297238"/>
          <p14:tracePt t="45326" x="9515475" y="3271838"/>
          <p14:tracePt t="45333" x="9523413" y="3263900"/>
          <p14:tracePt t="45343" x="9550400" y="3238500"/>
          <p14:tracePt t="45349" x="9566275" y="3221038"/>
          <p14:tracePt t="45359" x="9575800" y="3221038"/>
          <p14:tracePt t="45365" x="9583738" y="3211513"/>
          <p14:tracePt t="45375" x="9601200" y="3203575"/>
          <p14:tracePt t="45381" x="9609138" y="3195638"/>
          <p14:tracePt t="45391" x="9626600" y="3186113"/>
          <p14:tracePt t="45397" x="9642475" y="3186113"/>
          <p14:tracePt t="45406" x="9667875" y="3178175"/>
          <p14:tracePt t="45413" x="9685338" y="3170238"/>
          <p14:tracePt t="45421" x="9710738" y="3170238"/>
          <p14:tracePt t="45429" x="9736138" y="3160713"/>
          <p14:tracePt t="45438" x="9745663" y="3152775"/>
          <p14:tracePt t="45445" x="9779000" y="3144838"/>
          <p14:tracePt t="45454" x="9812338" y="3144838"/>
          <p14:tracePt t="45461" x="9847263" y="3135313"/>
          <p14:tracePt t="45469" x="9880600" y="3135313"/>
          <p14:tracePt t="45477" x="9898063" y="3135313"/>
          <p14:tracePt t="45485" x="9931400" y="3135313"/>
          <p14:tracePt t="45493" x="9956800" y="3135313"/>
          <p14:tracePt t="45501" x="9974263" y="3135313"/>
          <p14:tracePt t="45509" x="9999663" y="3135313"/>
          <p14:tracePt t="45517" x="10025063" y="3152775"/>
          <p14:tracePt t="45525" x="10059988" y="3160713"/>
          <p14:tracePt t="45533" x="10101263" y="3170238"/>
          <p14:tracePt t="45542" x="10153650" y="3186113"/>
          <p14:tracePt t="45549" x="10194925" y="3195638"/>
          <p14:tracePt t="45559" x="10229850" y="3211513"/>
          <p14:tracePt t="45565" x="10255250" y="3221038"/>
          <p14:tracePt t="45575" x="10263188" y="3228975"/>
          <p14:tracePt t="45581" x="10280650" y="3238500"/>
          <p14:tracePt t="45591" x="10298113" y="3246438"/>
          <p14:tracePt t="45597" x="10323513" y="3254375"/>
          <p14:tracePt t="45608" x="10339388" y="3271838"/>
          <p14:tracePt t="45613" x="10348913" y="3279775"/>
          <p14:tracePt t="45621" x="10364788" y="3289300"/>
          <p14:tracePt t="45629" x="10382250" y="3305175"/>
          <p14:tracePt t="45639" x="10390188" y="3314700"/>
          <p14:tracePt t="45645" x="10399713" y="3330575"/>
          <p14:tracePt t="45656" x="10415588" y="3348038"/>
          <p14:tracePt t="45661" x="10433050" y="3365500"/>
          <p14:tracePt t="45669" x="10433050" y="3373438"/>
          <p14:tracePt t="45677" x="10450513" y="3390900"/>
          <p14:tracePt t="45685" x="10458450" y="3416300"/>
          <p14:tracePt t="45693" x="10458450" y="3424238"/>
          <p14:tracePt t="45701" x="10458450" y="3433763"/>
          <p14:tracePt t="45709" x="10467975" y="3441700"/>
          <p14:tracePt t="45717" x="10475913" y="3459163"/>
          <p14:tracePt t="45725" x="10475913" y="3475038"/>
          <p14:tracePt t="45733" x="10483850" y="3492500"/>
          <p14:tracePt t="45741" x="10483850" y="3502025"/>
          <p14:tracePt t="45749" x="10493375" y="3527425"/>
          <p14:tracePt t="45758" x="10493375" y="3543300"/>
          <p14:tracePt t="45765" x="10493375" y="3552825"/>
          <p14:tracePt t="45775" x="10493375" y="3568700"/>
          <p14:tracePt t="45781" x="10493375" y="3578225"/>
          <p14:tracePt t="45791" x="10493375" y="3603625"/>
          <p14:tracePt t="45797" x="10493375" y="3619500"/>
          <p14:tracePt t="45807" x="10475913" y="3636963"/>
          <p14:tracePt t="45813" x="10475913" y="3646488"/>
          <p14:tracePt t="45823" x="10467975" y="3671888"/>
          <p14:tracePt t="45829" x="10458450" y="3679825"/>
          <p14:tracePt t="45838" x="10458450" y="3687763"/>
          <p14:tracePt t="45845" x="10450513" y="3705225"/>
          <p14:tracePt t="45855" x="10442575" y="3722688"/>
          <p14:tracePt t="45861" x="10433050" y="3722688"/>
          <p14:tracePt t="45870" x="10425113" y="3730625"/>
          <p14:tracePt t="45877" x="10415588" y="3738563"/>
          <p14:tracePt t="45885" x="10407650" y="3748088"/>
          <p14:tracePt t="45893" x="10390188" y="3756025"/>
          <p14:tracePt t="45901" x="10374313" y="3763963"/>
          <p14:tracePt t="45909" x="10356850" y="3773488"/>
          <p14:tracePt t="45917" x="10331450" y="3781425"/>
          <p14:tracePt t="45925" x="10306050" y="3798888"/>
          <p14:tracePt t="45933" x="10271125" y="3816350"/>
          <p14:tracePt t="45941" x="10237788" y="3824288"/>
          <p14:tracePt t="45949" x="10204450" y="3841750"/>
          <p14:tracePt t="45958" x="10169525" y="3849688"/>
          <p14:tracePt t="45966" x="10110788" y="3867150"/>
          <p14:tracePt t="45976" x="10075863" y="3883025"/>
          <p14:tracePt t="45982" x="10017125" y="3892550"/>
          <p14:tracePt t="45992" x="9983788" y="3917950"/>
          <p14:tracePt t="45998" x="9923463" y="3935413"/>
          <p14:tracePt t="46006" x="9864725" y="3935413"/>
          <p14:tracePt t="46026" x="9786938" y="3951288"/>
          <p14:tracePt t="46030" x="9771063" y="3951288"/>
          <p14:tracePt t="46039" x="9761538" y="3951288"/>
          <p14:tracePt t="46070" x="9745663" y="3951288"/>
          <p14:tracePt t="46078" x="9720263" y="3951288"/>
          <p14:tracePt t="46086" x="9685338" y="3935413"/>
          <p14:tracePt t="46094" x="9667875" y="3925888"/>
          <p14:tracePt t="46102" x="9617075" y="3908425"/>
          <p14:tracePt t="46110" x="9609138" y="3900488"/>
          <p14:tracePt t="46118" x="9575800" y="3892550"/>
          <p14:tracePt t="46126" x="9566275" y="3883025"/>
          <p14:tracePt t="46134" x="9550400" y="3867150"/>
          <p14:tracePt t="46143" x="9532938" y="3857625"/>
          <p14:tracePt t="46150" x="9515475" y="3841750"/>
          <p14:tracePt t="46159" x="9498013" y="3832225"/>
          <p14:tracePt t="46166" x="9490075" y="3816350"/>
          <p14:tracePt t="46175" x="9482138" y="3798888"/>
          <p14:tracePt t="46182" x="9472613" y="3798888"/>
          <p14:tracePt t="46192" x="9464675" y="3781425"/>
          <p14:tracePt t="46198" x="9456738" y="3763963"/>
          <p14:tracePt t="46214" x="9456738" y="3748088"/>
          <p14:tracePt t="46221" x="9447213" y="3748088"/>
          <p14:tracePt t="46230" x="9439275" y="3722688"/>
          <p14:tracePt t="46240" x="9431338" y="3713163"/>
          <p14:tracePt t="46246" x="9431338" y="3697288"/>
          <p14:tracePt t="46256" x="9431338" y="3679825"/>
          <p14:tracePt t="46262" x="9421813" y="3662363"/>
          <p14:tracePt t="46272" x="9413875" y="3636963"/>
          <p14:tracePt t="46278" x="9413875" y="3611563"/>
          <p14:tracePt t="46286" x="9405938" y="3586163"/>
          <p14:tracePt t="46294" x="9396413" y="3568700"/>
          <p14:tracePt t="46302" x="9396413" y="3543300"/>
          <p14:tracePt t="46310" x="9388475" y="3527425"/>
          <p14:tracePt t="46318" x="9380538" y="3517900"/>
          <p14:tracePt t="46327" x="9380538" y="3502025"/>
          <p14:tracePt t="46334" x="9380538" y="3492500"/>
          <p14:tracePt t="46343" x="9371013" y="3484563"/>
          <p14:tracePt t="46350" x="9371013" y="3467100"/>
          <p14:tracePt t="46359" x="9371013" y="3459163"/>
          <p14:tracePt t="46366" x="9371013" y="3441700"/>
          <p14:tracePt t="46375" x="9363075" y="3424238"/>
          <p14:tracePt t="46382" x="9353550" y="3390900"/>
          <p14:tracePt t="46391" x="9345613" y="3373438"/>
          <p14:tracePt t="46398" x="9328150" y="3340100"/>
          <p14:tracePt t="46408" x="9312275" y="3305175"/>
          <p14:tracePt t="46414" x="9294813" y="3263900"/>
          <p14:tracePt t="46424" x="9269413" y="3228975"/>
          <p14:tracePt t="46430" x="9251950" y="3203575"/>
          <p14:tracePt t="46438" x="9236075" y="3178175"/>
          <p14:tracePt t="46446" x="9218613" y="3178175"/>
          <p14:tracePt t="46456" x="9201150" y="3160713"/>
          <p14:tracePt t="46462" x="9193213" y="3144838"/>
          <p14:tracePt t="46471" x="9175750" y="3135313"/>
          <p14:tracePt t="46478" x="9167813" y="3135313"/>
          <p14:tracePt t="46488" x="9158288" y="3135313"/>
          <p14:tracePt t="46494" x="9150350" y="3127375"/>
          <p14:tracePt t="46503" x="9132888" y="3127375"/>
          <p14:tracePt t="46510" x="9132888" y="3119438"/>
          <p14:tracePt t="46534" x="9124950" y="3119438"/>
          <p14:tracePt t="46558" x="9107488" y="3119438"/>
          <p14:tracePt t="46566" x="9099550" y="3119438"/>
          <p14:tracePt t="46575" x="9074150" y="3119438"/>
          <p14:tracePt t="46582" x="9039225" y="3127375"/>
          <p14:tracePt t="46591" x="8988425" y="3144838"/>
          <p14:tracePt t="46598" x="8972550" y="3152775"/>
          <p14:tracePt t="46608" x="8947150" y="3160713"/>
          <p14:tracePt t="46614" x="8912225" y="3178175"/>
          <p14:tracePt t="46624" x="8886825" y="3186113"/>
          <p14:tracePt t="46630" x="8869363" y="3203575"/>
          <p14:tracePt t="46638" x="8843963" y="3211513"/>
          <p14:tracePt t="46646" x="8818563" y="3228975"/>
          <p14:tracePt t="46655" x="8810625" y="3228975"/>
          <p14:tracePt t="46662" x="8802688" y="3228975"/>
          <p14:tracePt t="46672" x="8793163" y="3238500"/>
          <p14:tracePt t="46678" x="8793163" y="3246438"/>
          <p14:tracePt t="46718" x="8785225" y="3246438"/>
          <p14:tracePt t="46726" x="8777288" y="3246438"/>
          <p14:tracePt t="46734" x="8777288" y="3254375"/>
          <p14:tracePt t="46750" x="8777288" y="3263900"/>
          <p14:tracePt t="46758" x="8777288" y="3271838"/>
          <p14:tracePt t="46774" x="8777288" y="3279775"/>
          <p14:tracePt t="46791" x="8767763" y="3289300"/>
          <p14:tracePt t="46808" x="8759825" y="3297238"/>
          <p14:tracePt t="46814" x="8759825" y="3314700"/>
          <p14:tracePt t="46830" x="8759825" y="3322638"/>
          <p14:tracePt t="46840" x="8759825" y="3340100"/>
          <p14:tracePt t="46846" x="8750300" y="3348038"/>
          <p14:tracePt t="46856" x="8750300" y="3355975"/>
          <p14:tracePt t="46862" x="8742363" y="3373438"/>
          <p14:tracePt t="46871" x="8734425" y="3382963"/>
          <p14:tracePt t="46878" x="8734425" y="3398838"/>
          <p14:tracePt t="46888" x="8724900" y="3408363"/>
          <p14:tracePt t="46894" x="8724900" y="3416300"/>
          <p14:tracePt t="46904" x="8724900" y="3433763"/>
          <p14:tracePt t="46918" x="8724900" y="3441700"/>
          <p14:tracePt t="46934" x="8716963" y="3449638"/>
          <p14:tracePt t="46950" x="8716963" y="3459163"/>
          <p14:tracePt t="46982" x="8709025" y="3459163"/>
          <p14:tracePt t="46998" x="8709025" y="3467100"/>
          <p14:tracePt t="47007" x="8709025" y="3475038"/>
          <p14:tracePt t="47014" x="8709025" y="3484563"/>
          <p14:tracePt t="47030" x="8699500" y="3492500"/>
          <p14:tracePt t="47343" x="8691563" y="3502025"/>
          <p14:tracePt t="47352" x="8691563" y="3509963"/>
          <p14:tracePt t="47359" x="8683625" y="3527425"/>
          <p14:tracePt t="47366" x="8674100" y="3543300"/>
          <p14:tracePt t="47381" x="8658225" y="3578225"/>
          <p14:tracePt t="47389" x="8648700" y="3586163"/>
          <p14:tracePt t="47397" x="8640763" y="3594100"/>
          <p14:tracePt t="47406" x="8632825" y="3619500"/>
          <p14:tracePt t="47414" x="8623300" y="3636963"/>
          <p14:tracePt t="47423" x="8615363" y="3646488"/>
          <p14:tracePt t="47429" x="8589963" y="3662363"/>
          <p14:tracePt t="47439" x="8580438" y="3687763"/>
          <p14:tracePt t="47446" x="8564563" y="3697288"/>
          <p14:tracePt t="47455" x="8555038" y="3713163"/>
          <p14:tracePt t="47461" x="8547100" y="3722688"/>
          <p14:tracePt t="47471" x="8529638" y="3730625"/>
          <p14:tracePt t="47477" x="8521700" y="3748088"/>
          <p14:tracePt t="47486" x="8513763" y="3748088"/>
          <p14:tracePt t="47493" x="8504238" y="3756025"/>
          <p14:tracePt t="47501" x="8496300" y="3756025"/>
          <p14:tracePt t="47509" x="8496300" y="3763963"/>
          <p14:tracePt t="47534" x="8488363" y="3773488"/>
          <p14:tracePt t="47541" x="8470900" y="3781425"/>
          <p14:tracePt t="47549" x="8453438" y="3790950"/>
          <p14:tracePt t="47557" x="8435975" y="3798888"/>
          <p14:tracePt t="47565" x="8420100" y="3806825"/>
          <p14:tracePt t="47573" x="8394700" y="3824288"/>
          <p14:tracePt t="47581" x="8359775" y="3841750"/>
          <p14:tracePt t="47589" x="8326438" y="3857625"/>
          <p14:tracePt t="47597" x="8291513" y="3875088"/>
          <p14:tracePt t="47605" x="8258175" y="3883025"/>
          <p14:tracePt t="47613" x="8224838" y="3900488"/>
          <p14:tracePt t="47622" x="8189913" y="3917950"/>
          <p14:tracePt t="47629" x="8156575" y="3917950"/>
          <p14:tracePt t="47638" x="8139113" y="3925888"/>
          <p14:tracePt t="47645" x="8105775" y="3935413"/>
          <p14:tracePt t="47655" x="8062913" y="3943350"/>
          <p14:tracePt t="47661" x="8037513" y="3943350"/>
          <p14:tracePt t="47672" x="8012113" y="3943350"/>
          <p14:tracePt t="47677" x="8004175" y="3943350"/>
          <p14:tracePt t="47688" x="7977188" y="3943350"/>
          <p14:tracePt t="47693" x="7961313" y="3943350"/>
          <p14:tracePt t="47702" x="7926388" y="3943350"/>
          <p14:tracePt t="47709" x="7900988" y="3943350"/>
          <p14:tracePt t="47718" x="7875588" y="3943350"/>
          <p14:tracePt t="47725" x="7867650" y="3943350"/>
          <p14:tracePt t="47734" x="7850188" y="3943350"/>
          <p14:tracePt t="47741" x="7842250" y="3943350"/>
          <p14:tracePt t="47750" x="7816850" y="3943350"/>
          <p14:tracePt t="47757" x="7799388" y="3943350"/>
          <p14:tracePt t="47847" x="7791450" y="3943350"/>
          <p14:tracePt t="47872" x="7781925" y="3943350"/>
          <p14:tracePt t="47886" x="7773988" y="3935413"/>
          <p14:tracePt t="47895" x="7756525" y="3917950"/>
          <p14:tracePt t="47904" x="7740650" y="3900488"/>
          <p14:tracePt t="47910" x="7723188" y="3892550"/>
          <p14:tracePt t="47919" x="7705725" y="3875088"/>
          <p14:tracePt t="47926" x="7697788" y="3849688"/>
          <p14:tracePt t="47936" x="7688263" y="3832225"/>
          <p14:tracePt t="47942" x="7672388" y="3824288"/>
          <p14:tracePt t="47951" x="7654925" y="3806825"/>
          <p14:tracePt t="47959" x="7654925" y="3790950"/>
          <p14:tracePt t="47966" x="7646988" y="3773488"/>
          <p14:tracePt t="47974" x="7646988" y="3763963"/>
          <p14:tracePt t="47989" x="7637463" y="3748088"/>
          <p14:tracePt t="47998" x="7629525" y="3748088"/>
          <p14:tracePt t="48019" x="7629525" y="3722688"/>
          <p14:tracePt t="48030" x="7621588" y="3713163"/>
          <p14:tracePt t="48038" x="7621588" y="3705225"/>
          <p14:tracePt t="48046" x="7621588" y="3697288"/>
          <p14:tracePt t="48055" x="7621588" y="3687763"/>
          <p14:tracePt t="48062" x="7621588" y="3679825"/>
          <p14:tracePt t="48072" x="7621588" y="3662363"/>
          <p14:tracePt t="48078" x="7621588" y="3646488"/>
          <p14:tracePt t="48088" x="7621588" y="3629025"/>
          <p14:tracePt t="48094" x="7621588" y="3611563"/>
          <p14:tracePt t="48102" x="7621588" y="3586163"/>
          <p14:tracePt t="48110" x="7621588" y="3578225"/>
          <p14:tracePt t="48118" x="7621588" y="3560763"/>
          <p14:tracePt t="48126" x="7621588" y="3552825"/>
          <p14:tracePt t="48136" x="7621588" y="3535363"/>
          <p14:tracePt t="48142" x="7621588" y="3517900"/>
          <p14:tracePt t="48158" x="7621588" y="3492500"/>
          <p14:tracePt t="48174" x="7621588" y="3475038"/>
          <p14:tracePt t="48182" x="7621588" y="3467100"/>
          <p14:tracePt t="48190" x="7621588" y="3459163"/>
          <p14:tracePt t="48198" x="7629525" y="3441700"/>
          <p14:tracePt t="48207" x="7637463" y="3424238"/>
          <p14:tracePt t="48214" x="7646988" y="3424238"/>
          <p14:tracePt t="48222" x="7646988" y="3408363"/>
          <p14:tracePt t="48230" x="7654925" y="3398838"/>
          <p14:tracePt t="48239" x="7672388" y="3382963"/>
          <p14:tracePt t="48246" x="7680325" y="3373438"/>
          <p14:tracePt t="48256" x="7680325" y="3355975"/>
          <p14:tracePt t="48262" x="7688263" y="3355975"/>
          <p14:tracePt t="48272" x="7697788" y="3348038"/>
          <p14:tracePt t="48278" x="7705725" y="3340100"/>
          <p14:tracePt t="48287" x="7715250" y="3340100"/>
          <p14:tracePt t="48294" x="7715250" y="3330575"/>
          <p14:tracePt t="48303" x="7731125" y="3314700"/>
          <p14:tracePt t="48310" x="7740650" y="3305175"/>
          <p14:tracePt t="48318" x="7748588" y="3289300"/>
          <p14:tracePt t="48326" x="7766050" y="3279775"/>
          <p14:tracePt t="48335" x="7791450" y="3271838"/>
          <p14:tracePt t="48342" x="7816850" y="3254375"/>
          <p14:tracePt t="48352" x="7824788" y="3238500"/>
          <p14:tracePt t="48358" x="7842250" y="3228975"/>
          <p14:tracePt t="48366" x="7850188" y="3228975"/>
          <p14:tracePt t="48374" x="7859713" y="3228975"/>
          <p14:tracePt t="48390" x="7859713" y="3221038"/>
          <p14:tracePt t="50022" x="7867650" y="3228975"/>
          <p14:tracePt t="50030" x="7885113" y="3246438"/>
          <p14:tracePt t="50038" x="7900988" y="3263900"/>
          <p14:tracePt t="50049" x="7910513" y="3289300"/>
          <p14:tracePt t="50062" x="7926388" y="3305175"/>
          <p14:tracePt t="50070" x="7935913" y="3322638"/>
          <p14:tracePt t="50078" x="7951788" y="3330575"/>
          <p14:tracePt t="50088" x="7969250" y="3348038"/>
          <p14:tracePt t="50094" x="7986713" y="3365500"/>
          <p14:tracePt t="50103" x="8004175" y="3373438"/>
          <p14:tracePt t="50110" x="8020050" y="3398838"/>
          <p14:tracePt t="50126" x="8029575" y="3408363"/>
          <p14:tracePt t="50136" x="8037513" y="3416300"/>
          <p14:tracePt t="50142" x="8045450" y="3416300"/>
          <p14:tracePt t="50152" x="8045450" y="3424238"/>
          <p14:tracePt t="50254" x="8062913" y="3424238"/>
          <p14:tracePt t="50262" x="8070850" y="3424238"/>
          <p14:tracePt t="50270" x="8096250" y="3424238"/>
          <p14:tracePt t="50278" x="8121650" y="3424238"/>
          <p14:tracePt t="50286" x="8156575" y="3424238"/>
          <p14:tracePt t="50294" x="8164513" y="3424238"/>
          <p14:tracePt t="50302" x="8181975" y="3424238"/>
          <p14:tracePt t="50319" x="8189913" y="3424238"/>
          <p14:tracePt t="50382" x="8199438" y="3424238"/>
          <p14:tracePt t="50390" x="8207375" y="3416300"/>
          <p14:tracePt t="50397" x="8207375" y="3408363"/>
          <p14:tracePt t="50415" x="8215313" y="3408363"/>
          <p14:tracePt t="50446" x="8215313" y="3398838"/>
          <p14:tracePt t="50454" x="8224838" y="3390900"/>
          <p14:tracePt t="50470" x="8224838" y="3382963"/>
          <p14:tracePt t="50478" x="8224838" y="3373438"/>
          <p14:tracePt t="50486" x="8224838" y="3365500"/>
          <p14:tracePt t="50503" x="8224838" y="3355975"/>
          <p14:tracePt t="50510" x="8224838" y="3348038"/>
          <p14:tracePt t="50526" x="8224838" y="3330575"/>
          <p14:tracePt t="50536" x="8224838" y="3314700"/>
          <p14:tracePt t="50542" x="8224838" y="3305175"/>
          <p14:tracePt t="50552" x="8224838" y="3289300"/>
          <p14:tracePt t="50568" x="8224838" y="3279775"/>
          <p14:tracePt t="50574" x="8224838" y="3271838"/>
          <p14:tracePt t="50686" x="8224838" y="3263900"/>
          <p14:tracePt t="50701" x="8232775" y="3263900"/>
          <p14:tracePt t="50717" x="8240713" y="3254375"/>
          <p14:tracePt t="50725" x="8250238" y="3254375"/>
          <p14:tracePt t="50749" x="8258175" y="3254375"/>
          <p14:tracePt t="50757" x="8266113" y="3246438"/>
          <p14:tracePt t="50766" x="8283575" y="3246438"/>
          <p14:tracePt t="50773" x="8308975" y="3246438"/>
          <p14:tracePt t="50783" x="8343900" y="3238500"/>
          <p14:tracePt t="50789" x="8369300" y="3238500"/>
          <p14:tracePt t="50800" x="8394700" y="3238500"/>
          <p14:tracePt t="50805" x="8410575" y="3238500"/>
          <p14:tracePt t="50862" x="8420100" y="3238500"/>
          <p14:tracePt t="50870" x="8435975" y="3238500"/>
          <p14:tracePt t="50886" x="8445500" y="3238500"/>
          <p14:tracePt t="50894" x="8453438" y="3238500"/>
          <p14:tracePt t="50910" x="8462963" y="3246438"/>
          <p14:tracePt t="50918" x="8470900" y="3246438"/>
          <p14:tracePt t="50926" x="8478838" y="3246438"/>
          <p14:tracePt t="50982" x="8488363" y="3254375"/>
          <p14:tracePt t="50990" x="8496300" y="3271838"/>
          <p14:tracePt t="51000" x="8521700" y="3297238"/>
          <p14:tracePt t="51006" x="8547100" y="3314700"/>
          <p14:tracePt t="51015" x="8564563" y="3340100"/>
          <p14:tracePt t="51022" x="8580438" y="3365500"/>
          <p14:tracePt t="51031" x="8597900" y="3382963"/>
          <p14:tracePt t="51038" x="8615363" y="3398838"/>
          <p14:tracePt t="51048" x="8623300" y="3408363"/>
          <p14:tracePt t="51054" x="8640763" y="3433763"/>
          <p14:tracePt t="51065" x="8648700" y="3449638"/>
          <p14:tracePt t="51072" x="8674100" y="3475038"/>
          <p14:tracePt t="51078" x="8691563" y="3492500"/>
          <p14:tracePt t="51088" x="8709025" y="3502025"/>
          <p14:tracePt t="51094" x="8724900" y="3517900"/>
          <p14:tracePt t="51110" x="8734425" y="3527425"/>
          <p14:tracePt t="51119" x="8734425" y="3535363"/>
          <p14:tracePt t="51174" x="8742363" y="3535363"/>
          <p14:tracePt t="53446" x="8734425" y="3535363"/>
          <p14:tracePt t="53454" x="8716963" y="3535363"/>
          <p14:tracePt t="53463" x="8716963" y="3527425"/>
          <p14:tracePt t="53470" x="8709025" y="3527425"/>
          <p14:tracePt t="53479" x="8691563" y="3527425"/>
          <p14:tracePt t="53486" x="8683625" y="3517900"/>
          <p14:tracePt t="53494" x="8658225" y="3517900"/>
          <p14:tracePt t="53502" x="8632825" y="3509963"/>
          <p14:tracePt t="53511" x="8605838" y="3502025"/>
          <p14:tracePt t="53518" x="8580438" y="3502025"/>
          <p14:tracePt t="53527" x="8539163" y="3492500"/>
          <p14:tracePt t="53534" x="8504238" y="3492500"/>
          <p14:tracePt t="53545" x="8470900" y="3484563"/>
          <p14:tracePt t="53550" x="8435975" y="3484563"/>
          <p14:tracePt t="53561" x="8420100" y="3484563"/>
          <p14:tracePt t="53566" x="8402638" y="3484563"/>
          <p14:tracePt t="53574" x="8385175" y="3484563"/>
          <p14:tracePt t="53582" x="8377238" y="3484563"/>
          <p14:tracePt t="53590" x="8359775" y="3484563"/>
          <p14:tracePt t="53598" x="8351838" y="3484563"/>
          <p14:tracePt t="53606" x="8326438" y="3484563"/>
          <p14:tracePt t="53614" x="8308975" y="3484563"/>
          <p14:tracePt t="53622" x="8301038" y="3484563"/>
          <p14:tracePt t="53630" x="8291513" y="3484563"/>
          <p14:tracePt t="53638" x="8283575" y="3484563"/>
          <p14:tracePt t="53647" x="8275638" y="3484563"/>
          <p14:tracePt t="53654" x="8258175" y="3484563"/>
          <p14:tracePt t="53663" x="8240713" y="3492500"/>
          <p14:tracePt t="53669" x="8215313" y="3502025"/>
          <p14:tracePt t="53679" x="8164513" y="3509963"/>
          <p14:tracePt t="53685" x="8121650" y="3517900"/>
          <p14:tracePt t="53695" x="8070850" y="3543300"/>
          <p14:tracePt t="53701" x="8012113" y="3552825"/>
          <p14:tracePt t="53712" x="7969250" y="3560763"/>
          <p14:tracePt t="53717" x="7918450" y="3578225"/>
          <p14:tracePt t="53727" x="7859713" y="3578225"/>
          <p14:tracePt t="53733" x="7816850" y="3586163"/>
          <p14:tracePt t="53742" x="7773988" y="3586163"/>
          <p14:tracePt t="53749" x="7740650" y="3586163"/>
          <p14:tracePt t="53760" x="7715250" y="3586163"/>
          <p14:tracePt t="53765" x="7705725" y="3586163"/>
          <p14:tracePt t="53773" x="7697788" y="3586163"/>
          <p14:tracePt t="53806" x="7688263" y="3586163"/>
          <p14:tracePt t="53942" x="7688263" y="3578225"/>
          <p14:tracePt t="53958" x="7688263" y="3568700"/>
          <p14:tracePt t="53974" x="7697788" y="3568700"/>
          <p14:tracePt t="53982" x="7697788" y="3560763"/>
          <p14:tracePt t="54006" x="7697788" y="3552825"/>
          <p14:tracePt t="54014" x="7705725" y="3552825"/>
          <p14:tracePt t="54046" x="7715250" y="3552825"/>
          <p14:tracePt t="54094" x="7715250" y="3543300"/>
          <p14:tracePt t="54102" x="7723188" y="3543300"/>
          <p14:tracePt t="54134" x="7731125" y="3543300"/>
          <p14:tracePt t="54150" x="7731125" y="3535363"/>
          <p14:tracePt t="54166" x="7740650" y="3535363"/>
          <p14:tracePt t="54190" x="7748588" y="3527425"/>
          <p14:tracePt t="54198" x="7756525" y="3517900"/>
          <p14:tracePt t="54206" x="7756525" y="3509963"/>
          <p14:tracePt t="54214" x="7773988" y="3502025"/>
          <p14:tracePt t="54222" x="7781925" y="3484563"/>
          <p14:tracePt t="54231" x="7799388" y="3475038"/>
          <p14:tracePt t="54238" x="7807325" y="3459163"/>
          <p14:tracePt t="54246" x="7816850" y="3459163"/>
          <p14:tracePt t="54254" x="7816850" y="3449638"/>
          <p14:tracePt t="54263" x="7832725" y="3433763"/>
          <p14:tracePt t="54280" x="7832725" y="3424238"/>
          <p14:tracePt t="54286" x="7832725" y="3416300"/>
          <p14:tracePt t="54311" x="7842250" y="3408363"/>
          <p14:tracePt t="54327" x="7850188" y="3390900"/>
          <p14:tracePt t="54344" x="7859713" y="3390900"/>
          <p14:tracePt t="54350" x="7859713" y="3382963"/>
          <p14:tracePt t="54359" x="7859713" y="3373438"/>
          <p14:tracePt t="54366" x="7867650" y="3365500"/>
          <p14:tracePt t="54377" x="7867650" y="3355975"/>
          <p14:tracePt t="54382" x="7885113" y="3340100"/>
          <p14:tracePt t="54392" x="7893050" y="3330575"/>
          <p14:tracePt t="54398" x="7893050" y="3322638"/>
          <p14:tracePt t="54406" x="7900988" y="3305175"/>
          <p14:tracePt t="54414" x="7910513" y="3305175"/>
          <p14:tracePt t="54422" x="7910513" y="3297238"/>
          <p14:tracePt t="54430" x="7926388" y="3279775"/>
          <p14:tracePt t="54438" x="7935913" y="3279775"/>
          <p14:tracePt t="54446" x="7935913" y="3271838"/>
          <p14:tracePt t="54454" x="7943850" y="3263900"/>
          <p14:tracePt t="54462" x="7961313" y="3254375"/>
          <p14:tracePt t="54470" x="7969250" y="3246438"/>
          <p14:tracePt t="54479" x="7977188" y="3238500"/>
          <p14:tracePt t="54486" x="7986713" y="3228975"/>
          <p14:tracePt t="54496" x="7994650" y="3228975"/>
          <p14:tracePt t="54512" x="8012113" y="3228975"/>
          <p14:tracePt t="54518" x="8012113" y="3221038"/>
          <p14:tracePt t="54527" x="8020050" y="3221038"/>
          <p14:tracePt t="54534" x="8029575" y="3211513"/>
          <p14:tracePt t="54543" x="8037513" y="3211513"/>
          <p14:tracePt t="54550" x="8037513" y="3203575"/>
          <p14:tracePt t="54574" x="8045450" y="3203575"/>
          <p14:tracePt t="54582" x="8054975" y="3203575"/>
          <p14:tracePt t="54593" x="8070850" y="3203575"/>
          <p14:tracePt t="54598" x="8096250" y="3195638"/>
          <p14:tracePt t="54606" x="8121650" y="3195638"/>
          <p14:tracePt t="54614" x="8147050" y="3195638"/>
          <p14:tracePt t="54622" x="8156575" y="3195638"/>
          <p14:tracePt t="54630" x="8181975" y="3195638"/>
          <p14:tracePt t="54638" x="8199438" y="3195638"/>
          <p14:tracePt t="54694" x="8207375" y="3195638"/>
          <p14:tracePt t="54750" x="8215313" y="3195638"/>
          <p14:tracePt t="54782" x="8232775" y="3195638"/>
          <p14:tracePt t="54790" x="8240713" y="3203575"/>
          <p14:tracePt t="54798" x="8266113" y="3221038"/>
          <p14:tracePt t="54807" x="8283575" y="3221038"/>
          <p14:tracePt t="54814" x="8291513" y="3238500"/>
          <p14:tracePt t="54822" x="8308975" y="3238500"/>
          <p14:tracePt t="54830" x="8334375" y="3246438"/>
          <p14:tracePt t="54838" x="8343900" y="3254375"/>
          <p14:tracePt t="54847" x="8343900" y="3263900"/>
          <p14:tracePt t="54854" x="8359775" y="3263900"/>
          <p14:tracePt t="54870" x="8377238" y="3271838"/>
          <p14:tracePt t="54879" x="8377238" y="3279775"/>
          <p14:tracePt t="54886" x="8394700" y="3279775"/>
          <p14:tracePt t="54895" x="8394700" y="3289300"/>
          <p14:tracePt t="54918" x="8402638" y="3289300"/>
          <p14:tracePt t="54934" x="8410575" y="3297238"/>
          <p14:tracePt t="54942" x="8410575" y="3305175"/>
          <p14:tracePt t="54950" x="8428038" y="3314700"/>
          <p14:tracePt t="54959" x="8445500" y="3330575"/>
          <p14:tracePt t="54966" x="8462963" y="3340100"/>
          <p14:tracePt t="54977" x="8478838" y="3355975"/>
          <p14:tracePt t="54982" x="8488363" y="3365500"/>
          <p14:tracePt t="54998" x="8496300" y="3373438"/>
          <p14:tracePt t="55015" x="8496300" y="3382963"/>
          <p14:tracePt t="55022" x="8504238" y="3382963"/>
          <p14:tracePt t="55030" x="8513763" y="3382963"/>
          <p14:tracePt t="55038" x="8513763" y="3390900"/>
          <p14:tracePt t="55046" x="8521700" y="3398838"/>
          <p14:tracePt t="55054" x="8521700" y="3408363"/>
          <p14:tracePt t="55062" x="8539163" y="3408363"/>
          <p14:tracePt t="55070" x="8547100" y="3424238"/>
          <p14:tracePt t="55081" x="8555038" y="3433763"/>
          <p14:tracePt t="55086" x="8564563" y="3441700"/>
          <p14:tracePt t="55096" x="8572500" y="3449638"/>
          <p14:tracePt t="55102" x="8589963" y="3467100"/>
          <p14:tracePt t="55112" x="8597900" y="3475038"/>
          <p14:tracePt t="55118" x="8605838" y="3484563"/>
          <p14:tracePt t="55128" x="8615363" y="3492500"/>
          <p14:tracePt t="55134" x="8623300" y="3492500"/>
          <p14:tracePt t="55144" x="8623300" y="3509963"/>
          <p14:tracePt t="55149" x="8632825" y="3509963"/>
          <p14:tracePt t="55160" x="8640763" y="3517900"/>
          <p14:tracePt t="55176" x="8648700" y="3527425"/>
          <p14:tracePt t="55181" x="8648700" y="3535363"/>
          <p14:tracePt t="55191" x="8658225" y="3543300"/>
          <p14:tracePt t="55197" x="8666163" y="3543300"/>
          <p14:tracePt t="55207" x="8666163" y="3552825"/>
          <p14:tracePt t="55213" x="8666163" y="3560763"/>
          <p14:tracePt t="55226" x="8674100" y="3560763"/>
          <p14:tracePt t="55229" x="8683625" y="3560763"/>
          <p14:tracePt t="55238" x="8691563" y="3568700"/>
          <p14:tracePt t="55245" x="8699500" y="3578225"/>
          <p14:tracePt t="55253" x="8716963" y="3594100"/>
          <p14:tracePt t="55261" x="8734425" y="3594100"/>
          <p14:tracePt t="55270" x="8742363" y="3611563"/>
          <p14:tracePt t="55278" x="8767763" y="3629025"/>
          <p14:tracePt t="55286" x="8785225" y="3646488"/>
          <p14:tracePt t="55293" x="8802688" y="3654425"/>
          <p14:tracePt t="55342" x="8810625" y="3654425"/>
          <p14:tracePt t="55350" x="8818563" y="3662363"/>
          <p14:tracePt t="55359" x="8836025" y="3671888"/>
          <p14:tracePt t="55366" x="8861425" y="3687763"/>
          <p14:tracePt t="55376" x="8869363" y="3687763"/>
          <p14:tracePt t="55382" x="8894763" y="3705225"/>
          <p14:tracePt t="55391" x="8904288" y="3705225"/>
          <p14:tracePt t="55398" x="8912225" y="3705225"/>
          <p14:tracePt t="55414" x="8921750" y="3705225"/>
          <p14:tracePt t="55438" x="8921750" y="3713163"/>
          <p14:tracePt t="55470" x="8929688" y="3713163"/>
          <p14:tracePt t="55478" x="8937625" y="3722688"/>
          <p14:tracePt t="55486" x="8955088" y="3730625"/>
          <p14:tracePt t="55495" x="8963025" y="3730625"/>
          <p14:tracePt t="55519" x="8972550" y="3730625"/>
          <p14:tracePt t="55566" x="8980488" y="3730625"/>
          <p14:tracePt t="55639" x="8988425" y="3730625"/>
          <p14:tracePt t="55718" x="8997950" y="3730625"/>
          <p14:tracePt t="55726" x="9005888" y="3730625"/>
          <p14:tracePt t="55734" x="9013825" y="3730625"/>
          <p14:tracePt t="55966" x="9031288" y="3730625"/>
          <p14:tracePt t="55976" x="9064625" y="3738563"/>
          <p14:tracePt t="55982" x="9082088" y="3738563"/>
          <p14:tracePt t="55993" x="9107488" y="3748088"/>
          <p14:tracePt t="55998" x="9124950" y="3748088"/>
          <p14:tracePt t="56007" x="9132888" y="3748088"/>
          <p14:tracePt t="56342" x="9142413" y="3748088"/>
          <p14:tracePt t="56382" x="9150350" y="3748088"/>
          <p14:tracePt t="56486" x="9158288" y="3748088"/>
          <p14:tracePt t="56494" x="9175750" y="3748088"/>
          <p14:tracePt t="56503" x="9183688" y="3748088"/>
          <p14:tracePt t="56510" x="9193213" y="3748088"/>
          <p14:tracePt t="56518" x="9201150" y="3748088"/>
          <p14:tracePt t="56528" x="9209088" y="3738563"/>
          <p14:tracePt t="56559" x="9218613" y="3738563"/>
          <p14:tracePt t="56566" x="9226550" y="3730625"/>
          <p14:tracePt t="56583" x="9244013" y="3730625"/>
          <p14:tracePt t="56593" x="9261475" y="3722688"/>
          <p14:tracePt t="56598" x="9269413" y="3713163"/>
          <p14:tracePt t="56608" x="9286875" y="3713163"/>
          <p14:tracePt t="56614" x="9302750" y="3713163"/>
          <p14:tracePt t="56630" x="9312275" y="3705225"/>
          <p14:tracePt t="56695" x="9320213" y="3705225"/>
          <p14:tracePt t="56703" x="9320213" y="3697288"/>
          <p14:tracePt t="56710" x="9328150" y="3697288"/>
          <p14:tracePt t="56718" x="9337675" y="3697288"/>
          <p14:tracePt t="56726" x="9345613" y="3697288"/>
          <p14:tracePt t="56735" x="9345613" y="3687763"/>
          <p14:tracePt t="56744" x="9363075" y="3679825"/>
          <p14:tracePt t="56750" x="9371013" y="3671888"/>
          <p14:tracePt t="56775" x="9380538" y="3662363"/>
          <p14:tracePt t="56783" x="9388475" y="3662363"/>
          <p14:tracePt t="56793" x="9388475" y="3654425"/>
          <p14:tracePt t="56798" x="9396413" y="3654425"/>
          <p14:tracePt t="56807" x="9405938" y="3646488"/>
          <p14:tracePt t="56862" x="9413875" y="3636963"/>
          <p14:tracePt t="56871" x="9413875" y="3629025"/>
          <p14:tracePt t="56878" x="9421813" y="3619500"/>
          <p14:tracePt t="56888" x="9447213" y="3603625"/>
          <p14:tracePt t="56894" x="9456738" y="3578225"/>
          <p14:tracePt t="56903" x="9472613" y="3560763"/>
          <p14:tracePt t="56910" x="9482138" y="3552825"/>
          <p14:tracePt t="56919" x="9490075" y="3543300"/>
          <p14:tracePt t="56927" x="9507538" y="3517900"/>
          <p14:tracePt t="56941" x="9507538" y="3509963"/>
          <p14:tracePt t="56958" x="9515475" y="3502025"/>
          <p14:tracePt t="56965" x="9523413" y="3502025"/>
          <p14:tracePt t="56974" x="9532938" y="3492500"/>
          <p14:tracePt t="56981" x="9532938" y="3484563"/>
          <p14:tracePt t="56990" x="9532938" y="3475038"/>
          <p14:tracePt t="57030" x="9540875" y="3467100"/>
          <p14:tracePt t="57039" x="9550400" y="3449638"/>
          <p14:tracePt t="57046" x="9558338" y="3441700"/>
          <p14:tracePt t="57054" x="9566275" y="3416300"/>
          <p14:tracePt t="57061" x="9566275" y="3398838"/>
          <p14:tracePt t="57070" x="9575800" y="3390900"/>
          <p14:tracePt t="57077" x="9583738" y="3373438"/>
          <p14:tracePt t="57087" x="9601200" y="3355975"/>
          <p14:tracePt t="57093" x="9601200" y="3340100"/>
          <p14:tracePt t="57102" x="9609138" y="3330575"/>
          <p14:tracePt t="57110" x="9617075" y="3314700"/>
          <p14:tracePt t="57118" x="9617075" y="3305175"/>
          <p14:tracePt t="57126" x="9617075" y="3297238"/>
          <p14:tracePt t="57133" x="9626600" y="3289300"/>
          <p14:tracePt t="57142" x="9626600" y="3279775"/>
          <p14:tracePt t="57149" x="9634538" y="3279775"/>
          <p14:tracePt t="57190" x="9634538" y="3271838"/>
          <p14:tracePt t="57207" x="9642475" y="3254375"/>
          <p14:tracePt t="57214" x="9659938" y="3246438"/>
          <p14:tracePt t="57224" x="9677400" y="3228975"/>
          <p14:tracePt t="57230" x="9702800" y="3203575"/>
          <p14:tracePt t="57238" x="9720263" y="3186113"/>
          <p14:tracePt t="57246" x="9736138" y="3170238"/>
          <p14:tracePt t="57256" x="9753600" y="3160713"/>
          <p14:tracePt t="57263" x="9771063" y="3160713"/>
          <p14:tracePt t="57272" x="9771063" y="3152775"/>
          <p14:tracePt t="57294" x="9779000" y="3144838"/>
          <p14:tracePt t="57318" x="9786938" y="3144838"/>
          <p14:tracePt t="57326" x="9796463" y="3135313"/>
          <p14:tracePt t="57334" x="9804400" y="3135313"/>
          <p14:tracePt t="57342" x="9812338" y="3135313"/>
          <p14:tracePt t="57357" x="9829800" y="3135313"/>
          <p14:tracePt t="57366" x="9847263" y="3135313"/>
          <p14:tracePt t="57382" x="9864725" y="3135313"/>
          <p14:tracePt t="57390" x="9872663" y="3135313"/>
          <p14:tracePt t="57398" x="9898063" y="3135313"/>
          <p14:tracePt t="57407" x="9915525" y="3135313"/>
          <p14:tracePt t="57430" x="9923463" y="3135313"/>
          <p14:tracePt t="57446" x="9923463" y="3127375"/>
          <p14:tracePt t="57454" x="9940925" y="3127375"/>
          <p14:tracePt t="57470" x="9948863" y="3127375"/>
          <p14:tracePt t="57478" x="9966325" y="3127375"/>
          <p14:tracePt t="57487" x="9983788" y="3127375"/>
          <p14:tracePt t="57494" x="10009188" y="3127375"/>
          <p14:tracePt t="57503" x="10034588" y="3135313"/>
          <p14:tracePt t="57510" x="10050463" y="3144838"/>
          <p14:tracePt t="57518" x="10075863" y="3144838"/>
          <p14:tracePt t="57525" x="10093325" y="3152775"/>
          <p14:tracePt t="57534" x="10101263" y="3152775"/>
          <p14:tracePt t="57589" x="10101263" y="3160713"/>
          <p14:tracePt t="57598" x="10110788" y="3160713"/>
          <p14:tracePt t="57607" x="10118725" y="3160713"/>
          <p14:tracePt t="57615" x="10126663" y="3170238"/>
          <p14:tracePt t="57656" x="10136188" y="3170238"/>
          <p14:tracePt t="57663" x="10153650" y="3186113"/>
          <p14:tracePt t="57671" x="10179050" y="3195638"/>
          <p14:tracePt t="57679" x="10186988" y="3203575"/>
          <p14:tracePt t="57687" x="10212388" y="3221038"/>
          <p14:tracePt t="57694" x="10237788" y="3238500"/>
          <p14:tracePt t="57703" x="10255250" y="3238500"/>
          <p14:tracePt t="57710" x="10263188" y="3254375"/>
          <p14:tracePt t="57718" x="10288588" y="3271838"/>
          <p14:tracePt t="57749" x="10288588" y="3279775"/>
          <p14:tracePt t="57797" x="10306050" y="3289300"/>
          <p14:tracePt t="57806" x="10323513" y="3305175"/>
          <p14:tracePt t="57814" x="10331450" y="3322638"/>
          <p14:tracePt t="57824" x="10348913" y="3348038"/>
          <p14:tracePt t="57830" x="10374313" y="3373438"/>
          <p14:tracePt t="57840" x="10382250" y="3398838"/>
          <p14:tracePt t="57847" x="10399713" y="3408363"/>
          <p14:tracePt t="57857" x="10407650" y="3416300"/>
          <p14:tracePt t="57878" x="10407650" y="3424238"/>
          <p14:tracePt t="57967" x="10407650" y="3433763"/>
          <p14:tracePt t="57998" x="10415588" y="3433763"/>
          <p14:tracePt t="59870" x="10415588" y="3441700"/>
          <p14:tracePt t="59878" x="10415588" y="3449638"/>
          <p14:tracePt t="59903" x="10415588" y="3459163"/>
          <p14:tracePt t="59910" x="10415588" y="3467100"/>
          <p14:tracePt t="59919" x="10415588" y="3475038"/>
          <p14:tracePt t="59936" x="10407650" y="3475038"/>
          <p14:tracePt t="59942" x="10407650" y="3484563"/>
          <p14:tracePt t="59951" x="10407650" y="3492500"/>
          <p14:tracePt t="59958" x="10399713" y="3492500"/>
          <p14:tracePt t="59967" x="10399713" y="3509963"/>
          <p14:tracePt t="59974" x="10399713" y="3517900"/>
          <p14:tracePt t="59984" x="10399713" y="3527425"/>
          <p14:tracePt t="59990" x="10399713" y="3535363"/>
          <p14:tracePt t="60001" x="10390188" y="3543300"/>
          <p14:tracePt t="60006" x="10390188" y="3552825"/>
          <p14:tracePt t="60021" x="10390188" y="3560763"/>
          <p14:tracePt t="60030" x="10382250" y="3560763"/>
          <p14:tracePt t="60038" x="10382250" y="3568700"/>
          <p14:tracePt t="60062" x="10374313" y="3586163"/>
          <p14:tracePt t="60070" x="10374313" y="3594100"/>
          <p14:tracePt t="60087" x="10374313" y="3611563"/>
          <p14:tracePt t="60094" x="10364788" y="3619500"/>
          <p14:tracePt t="60103" x="10356850" y="3619500"/>
          <p14:tracePt t="60110" x="10356850" y="3629025"/>
          <p14:tracePt t="60120" x="10348913" y="3636963"/>
          <p14:tracePt t="60137" x="10348913" y="3646488"/>
          <p14:tracePt t="60142" x="10339388" y="3646488"/>
          <p14:tracePt t="60151" x="10339388" y="3654425"/>
          <p14:tracePt t="60158" x="10331450" y="3654425"/>
          <p14:tracePt t="60167" x="10323513" y="3662363"/>
          <p14:tracePt t="60174" x="10323513" y="3671888"/>
          <p14:tracePt t="60184" x="10323513" y="3679825"/>
          <p14:tracePt t="60200" x="10313988" y="3679825"/>
          <p14:tracePt t="60206" x="10306050" y="3687763"/>
          <p14:tracePt t="60326" x="10298113" y="3697288"/>
          <p14:tracePt t="60334" x="10288588" y="3697288"/>
          <p14:tracePt t="60351" x="10280650" y="3697288"/>
          <p14:tracePt t="60358" x="10280650" y="3705225"/>
          <p14:tracePt t="60368" x="10263188" y="3705225"/>
          <p14:tracePt t="60374" x="10255250" y="3713163"/>
          <p14:tracePt t="60383" x="10245725" y="3722688"/>
          <p14:tracePt t="60390" x="10237788" y="3722688"/>
          <p14:tracePt t="60400" x="10229850" y="3722688"/>
          <p14:tracePt t="60406" x="10220325" y="3730625"/>
          <p14:tracePt t="60417" x="10204450" y="3730625"/>
          <p14:tracePt t="60422" x="10194925" y="3738563"/>
          <p14:tracePt t="60430" x="10186988" y="3738563"/>
          <p14:tracePt t="60446" x="10169525" y="3756025"/>
          <p14:tracePt t="60454" x="10161588" y="3756025"/>
          <p14:tracePt t="60462" x="10153650" y="3756025"/>
          <p14:tracePt t="60470" x="10144125" y="3756025"/>
          <p14:tracePt t="60478" x="10136188" y="3756025"/>
          <p14:tracePt t="60486" x="10118725" y="3763963"/>
          <p14:tracePt t="60494" x="10101263" y="3773488"/>
          <p14:tracePt t="60510" x="10085388" y="3781425"/>
          <p14:tracePt t="60518" x="10067925" y="3790950"/>
          <p14:tracePt t="60526" x="10059988" y="3790950"/>
          <p14:tracePt t="60590" x="10050463" y="3790950"/>
          <p14:tracePt t="60598" x="10042525" y="3790950"/>
          <p14:tracePt t="60606" x="10034588" y="3790950"/>
          <p14:tracePt t="60615" x="10017125" y="3790950"/>
          <p14:tracePt t="60622" x="10009188" y="3790950"/>
          <p14:tracePt t="60633" x="9991725" y="3798888"/>
          <p14:tracePt t="60638" x="9956800" y="3798888"/>
          <p14:tracePt t="60647" x="9931400" y="3806825"/>
          <p14:tracePt t="60654" x="9906000" y="3806825"/>
          <p14:tracePt t="60661" x="9890125" y="3806825"/>
          <p14:tracePt t="60670" x="9872663" y="3816350"/>
          <p14:tracePt t="60677" x="9864725" y="3816350"/>
          <p14:tracePt t="60685" x="9847263" y="3816350"/>
          <p14:tracePt t="60693" x="9839325" y="3816350"/>
          <p14:tracePt t="60766" x="9829800" y="3816350"/>
          <p14:tracePt t="60784" x="9821863" y="3816350"/>
          <p14:tracePt t="60830" x="9812338" y="3816350"/>
          <p14:tracePt t="60838" x="9804400" y="3816350"/>
          <p14:tracePt t="60846" x="9796463" y="3816350"/>
          <p14:tracePt t="60854" x="9786938" y="3816350"/>
          <p14:tracePt t="60862" x="9771063" y="3806825"/>
          <p14:tracePt t="60870" x="9761538" y="3806825"/>
          <p14:tracePt t="60878" x="9753600" y="3798888"/>
          <p14:tracePt t="60887" x="9745663" y="3798888"/>
          <p14:tracePt t="60918" x="9736138" y="3790950"/>
          <p14:tracePt t="60935" x="9728200" y="3790950"/>
          <p14:tracePt t="60942" x="9720263" y="3790950"/>
          <p14:tracePt t="60951" x="9710738" y="3781425"/>
          <p14:tracePt t="60968" x="9710738" y="3773488"/>
          <p14:tracePt t="60990" x="9702800" y="3773488"/>
          <p14:tracePt t="61018" x="9702800" y="3763963"/>
          <p14:tracePt t="61142" x="9694863" y="3763963"/>
          <p14:tracePt t="61168" x="9685338" y="3756025"/>
          <p14:tracePt t="61174" x="9677400" y="3748088"/>
          <p14:tracePt t="61184" x="9667875" y="3748088"/>
          <p14:tracePt t="61199" x="9659938" y="3738563"/>
          <p14:tracePt t="61206" x="9652000" y="3730625"/>
          <p14:tracePt t="61215" x="9652000" y="3722688"/>
          <p14:tracePt t="61231" x="9642475" y="3722688"/>
          <p14:tracePt t="61326" x="9642475" y="3713163"/>
          <p14:tracePt t="61334" x="9634538" y="3713163"/>
          <p14:tracePt t="61486" x="9634538" y="3705225"/>
          <p14:tracePt t="61494" x="9626600" y="3705225"/>
          <p14:tracePt t="61582" x="9626600" y="3697288"/>
          <p14:tracePt t="61590" x="9617075" y="3687763"/>
          <p14:tracePt t="61600" x="9609138" y="3687763"/>
          <p14:tracePt t="61615" x="9609138" y="3679825"/>
          <p14:tracePt t="61654" x="9601200" y="3671888"/>
          <p14:tracePt t="61663" x="9601200" y="3662363"/>
          <p14:tracePt t="61686" x="9591675" y="3662363"/>
          <p14:tracePt t="61694" x="9591675" y="3654425"/>
          <p14:tracePt t="61758" x="9583738" y="3654425"/>
          <p14:tracePt t="61766" x="9583738" y="3646488"/>
          <p14:tracePt t="61774" x="9583738" y="3636963"/>
          <p14:tracePt t="62006" x="9583738" y="3629025"/>
          <p14:tracePt t="62016" x="9583738" y="3619500"/>
          <p14:tracePt t="62038" x="9583738" y="3611563"/>
          <p14:tracePt t="62158" x="9575800" y="3611563"/>
          <p14:tracePt t="62222" x="9575800" y="3603625"/>
          <p14:tracePt t="62232" x="9575800" y="3594100"/>
          <p14:tracePt t="62318" x="9566275" y="3594100"/>
          <p14:tracePt t="62326" x="9566275" y="3586163"/>
          <p14:tracePt t="62334" x="9566275" y="3578225"/>
          <p14:tracePt t="62350" x="9566275" y="3560763"/>
          <p14:tracePt t="62358" x="9558338" y="3552825"/>
          <p14:tracePt t="62374" x="9550400" y="3552825"/>
          <p14:tracePt t="62383" x="9550400" y="3543300"/>
          <p14:tracePt t="62390" x="9550400" y="3535363"/>
          <p14:tracePt t="62406" x="9540875" y="3535363"/>
          <p14:tracePt t="62422" x="9540875" y="3527425"/>
          <p14:tracePt t="62438" x="9540875" y="3517900"/>
          <p14:tracePt t="62454" x="9540875" y="3509963"/>
          <p14:tracePt t="62470" x="9532938" y="3502025"/>
          <p14:tracePt t="62482" x="9523413" y="3492500"/>
          <p14:tracePt t="62497" x="9523413" y="3484563"/>
          <p14:tracePt t="62502" x="9523413" y="3475038"/>
          <p14:tracePt t="62511" x="9523413" y="3467100"/>
          <p14:tracePt t="62518" x="9515475" y="3467100"/>
          <p14:tracePt t="62527" x="9507538" y="3467100"/>
          <p14:tracePt t="62534" x="9507538" y="3449638"/>
          <p14:tracePt t="62543" x="9507538" y="3441700"/>
          <p14:tracePt t="62558" x="9498013" y="3441700"/>
          <p14:tracePt t="62575" x="9498013" y="3424238"/>
          <p14:tracePt t="62599" x="9490075" y="3408363"/>
          <p14:tracePt t="62606" x="9490075" y="3398838"/>
          <p14:tracePt t="62617" x="9482138" y="3398838"/>
          <p14:tracePt t="62622" x="9482138" y="3390900"/>
          <p14:tracePt t="62634" x="9482138" y="3382963"/>
          <p14:tracePt t="62638" x="9482138" y="3373438"/>
          <p14:tracePt t="62654" x="9472613" y="3373438"/>
          <p14:tracePt t="62662" x="9472613" y="3365500"/>
          <p14:tracePt t="62679" x="9472613" y="3355975"/>
          <p14:tracePt t="62696" x="9464675" y="3355975"/>
          <p14:tracePt t="62830" x="9456738" y="3355975"/>
          <p14:tracePt t="62862" x="9456738" y="3348038"/>
          <p14:tracePt t="62870" x="9456738" y="3340100"/>
          <p14:tracePt t="62878" x="9456738" y="3330575"/>
          <p14:tracePt t="62886" x="9447213" y="3330575"/>
          <p14:tracePt t="62911" x="9439275" y="3322638"/>
          <p14:tracePt t="63078" x="9439275" y="3314700"/>
          <p14:tracePt t="63950" x="9431338" y="3305175"/>
          <p14:tracePt t="63959" x="9421813" y="3297238"/>
          <p14:tracePt t="63966" x="9413875" y="3297238"/>
          <p14:tracePt t="64014" x="9413875" y="3289300"/>
          <p14:tracePt t="64046" x="9405938" y="3289300"/>
          <p14:tracePt t="64054" x="9405938" y="3279775"/>
          <p14:tracePt t="64070" x="9396413" y="3271838"/>
          <p14:tracePt t="65566" x="9388475" y="3263900"/>
          <p14:tracePt t="65575" x="9380538" y="3254375"/>
          <p14:tracePt t="65582" x="9371013" y="3254375"/>
          <p14:tracePt t="65589" x="9371013" y="3246438"/>
          <p14:tracePt t="65606" x="9363075" y="3246438"/>
          <p14:tracePt t="65614" x="9353550" y="3228975"/>
          <p14:tracePt t="65626" x="9345613" y="3228975"/>
          <p14:tracePt t="65630" x="9337675" y="3221038"/>
          <p14:tracePt t="65639" x="9328150" y="3221038"/>
          <p14:tracePt t="65646" x="9320213" y="3211513"/>
          <p14:tracePt t="65654" x="9320213" y="3203575"/>
          <p14:tracePt t="65662" x="9302750" y="3203575"/>
          <p14:tracePt t="65782" x="9302750" y="3195638"/>
          <p14:tracePt t="65894" x="9294813" y="3195638"/>
          <p14:tracePt t="65918" x="9286875" y="3186113"/>
          <p14:tracePt t="65926" x="9277350" y="3186113"/>
          <p14:tracePt t="65982" x="9277350" y="3178175"/>
          <p14:tracePt t="66110" x="9269413" y="3178175"/>
          <p14:tracePt t="66142" x="9251950" y="3178175"/>
          <p14:tracePt t="66150" x="9251950" y="3170238"/>
          <p14:tracePt t="66214" x="9244013" y="3170238"/>
          <p14:tracePt t="66246" x="9244013" y="3160713"/>
          <p14:tracePt t="66270" x="9226550" y="3152775"/>
          <p14:tracePt t="66279" x="9218613" y="3152775"/>
          <p14:tracePt t="66286" x="9209088" y="3152775"/>
          <p14:tracePt t="66294" x="9201150" y="3152775"/>
          <p14:tracePt t="66366" x="9201150" y="3144838"/>
          <p14:tracePt t="66376" x="9183688" y="3144838"/>
          <p14:tracePt t="66391" x="9175750" y="3144838"/>
          <p14:tracePt t="66430" x="9175750" y="3135313"/>
          <p14:tracePt t="66454" x="9158288" y="3135313"/>
          <p14:tracePt t="66478" x="9150350" y="3135313"/>
          <p14:tracePt t="66486" x="9142413" y="3135313"/>
          <p14:tracePt t="66494" x="9132888" y="3135313"/>
          <p14:tracePt t="66510" x="9124950" y="3135313"/>
          <p14:tracePt t="66574" x="9124950" y="3127375"/>
          <p14:tracePt t="66606" x="9117013" y="3127375"/>
          <p14:tracePt t="66726" x="9091613" y="3127375"/>
          <p14:tracePt t="66734" x="9091613" y="3119438"/>
          <p14:tracePt t="66742" x="9074150" y="3119438"/>
          <p14:tracePt t="66750" x="9064625" y="3119438"/>
          <p14:tracePt t="66838" x="9039225" y="3119438"/>
          <p14:tracePt t="66846" x="9031288" y="3119438"/>
          <p14:tracePt t="66855" x="9013825" y="3119438"/>
          <p14:tracePt t="66862" x="8988425" y="3119438"/>
          <p14:tracePt t="66872" x="8972550" y="3119438"/>
          <p14:tracePt t="66878" x="8955088" y="3119438"/>
          <p14:tracePt t="66887" x="8937625" y="3119438"/>
          <p14:tracePt t="66894" x="8929688" y="3119438"/>
          <p14:tracePt t="66902" x="8912225" y="3119438"/>
          <p14:tracePt t="67054" x="8904288" y="3119438"/>
          <p14:tracePt t="67174" x="8894763" y="3119438"/>
          <p14:tracePt t="67191" x="8886825" y="3119438"/>
          <p14:tracePt t="67198" x="8886825" y="3127375"/>
          <p14:tracePt t="67224" x="8878888" y="3127375"/>
          <p14:tracePt t="67246" x="8869363" y="3127375"/>
          <p14:tracePt t="67294" x="8869363" y="3135313"/>
          <p14:tracePt t="67310" x="8853488" y="3144838"/>
          <p14:tracePt t="67319" x="8853488" y="3152775"/>
          <p14:tracePt t="67334" x="8843963" y="3160713"/>
          <p14:tracePt t="67342" x="8836025" y="3160713"/>
          <p14:tracePt t="67350" x="8828088" y="3170238"/>
          <p14:tracePt t="67366" x="8828088" y="3178175"/>
          <p14:tracePt t="67398" x="8810625" y="3186113"/>
          <p14:tracePt t="67408" x="8802688" y="3195638"/>
          <p14:tracePt t="67414" x="8802688" y="3203575"/>
          <p14:tracePt t="67424" x="8785225" y="3211513"/>
          <p14:tracePt t="67430" x="8767763" y="3228975"/>
          <p14:tracePt t="67439" x="8750300" y="3246438"/>
          <p14:tracePt t="67446" x="8750300" y="3254375"/>
          <p14:tracePt t="67457" x="8742363" y="3254375"/>
          <p14:tracePt t="67463" x="8742363" y="3263900"/>
          <p14:tracePt t="67527" x="8742363" y="3271838"/>
          <p14:tracePt t="67534" x="8724900" y="3279775"/>
          <p14:tracePt t="67542" x="8716963" y="3289300"/>
          <p14:tracePt t="67550" x="8716963" y="3305175"/>
          <p14:tracePt t="67559" x="8709025" y="3314700"/>
          <p14:tracePt t="67566" x="8699500" y="3322638"/>
          <p14:tracePt t="67576" x="8691563" y="3340100"/>
          <p14:tracePt t="67582" x="8691563" y="3348038"/>
          <p14:tracePt t="67592" x="8683625" y="3355975"/>
          <p14:tracePt t="67598" x="8683625" y="3365500"/>
          <p14:tracePt t="67608" x="8674100" y="3373438"/>
          <p14:tracePt t="67614" x="8674100" y="3382963"/>
          <p14:tracePt t="67624" x="8666163" y="3382963"/>
          <p14:tracePt t="67630" x="8666163" y="3390900"/>
          <p14:tracePt t="67694" x="8666163" y="3398838"/>
          <p14:tracePt t="67704" x="8658225" y="3416300"/>
          <p14:tracePt t="67719" x="8648700" y="3424238"/>
          <p14:tracePt t="67726" x="8640763" y="3441700"/>
          <p14:tracePt t="67734" x="8632825" y="3459163"/>
          <p14:tracePt t="67742" x="8632825" y="3467100"/>
          <p14:tracePt t="67750" x="8623300" y="3475038"/>
          <p14:tracePt t="67760" x="8615363" y="3502025"/>
          <p14:tracePt t="67766" x="8605838" y="3509963"/>
          <p14:tracePt t="67776" x="8605838" y="3527425"/>
          <p14:tracePt t="67782" x="8589963" y="3543300"/>
          <p14:tracePt t="67792" x="8589963" y="3552825"/>
          <p14:tracePt t="67798" x="8589963" y="3560763"/>
          <p14:tracePt t="67809" x="8589963" y="3568700"/>
          <p14:tracePt t="67824" x="8580438" y="3578225"/>
          <p14:tracePt t="67902" x="8572500" y="3586163"/>
          <p14:tracePt t="67910" x="8564563" y="3603625"/>
          <p14:tracePt t="67920" x="8564563" y="3611563"/>
          <p14:tracePt t="67926" x="8555038" y="3629025"/>
          <p14:tracePt t="67934" x="8539163" y="3646488"/>
          <p14:tracePt t="67943" x="8521700" y="3662363"/>
          <p14:tracePt t="67950" x="8513763" y="3679825"/>
          <p14:tracePt t="67959" x="8504238" y="3697288"/>
          <p14:tracePt t="67966" x="8496300" y="3697288"/>
          <p14:tracePt t="67975" x="8488363" y="3713163"/>
          <p14:tracePt t="67991" x="8478838" y="3722688"/>
          <p14:tracePt t="68046" x="8462963" y="3730625"/>
          <p14:tracePt t="68056" x="8453438" y="3738563"/>
          <p14:tracePt t="68062" x="8445500" y="3748088"/>
          <p14:tracePt t="68072" x="8435975" y="3748088"/>
          <p14:tracePt t="68078" x="8420100" y="3756025"/>
          <p14:tracePt t="68088" x="8410575" y="3773488"/>
          <p14:tracePt t="68094" x="8394700" y="3773488"/>
          <p14:tracePt t="68105" x="8377238" y="3790950"/>
          <p14:tracePt t="68110" x="8377238" y="3798888"/>
          <p14:tracePt t="68121" x="8359775" y="3798888"/>
          <p14:tracePt t="68215" x="8343900" y="3798888"/>
          <p14:tracePt t="68222" x="8334375" y="3798888"/>
          <p14:tracePt t="68230" x="8318500" y="3806825"/>
          <p14:tracePt t="68239" x="8301038" y="3806825"/>
          <p14:tracePt t="68246" x="8283575" y="3806825"/>
          <p14:tracePt t="68255" x="8275638" y="3806825"/>
          <p14:tracePt t="68262" x="8258175" y="3806825"/>
          <p14:tracePt t="68278" x="8258175" y="3816350"/>
          <p14:tracePt t="68414" x="8250238" y="3816350"/>
          <p14:tracePt t="68423" x="8232775" y="3816350"/>
          <p14:tracePt t="68430" x="8215313" y="3816350"/>
          <p14:tracePt t="68446" x="8207375" y="3816350"/>
          <p14:tracePt t="68462" x="8199438" y="3806825"/>
          <p14:tracePt t="68471" x="8189913" y="3806825"/>
          <p14:tracePt t="68478" x="8181975" y="3806825"/>
          <p14:tracePt t="68488" x="8174038" y="3806825"/>
          <p14:tracePt t="68558" x="8174038" y="3798888"/>
          <p14:tracePt t="68567" x="8147050" y="3798888"/>
          <p14:tracePt t="68574" x="8105775" y="3781425"/>
          <p14:tracePt t="68582" x="8070850" y="3773488"/>
          <p14:tracePt t="68591" x="8037513" y="3763963"/>
          <p14:tracePt t="68598" x="8004175" y="3756025"/>
          <p14:tracePt t="68608" x="7969250" y="3748088"/>
          <p14:tracePt t="68615" x="7926388" y="3730625"/>
          <p14:tracePt t="68624" x="7893050" y="3722688"/>
          <p14:tracePt t="68630" x="7867650" y="3713163"/>
          <p14:tracePt t="68640" x="7842250" y="3705225"/>
          <p14:tracePt t="68646" x="7842250" y="3697288"/>
          <p14:tracePt t="68655" x="7832725" y="3697288"/>
          <p14:tracePt t="68726" x="7832725" y="3687763"/>
          <p14:tracePt t="68735" x="7816850" y="3687763"/>
          <p14:tracePt t="68743" x="7799388" y="3671888"/>
          <p14:tracePt t="68751" x="7791450" y="3671888"/>
          <p14:tracePt t="68766" x="7791450" y="3662363"/>
          <p14:tracePt t="68806" x="7781925" y="3654425"/>
          <p14:tracePt t="68813" x="7773988" y="3654425"/>
          <p14:tracePt t="68821" x="7766050" y="3646488"/>
          <p14:tracePt t="68830" x="7756525" y="3636963"/>
          <p14:tracePt t="68846" x="7756525" y="3629025"/>
          <p14:tracePt t="68855" x="7740650" y="3619500"/>
          <p14:tracePt t="68862" x="7731125" y="3603625"/>
          <p14:tracePt t="68872" x="7723188" y="3586163"/>
          <p14:tracePt t="68887" x="7715250" y="3568700"/>
          <p14:tracePt t="68894" x="7705725" y="3560763"/>
          <p14:tracePt t="68902" x="7697788" y="3552825"/>
          <p14:tracePt t="68910" x="7697788" y="3543300"/>
          <p14:tracePt t="68991" x="7697788" y="3535363"/>
          <p14:tracePt t="68998" x="7688263" y="3535363"/>
          <p14:tracePt t="69007" x="7688263" y="3527425"/>
          <p14:tracePt t="69063" x="7680325" y="3509963"/>
          <p14:tracePt t="69071" x="7672388" y="3502025"/>
          <p14:tracePt t="69095" x="7672388" y="3492500"/>
          <p14:tracePt t="69103" x="7672388" y="3484563"/>
          <p14:tracePt t="69135" x="7662863" y="3475038"/>
          <p14:tracePt t="69143" x="7662863" y="3467100"/>
          <p14:tracePt t="69152" x="7646988" y="3459163"/>
          <p14:tracePt t="69223" x="7646988" y="3449638"/>
          <p14:tracePt t="69959" x="7646988" y="3459163"/>
          <p14:tracePt t="69975" x="7646988" y="3467100"/>
          <p14:tracePt t="69998" x="7646988" y="3475038"/>
          <p14:tracePt t="70006" x="7646988" y="3484563"/>
          <p14:tracePt t="70014" x="7646988" y="3492500"/>
          <p14:tracePt t="70022" x="7637463" y="3502025"/>
          <p14:tracePt t="70030" x="7629525" y="3509963"/>
          <p14:tracePt t="70041" x="7621588" y="3517900"/>
          <p14:tracePt t="70046" x="7621588" y="3535363"/>
          <p14:tracePt t="70055" x="7612063" y="3560763"/>
          <p14:tracePt t="70062" x="7604125" y="3578225"/>
          <p14:tracePt t="70073" x="7586663" y="3586163"/>
          <p14:tracePt t="70077" x="7561263" y="3603625"/>
          <p14:tracePt t="70086" x="7553325" y="3629025"/>
          <p14:tracePt t="70093" x="7535863" y="3646488"/>
          <p14:tracePt t="70103" x="7518400" y="3671888"/>
          <p14:tracePt t="70109" x="7477125" y="3697288"/>
          <p14:tracePt t="70119" x="7442200" y="3722688"/>
          <p14:tracePt t="70125" x="7408863" y="3748088"/>
          <p14:tracePt t="70136" x="7383463" y="3763963"/>
          <p14:tracePt t="70141" x="7348538" y="3781425"/>
          <p14:tracePt t="70151" x="7323138" y="3798888"/>
          <p14:tracePt t="70157" x="7297738" y="3824288"/>
          <p14:tracePt t="70166" x="7246938" y="3857625"/>
          <p14:tracePt t="70173" x="7204075" y="3875088"/>
          <p14:tracePt t="70183" x="7137400" y="3892550"/>
          <p14:tracePt t="70189" x="7094538" y="3925888"/>
          <p14:tracePt t="70199" x="7026275" y="3943350"/>
          <p14:tracePt t="70206" x="6967538" y="3976688"/>
          <p14:tracePt t="70214" x="6907213" y="3994150"/>
          <p14:tracePt t="70221" x="6856413" y="4011613"/>
          <p14:tracePt t="70229" x="6780213" y="4037013"/>
          <p14:tracePt t="70237" x="6737350" y="4044950"/>
          <p14:tracePt t="70245" x="6678613" y="4052888"/>
          <p14:tracePt t="70253" x="6626225" y="4062413"/>
          <p14:tracePt t="70261" x="6584950" y="4070350"/>
          <p14:tracePt t="70269" x="6550025" y="4070350"/>
          <p14:tracePt t="70277" x="6524625" y="4070350"/>
          <p14:tracePt t="70286" x="6499225" y="4070350"/>
          <p14:tracePt t="70293" x="6473825" y="4079875"/>
          <p14:tracePt t="70302" x="6465888" y="4079875"/>
          <p14:tracePt t="70309" x="6440488" y="4079875"/>
          <p14:tracePt t="70319" x="6415088" y="4079875"/>
          <p14:tracePt t="70325" x="6405563" y="4079875"/>
          <p14:tracePt t="70336" x="6380163" y="4079875"/>
          <p14:tracePt t="70341" x="6364288" y="4079875"/>
          <p14:tracePt t="70352" x="6354763" y="4079875"/>
          <p14:tracePt t="70357" x="6338888" y="4079875"/>
          <p14:tracePt t="70365" x="6311900" y="4079875"/>
          <p14:tracePt t="70373" x="6303963" y="4079875"/>
          <p14:tracePt t="70382" x="6278563" y="4079875"/>
          <p14:tracePt t="70389" x="6245225" y="4079875"/>
          <p14:tracePt t="70400" x="6219825" y="4079875"/>
          <p14:tracePt t="70405" x="6184900" y="4070350"/>
          <p14:tracePt t="70414" x="6142038" y="4070350"/>
          <p14:tracePt t="70421" x="6100763" y="4070350"/>
          <p14:tracePt t="70430" x="6024563" y="4070350"/>
          <p14:tracePt t="70437" x="5964238" y="4070350"/>
          <p14:tracePt t="70445" x="5895975" y="4070350"/>
          <p14:tracePt t="70453" x="5837238" y="4070350"/>
          <p14:tracePt t="70461" x="5802313" y="4070350"/>
          <p14:tracePt t="70469" x="5776913" y="4070350"/>
          <p14:tracePt t="70477" x="5751513" y="4070350"/>
          <p14:tracePt t="70486" x="5743575" y="4070350"/>
          <p14:tracePt t="73238" x="5743575" y="4062413"/>
          <p14:tracePt t="73247" x="5743575" y="4052888"/>
          <p14:tracePt t="73264" x="5743575" y="4044950"/>
          <p14:tracePt t="73270" x="5743575" y="4037013"/>
          <p14:tracePt t="74126" x="5735638" y="4027488"/>
          <p14:tracePt t="74134" x="5735638" y="4019550"/>
          <p14:tracePt t="74142" x="5726113" y="4011613"/>
          <p14:tracePt t="74149" x="5726113" y="4002088"/>
          <p14:tracePt t="74158" x="5718175" y="3994150"/>
          <p14:tracePt t="74166" x="5718175" y="3968750"/>
          <p14:tracePt t="74174" x="5700713" y="3968750"/>
          <p14:tracePt t="74182" x="5700713" y="3951288"/>
          <p14:tracePt t="74190" x="5692775" y="3943350"/>
          <p14:tracePt t="74215" x="5692775" y="3935413"/>
          <p14:tracePt t="74270" x="5683250" y="3925888"/>
          <p14:tracePt t="74279" x="5683250" y="3917950"/>
          <p14:tracePt t="74286" x="5667375" y="3900488"/>
          <p14:tracePt t="74302" x="5632450" y="3867150"/>
          <p14:tracePt t="74312" x="5607050" y="3857625"/>
          <p14:tracePt t="74318" x="5591175" y="3841750"/>
          <p14:tracePt t="74327" x="5573713" y="3824288"/>
          <p14:tracePt t="74334" x="5565775" y="3824288"/>
          <p14:tracePt t="74344" x="5548313" y="3816350"/>
          <p14:tracePt t="74350" x="5530850" y="3798888"/>
          <p14:tracePt t="74359" x="5522913" y="3781425"/>
          <p14:tracePt t="74366" x="5505450" y="3773488"/>
          <p14:tracePt t="74374" x="5462588" y="3748088"/>
          <p14:tracePt t="74382" x="5421313" y="3722688"/>
          <p14:tracePt t="74390" x="5360988" y="3679825"/>
          <p14:tracePt t="74399" x="5310188" y="3636963"/>
          <p14:tracePt t="74405" x="5233988" y="3603625"/>
          <p14:tracePt t="74414" x="5183188" y="3578225"/>
          <p14:tracePt t="74422" x="5148263" y="3560763"/>
          <p14:tracePt t="74430" x="5114925" y="3543300"/>
          <p14:tracePt t="74438" x="5080000" y="3535363"/>
          <p14:tracePt t="74446" x="5046663" y="3527425"/>
          <p14:tracePt t="74454" x="5021263" y="3517900"/>
          <p14:tracePt t="74462" x="5003800" y="3502025"/>
          <p14:tracePt t="74470" x="4995863" y="3492500"/>
          <p14:tracePt t="74479" x="4962525" y="3484563"/>
          <p14:tracePt t="74486" x="4953000" y="3467100"/>
          <p14:tracePt t="74496" x="4927600" y="3467100"/>
          <p14:tracePt t="74502" x="4919663" y="3459163"/>
          <p14:tracePt t="74510" x="4902200" y="3459163"/>
          <p14:tracePt t="74518" x="4884738" y="3441700"/>
          <p14:tracePt t="74527" x="4851400" y="3433763"/>
          <p14:tracePt t="74534" x="4818063" y="3416300"/>
          <p14:tracePt t="74544" x="4775200" y="3408363"/>
          <p14:tracePt t="74550" x="4714875" y="3382963"/>
          <p14:tracePt t="74560" x="4646613" y="3365500"/>
          <p14:tracePt t="74566" x="4587875" y="3348038"/>
          <p14:tracePt t="74574" x="4554538" y="3322638"/>
          <p14:tracePt t="74582" x="4494213" y="3305175"/>
          <p14:tracePt t="74590" x="4435475" y="3289300"/>
          <p14:tracePt t="74599" x="4400550" y="3271838"/>
          <p14:tracePt t="74606" x="4349750" y="3263900"/>
          <p14:tracePt t="74614" x="4324350" y="3263900"/>
          <p14:tracePt t="74621" x="4316413" y="3254375"/>
          <p14:tracePt t="74631" x="4298950" y="3254375"/>
          <p14:tracePt t="74638" x="4281488" y="3246438"/>
          <p14:tracePt t="74647" x="4273550" y="3246438"/>
          <p14:tracePt t="74654" x="4265613" y="3246438"/>
          <p14:tracePt t="74670" x="4265613" y="3238500"/>
          <p14:tracePt t="74742" x="4256088" y="3238500"/>
          <p14:tracePt t="74758" x="4214813" y="3238500"/>
          <p14:tracePt t="74766" x="4197350" y="3238500"/>
          <p14:tracePt t="74775" x="4162425" y="3238500"/>
          <p14:tracePt t="74782" x="4137025" y="3238500"/>
          <p14:tracePt t="74790" x="4095750" y="3238500"/>
          <p14:tracePt t="74806" x="3916363" y="3228975"/>
          <p14:tracePt t="74814" x="3832225" y="3228975"/>
          <p14:tracePt t="74822" x="3746500" y="3228975"/>
          <p14:tracePt t="74830" x="3662363" y="3211513"/>
          <p14:tracePt t="74838" x="3568700" y="3203575"/>
          <p14:tracePt t="74847" x="3517900" y="3203575"/>
          <p14:tracePt t="74854" x="3457575" y="3203575"/>
          <p14:tracePt t="74863" x="3414713" y="3203575"/>
          <p14:tracePt t="74869" x="3389313" y="3203575"/>
          <p14:tracePt t="74879" x="3381375" y="3203575"/>
          <p14:tracePt t="76230" x="3381375" y="3195638"/>
          <p14:tracePt t="76366" x="3398838" y="3186113"/>
          <p14:tracePt t="76376" x="3414713" y="3186113"/>
          <p14:tracePt t="76382" x="3441700" y="3178175"/>
          <p14:tracePt t="76392" x="3467100" y="3170238"/>
          <p14:tracePt t="76398" x="3482975" y="3170238"/>
          <p14:tracePt t="76406" x="3508375" y="3160713"/>
          <p14:tracePt t="76414" x="3543300" y="3160713"/>
          <p14:tracePt t="76424" x="3551238" y="3152775"/>
          <p14:tracePt t="76430" x="3568700" y="3144838"/>
          <p14:tracePt t="76441" x="3576638" y="3144838"/>
          <p14:tracePt t="76454" x="3586163" y="3144838"/>
          <p14:tracePt t="76526" x="3594100" y="3144838"/>
          <p14:tracePt t="76534" x="3602038" y="3144838"/>
          <p14:tracePt t="76543" x="3619500" y="3144838"/>
          <p14:tracePt t="76550" x="3636963" y="3144838"/>
          <p14:tracePt t="76559" x="3652838" y="3144838"/>
          <p14:tracePt t="76566" x="3678238" y="3144838"/>
          <p14:tracePt t="76576" x="3713163" y="3144838"/>
          <p14:tracePt t="76582" x="3738563" y="3144838"/>
          <p14:tracePt t="76590" x="3771900" y="3144838"/>
          <p14:tracePt t="76598" x="3797300" y="3144838"/>
          <p14:tracePt t="76607" x="3822700" y="3144838"/>
          <p14:tracePt t="76614" x="3832225" y="3144838"/>
          <p14:tracePt t="76623" x="3848100" y="3144838"/>
          <p14:tracePt t="76694" x="3857625" y="3144838"/>
          <p14:tracePt t="76702" x="3865563" y="3144838"/>
          <p14:tracePt t="76710" x="3873500" y="3144838"/>
          <p14:tracePt t="76719" x="3900488" y="3144838"/>
          <p14:tracePt t="76727" x="3908425" y="3144838"/>
          <p14:tracePt t="76734" x="3916363" y="3144838"/>
          <p14:tracePt t="76814" x="3916363" y="3152775"/>
          <p14:tracePt t="76821" x="3933825" y="3152775"/>
          <p14:tracePt t="77406" x="3925888" y="3152775"/>
          <p14:tracePt t="77424" x="3916363" y="3152775"/>
          <p14:tracePt t="77446" x="3900488" y="3152775"/>
          <p14:tracePt t="77470" x="3883025" y="3152775"/>
          <p14:tracePt t="77494" x="3873500" y="3152775"/>
          <p14:tracePt t="77518" x="3857625" y="3152775"/>
          <p14:tracePt t="77526" x="3840163" y="3160713"/>
          <p14:tracePt t="77534" x="3840163" y="3170238"/>
          <p14:tracePt t="77550" x="3832225" y="3170238"/>
          <p14:tracePt t="77582" x="3822700" y="3170238"/>
          <p14:tracePt t="78022" x="3822700" y="3160713"/>
          <p14:tracePt t="78046" x="3822700" y="3152775"/>
          <p14:tracePt t="78054" x="3832225" y="3152775"/>
          <p14:tracePt t="78070" x="3848100" y="3152775"/>
          <p14:tracePt t="78086" x="3857625" y="3144838"/>
          <p14:tracePt t="78103" x="3873500" y="3144838"/>
          <p14:tracePt t="78111" x="3883025" y="3135313"/>
          <p14:tracePt t="78126" x="3900488" y="3127375"/>
          <p14:tracePt t="78142" x="3908425" y="3127375"/>
          <p14:tracePt t="78222" x="3916363" y="3127375"/>
          <p14:tracePt t="78230" x="3925888" y="3127375"/>
          <p14:tracePt t="78246" x="3941763" y="3127375"/>
          <p14:tracePt t="78257" x="3941763" y="3119438"/>
          <p14:tracePt t="78262" x="3951288" y="3119438"/>
          <p14:tracePt t="79270" x="3959225" y="3119438"/>
          <p14:tracePt t="79278" x="3984625" y="3109913"/>
          <p14:tracePt t="79287" x="4052888" y="3094038"/>
          <p14:tracePt t="79294" x="4121150" y="3067050"/>
          <p14:tracePt t="79302" x="4222750" y="3051175"/>
          <p14:tracePt t="79310" x="4316413" y="3025775"/>
          <p14:tracePt t="79319" x="4418013" y="3000375"/>
          <p14:tracePt t="79326" x="4545013" y="2990850"/>
          <p14:tracePt t="79337" x="4646613" y="2982913"/>
          <p14:tracePt t="79342" x="4775200" y="2957513"/>
          <p14:tracePt t="79353" x="4902200" y="2957513"/>
          <p14:tracePt t="79359" x="5013325" y="2949575"/>
          <p14:tracePt t="79366" x="5114925" y="2949575"/>
          <p14:tracePt t="79375" x="5199063" y="2949575"/>
          <p14:tracePt t="79382" x="5249863" y="2949575"/>
          <p14:tracePt t="79390" x="5276850" y="2949575"/>
          <p14:tracePt t="79398" x="5284788" y="2949575"/>
          <p14:tracePt t="79430" x="5292725" y="2949575"/>
          <p14:tracePt t="79438" x="5302250" y="2949575"/>
          <p14:tracePt t="79446" x="5335588" y="2949575"/>
          <p14:tracePt t="79455" x="5353050" y="2949575"/>
          <p14:tracePt t="79462" x="5386388" y="2949575"/>
          <p14:tracePt t="79472" x="5403850" y="2949575"/>
          <p14:tracePt t="79478" x="5411788" y="2949575"/>
          <p14:tracePt t="79488" x="5429250" y="2949575"/>
          <p14:tracePt t="79494" x="5446713" y="2949575"/>
          <p14:tracePt t="80134" x="5437188" y="2940050"/>
          <p14:tracePt t="80158" x="5429250" y="2940050"/>
          <p14:tracePt t="80166" x="5411788" y="2932113"/>
          <p14:tracePt t="80174" x="5394325" y="2932113"/>
          <p14:tracePt t="80183" x="5386388" y="2922588"/>
          <p14:tracePt t="80190" x="5360988" y="2914650"/>
          <p14:tracePt t="80198" x="5335588" y="2906713"/>
          <p14:tracePt t="80206" x="5310188" y="2906713"/>
          <p14:tracePt t="80214" x="5284788" y="2897188"/>
          <p14:tracePt t="80222" x="5259388" y="2897188"/>
          <p14:tracePt t="80230" x="5199063" y="2881313"/>
          <p14:tracePt t="80239" x="5140325" y="2871788"/>
          <p14:tracePt t="80246" x="5072063" y="2863850"/>
          <p14:tracePt t="80255" x="4995863" y="2855913"/>
          <p14:tracePt t="80262" x="4902200" y="2855913"/>
          <p14:tracePt t="80271" x="4800600" y="2855913"/>
          <p14:tracePt t="80278" x="4699000" y="2855913"/>
          <p14:tracePt t="80288" x="4605338" y="2855913"/>
          <p14:tracePt t="80294" x="4529138" y="2855913"/>
          <p14:tracePt t="80303" x="4425950" y="2855913"/>
          <p14:tracePt t="80310" x="4341813" y="2863850"/>
          <p14:tracePt t="80319" x="4256088" y="2889250"/>
          <p14:tracePt t="80326" x="4197350" y="2906713"/>
          <p14:tracePt t="80335" x="4121150" y="2940050"/>
          <p14:tracePt t="80342" x="4052888" y="2974975"/>
          <p14:tracePt t="80351" x="3976688" y="2990850"/>
          <p14:tracePt t="80358" x="3941763" y="3025775"/>
          <p14:tracePt t="80368" x="3916363" y="3041650"/>
          <p14:tracePt t="80374" x="3883025" y="3041650"/>
          <p14:tracePt t="80385" x="3865563" y="3059113"/>
          <p14:tracePt t="80390" x="3832225" y="3067050"/>
          <p14:tracePt t="80398" x="3806825" y="3084513"/>
          <p14:tracePt t="80407" x="3781425" y="3094038"/>
          <p14:tracePt t="80414" x="3746500" y="3101975"/>
          <p14:tracePt t="80423" x="3729038" y="3119438"/>
          <p14:tracePt t="80430" x="3687763" y="3127375"/>
          <p14:tracePt t="80439" x="3644900" y="3144838"/>
          <p14:tracePt t="80446" x="3586163" y="3152775"/>
          <p14:tracePt t="80455" x="3525838" y="3178175"/>
          <p14:tracePt t="80461" x="3432175" y="3178175"/>
          <p14:tracePt t="80472" x="3338513" y="3186113"/>
          <p14:tracePt t="80478" x="3254375" y="3186113"/>
          <p14:tracePt t="80487" x="3152775" y="3195638"/>
          <p14:tracePt t="80494" x="3067050" y="3203575"/>
          <p14:tracePt t="80504" x="2998788" y="3221038"/>
          <p14:tracePt t="80510" x="2922588" y="3228975"/>
          <p14:tracePt t="80520" x="2889250" y="3228975"/>
          <p14:tracePt t="80526" x="2863850" y="3238500"/>
          <p14:tracePt t="80535" x="2846388" y="3238500"/>
          <p14:tracePt t="80590" x="2838450" y="3238500"/>
          <p14:tracePt t="80606" x="2828925" y="3238500"/>
          <p14:tracePt t="80614" x="2811463" y="3238500"/>
          <p14:tracePt t="80622" x="2786063" y="3238500"/>
          <p14:tracePt t="80630" x="2770188" y="3238500"/>
          <p14:tracePt t="80638" x="2744788" y="3238500"/>
          <p14:tracePt t="80646" x="2727325" y="3238500"/>
          <p14:tracePt t="80718" x="2719388" y="3238500"/>
          <p14:tracePt t="80726" x="2701925" y="3228975"/>
          <p14:tracePt t="80736" x="2693988" y="3228975"/>
          <p14:tracePt t="80742" x="2684463" y="3228975"/>
          <p14:tracePt t="80750" x="2676525" y="3228975"/>
          <p14:tracePt t="82286" x="2659063" y="3221038"/>
          <p14:tracePt t="82294" x="2616200" y="3211513"/>
          <p14:tracePt t="82302" x="2557463" y="3186113"/>
          <p14:tracePt t="82310" x="2481263" y="3170238"/>
          <p14:tracePt t="82317" x="2379663" y="3170238"/>
          <p14:tracePt t="82326" x="2293938" y="3160713"/>
          <p14:tracePt t="82334" x="2166938" y="3160713"/>
          <p14:tracePt t="82342" x="2055813" y="3160713"/>
          <p14:tracePt t="82350" x="1954213" y="3160713"/>
          <p14:tracePt t="82358" x="1885950" y="3160713"/>
          <p14:tracePt t="82367" x="1827213" y="3160713"/>
          <p14:tracePt t="82374" x="1784350" y="3160713"/>
          <p14:tracePt t="82383" x="1749425" y="3160713"/>
          <p14:tracePt t="82390" x="1741488" y="3160713"/>
          <p14:tracePt t="82598" x="1724025" y="3160713"/>
          <p14:tracePt t="82678" x="1716088" y="3160713"/>
          <p14:tracePt t="82686" x="1698625" y="3160713"/>
          <p14:tracePt t="82695" x="1673225" y="3152775"/>
          <p14:tracePt t="82702" x="1657350" y="3144838"/>
          <p14:tracePt t="82710" x="1647825" y="3135313"/>
          <p14:tracePt t="82718" x="1639888" y="3135313"/>
          <p14:tracePt t="82886" x="1631950" y="3135313"/>
          <p14:tracePt t="83598" x="1639888" y="3135313"/>
          <p14:tracePt t="83606" x="1657350" y="3135313"/>
          <p14:tracePt t="83615" x="1673225" y="3135313"/>
          <p14:tracePt t="83622" x="1698625" y="3135313"/>
          <p14:tracePt t="83632" x="1716088" y="3135313"/>
          <p14:tracePt t="83638" x="1741488" y="3135313"/>
          <p14:tracePt t="83647" x="1766888" y="3135313"/>
          <p14:tracePt t="83654" x="1784350" y="3135313"/>
          <p14:tracePt t="83663" x="1817688" y="3135313"/>
          <p14:tracePt t="83670" x="1843088" y="3135313"/>
          <p14:tracePt t="83679" x="1868488" y="3135313"/>
          <p14:tracePt t="83686" x="1893888" y="3144838"/>
          <p14:tracePt t="83697" x="1920875" y="3144838"/>
          <p14:tracePt t="83701" x="1954213" y="3144838"/>
          <p14:tracePt t="83711" x="1971675" y="3144838"/>
          <p14:tracePt t="83717" x="1997075" y="3144838"/>
          <p14:tracePt t="83725" x="2022475" y="3144838"/>
          <p14:tracePt t="83733" x="2055813" y="3144838"/>
          <p14:tracePt t="83741" x="2098675" y="3144838"/>
          <p14:tracePt t="83749" x="2166938" y="3144838"/>
          <p14:tracePt t="83757" x="2235200" y="3144838"/>
          <p14:tracePt t="83765" x="2319338" y="3144838"/>
          <p14:tracePt t="83773" x="2395538" y="3144838"/>
          <p14:tracePt t="83781" x="2463800" y="3144838"/>
          <p14:tracePt t="83789" x="2497138" y="3144838"/>
          <p14:tracePt t="83797" x="2532063" y="3144838"/>
          <p14:tracePt t="83878" x="2540000" y="3144838"/>
          <p14:tracePt t="83886" x="2557463" y="3144838"/>
          <p14:tracePt t="83894" x="2600325" y="3144838"/>
          <p14:tracePt t="83902" x="2651125" y="3144838"/>
          <p14:tracePt t="83912" x="2727325" y="3144838"/>
          <p14:tracePt t="83918" x="2795588" y="3135313"/>
          <p14:tracePt t="83929" x="2854325" y="3135313"/>
          <p14:tracePt t="83934" x="2897188" y="3135313"/>
          <p14:tracePt t="83943" x="2922588" y="3127375"/>
          <p14:tracePt t="83951" x="2940050" y="3127375"/>
          <p14:tracePt t="84198" x="2940050" y="3119438"/>
          <p14:tracePt t="84366" x="2965450" y="3127375"/>
          <p14:tracePt t="84374" x="3024188" y="3160713"/>
          <p14:tracePt t="84382" x="3127375" y="3221038"/>
          <p14:tracePt t="84389" x="3279775" y="3289300"/>
          <p14:tracePt t="84397" x="3432175" y="3348038"/>
          <p14:tracePt t="84405" x="3611563" y="3408363"/>
          <p14:tracePt t="84413" x="3840163" y="3467100"/>
          <p14:tracePt t="84421" x="4060825" y="3509963"/>
          <p14:tracePt t="84430" x="4341813" y="3560763"/>
          <p14:tracePt t="84437" x="4621213" y="3611563"/>
          <p14:tracePt t="84446" x="4927600" y="3662363"/>
          <p14:tracePt t="84453" x="5343525" y="3713163"/>
          <p14:tracePt t="84463" x="5786438" y="3738563"/>
          <p14:tracePt t="84470" x="6227763" y="3773488"/>
          <p14:tracePt t="84479" x="6661150" y="3790950"/>
          <p14:tracePt t="84485" x="7018338" y="3816350"/>
          <p14:tracePt t="84496" x="7307263" y="3816350"/>
          <p14:tracePt t="84501" x="7510463" y="3816350"/>
          <p14:tracePt t="84510" x="7637463" y="3816350"/>
          <p14:tracePt t="84517" x="7748588" y="3816350"/>
          <p14:tracePt t="84526" x="7850188" y="3806825"/>
          <p14:tracePt t="84533" x="7935913" y="3806825"/>
          <p14:tracePt t="84544" x="8029575" y="3806825"/>
          <p14:tracePt t="84549" x="8113713" y="3806825"/>
          <p14:tracePt t="84558" x="8199438" y="3806825"/>
          <p14:tracePt t="84565" x="8258175" y="3806825"/>
          <p14:tracePt t="84573" x="8291513" y="3806825"/>
          <p14:tracePt t="84581" x="8308975" y="3806825"/>
          <p14:tracePt t="84589" x="8318500" y="3806825"/>
          <p14:tracePt t="84638" x="8343900" y="3806825"/>
          <p14:tracePt t="84646" x="8369300" y="3806825"/>
          <p14:tracePt t="84654" x="8462963" y="3806825"/>
          <p14:tracePt t="84664" x="8572500" y="3816350"/>
          <p14:tracePt t="84670" x="8674100" y="3816350"/>
          <p14:tracePt t="84680" x="8759825" y="3816350"/>
          <p14:tracePt t="84686" x="8793163" y="3816350"/>
          <p14:tracePt t="84727" x="8793163" y="3806825"/>
          <p14:tracePt t="84734" x="8785225" y="3781425"/>
          <p14:tracePt t="84743" x="8750300" y="3773488"/>
          <p14:tracePt t="84751" x="8724900" y="3773488"/>
          <p14:tracePt t="84761" x="8709025" y="3773488"/>
          <p14:tracePt t="84766" x="8691563" y="3773488"/>
          <p14:tracePt t="84775" x="8674100" y="3773488"/>
          <p14:tracePt t="84782" x="8666163" y="3763963"/>
          <p14:tracePt t="84791" x="8648700" y="3763963"/>
          <p14:tracePt t="84799" x="8623300" y="3763963"/>
          <p14:tracePt t="84806" x="8615363" y="3763963"/>
          <p14:tracePt t="84815" x="8589963" y="3763963"/>
          <p14:tracePt t="84822" x="8555038" y="3773488"/>
          <p14:tracePt t="84831" x="8496300" y="3806825"/>
          <p14:tracePt t="84838" x="8435975" y="3824288"/>
          <p14:tracePt t="84848" x="8326438" y="3875088"/>
          <p14:tracePt t="84854" x="8224838" y="3908425"/>
          <p14:tracePt t="84864" x="8121650" y="3943350"/>
          <p14:tracePt t="84870" x="7994650" y="3994150"/>
          <p14:tracePt t="84879" x="7893050" y="4027488"/>
          <p14:tracePt t="84885" x="7824788" y="4052888"/>
          <p14:tracePt t="84895" x="7766050" y="4087813"/>
          <p14:tracePt t="84902" x="7731125" y="4105275"/>
          <p14:tracePt t="84911" x="7705725" y="4113213"/>
          <p14:tracePt t="84918" x="7697788" y="4130675"/>
          <p14:tracePt t="85038" x="7680325" y="4130675"/>
          <p14:tracePt t="85046" x="7672388" y="4121150"/>
          <p14:tracePt t="85054" x="7654925" y="4095750"/>
          <p14:tracePt t="85064" x="7654925" y="4079875"/>
          <p14:tracePt t="85070" x="7637463" y="4044950"/>
          <p14:tracePt t="85080" x="7629525" y="4019550"/>
          <p14:tracePt t="85086" x="7621588" y="3986213"/>
          <p14:tracePt t="85095" x="7621588" y="3935413"/>
          <p14:tracePt t="85102" x="7612063" y="3892550"/>
          <p14:tracePt t="85111" x="7612063" y="3857625"/>
          <p14:tracePt t="85118" x="7596188" y="3806825"/>
          <p14:tracePt t="85126" x="7596188" y="3748088"/>
          <p14:tracePt t="85134" x="7596188" y="3679825"/>
          <p14:tracePt t="85144" x="7596188" y="3603625"/>
          <p14:tracePt t="85150" x="7596188" y="3543300"/>
          <p14:tracePt t="85160" x="7604125" y="3484563"/>
          <p14:tracePt t="85166" x="7604125" y="3459163"/>
          <p14:tracePt t="85177" x="7604125" y="3424238"/>
          <p14:tracePt t="85181" x="7612063" y="3390900"/>
          <p14:tracePt t="85190" x="7612063" y="3365500"/>
          <p14:tracePt t="85197" x="7612063" y="3348038"/>
          <p14:tracePt t="85206" x="7612063" y="3340100"/>
          <p14:tracePt t="85214" x="7612063" y="3330575"/>
          <p14:tracePt t="85222" x="7612063" y="3322638"/>
          <p14:tracePt t="85238" x="7612063" y="3305175"/>
          <p14:tracePt t="85262" x="7612063" y="3297238"/>
          <p14:tracePt t="85270" x="7612063" y="3279775"/>
          <p14:tracePt t="85279" x="7612063" y="3263900"/>
          <p14:tracePt t="85286" x="7621588" y="3246438"/>
          <p14:tracePt t="85296" x="7621588" y="3221038"/>
          <p14:tracePt t="85302" x="7621588" y="3203575"/>
          <p14:tracePt t="85312" x="7621588" y="3170238"/>
          <p14:tracePt t="85328" x="7629525" y="3135313"/>
          <p14:tracePt t="85334" x="7637463" y="3119438"/>
          <p14:tracePt t="85343" x="7637463" y="3094038"/>
          <p14:tracePt t="85349" x="7654925" y="3076575"/>
          <p14:tracePt t="85358" x="7654925" y="3067050"/>
          <p14:tracePt t="85478" x="7654925" y="3084513"/>
          <p14:tracePt t="85486" x="7662863" y="3119438"/>
          <p14:tracePt t="85496" x="7672388" y="3160713"/>
          <p14:tracePt t="85502" x="7672388" y="3221038"/>
          <p14:tracePt t="85512" x="7680325" y="3322638"/>
          <p14:tracePt t="85518" x="7680325" y="3408363"/>
          <p14:tracePt t="85528" x="7680325" y="3502025"/>
          <p14:tracePt t="85535" x="7680325" y="3586163"/>
          <p14:tracePt t="85543" x="7680325" y="3662363"/>
          <p14:tracePt t="85550" x="7680325" y="3730625"/>
          <p14:tracePt t="85560" x="7680325" y="3763963"/>
          <p14:tracePt t="85566" x="7680325" y="3806825"/>
          <p14:tracePt t="85578" x="7680325" y="3832225"/>
          <p14:tracePt t="85582" x="7680325" y="3849688"/>
          <p14:tracePt t="85593" x="7680325" y="3867150"/>
          <p14:tracePt t="85598" x="7680325" y="3875088"/>
          <p14:tracePt t="85719" x="7680325" y="3867150"/>
          <p14:tracePt t="85735" x="7680325" y="3857625"/>
          <p14:tracePt t="85744" x="7680325" y="3841750"/>
          <p14:tracePt t="85758" x="7680325" y="3816350"/>
          <p14:tracePt t="85766" x="7680325" y="3798888"/>
          <p14:tracePt t="85777" x="7680325" y="3763963"/>
          <p14:tracePt t="85783" x="7680325" y="3730625"/>
          <p14:tracePt t="85793" x="7680325" y="3697288"/>
          <p14:tracePt t="85798" x="7680325" y="3654425"/>
          <p14:tracePt t="85806" x="7680325" y="3629025"/>
          <p14:tracePt t="85814" x="7680325" y="3594100"/>
          <p14:tracePt t="85822" x="7688263" y="3568700"/>
          <p14:tracePt t="85830" x="7697788" y="3543300"/>
          <p14:tracePt t="85838" x="7697788" y="3527425"/>
          <p14:tracePt t="85846" x="7697788" y="3509963"/>
          <p14:tracePt t="85854" x="7697788" y="3492500"/>
          <p14:tracePt t="85862" x="7705725" y="3492500"/>
          <p14:tracePt t="85870" x="7705725" y="3467100"/>
          <p14:tracePt t="85886" x="7705725" y="3459163"/>
          <p14:tracePt t="85895" x="7705725" y="3441700"/>
          <p14:tracePt t="85902" x="7705725" y="3433763"/>
          <p14:tracePt t="85958" x="7705725" y="3424238"/>
          <p14:tracePt t="85990" x="7705725" y="3416300"/>
          <p14:tracePt t="86310" x="7688263" y="3416300"/>
          <p14:tracePt t="86318" x="7662863" y="3416300"/>
          <p14:tracePt t="86328" x="7637463" y="3416300"/>
          <p14:tracePt t="86335" x="7578725" y="3416300"/>
          <p14:tracePt t="86344" x="7485063" y="3416300"/>
          <p14:tracePt t="86350" x="7358063" y="3416300"/>
          <p14:tracePt t="86358" x="7162800" y="3424238"/>
          <p14:tracePt t="86366" x="6899275" y="3424238"/>
          <p14:tracePt t="86374" x="6575425" y="3441700"/>
          <p14:tracePt t="86382" x="6194425" y="3459163"/>
          <p14:tracePt t="86390" x="5811838" y="3492500"/>
          <p14:tracePt t="86398" x="5368925" y="3509963"/>
          <p14:tracePt t="86407" x="4962525" y="3535363"/>
          <p14:tracePt t="86414" x="4554538" y="3552825"/>
          <p14:tracePt t="86424" x="4111625" y="3586163"/>
          <p14:tracePt t="86430" x="3756025" y="3619500"/>
          <p14:tracePt t="86438" x="3424238" y="3662363"/>
          <p14:tracePt t="86446" x="3143250" y="3705225"/>
          <p14:tracePt t="86454" x="2905125" y="3738563"/>
          <p14:tracePt t="86462" x="2693988" y="3756025"/>
          <p14:tracePt t="86470" x="2455863" y="3763963"/>
          <p14:tracePt t="86478" x="2208213" y="3798888"/>
          <p14:tracePt t="86486" x="1962150" y="3832225"/>
          <p14:tracePt t="86494" x="1716088" y="3857625"/>
          <p14:tracePt t="86502" x="1495425" y="3892550"/>
          <p14:tracePt t="86510" x="1282700" y="3917950"/>
          <p14:tracePt t="86518" x="1095375" y="3935413"/>
          <p14:tracePt t="86527" x="917575" y="3943350"/>
          <p14:tracePt t="86534" x="755650" y="3951288"/>
          <p14:tracePt t="86543" x="646113" y="3951288"/>
          <p14:tracePt t="86550" x="560388" y="3951288"/>
          <p14:tracePt t="86560" x="534988" y="3951288"/>
          <p14:tracePt t="86847" x="552450" y="3951288"/>
          <p14:tracePt t="86855" x="577850" y="3951288"/>
          <p14:tracePt t="86863" x="628650" y="3943350"/>
          <p14:tracePt t="86871" x="722313" y="3943350"/>
          <p14:tracePt t="86878" x="841375" y="3943350"/>
          <p14:tracePt t="86886" x="993775" y="3935413"/>
          <p14:tracePt t="86894" x="1231900" y="3935413"/>
          <p14:tracePt t="86902" x="1520825" y="3917950"/>
          <p14:tracePt t="86910" x="1903413" y="3900488"/>
          <p14:tracePt t="86917" x="2293938" y="3867150"/>
          <p14:tracePt t="86926" x="2727325" y="3824288"/>
          <p14:tracePt t="86934" x="3168650" y="3790950"/>
          <p14:tracePt t="86943" x="3559175" y="3730625"/>
          <p14:tracePt t="86950" x="3883025" y="3713163"/>
          <p14:tracePt t="86960" x="4240213" y="3679825"/>
          <p14:tracePt t="86965" x="4486275" y="3662363"/>
          <p14:tracePt t="86976" x="4689475" y="3662363"/>
          <p14:tracePt t="86982" x="4843463" y="3654425"/>
          <p14:tracePt t="86989" x="4970463" y="3654425"/>
          <p14:tracePt t="86997" x="5097463" y="3636963"/>
          <p14:tracePt t="87006" x="5191125" y="3636963"/>
          <p14:tracePt t="87026" x="5403850" y="3636963"/>
          <p14:tracePt t="87029" x="5487988" y="3636963"/>
          <p14:tracePt t="87039" x="5591175" y="3619500"/>
          <p14:tracePt t="87045" x="5667375" y="3619500"/>
          <p14:tracePt t="87054" x="5735638" y="3619500"/>
          <p14:tracePt t="87063" x="5786438" y="3611563"/>
          <p14:tracePt t="87070" x="5870575" y="3611563"/>
          <p14:tracePt t="87078" x="5964238" y="3594100"/>
          <p14:tracePt t="87085" x="6091238" y="3586163"/>
          <p14:tracePt t="87093" x="6235700" y="3586163"/>
          <p14:tracePt t="87101" x="6380163" y="3586163"/>
          <p14:tracePt t="87109" x="6516688" y="3578225"/>
          <p14:tracePt t="87117" x="6643688" y="3552825"/>
          <p14:tracePt t="87125" x="6762750" y="3527425"/>
          <p14:tracePt t="87133" x="6838950" y="3517900"/>
          <p14:tracePt t="87142" x="6864350" y="3509963"/>
          <p14:tracePt t="87175" x="6864350" y="3502025"/>
          <p14:tracePt t="87197" x="6864350" y="3492500"/>
          <p14:tracePt t="87223" x="6864350" y="3484563"/>
          <p14:tracePt t="87229" x="6889750" y="3475038"/>
          <p14:tracePt t="87237" x="6899275" y="3467100"/>
          <p14:tracePt t="87245" x="6907213" y="3459163"/>
          <p14:tracePt t="87254" x="6915150" y="3449638"/>
          <p14:tracePt t="87269" x="6942138" y="3433763"/>
          <p14:tracePt t="87277" x="6958013" y="3416300"/>
          <p14:tracePt t="87285" x="6983413" y="3408363"/>
          <p14:tracePt t="87293" x="7034213" y="3373438"/>
          <p14:tracePt t="87301" x="7085013" y="3340100"/>
          <p14:tracePt t="87309" x="7102475" y="3322638"/>
          <p14:tracePt t="87317" x="7137400" y="3305175"/>
          <p14:tracePt t="87326" x="7145338" y="3289300"/>
          <p14:tracePt t="87333" x="7153275" y="3289300"/>
          <p14:tracePt t="87358" x="7162800" y="3279775"/>
          <p14:tracePt t="87375" x="7178675" y="3254375"/>
          <p14:tracePt t="87382" x="7221538" y="3228975"/>
          <p14:tracePt t="87392" x="7272338" y="3186113"/>
          <p14:tracePt t="87398" x="7348538" y="3170238"/>
          <p14:tracePt t="87406" x="7408863" y="3144838"/>
          <p14:tracePt t="87414" x="7434263" y="3127375"/>
          <p14:tracePt t="87423" x="7459663" y="3109913"/>
          <p14:tracePt t="87430" x="7459663" y="3101975"/>
          <p14:tracePt t="87440" x="7502525" y="3101975"/>
          <p14:tracePt t="87446" x="7518400" y="3094038"/>
          <p14:tracePt t="87457" x="7518400" y="3084513"/>
          <p14:tracePt t="87462" x="7553325" y="3076575"/>
          <p14:tracePt t="87470" x="7586663" y="3067050"/>
          <p14:tracePt t="87478" x="7612063" y="3059113"/>
          <p14:tracePt t="87486" x="7629525" y="3051175"/>
          <p14:tracePt t="87494" x="7646988" y="3051175"/>
          <p14:tracePt t="87647" x="7646988" y="3041650"/>
          <p14:tracePt t="87783" x="7654925" y="3041650"/>
          <p14:tracePt t="87791" x="7654925" y="3059113"/>
          <p14:tracePt t="87798" x="7654925" y="3084513"/>
          <p14:tracePt t="87808" x="7654925" y="3101975"/>
          <p14:tracePt t="87815" x="7654925" y="3127375"/>
          <p14:tracePt t="87824" x="7662863" y="3170238"/>
          <p14:tracePt t="87831" x="7680325" y="3221038"/>
          <p14:tracePt t="87840" x="7680325" y="3263900"/>
          <p14:tracePt t="87846" x="7688263" y="3297238"/>
          <p14:tracePt t="87859" x="7688263" y="3322638"/>
          <p14:tracePt t="87862" x="7697788" y="3355975"/>
          <p14:tracePt t="87874" x="7697788" y="3373438"/>
          <p14:tracePt t="87879" x="7705725" y="3408363"/>
          <p14:tracePt t="87888" x="7705725" y="3424238"/>
          <p14:tracePt t="87894" x="7715250" y="3459163"/>
          <p14:tracePt t="87902" x="7723188" y="3484563"/>
          <p14:tracePt t="87910" x="7723188" y="3509963"/>
          <p14:tracePt t="87918" x="7731125" y="3509963"/>
          <p14:tracePt t="87950" x="7731125" y="3517900"/>
          <p14:tracePt t="87966" x="7731125" y="3535363"/>
          <p14:tracePt t="87975" x="7731125" y="3543300"/>
          <p14:tracePt t="87982" x="7740650" y="3543300"/>
          <p14:tracePt t="87998" x="7740650" y="3552825"/>
          <p14:tracePt t="88014" x="7740650" y="3560763"/>
          <p14:tracePt t="88039" x="7740650" y="3578225"/>
          <p14:tracePt t="88046" x="7740650" y="3586163"/>
          <p14:tracePt t="88055" x="7748588" y="3586163"/>
          <p14:tracePt t="88062" x="7748588" y="3594100"/>
          <p14:tracePt t="88078" x="7756525" y="3594100"/>
          <p14:tracePt t="88383" x="7756525" y="3586163"/>
          <p14:tracePt t="88398" x="7756525" y="3578225"/>
          <p14:tracePt t="88408" x="7756525" y="3568700"/>
          <p14:tracePt t="88425" x="7756525" y="3560763"/>
          <p14:tracePt t="88440" x="7756525" y="3552825"/>
          <p14:tracePt t="88487" x="7748588" y="3552825"/>
          <p14:tracePt t="88494" x="7748588" y="3543300"/>
          <p14:tracePt t="88510" x="7748588" y="3535363"/>
          <p14:tracePt t="88526" x="7748588" y="3527425"/>
          <p14:tracePt t="88543" x="7748588" y="3517900"/>
          <p14:tracePt t="88550" x="7748588" y="3509963"/>
          <p14:tracePt t="88919" x="7731125" y="3502025"/>
          <p14:tracePt t="88935" x="7723188" y="3502025"/>
          <p14:tracePt t="88943" x="7705725" y="3502025"/>
          <p14:tracePt t="88951" x="7697788" y="3502025"/>
          <p14:tracePt t="88959" x="7662863" y="3502025"/>
          <p14:tracePt t="88967" x="7629525" y="3502025"/>
          <p14:tracePt t="88975" x="7578725" y="3492500"/>
          <p14:tracePt t="88982" x="7502525" y="3492500"/>
          <p14:tracePt t="88989" x="7408863" y="3492500"/>
          <p14:tracePt t="88998" x="7281863" y="3492500"/>
          <p14:tracePt t="89022" x="7034213" y="3492500"/>
          <p14:tracePt t="89024" x="6899275" y="3492500"/>
          <p14:tracePt t="89030" x="6770688" y="3492500"/>
          <p14:tracePt t="89039" x="6618288" y="3492500"/>
          <p14:tracePt t="89046" x="6473825" y="3492500"/>
          <p14:tracePt t="89056" x="6346825" y="3502025"/>
          <p14:tracePt t="89062" x="6210300" y="3517900"/>
          <p14:tracePt t="89070" x="6065838" y="3527425"/>
          <p14:tracePt t="89078" x="5913438" y="3535363"/>
          <p14:tracePt t="89086" x="5768975" y="3552825"/>
          <p14:tracePt t="89094" x="5556250" y="3552825"/>
          <p14:tracePt t="89103" x="5368925" y="3560763"/>
          <p14:tracePt t="89110" x="5216525" y="3578225"/>
          <p14:tracePt t="89120" x="5046663" y="3578225"/>
          <p14:tracePt t="89126" x="4894263" y="3586163"/>
          <p14:tracePt t="89135" x="4732338" y="3603625"/>
          <p14:tracePt t="89142" x="4562475" y="3603625"/>
          <p14:tracePt t="89150" x="4418013" y="3611563"/>
          <p14:tracePt t="89157" x="4265613" y="3619500"/>
          <p14:tracePt t="89165" x="4121150" y="3636963"/>
          <p14:tracePt t="89173" x="3984625" y="3646488"/>
          <p14:tracePt t="89181" x="3873500" y="3646488"/>
          <p14:tracePt t="89189" x="3756025" y="3654425"/>
          <p14:tracePt t="89197" x="3644900" y="3671888"/>
          <p14:tracePt t="89205" x="3543300" y="3679825"/>
          <p14:tracePt t="89213" x="3441700" y="3679825"/>
          <p14:tracePt t="89222" x="3338513" y="3687763"/>
          <p14:tracePt t="89230" x="3244850" y="3687763"/>
          <p14:tracePt t="89239" x="3168650" y="3687763"/>
          <p14:tracePt t="89245" x="3127375" y="3687763"/>
          <p14:tracePt t="89255" x="3092450" y="3687763"/>
          <p14:tracePt t="89261" x="3067050" y="3687763"/>
          <p14:tracePt t="89271" x="3033713" y="3687763"/>
          <p14:tracePt t="89277" x="3016250" y="3687763"/>
          <p14:tracePt t="89287" x="3008313" y="3687763"/>
          <p14:tracePt t="89367" x="2998788" y="3687763"/>
          <p14:tracePt t="89382" x="2990850" y="3687763"/>
          <p14:tracePt t="89391" x="2982913" y="3687763"/>
          <p14:tracePt t="89398" x="2973388" y="3687763"/>
          <p14:tracePt t="89407" x="2965450" y="3687763"/>
          <p14:tracePt t="92190" x="2998788" y="3687763"/>
          <p14:tracePt t="92199" x="3092450" y="3687763"/>
          <p14:tracePt t="92206" x="3254375" y="3687763"/>
          <p14:tracePt t="92214" x="3424238" y="3687763"/>
          <p14:tracePt t="92222" x="3738563" y="3687763"/>
          <p14:tracePt t="92231" x="4027488" y="3687763"/>
          <p14:tracePt t="92238" x="4291013" y="3687763"/>
          <p14:tracePt t="92248" x="4554538" y="3687763"/>
          <p14:tracePt t="92254" x="4808538" y="3687763"/>
          <p14:tracePt t="92263" x="5046663" y="3687763"/>
          <p14:tracePt t="92270" x="5310188" y="3671888"/>
          <p14:tracePt t="92278" x="5538788" y="3671888"/>
          <p14:tracePt t="92286" x="5718175" y="3671888"/>
          <p14:tracePt t="92294" x="5870575" y="3662363"/>
          <p14:tracePt t="92302" x="5989638" y="3662363"/>
          <p14:tracePt t="92310" x="6075363" y="3662363"/>
          <p14:tracePt t="92319" x="6116638" y="3662363"/>
          <p14:tracePt t="92326" x="6142038" y="3662363"/>
          <p14:tracePt t="92368" x="6159500" y="3662363"/>
          <p14:tracePt t="92374" x="6202363" y="3662363"/>
          <p14:tracePt t="92383" x="6261100" y="3662363"/>
          <p14:tracePt t="92390" x="6389688" y="3671888"/>
          <p14:tracePt t="92399" x="6524625" y="3671888"/>
          <p14:tracePt t="92406" x="6669088" y="3671888"/>
          <p14:tracePt t="92415" x="6797675" y="3671888"/>
          <p14:tracePt t="92422" x="6889750" y="3671888"/>
          <p14:tracePt t="92431" x="6975475" y="3671888"/>
          <p14:tracePt t="92438" x="7026275" y="3662363"/>
          <p14:tracePt t="92448" x="7051675" y="3662363"/>
          <p14:tracePt t="92510" x="7051675" y="3654425"/>
          <p14:tracePt t="92550" x="7043738" y="3646488"/>
          <p14:tracePt t="92567" x="7034213" y="3636963"/>
          <p14:tracePt t="92574" x="7034213" y="3629025"/>
          <p14:tracePt t="92622" x="7026275" y="3629025"/>
          <p14:tracePt t="93366" x="7008813" y="3629025"/>
          <p14:tracePt t="93383" x="6983413" y="3629025"/>
          <p14:tracePt t="93390" x="6967538" y="3636963"/>
          <p14:tracePt t="93399" x="6942138" y="3636963"/>
          <p14:tracePt t="93406" x="6899275" y="3646488"/>
          <p14:tracePt t="93417" x="6864350" y="3671888"/>
          <p14:tracePt t="93422" x="6813550" y="3679825"/>
          <p14:tracePt t="93430" x="6745288" y="3687763"/>
          <p14:tracePt t="93438" x="6669088" y="3705225"/>
          <p14:tracePt t="93446" x="6584950" y="3722688"/>
          <p14:tracePt t="93454" x="6499225" y="3730625"/>
          <p14:tracePt t="93463" x="6364288" y="3763963"/>
          <p14:tracePt t="93470" x="6261100" y="3790950"/>
          <p14:tracePt t="93480" x="6134100" y="3824288"/>
          <p14:tracePt t="93486" x="6007100" y="3849688"/>
          <p14:tracePt t="93497" x="5880100" y="3883025"/>
          <p14:tracePt t="93502" x="5735638" y="3917950"/>
          <p14:tracePt t="93511" x="5607050" y="3943350"/>
          <p14:tracePt t="93518" x="5462588" y="3976688"/>
          <p14:tracePt t="93526" x="5335588" y="4002088"/>
          <p14:tracePt t="93534" x="5208588" y="4011613"/>
          <p14:tracePt t="93541" x="5072063" y="4037013"/>
          <p14:tracePt t="93549" x="4962525" y="4044950"/>
          <p14:tracePt t="93557" x="4851400" y="4070350"/>
          <p14:tracePt t="93566" x="4732338" y="4079875"/>
          <p14:tracePt t="93573" x="4621213" y="4095750"/>
          <p14:tracePt t="93582" x="4503738" y="4113213"/>
          <p14:tracePt t="93589" x="4375150" y="4138613"/>
          <p14:tracePt t="93598" x="4273550" y="4164013"/>
          <p14:tracePt t="93605" x="4187825" y="4181475"/>
          <p14:tracePt t="93615" x="4111625" y="4206875"/>
          <p14:tracePt t="93621" x="4052888" y="4224338"/>
          <p14:tracePt t="93631" x="3959225" y="4232275"/>
          <p14:tracePt t="93637" x="3900488" y="4249738"/>
          <p14:tracePt t="93647" x="3814763" y="4257675"/>
          <p14:tracePt t="93653" x="3729038" y="4257675"/>
          <p14:tracePt t="93662" x="3644900" y="4265613"/>
          <p14:tracePt t="93669" x="3576638" y="4265613"/>
          <p14:tracePt t="93679" x="3525838" y="4275138"/>
          <p14:tracePt t="93685" x="3482975" y="4283075"/>
          <p14:tracePt t="93696" x="3467100" y="4291013"/>
          <p14:tracePt t="93701" x="3449638" y="4291013"/>
          <p14:tracePt t="93733" x="3432175" y="4291013"/>
          <p14:tracePt t="93741" x="3424238" y="4300538"/>
          <p14:tracePt t="93757" x="3414713" y="4300538"/>
          <p14:tracePt t="93878" x="3406775" y="4300538"/>
          <p14:tracePt t="93918" x="3406775" y="4291013"/>
          <p14:tracePt t="93927" x="3406775" y="4275138"/>
          <p14:tracePt t="93934" x="3406775" y="4265613"/>
          <p14:tracePt t="93942" x="3406775" y="4240213"/>
          <p14:tracePt t="93950" x="3406775" y="4224338"/>
          <p14:tracePt t="93958" x="3406775" y="4197350"/>
          <p14:tracePt t="93966" x="3406775" y="4171950"/>
          <p14:tracePt t="93974" x="3406775" y="4146550"/>
          <p14:tracePt t="93983" x="3414713" y="4130675"/>
          <p14:tracePt t="93990" x="3424238" y="4095750"/>
          <p14:tracePt t="94000" x="3432175" y="4079875"/>
          <p14:tracePt t="94006" x="3441700" y="4044950"/>
          <p14:tracePt t="94017" x="3449638" y="4027488"/>
          <p14:tracePt t="94022" x="3449638" y="4002088"/>
          <p14:tracePt t="94032" x="3457575" y="3976688"/>
          <p14:tracePt t="94038" x="3467100" y="3960813"/>
          <p14:tracePt t="94046" x="3475038" y="3935413"/>
          <p14:tracePt t="94054" x="3482975" y="3908425"/>
          <p14:tracePt t="94064" x="3492500" y="3892550"/>
          <p14:tracePt t="94070" x="3500438" y="3875088"/>
          <p14:tracePt t="94086" x="3500438" y="3867150"/>
          <p14:tracePt t="94095" x="3500438" y="3857625"/>
          <p14:tracePt t="94102" x="3500438" y="3849688"/>
          <p14:tracePt t="94111" x="3500438" y="3832225"/>
          <p14:tracePt t="94117" x="3508375" y="3824288"/>
          <p14:tracePt t="94134" x="3508375" y="3816350"/>
          <p14:tracePt t="94142" x="3508375" y="3806825"/>
          <p14:tracePt t="94158" x="3508375" y="3798888"/>
          <p14:tracePt t="94165" x="3508375" y="3790950"/>
          <p14:tracePt t="94173" x="3508375" y="3781425"/>
          <p14:tracePt t="94190" x="3508375" y="3773488"/>
          <p14:tracePt t="94198" x="3508375" y="3763963"/>
          <p14:tracePt t="94231" x="3508375" y="3756025"/>
          <p14:tracePt t="94270" x="3508375" y="3748088"/>
          <p14:tracePt t="94279" x="3508375" y="3738563"/>
          <p14:tracePt t="94830" x="3508375" y="3730625"/>
          <p14:tracePt t="95894" x="3517900" y="3730625"/>
          <p14:tracePt t="95902" x="3525838" y="3730625"/>
          <p14:tracePt t="95911" x="3525838" y="3722688"/>
          <p14:tracePt t="95918" x="3543300" y="3722688"/>
          <p14:tracePt t="95934" x="3559175" y="3713163"/>
          <p14:tracePt t="95942" x="3568700" y="3713163"/>
          <p14:tracePt t="95950" x="3602038" y="3713163"/>
          <p14:tracePt t="95959" x="3636963" y="3705225"/>
          <p14:tracePt t="95966" x="3670300" y="3697288"/>
          <p14:tracePt t="95977" x="3713163" y="3687763"/>
          <p14:tracePt t="95982" x="3771900" y="3671888"/>
          <p14:tracePt t="95993" x="3822700" y="3662363"/>
          <p14:tracePt t="95999" x="3865563" y="3662363"/>
          <p14:tracePt t="96007" x="3900488" y="3654425"/>
          <p14:tracePt t="96016" x="3908425" y="3646488"/>
          <p14:tracePt t="96022" x="3916363" y="3646488"/>
          <p14:tracePt t="96030" x="3925888" y="3646488"/>
          <p14:tracePt t="96470" x="3933825" y="3646488"/>
          <p14:tracePt t="96486" x="3951288" y="3646488"/>
          <p14:tracePt t="96495" x="3967163" y="3646488"/>
          <p14:tracePt t="96502" x="3976688" y="3646488"/>
          <p14:tracePt t="96511" x="3992563" y="3646488"/>
          <p14:tracePt t="96518" x="4017963" y="3646488"/>
          <p14:tracePt t="96527" x="4035425" y="3646488"/>
          <p14:tracePt t="96534" x="4070350" y="3646488"/>
          <p14:tracePt t="96544" x="4111625" y="3646488"/>
          <p14:tracePt t="96550" x="4162425" y="3636963"/>
          <p14:tracePt t="96559" x="4205288" y="3629025"/>
          <p14:tracePt t="96566" x="4265613" y="3629025"/>
          <p14:tracePt t="96576" x="4291013" y="3619500"/>
          <p14:tracePt t="96582" x="4306888" y="3603625"/>
          <p14:tracePt t="96592" x="4316413" y="3603625"/>
          <p14:tracePt t="97014" x="4324350" y="3603625"/>
          <p14:tracePt t="97022" x="4332288" y="3603625"/>
          <p14:tracePt t="97038" x="4359275" y="3603625"/>
          <p14:tracePt t="97045" x="4359275" y="3611563"/>
          <p14:tracePt t="97053" x="4375150" y="3611563"/>
          <p14:tracePt t="97061" x="4400550" y="3611563"/>
          <p14:tracePt t="97069" x="4410075" y="3619500"/>
          <p14:tracePt t="97077" x="4443413" y="3619500"/>
          <p14:tracePt t="97085" x="4468813" y="3619500"/>
          <p14:tracePt t="97094" x="4476750" y="3619500"/>
          <p14:tracePt t="97101" x="4494213" y="3619500"/>
          <p14:tracePt t="97110" x="4503738" y="3619500"/>
          <p14:tracePt t="97117" x="4511675" y="3619500"/>
          <p14:tracePt t="97182" x="4519613" y="3619500"/>
          <p14:tracePt t="97191" x="4529138" y="3619500"/>
          <p14:tracePt t="97198" x="4545013" y="3629025"/>
          <p14:tracePt t="97206" x="4562475" y="3629025"/>
          <p14:tracePt t="97214" x="4579938" y="3629025"/>
          <p14:tracePt t="97224" x="4595813" y="3629025"/>
          <p14:tracePt t="97230" x="4621213" y="3629025"/>
          <p14:tracePt t="97242" x="4630738" y="3629025"/>
          <p14:tracePt t="97246" x="4656138" y="3629025"/>
          <p14:tracePt t="97254" x="4681538" y="3629025"/>
          <p14:tracePt t="97263" x="4699000" y="3629025"/>
          <p14:tracePt t="97271" x="4724400" y="3629025"/>
          <p14:tracePt t="97278" x="4740275" y="3629025"/>
          <p14:tracePt t="97286" x="4757738" y="3629025"/>
          <p14:tracePt t="97295" x="4775200" y="3629025"/>
          <p14:tracePt t="97302" x="4783138" y="3629025"/>
          <p14:tracePt t="97311" x="4791075" y="3629025"/>
          <p14:tracePt t="97318" x="4800600" y="3629025"/>
          <p14:tracePt t="97374" x="4808538" y="3629025"/>
          <p14:tracePt t="97382" x="4818063" y="3629025"/>
          <p14:tracePt t="97391" x="4826000" y="3629025"/>
          <p14:tracePt t="97503" x="4826000" y="3636963"/>
          <p14:tracePt t="97902" x="4833938" y="3636963"/>
          <p14:tracePt t="97911" x="4859338" y="3636963"/>
          <p14:tracePt t="97918" x="4876800" y="3636963"/>
          <p14:tracePt t="97927" x="4919663" y="3646488"/>
          <p14:tracePt t="97934" x="4995863" y="3654425"/>
          <p14:tracePt t="97944" x="5054600" y="3654425"/>
          <p14:tracePt t="97949" x="5114925" y="3654425"/>
          <p14:tracePt t="97958" x="5157788" y="3654425"/>
          <p14:tracePt t="97965" x="5199063" y="3654425"/>
          <p14:tracePt t="97975" x="5241925" y="3654425"/>
          <p14:tracePt t="97981" x="5276850" y="3654425"/>
          <p14:tracePt t="97991" x="5310188" y="3646488"/>
          <p14:tracePt t="97997" x="5353050" y="3646488"/>
          <p14:tracePt t="98009" x="5411788" y="3646488"/>
          <p14:tracePt t="98013" x="5429250" y="3646488"/>
          <p14:tracePt t="98024" x="5454650" y="3646488"/>
          <p14:tracePt t="98029" x="5472113" y="3646488"/>
          <p14:tracePt t="98045" x="5480050" y="3646488"/>
          <p14:tracePt t="98806" x="5487988" y="3629025"/>
          <p14:tracePt t="98815" x="5497513" y="3619500"/>
          <p14:tracePt t="98824" x="5513388" y="3603625"/>
          <p14:tracePt t="98831" x="5538788" y="3578225"/>
          <p14:tracePt t="98839" x="5573713" y="3560763"/>
          <p14:tracePt t="98845" x="5599113" y="3543300"/>
          <p14:tracePt t="98854" x="5616575" y="3535363"/>
          <p14:tracePt t="98862" x="5624513" y="3509963"/>
          <p14:tracePt t="98871" x="5649913" y="3502025"/>
          <p14:tracePt t="98878" x="5667375" y="3492500"/>
          <p14:tracePt t="98887" x="5692775" y="3475038"/>
          <p14:tracePt t="98893" x="5708650" y="3467100"/>
          <p14:tracePt t="98904" x="5708650" y="3459163"/>
          <p14:tracePt t="98909" x="5708650" y="3449638"/>
          <p14:tracePt t="98926" x="5708650" y="3441700"/>
          <p14:tracePt t="98934" x="5708650" y="3433763"/>
          <p14:tracePt t="98942" x="5718175" y="3433763"/>
          <p14:tracePt t="98950" x="5718175" y="3424238"/>
          <p14:tracePt t="98957" x="5718175" y="3408363"/>
          <p14:tracePt t="98974" x="5718175" y="3390900"/>
          <p14:tracePt t="98982" x="5726113" y="3373438"/>
          <p14:tracePt t="98990" x="5726113" y="3355975"/>
          <p14:tracePt t="98997" x="5726113" y="3340100"/>
          <p14:tracePt t="99007" x="5726113" y="3330575"/>
          <p14:tracePt t="99135" x="5751513" y="3330575"/>
          <p14:tracePt t="99142" x="5794375" y="3330575"/>
          <p14:tracePt t="99151" x="5870575" y="3330575"/>
          <p14:tracePt t="99159" x="5956300" y="3330575"/>
          <p14:tracePt t="99166" x="6024563" y="3340100"/>
          <p14:tracePt t="99177" x="6100763" y="3340100"/>
          <p14:tracePt t="99182" x="6142038" y="3340100"/>
          <p14:tracePt t="99191" x="6167438" y="3340100"/>
          <p14:tracePt t="99270" x="6167438" y="3330575"/>
          <p14:tracePt t="99286" x="6167438" y="3322638"/>
          <p14:tracePt t="99687" x="6159500" y="3322638"/>
          <p14:tracePt t="99695" x="6151563" y="3322638"/>
          <p14:tracePt t="99703" x="6142038" y="3340100"/>
          <p14:tracePt t="99711" x="6142038" y="3355975"/>
          <p14:tracePt t="99721" x="6134100" y="3382963"/>
          <p14:tracePt t="99727" x="6116638" y="3416300"/>
          <p14:tracePt t="99736" x="6100763" y="3441700"/>
          <p14:tracePt t="99742" x="6091238" y="3467100"/>
          <p14:tracePt t="99750" x="6075363" y="3492500"/>
          <p14:tracePt t="99758" x="6065838" y="3509963"/>
          <p14:tracePt t="99766" x="6057900" y="3535363"/>
          <p14:tracePt t="99774" x="6040438" y="3560763"/>
          <p14:tracePt t="99782" x="6032500" y="3578225"/>
          <p14:tracePt t="99791" x="6032500" y="3594100"/>
          <p14:tracePt t="99798" x="6024563" y="3619500"/>
          <p14:tracePt t="99807" x="6015038" y="3646488"/>
          <p14:tracePt t="99814" x="5997575" y="3671888"/>
          <p14:tracePt t="99823" x="5989638" y="3697288"/>
          <p14:tracePt t="99830" x="5972175" y="3748088"/>
          <p14:tracePt t="99839" x="5964238" y="3781425"/>
          <p14:tracePt t="99846" x="5946775" y="3816350"/>
          <p14:tracePt t="99856" x="5930900" y="3849688"/>
          <p14:tracePt t="99862" x="5921375" y="3867150"/>
          <p14:tracePt t="99871" x="5913438" y="3892550"/>
          <p14:tracePt t="99878" x="5905500" y="3900488"/>
          <p14:tracePt t="99886" x="5895975" y="3917950"/>
          <p14:tracePt t="99894" x="5895975" y="3935413"/>
          <p14:tracePt t="99910" x="5888038" y="3943350"/>
          <p14:tracePt t="99926" x="5888038" y="3951288"/>
          <p14:tracePt t="100558" x="5888038" y="3943350"/>
          <p14:tracePt t="100567" x="5905500" y="3943350"/>
          <p14:tracePt t="100574" x="5921375" y="3935413"/>
          <p14:tracePt t="100583" x="5946775" y="3908425"/>
          <p14:tracePt t="100590" x="6007100" y="3883025"/>
          <p14:tracePt t="100599" x="6083300" y="3857625"/>
          <p14:tracePt t="100607" x="6176963" y="3824288"/>
          <p14:tracePt t="100615" x="6296025" y="3763963"/>
          <p14:tracePt t="100623" x="6405563" y="3730625"/>
          <p14:tracePt t="100630" x="6575425" y="3679825"/>
          <p14:tracePt t="100640" x="6704013" y="3636963"/>
          <p14:tracePt t="100646" x="6823075" y="3603625"/>
          <p14:tracePt t="100654" x="6942138" y="3568700"/>
          <p14:tracePt t="100662" x="7000875" y="3560763"/>
          <p14:tracePt t="100670" x="7018338" y="3560763"/>
          <p14:tracePt t="100677" x="7026275" y="3552825"/>
          <p14:tracePt t="100774" x="7026275" y="3543300"/>
          <p14:tracePt t="100790" x="7026275" y="3535363"/>
          <p14:tracePt t="100806" x="7026275" y="3527425"/>
          <p14:tracePt t="100910" x="7018338" y="3527425"/>
          <p14:tracePt t="100919" x="7008813" y="3527425"/>
          <p14:tracePt t="100933" x="7000875" y="3527425"/>
          <p14:tracePt t="100942" x="6992938" y="3527425"/>
          <p14:tracePt t="100950" x="6983413" y="3527425"/>
          <p14:tracePt t="100958" x="6958013" y="3527425"/>
          <p14:tracePt t="100968" x="6932613" y="3543300"/>
          <p14:tracePt t="100974" x="6907213" y="3560763"/>
          <p14:tracePt t="100985" x="6881813" y="3578225"/>
          <p14:tracePt t="100991" x="6838950" y="3594100"/>
          <p14:tracePt t="100999" x="6805613" y="3619500"/>
          <p14:tracePt t="101009" x="6754813" y="3646488"/>
          <p14:tracePt t="101015" x="6719888" y="3662363"/>
          <p14:tracePt t="101022" x="6686550" y="3687763"/>
          <p14:tracePt t="101030" x="6653213" y="3705225"/>
          <p14:tracePt t="101038" x="6643688" y="3713163"/>
          <p14:tracePt t="101045" x="6635750" y="3713163"/>
          <p14:tracePt t="101077" x="6626225" y="3713163"/>
          <p14:tracePt t="101431" x="6635750" y="3713163"/>
          <p14:tracePt t="101446" x="6661150" y="3713163"/>
          <p14:tracePt t="101455" x="6669088" y="3713163"/>
          <p14:tracePt t="101462" x="6694488" y="3722688"/>
          <p14:tracePt t="101472" x="6704013" y="3722688"/>
          <p14:tracePt t="101520" x="6711950" y="3730625"/>
          <p14:tracePt t="101536" x="6719888" y="3730625"/>
          <p14:tracePt t="101583" x="6729413" y="3730625"/>
          <p14:tracePt t="101678" x="6737350" y="3730625"/>
          <p14:tracePt t="101686" x="6745288" y="3730625"/>
          <p14:tracePt t="101694" x="6754813" y="3730625"/>
          <p14:tracePt t="101704" x="6780213" y="3730625"/>
          <p14:tracePt t="101710" x="6797675" y="3730625"/>
          <p14:tracePt t="101720" x="6813550" y="3730625"/>
          <p14:tracePt t="101726" x="6831013" y="3730625"/>
          <p14:tracePt t="101743" x="6848475" y="3730625"/>
          <p14:tracePt t="101751" x="6856413" y="3730625"/>
          <p14:tracePt t="101759" x="6864350" y="3730625"/>
          <p14:tracePt t="101768" x="6881813" y="3730625"/>
          <p14:tracePt t="101786" x="6889750" y="3730625"/>
          <p14:tracePt t="102798" x="6873875" y="3730625"/>
          <p14:tracePt t="102806" x="6856413" y="3722688"/>
          <p14:tracePt t="102813" x="6838950" y="3722688"/>
          <p14:tracePt t="102822" x="6813550" y="3722688"/>
          <p14:tracePt t="102832" x="6770688" y="3722688"/>
          <p14:tracePt t="102837" x="6737350" y="3722688"/>
          <p14:tracePt t="102847" x="6686550" y="3722688"/>
          <p14:tracePt t="102853" x="6626225" y="3722688"/>
          <p14:tracePt t="102862" x="6524625" y="3722688"/>
          <p14:tracePt t="102869" x="6415088" y="3722688"/>
          <p14:tracePt t="102877" x="6286500" y="3722688"/>
          <p14:tracePt t="102885" x="6151563" y="3722688"/>
          <p14:tracePt t="102893" x="6007100" y="3722688"/>
          <p14:tracePt t="102902" x="5827713" y="3730625"/>
          <p14:tracePt t="102910" x="5657850" y="3730625"/>
          <p14:tracePt t="102918" x="5454650" y="3730625"/>
          <p14:tracePt t="102926" x="5249863" y="3730625"/>
          <p14:tracePt t="102935" x="5089525" y="3756025"/>
          <p14:tracePt t="102942" x="4927600" y="3756025"/>
          <p14:tracePt t="102951" x="4808538" y="3756025"/>
          <p14:tracePt t="102957" x="4706938" y="3756025"/>
          <p14:tracePt t="102966" x="4621213" y="3756025"/>
          <p14:tracePt t="102973" x="4545013" y="3763963"/>
          <p14:tracePt t="102983" x="4486275" y="3763963"/>
          <p14:tracePt t="102990" x="4443413" y="3763963"/>
          <p14:tracePt t="102999" x="4400550" y="3763963"/>
          <p14:tracePt t="103005" x="4392613" y="3763963"/>
          <p14:tracePt t="103017" x="4375150" y="3763963"/>
          <p14:tracePt t="103021" x="4367213" y="3763963"/>
          <p14:tracePt t="103037" x="4341813" y="3763963"/>
          <p14:tracePt t="103046" x="4306888" y="3763963"/>
          <p14:tracePt t="103053" x="4248150" y="3763963"/>
          <p14:tracePt t="103063" x="4187825" y="3763963"/>
          <p14:tracePt t="103069" x="4086225" y="3763963"/>
          <p14:tracePt t="103078" x="3992563" y="3763963"/>
          <p14:tracePt t="103085" x="3890963" y="3763963"/>
          <p14:tracePt t="103093" x="3789363" y="3763963"/>
          <p14:tracePt t="103101" x="3678238" y="3763963"/>
          <p14:tracePt t="103109" x="3594100" y="3763963"/>
          <p14:tracePt t="103117" x="3533775" y="3773488"/>
          <p14:tracePt t="103125" x="3508375" y="3773488"/>
          <p14:tracePt t="103134" x="3492500" y="3773488"/>
          <p14:tracePt t="103141" x="3482975" y="3773488"/>
          <p14:tracePt t="103150" x="3475038" y="3773488"/>
          <p14:tracePt t="103166" x="3467100" y="3773488"/>
          <p14:tracePt t="103173" x="3449638" y="3773488"/>
          <p14:tracePt t="103183" x="3441700" y="3773488"/>
          <p14:tracePt t="103189" x="3414713" y="3773488"/>
          <p14:tracePt t="103199" x="3389313" y="3773488"/>
          <p14:tracePt t="103205" x="3348038" y="3773488"/>
          <p14:tracePt t="103216" x="3305175" y="3773488"/>
          <p14:tracePt t="103221" x="3228975" y="3763963"/>
          <p14:tracePt t="103229" x="3168650" y="3756025"/>
          <p14:tracePt t="103237" x="3084513" y="3748088"/>
          <p14:tracePt t="103247" x="3041650" y="3748088"/>
          <p14:tracePt t="103253" x="2998788" y="3738563"/>
          <p14:tracePt t="103262" x="2965450" y="3730625"/>
          <p14:tracePt t="103269" x="2940050" y="3730625"/>
          <p14:tracePt t="103278" x="2922588" y="3722688"/>
          <p14:tracePt t="103285" x="2914650" y="3722688"/>
          <p14:tracePt t="103293" x="2914650" y="3713163"/>
          <p14:tracePt t="103326" x="2889250" y="3705225"/>
          <p14:tracePt t="103334" x="2871788" y="3697288"/>
          <p14:tracePt t="103342" x="2838450" y="3687763"/>
          <p14:tracePt t="103351" x="2803525" y="3679825"/>
          <p14:tracePt t="103358" x="2752725" y="3662363"/>
          <p14:tracePt t="103368" x="2693988" y="3654425"/>
          <p14:tracePt t="103373" x="2659063" y="3646488"/>
          <p14:tracePt t="103382" x="2616200" y="3636963"/>
          <p14:tracePt t="103389" x="2565400" y="3629025"/>
          <p14:tracePt t="103399" x="2557463" y="3629025"/>
          <p14:tracePt t="103405" x="2549525" y="3629025"/>
          <p14:tracePt t="103478" x="2540000" y="3619500"/>
          <p14:tracePt t="103494" x="2532063" y="3619500"/>
          <p14:tracePt t="103503" x="2524125" y="3619500"/>
          <p14:tracePt t="103510" x="2506663" y="3619500"/>
          <p14:tracePt t="103518" x="2497138" y="3611563"/>
          <p14:tracePt t="103526" x="2489200" y="3611563"/>
          <p14:tracePt t="103534" x="2481263" y="3611563"/>
          <p14:tracePt t="103542" x="2463800" y="3611563"/>
          <p14:tracePt t="104110" x="2446338" y="3611563"/>
          <p14:tracePt t="104182" x="2438400" y="3611563"/>
          <p14:tracePt t="104246" x="2420938" y="3611563"/>
          <p14:tracePt t="104295" x="2413000" y="3611563"/>
          <p14:tracePt t="104622" x="2405063" y="3611563"/>
          <p14:tracePt t="104638" x="2387600" y="3611563"/>
          <p14:tracePt t="104654" x="2370138" y="3611563"/>
          <p14:tracePt t="104664" x="2327275" y="3611563"/>
          <p14:tracePt t="104670" x="2286000" y="3619500"/>
          <p14:tracePt t="104680" x="2235200" y="3636963"/>
          <p14:tracePt t="104686" x="2174875" y="3654425"/>
          <p14:tracePt t="104697" x="2116138" y="3662363"/>
          <p14:tracePt t="104702" x="2073275" y="3662363"/>
          <p14:tracePt t="104712" x="2038350" y="3679825"/>
          <p14:tracePt t="104719" x="2005013" y="3679825"/>
          <p14:tracePt t="104729" x="1987550" y="3679825"/>
          <p14:tracePt t="104734" x="1979613" y="3679825"/>
          <p14:tracePt t="104814" x="1962150" y="3679825"/>
          <p14:tracePt t="104950" x="1954213" y="3679825"/>
          <p14:tracePt t="104966" x="1936750" y="3679825"/>
          <p14:tracePt t="104974" x="1928813" y="3679825"/>
          <p14:tracePt t="104990" x="1920875" y="3679825"/>
          <p14:tracePt t="105047" x="1911350" y="3679825"/>
          <p14:tracePt t="105077" x="1903413" y="3679825"/>
          <p14:tracePt t="105213" x="1903413" y="3671888"/>
          <p14:tracePt t="105558" x="1920875" y="3671888"/>
          <p14:tracePt t="105566" x="1936750" y="3671888"/>
          <p14:tracePt t="105575" x="1987550" y="3679825"/>
          <p14:tracePt t="105582" x="2038350" y="3679825"/>
          <p14:tracePt t="105590" x="2132013" y="3697288"/>
          <p14:tracePt t="105600" x="2200275" y="3705225"/>
          <p14:tracePt t="105606" x="2286000" y="3705225"/>
          <p14:tracePt t="105614" x="2362200" y="3705225"/>
          <p14:tracePt t="105622" x="2446338" y="3705225"/>
          <p14:tracePt t="105630" x="2532063" y="3705225"/>
          <p14:tracePt t="105638" x="2616200" y="3705225"/>
          <p14:tracePt t="105647" x="2701925" y="3705225"/>
          <p14:tracePt t="105654" x="2760663" y="3705225"/>
          <p14:tracePt t="105663" x="2786063" y="3705225"/>
          <p14:tracePt t="105670" x="2803525" y="3705225"/>
          <p14:tracePt t="105686" x="2811463" y="3705225"/>
          <p14:tracePt t="105774" x="2820988" y="3705225"/>
          <p14:tracePt t="105790" x="2828925" y="3705225"/>
          <p14:tracePt t="105870" x="2828925" y="3697288"/>
          <p14:tracePt t="106102" x="2838450" y="3697288"/>
          <p14:tracePt t="106111" x="2854325" y="3697288"/>
          <p14:tracePt t="106118" x="2889250" y="3705225"/>
          <p14:tracePt t="106127" x="2990850" y="3730625"/>
          <p14:tracePt t="106134" x="3127375" y="3763963"/>
          <p14:tracePt t="106143" x="3330575" y="3790950"/>
          <p14:tracePt t="106150" x="3652838" y="3806825"/>
          <p14:tracePt t="106160" x="4010025" y="3824288"/>
          <p14:tracePt t="106167" x="4410075" y="3824288"/>
          <p14:tracePt t="106178" x="4818063" y="3824288"/>
          <p14:tracePt t="106182" x="5276850" y="3824288"/>
          <p14:tracePt t="106191" x="5708650" y="3824288"/>
          <p14:tracePt t="106198" x="6057900" y="3816350"/>
          <p14:tracePt t="106206" x="6380163" y="3798888"/>
          <p14:tracePt t="106214" x="6653213" y="3773488"/>
          <p14:tracePt t="106223" x="6831013" y="3773488"/>
          <p14:tracePt t="106232" x="6958013" y="3756025"/>
          <p14:tracePt t="106238" x="7026275" y="3756025"/>
          <p14:tracePt t="106247" x="7059613" y="3756025"/>
          <p14:tracePt t="106255" x="7077075" y="3756025"/>
          <p14:tracePt t="106286" x="7085013" y="3756025"/>
          <p14:tracePt t="106295" x="7127875" y="3756025"/>
          <p14:tracePt t="106302" x="7153275" y="3756025"/>
          <p14:tracePt t="106312" x="7204075" y="3756025"/>
          <p14:tracePt t="106317" x="7264400" y="3756025"/>
          <p14:tracePt t="106328" x="7373938" y="3756025"/>
          <p14:tracePt t="106334" x="7477125" y="3756025"/>
          <p14:tracePt t="106343" x="7578725" y="3756025"/>
          <p14:tracePt t="106349" x="7688263" y="3756025"/>
          <p14:tracePt t="106359" x="7791450" y="3756025"/>
          <p14:tracePt t="106365" x="7859713" y="3756025"/>
          <p14:tracePt t="106375" x="7900988" y="3756025"/>
          <p14:tracePt t="106381" x="7918450" y="3756025"/>
          <p14:tracePt t="106462" x="7926388" y="3756025"/>
          <p14:tracePt t="106470" x="7926388" y="3748088"/>
          <p14:tracePt t="106631" x="7926388" y="3738563"/>
          <p14:tracePt t="106647" x="7926388" y="3730625"/>
          <p14:tracePt t="106654" x="7918450" y="3713163"/>
          <p14:tracePt t="106663" x="7900988" y="3687763"/>
          <p14:tracePt t="106670" x="7893050" y="3671888"/>
          <p14:tracePt t="106680" x="7867650" y="3654425"/>
          <p14:tracePt t="106686" x="7859713" y="3646488"/>
          <p14:tracePt t="106696" x="7842250" y="3629025"/>
          <p14:tracePt t="106702" x="7816850" y="3611563"/>
          <p14:tracePt t="106712" x="7807325" y="3611563"/>
          <p14:tracePt t="106718" x="7807325" y="3594100"/>
          <p14:tracePt t="106727" x="7799388" y="3594100"/>
          <p14:tracePt t="106734" x="7799388" y="3586163"/>
          <p14:tracePt t="106744" x="7791450" y="3578225"/>
          <p14:tracePt t="106766" x="7781925" y="3560763"/>
          <p14:tracePt t="106775" x="7781925" y="3552825"/>
          <p14:tracePt t="106791" x="7781925" y="3543300"/>
          <p14:tracePt t="106798" x="7781925" y="3535363"/>
          <p14:tracePt t="106808" x="7781925" y="3527425"/>
          <p14:tracePt t="106822" x="7781925" y="3517900"/>
          <p14:tracePt t="106830" x="7773988" y="3509963"/>
          <p14:tracePt t="106838" x="7773988" y="3492500"/>
          <p14:tracePt t="106846" x="7773988" y="3467100"/>
          <p14:tracePt t="106854" x="7773988" y="3441700"/>
          <p14:tracePt t="106862" x="7766050" y="3408363"/>
          <p14:tracePt t="106870" x="7766050" y="3382963"/>
          <p14:tracePt t="106878" x="7756525" y="3365500"/>
          <p14:tracePt t="107158" x="7756525" y="3373438"/>
          <p14:tracePt t="107166" x="7756525" y="3390900"/>
          <p14:tracePt t="107174" x="7756525" y="3408363"/>
          <p14:tracePt t="107182" x="7756525" y="3416300"/>
          <p14:tracePt t="107193" x="7756525" y="3433763"/>
          <p14:tracePt t="107198" x="7756525" y="3467100"/>
          <p14:tracePt t="107209" x="7756525" y="3484563"/>
          <p14:tracePt t="107214" x="7756525" y="3502025"/>
          <p14:tracePt t="107222" x="7756525" y="3527425"/>
          <p14:tracePt t="107229" x="7756525" y="3535363"/>
          <p14:tracePt t="107238" x="7756525" y="3568700"/>
          <p14:tracePt t="107245" x="7756525" y="3594100"/>
          <p14:tracePt t="107253" x="7756525" y="3611563"/>
          <p14:tracePt t="107262" x="7756525" y="3629025"/>
          <p14:tracePt t="107270" x="7756525" y="3646488"/>
          <p14:tracePt t="107277" x="7756525" y="3662363"/>
          <p14:tracePt t="107285" x="7766050" y="3687763"/>
          <p14:tracePt t="107294" x="7766050" y="3722688"/>
          <p14:tracePt t="107302" x="7781925" y="3763963"/>
          <p14:tracePt t="107310" x="7781925" y="3798888"/>
          <p14:tracePt t="107318" x="7781925" y="3816350"/>
          <p14:tracePt t="107327" x="7791450" y="3832225"/>
          <p14:tracePt t="107334" x="7791450" y="3849688"/>
          <p14:tracePt t="107415" x="7799388" y="3841750"/>
          <p14:tracePt t="107431" x="7799388" y="3816350"/>
          <p14:tracePt t="107439" x="7799388" y="3806825"/>
          <p14:tracePt t="107447" x="7799388" y="3790950"/>
          <p14:tracePt t="107455" x="7799388" y="3756025"/>
          <p14:tracePt t="107463" x="7799388" y="3730625"/>
          <p14:tracePt t="107471" x="7799388" y="3687763"/>
          <p14:tracePt t="107478" x="7799388" y="3629025"/>
          <p14:tracePt t="107486" x="7799388" y="3586163"/>
          <p14:tracePt t="107494" x="7799388" y="3527425"/>
          <p14:tracePt t="107502" x="7799388" y="3484563"/>
          <p14:tracePt t="107510" x="7799388" y="3449638"/>
          <p14:tracePt t="107517" x="7799388" y="3416300"/>
          <p14:tracePt t="107527" x="7791450" y="3390900"/>
          <p14:tracePt t="107534" x="7791450" y="3382963"/>
          <p14:tracePt t="107544" x="7791450" y="3365500"/>
          <p14:tracePt t="107550" x="7791450" y="3355975"/>
          <p14:tracePt t="107560" x="7791450" y="3340100"/>
          <p14:tracePt t="107566" x="7791450" y="3330575"/>
          <p14:tracePt t="107575" x="7791450" y="3322638"/>
          <p14:tracePt t="107581" x="7781925" y="3322638"/>
          <p14:tracePt t="107613" x="7781925" y="3314700"/>
          <p14:tracePt t="107798" x="7773988" y="3314700"/>
          <p14:tracePt t="107814" x="7773988" y="3340100"/>
          <p14:tracePt t="107823" x="7766050" y="3365500"/>
          <p14:tracePt t="107831" x="7766050" y="3373438"/>
          <p14:tracePt t="107839" x="7766050" y="3398838"/>
          <p14:tracePt t="107845" x="7766050" y="3416300"/>
          <p14:tracePt t="107854" x="7766050" y="3441700"/>
          <p14:tracePt t="107862" x="7766050" y="3484563"/>
          <p14:tracePt t="107870" x="7766050" y="3517900"/>
          <p14:tracePt t="107878" x="7766050" y="3552825"/>
          <p14:tracePt t="107886" x="7766050" y="3594100"/>
          <p14:tracePt t="107893" x="7766050" y="3619500"/>
          <p14:tracePt t="107902" x="7766050" y="3646488"/>
          <p14:tracePt t="107909" x="7766050" y="3671888"/>
          <p14:tracePt t="107918" x="7766050" y="3679825"/>
          <p14:tracePt t="107933" x="7766050" y="3687763"/>
          <p14:tracePt t="108095" x="7766050" y="3662363"/>
          <p14:tracePt t="108103" x="7756525" y="3646488"/>
          <p14:tracePt t="108111" x="7756525" y="3629025"/>
          <p14:tracePt t="108118" x="7748588" y="3603625"/>
          <p14:tracePt t="108128" x="7740650" y="3586163"/>
          <p14:tracePt t="108135" x="7731125" y="3568700"/>
          <p14:tracePt t="108144" x="7723188" y="3527425"/>
          <p14:tracePt t="108150" x="7723188" y="3502025"/>
          <p14:tracePt t="108159" x="7715250" y="3467100"/>
          <p14:tracePt t="108166" x="7705725" y="3433763"/>
          <p14:tracePt t="108175" x="7705725" y="3416300"/>
          <p14:tracePt t="108182" x="7697788" y="3398838"/>
          <p14:tracePt t="108191" x="7697788" y="3390900"/>
          <p14:tracePt t="108198" x="7697788" y="3373438"/>
          <p14:tracePt t="108383" x="7697788" y="3390900"/>
          <p14:tracePt t="108391" x="7697788" y="3433763"/>
          <p14:tracePt t="108398" x="7697788" y="3475038"/>
          <p14:tracePt t="108407" x="7697788" y="3517900"/>
          <p14:tracePt t="108414" x="7697788" y="3552825"/>
          <p14:tracePt t="108422" x="7697788" y="3586163"/>
          <p14:tracePt t="108430" x="7697788" y="3611563"/>
          <p14:tracePt t="108439" x="7697788" y="3636963"/>
          <p14:tracePt t="108446" x="7697788" y="3654425"/>
          <p14:tracePt t="108456" x="7697788" y="3662363"/>
          <p14:tracePt t="108671" x="7705725" y="3662363"/>
          <p14:tracePt t="108678" x="7715250" y="3654425"/>
          <p14:tracePt t="108687" x="7715250" y="3636963"/>
          <p14:tracePt t="108703" x="7715250" y="3611563"/>
          <p14:tracePt t="108711" x="7715250" y="3594100"/>
          <p14:tracePt t="108719" x="7731125" y="3586163"/>
          <p14:tracePt t="108728" x="7748588" y="3560763"/>
          <p14:tracePt t="108735" x="7756525" y="3543300"/>
          <p14:tracePt t="108743" x="7766050" y="3517900"/>
          <p14:tracePt t="108750" x="7781925" y="3517900"/>
          <p14:tracePt t="108760" x="7781925" y="3502025"/>
          <p14:tracePt t="108766" x="7791450" y="3492500"/>
          <p14:tracePt t="108776" x="7791450" y="3484563"/>
          <p14:tracePt t="108782" x="7799388" y="3484563"/>
          <p14:tracePt t="108793" x="7807325" y="3484563"/>
          <p14:tracePt t="108799" x="7807325" y="3475038"/>
          <p14:tracePt t="108815" x="7807325" y="3467100"/>
          <p14:tracePt t="108823" x="7816850" y="3459163"/>
          <p14:tracePt t="108830" x="7824788" y="3459163"/>
          <p14:tracePt t="108895" x="7832725" y="3459163"/>
          <p14:tracePt t="108903" x="7842250" y="3459163"/>
          <p14:tracePt t="108910" x="7875588" y="3459163"/>
          <p14:tracePt t="108919" x="7918450" y="3459163"/>
          <p14:tracePt t="108927" x="7977188" y="3459163"/>
          <p14:tracePt t="108934" x="8045450" y="3459163"/>
          <p14:tracePt t="108943" x="8147050" y="3459163"/>
          <p14:tracePt t="108950" x="8258175" y="3459163"/>
          <p14:tracePt t="108960" x="8394700" y="3459163"/>
          <p14:tracePt t="108967" x="8555038" y="3441700"/>
          <p14:tracePt t="108976" x="8691563" y="3441700"/>
          <p14:tracePt t="108983" x="8836025" y="3433763"/>
          <p14:tracePt t="108992" x="8963025" y="3433763"/>
          <p14:tracePt t="109011" x="9218613" y="3433763"/>
          <p14:tracePt t="109014" x="9312275" y="3433763"/>
          <p14:tracePt t="109024" x="9396413" y="3433763"/>
          <p14:tracePt t="109030" x="9472613" y="3433763"/>
          <p14:tracePt t="109037" x="9515475" y="3433763"/>
          <p14:tracePt t="109046" x="9550400" y="3433763"/>
          <p14:tracePt t="109054" x="9558338" y="3433763"/>
          <p14:tracePt t="109062" x="9566275" y="3433763"/>
          <p14:tracePt t="109071" x="9575800" y="3433763"/>
          <p14:tracePt t="109078" x="9609138" y="3416300"/>
          <p14:tracePt t="109088" x="9659938" y="3408363"/>
          <p14:tracePt t="109094" x="9745663" y="3408363"/>
          <p14:tracePt t="109103" x="9847263" y="3398838"/>
          <p14:tracePt t="109110" x="9940925" y="3398838"/>
          <p14:tracePt t="109118" x="10042525" y="3398838"/>
          <p14:tracePt t="109126" x="10126663" y="3382963"/>
          <p14:tracePt t="109134" x="10204450" y="3382963"/>
          <p14:tracePt t="109141" x="10288588" y="3382963"/>
          <p14:tracePt t="109150" x="10374313" y="3373438"/>
          <p14:tracePt t="109158" x="10415588" y="3373438"/>
          <p14:tracePt t="109166" x="10433050" y="3373438"/>
          <p14:tracePt t="109390" x="10433050" y="3382963"/>
          <p14:tracePt t="109399" x="10433050" y="3390900"/>
          <p14:tracePt t="109408" x="10433050" y="3398838"/>
          <p14:tracePt t="109415" x="10433050" y="3408363"/>
          <p14:tracePt t="109463" x="10433050" y="3416300"/>
          <p14:tracePt t="109470" x="10433050" y="3441700"/>
          <p14:tracePt t="109479" x="10433050" y="3475038"/>
          <p14:tracePt t="109487" x="10433050" y="3509963"/>
          <p14:tracePt t="109494" x="10433050" y="3527425"/>
          <p14:tracePt t="109503" x="10433050" y="3535363"/>
          <p14:tracePt t="109510" x="10433050" y="3543300"/>
          <p14:tracePt t="109631" x="10433050" y="3527425"/>
          <p14:tracePt t="109639" x="10433050" y="3492500"/>
          <p14:tracePt t="109646" x="10433050" y="3467100"/>
          <p14:tracePt t="109655" x="10433050" y="3424238"/>
          <p14:tracePt t="109663" x="10433050" y="3408363"/>
          <p14:tracePt t="109672" x="10425113" y="3355975"/>
          <p14:tracePt t="109678" x="10425113" y="3330575"/>
          <p14:tracePt t="109688" x="10425113" y="3314700"/>
          <p14:tracePt t="109694" x="10415588" y="3289300"/>
          <p14:tracePt t="109705" x="10407650" y="3271838"/>
          <p14:tracePt t="109711" x="10407650" y="3246438"/>
          <p14:tracePt t="109722" x="10407650" y="3238500"/>
          <p14:tracePt t="109735" x="10407650" y="3221038"/>
          <p14:tracePt t="109782" x="10407650" y="3211513"/>
          <p14:tracePt t="109798" x="10407650" y="3203575"/>
          <p14:tracePt t="109808" x="10407650" y="3195638"/>
          <p14:tracePt t="109815" x="10407650" y="3186113"/>
          <p14:tracePt t="109959" x="10407650" y="3211513"/>
          <p14:tracePt t="109966" x="10407650" y="3254375"/>
          <p14:tracePt t="109975" x="10407650" y="3297238"/>
          <p14:tracePt t="109983" x="10407650" y="3365500"/>
          <p14:tracePt t="109992" x="10407650" y="3449638"/>
          <p14:tracePt t="109999" x="10407650" y="3552825"/>
          <p14:tracePt t="110010" x="10390188" y="3636963"/>
          <p14:tracePt t="110015" x="10390188" y="3697288"/>
          <p14:tracePt t="110025" x="10390188" y="3756025"/>
          <p14:tracePt t="110031" x="10390188" y="3790950"/>
          <p14:tracePt t="110039" x="10390188" y="3816350"/>
          <p14:tracePt t="110046" x="10390188" y="3849688"/>
          <p14:tracePt t="110055" x="10390188" y="3875088"/>
          <p14:tracePt t="110063" x="10390188" y="3892550"/>
          <p14:tracePt t="110072" x="10390188" y="3917950"/>
          <p14:tracePt t="110078" x="10390188" y="3935413"/>
          <p14:tracePt t="111183" x="10382250" y="3935413"/>
          <p14:tracePt t="111191" x="10374313" y="3935413"/>
          <p14:tracePt t="111199" x="10364788" y="3925888"/>
          <p14:tracePt t="111207" x="10348913" y="3925888"/>
          <p14:tracePt t="111223" x="10348913" y="3917950"/>
          <p14:tracePt t="111231" x="10339388" y="3917950"/>
          <p14:tracePt t="111247" x="10306050" y="3917950"/>
          <p14:tracePt t="111256" x="10263188" y="3908425"/>
          <p14:tracePt t="111262" x="10220325" y="3908425"/>
          <p14:tracePt t="111273" x="10161588" y="3908425"/>
          <p14:tracePt t="111278" x="10075863" y="3908425"/>
          <p14:tracePt t="111289" x="9991725" y="3908425"/>
          <p14:tracePt t="111294" x="9890125" y="3908425"/>
          <p14:tracePt t="111304" x="9761538" y="3908425"/>
          <p14:tracePt t="111310" x="9626600" y="3908425"/>
          <p14:tracePt t="111320" x="9482138" y="3908425"/>
          <p14:tracePt t="111325" x="9328150" y="3908425"/>
          <p14:tracePt t="111336" x="9183688" y="3908425"/>
          <p14:tracePt t="111341" x="9048750" y="3908425"/>
          <p14:tracePt t="111350" x="8904288" y="3908425"/>
          <p14:tracePt t="111357" x="8767763" y="3908425"/>
          <p14:tracePt t="111366" x="8658225" y="3908425"/>
          <p14:tracePt t="111373" x="8539163" y="3908425"/>
          <p14:tracePt t="111384" x="8453438" y="3908425"/>
          <p14:tracePt t="111389" x="8410575" y="3908425"/>
          <p14:tracePt t="111398" x="8351838" y="3908425"/>
          <p14:tracePt t="111405" x="8308975" y="3908425"/>
          <p14:tracePt t="111413" x="8266113" y="3908425"/>
          <p14:tracePt t="111421" x="8207375" y="3908425"/>
          <p14:tracePt t="111429" x="8147050" y="3908425"/>
          <p14:tracePt t="111437" x="8105775" y="3908425"/>
          <p14:tracePt t="111445" x="8088313" y="3908425"/>
          <p14:tracePt t="111453" x="8062913" y="3908425"/>
          <p14:tracePt t="111461" x="8029575" y="3908425"/>
          <p14:tracePt t="111470" x="8004175" y="3908425"/>
          <p14:tracePt t="111478" x="7961313" y="3908425"/>
          <p14:tracePt t="111487" x="7910513" y="3908425"/>
          <p14:tracePt t="111494" x="7875588" y="3908425"/>
          <p14:tracePt t="111504" x="7859713" y="3908425"/>
          <p14:tracePt t="111509" x="7850188" y="3908425"/>
          <p14:tracePt t="111615" x="7850188" y="3917950"/>
          <p14:tracePt t="111623" x="7859713" y="3917950"/>
          <p14:tracePt t="111631" x="7900988" y="3925888"/>
          <p14:tracePt t="111639" x="7951788" y="3925888"/>
          <p14:tracePt t="111646" x="8037513" y="3925888"/>
          <p14:tracePt t="111656" x="8131175" y="3925888"/>
          <p14:tracePt t="111663" x="8250238" y="3925888"/>
          <p14:tracePt t="111672" x="8385175" y="3908425"/>
          <p14:tracePt t="111679" x="8529638" y="3908425"/>
          <p14:tracePt t="111689" x="8674100" y="3892550"/>
          <p14:tracePt t="111695" x="8828088" y="3875088"/>
          <p14:tracePt t="111704" x="8955088" y="3875088"/>
          <p14:tracePt t="111711" x="9082088" y="3849688"/>
          <p14:tracePt t="111720" x="9183688" y="3841750"/>
          <p14:tracePt t="111727" x="9269413" y="3832225"/>
          <p14:tracePt t="111737" x="9337675" y="3832225"/>
          <p14:tracePt t="111743" x="9396413" y="3832225"/>
          <p14:tracePt t="111752" x="9431338" y="3824288"/>
          <p14:tracePt t="111759" x="9472613" y="3824288"/>
          <p14:tracePt t="111768" x="9507538" y="3824288"/>
          <p14:tracePt t="111774" x="9558338" y="3816350"/>
          <p14:tracePt t="111783" x="9617075" y="3816350"/>
          <p14:tracePt t="111790" x="9694863" y="3798888"/>
          <p14:tracePt t="111800" x="9761538" y="3798888"/>
          <p14:tracePt t="111806" x="9847263" y="3798888"/>
          <p14:tracePt t="111814" x="9923463" y="3790950"/>
          <p14:tracePt t="111822" x="9983788" y="3781425"/>
          <p14:tracePt t="111830" x="10042525" y="3781425"/>
          <p14:tracePt t="111839" x="10059988" y="3773488"/>
          <p14:tracePt t="111846" x="10067925" y="3773488"/>
          <p14:tracePt t="111862" x="10075863" y="3773488"/>
          <p14:tracePt t="111886" x="10093325" y="3763963"/>
          <p14:tracePt t="111894" x="10126663" y="3763963"/>
          <p14:tracePt t="111903" x="10161588" y="3763963"/>
          <p14:tracePt t="111910" x="10186988" y="3763963"/>
          <p14:tracePt t="111919" x="10220325" y="3763963"/>
          <p14:tracePt t="111926" x="10263188" y="3763963"/>
          <p14:tracePt t="111936" x="10280650" y="3763963"/>
          <p14:tracePt t="112087" x="10280650" y="3756025"/>
          <p14:tracePt t="112110" x="10271125" y="3748088"/>
          <p14:tracePt t="112119" x="10263188" y="3748088"/>
          <p14:tracePt t="112126" x="10255250" y="3748088"/>
          <p14:tracePt t="112135" x="10229850" y="3738563"/>
          <p14:tracePt t="112142" x="10212388" y="3738563"/>
          <p14:tracePt t="112151" x="10186988" y="3738563"/>
          <p14:tracePt t="112159" x="10153650" y="3738563"/>
          <p14:tracePt t="112168" x="10085388" y="3738563"/>
          <p14:tracePt t="112175" x="10042525" y="3738563"/>
          <p14:tracePt t="112185" x="9974263" y="3738563"/>
          <p14:tracePt t="112191" x="9898063" y="3756025"/>
          <p14:tracePt t="112201" x="9839325" y="3763963"/>
          <p14:tracePt t="112206" x="9761538" y="3773488"/>
          <p14:tracePt t="112218" x="9677400" y="3781425"/>
          <p14:tracePt t="112223" x="9591675" y="3798888"/>
          <p14:tracePt t="112230" x="9507538" y="3798888"/>
          <p14:tracePt t="112238" x="9431338" y="3806825"/>
          <p14:tracePt t="112246" x="9345613" y="3816350"/>
          <p14:tracePt t="112254" x="9244013" y="3824288"/>
          <p14:tracePt t="112262" x="9175750" y="3824288"/>
          <p14:tracePt t="112270" x="9091613" y="3841750"/>
          <p14:tracePt t="112278" x="9031288" y="3841750"/>
          <p14:tracePt t="112286" x="8972550" y="3841750"/>
          <p14:tracePt t="112294" x="8929688" y="3849688"/>
          <p14:tracePt t="112303" x="8886825" y="3849688"/>
          <p14:tracePt t="112310" x="8843963" y="3849688"/>
          <p14:tracePt t="112320" x="8793163" y="3849688"/>
          <p14:tracePt t="112326" x="8750300" y="3849688"/>
          <p14:tracePt t="112336" x="8709025" y="3849688"/>
          <p14:tracePt t="112342" x="8674100" y="3849688"/>
          <p14:tracePt t="112352" x="8648700" y="3849688"/>
          <p14:tracePt t="112358" x="8623300" y="3857625"/>
          <p14:tracePt t="112367" x="8597900" y="3857625"/>
          <p14:tracePt t="112374" x="8589963" y="3857625"/>
          <p14:tracePt t="112383" x="8572500" y="3857625"/>
          <p14:tracePt t="112390" x="8555038" y="3857625"/>
          <p14:tracePt t="112399" x="8547100" y="3857625"/>
          <p14:tracePt t="112406" x="8539163" y="3857625"/>
          <p14:tracePt t="112422" x="8529638" y="3857625"/>
          <p14:tracePt t="112487" x="8513763" y="3857625"/>
          <p14:tracePt t="112495" x="8488363" y="3857625"/>
          <p14:tracePt t="112504" x="8462963" y="3857625"/>
          <p14:tracePt t="112510" x="8428038" y="3857625"/>
          <p14:tracePt t="112520" x="8394700" y="3857625"/>
          <p14:tracePt t="112526" x="8369300" y="3857625"/>
          <p14:tracePt t="112537" x="8343900" y="3857625"/>
          <p14:tracePt t="112543" x="8318500" y="3857625"/>
          <p14:tracePt t="112551" x="8291513" y="3857625"/>
          <p14:tracePt t="112568" x="8283575" y="3857625"/>
          <p14:tracePt t="112783" x="8283575" y="3849688"/>
          <p14:tracePt t="112879" x="8301038" y="3857625"/>
          <p14:tracePt t="112886" x="8326438" y="3867150"/>
          <p14:tracePt t="112895" x="8359775" y="3875088"/>
          <p14:tracePt t="112904" x="8402638" y="3883025"/>
          <p14:tracePt t="112910" x="8462963" y="3883025"/>
          <p14:tracePt t="112921" x="8529638" y="3892550"/>
          <p14:tracePt t="112927" x="8632825" y="3908425"/>
          <p14:tracePt t="112936" x="8742363" y="3908425"/>
          <p14:tracePt t="112942" x="8861425" y="3908425"/>
          <p14:tracePt t="112951" x="8955088" y="3908425"/>
          <p14:tracePt t="112957" x="9056688" y="3908425"/>
          <p14:tracePt t="112967" x="9142413" y="3908425"/>
          <p14:tracePt t="112973" x="9226550" y="3908425"/>
          <p14:tracePt t="112984" x="9286875" y="3908425"/>
          <p14:tracePt t="112989" x="9345613" y="3908425"/>
          <p14:tracePt t="112999" x="9388475" y="3892550"/>
          <p14:tracePt t="113018" x="9456738" y="3892550"/>
          <p14:tracePt t="113021" x="9490075" y="3892550"/>
          <p14:tracePt t="113032" x="9515475" y="3892550"/>
          <p14:tracePt t="113037" x="9540875" y="3892550"/>
          <p14:tracePt t="113045" x="9575800" y="3892550"/>
          <p14:tracePt t="113053" x="9609138" y="3883025"/>
          <p14:tracePt t="113061" x="9667875" y="3883025"/>
          <p14:tracePt t="113069" x="9736138" y="3883025"/>
          <p14:tracePt t="113077" x="9812338" y="3883025"/>
          <p14:tracePt t="113086" x="9880600" y="3883025"/>
          <p14:tracePt t="113093" x="9940925" y="3883025"/>
          <p14:tracePt t="113101" x="9999663" y="3867150"/>
          <p14:tracePt t="113109" x="10050463" y="3867150"/>
          <p14:tracePt t="113118" x="10101263" y="3867150"/>
          <p14:tracePt t="113125" x="10153650" y="3867150"/>
          <p14:tracePt t="113135" x="10212388" y="3857625"/>
          <p14:tracePt t="113142" x="10263188" y="3857625"/>
          <p14:tracePt t="113151" x="10306050" y="3857625"/>
          <p14:tracePt t="113158" x="10323513" y="3857625"/>
          <p14:tracePt t="113169" x="10331450" y="3857625"/>
          <p14:tracePt t="113185" x="10339388" y="3857625"/>
          <p14:tracePt t="113855" x="10323513" y="3857625"/>
          <p14:tracePt t="113864" x="10298113" y="3849688"/>
          <p14:tracePt t="113871" x="10280650" y="3849688"/>
          <p14:tracePt t="113879" x="10237788" y="3849688"/>
          <p14:tracePt t="113886" x="10194925" y="3849688"/>
          <p14:tracePt t="113894" x="10136188" y="3849688"/>
          <p14:tracePt t="113902" x="10093325" y="3849688"/>
          <p14:tracePt t="113910" x="10025063" y="3849688"/>
          <p14:tracePt t="113918" x="9923463" y="3849688"/>
          <p14:tracePt t="113926" x="9829800" y="3849688"/>
          <p14:tracePt t="113934" x="9728200" y="3849688"/>
          <p14:tracePt t="113942" x="9617075" y="3849688"/>
          <p14:tracePt t="113950" x="9498013" y="3849688"/>
          <p14:tracePt t="113958" x="9405938" y="3857625"/>
          <p14:tracePt t="113967" x="9302750" y="3857625"/>
          <p14:tracePt t="113974" x="9201150" y="3857625"/>
          <p14:tracePt t="113983" x="9142413" y="3867150"/>
          <p14:tracePt t="113990" x="9082088" y="3867150"/>
          <p14:tracePt t="114000" x="9056688" y="3867150"/>
          <p14:tracePt t="114006" x="9031288" y="3867150"/>
          <p14:tracePt t="114017" x="9005888" y="3867150"/>
          <p14:tracePt t="114022" x="8988425" y="3867150"/>
          <p14:tracePt t="114086" x="8980488" y="3867150"/>
          <p14:tracePt t="114094" x="8963025" y="3867150"/>
          <p14:tracePt t="114102" x="8947150" y="3867150"/>
          <p14:tracePt t="114110" x="8912225" y="3867150"/>
          <p14:tracePt t="114118" x="8869363" y="3867150"/>
          <p14:tracePt t="114126" x="8828088" y="3867150"/>
          <p14:tracePt t="114134" x="8785225" y="3867150"/>
          <p14:tracePt t="114142" x="8759825" y="3867150"/>
          <p14:tracePt t="114150" x="8724900" y="3867150"/>
          <p14:tracePt t="114158" x="8699500" y="3867150"/>
          <p14:tracePt t="114167" x="8674100" y="3867150"/>
          <p14:tracePt t="114174" x="8648700" y="3867150"/>
          <p14:tracePt t="114183" x="8615363" y="3867150"/>
          <p14:tracePt t="114199" x="8605838" y="3867150"/>
          <p14:tracePt t="114254" x="8605838" y="3857625"/>
          <p14:tracePt t="114431" x="8623300" y="3875088"/>
          <p14:tracePt t="114438" x="8648700" y="3883025"/>
          <p14:tracePt t="114448" x="8683625" y="3892550"/>
          <p14:tracePt t="114455" x="8724900" y="3900488"/>
          <p14:tracePt t="114465" x="8802688" y="3925888"/>
          <p14:tracePt t="114470" x="8886825" y="3935413"/>
          <p14:tracePt t="114478" x="9005888" y="3960813"/>
          <p14:tracePt t="114485" x="9117013" y="3960813"/>
          <p14:tracePt t="114497" x="9244013" y="3968750"/>
          <p14:tracePt t="114501" x="9353550" y="3968750"/>
          <p14:tracePt t="114510" x="9464675" y="3968750"/>
          <p14:tracePt t="114517" x="9583738" y="3968750"/>
          <p14:tracePt t="114525" x="9694863" y="3968750"/>
          <p14:tracePt t="114534" x="9796463" y="3968750"/>
          <p14:tracePt t="114542" x="9864725" y="3968750"/>
          <p14:tracePt t="114550" x="9940925" y="3968750"/>
          <p14:tracePt t="114558" x="9991725" y="3968750"/>
          <p14:tracePt t="114566" x="10025063" y="3968750"/>
          <p14:tracePt t="114574" x="10050463" y="3968750"/>
          <p14:tracePt t="114582" x="10059988" y="3960813"/>
          <p14:tracePt t="114743" x="10059988" y="3951288"/>
          <p14:tracePt t="114759" x="10059988" y="3943350"/>
          <p14:tracePt t="114768" x="10042525" y="3943350"/>
          <p14:tracePt t="114775" x="10042525" y="3925888"/>
          <p14:tracePt t="114784" x="10009188" y="3917950"/>
          <p14:tracePt t="114790" x="9983788" y="3908425"/>
          <p14:tracePt t="114800" x="9948863" y="3908425"/>
          <p14:tracePt t="114806" x="9906000" y="3900488"/>
          <p14:tracePt t="114816" x="9847263" y="3900488"/>
          <p14:tracePt t="114822" x="9786938" y="3900488"/>
          <p14:tracePt t="114832" x="9694863" y="3900488"/>
          <p14:tracePt t="114838" x="9575800" y="3892550"/>
          <p14:tracePt t="114848" x="9456738" y="3892550"/>
          <p14:tracePt t="114854" x="9294813" y="3892550"/>
          <p14:tracePt t="114862" x="9158288" y="3892550"/>
          <p14:tracePt t="114870" x="9005888" y="3892550"/>
          <p14:tracePt t="114880" x="8853488" y="3892550"/>
          <p14:tracePt t="114886" x="8709025" y="3892550"/>
          <p14:tracePt t="114896" x="8564563" y="3892550"/>
          <p14:tracePt t="114902" x="8453438" y="3892550"/>
          <p14:tracePt t="114912" x="8326438" y="3892550"/>
          <p14:tracePt t="114918" x="8199438" y="3892550"/>
          <p14:tracePt t="114926" x="8070850" y="3908425"/>
          <p14:tracePt t="114934" x="7977188" y="3908425"/>
          <p14:tracePt t="114942" x="7859713" y="3908425"/>
          <p14:tracePt t="114950" x="7773988" y="3908425"/>
          <p14:tracePt t="114958" x="7688263" y="3908425"/>
          <p14:tracePt t="114966" x="7646988" y="3917950"/>
          <p14:tracePt t="114974" x="7604125" y="3917950"/>
          <p14:tracePt t="114982" x="7570788" y="3917950"/>
          <p14:tracePt t="114990" x="7535863" y="3917950"/>
          <p14:tracePt t="114999" x="7485063" y="3917950"/>
          <p14:tracePt t="115017" x="7323138" y="3917950"/>
          <p14:tracePt t="115022" x="7229475" y="3917950"/>
          <p14:tracePt t="115031" x="7145338" y="3917950"/>
          <p14:tracePt t="115038" x="7043738" y="3917950"/>
          <p14:tracePt t="115048" x="6932613" y="3908425"/>
          <p14:tracePt t="115054" x="6813550" y="3900488"/>
          <p14:tracePt t="115062" x="6719888" y="3900488"/>
          <p14:tracePt t="115070" x="6618288" y="3875088"/>
          <p14:tracePt t="115078" x="6516688" y="3867150"/>
          <p14:tracePt t="115086" x="6415088" y="3867150"/>
          <p14:tracePt t="115095" x="6346825" y="3857625"/>
          <p14:tracePt t="115102" x="6270625" y="3857625"/>
          <p14:tracePt t="115112" x="6210300" y="3857625"/>
          <p14:tracePt t="115118" x="6167438" y="3857625"/>
          <p14:tracePt t="115129" x="6134100" y="3857625"/>
          <p14:tracePt t="115134" x="6108700" y="3857625"/>
          <p14:tracePt t="115141" x="6075363" y="3857625"/>
          <p14:tracePt t="115149" x="6040438" y="3857625"/>
          <p14:tracePt t="115157" x="5997575" y="3849688"/>
          <p14:tracePt t="115165" x="5938838" y="3849688"/>
          <p14:tracePt t="115173" x="5870575" y="3849688"/>
          <p14:tracePt t="115181" x="5786438" y="3841750"/>
          <p14:tracePt t="115189" x="5683250" y="3841750"/>
          <p14:tracePt t="115197" x="5607050" y="3824288"/>
          <p14:tracePt t="115205" x="5538788" y="3824288"/>
          <p14:tracePt t="115214" x="5480050" y="3806825"/>
          <p14:tracePt t="115221" x="5421313" y="3806825"/>
          <p14:tracePt t="115230" x="5360988" y="3798888"/>
          <p14:tracePt t="115237" x="5284788" y="3773488"/>
          <p14:tracePt t="115247" x="5199063" y="3773488"/>
          <p14:tracePt t="115253" x="5097463" y="3756025"/>
          <p14:tracePt t="115264" x="5013325" y="3756025"/>
          <p14:tracePt t="115269" x="4953000" y="3756025"/>
          <p14:tracePt t="115280" x="4868863" y="3756025"/>
          <p14:tracePt t="115285" x="4818063" y="3756025"/>
          <p14:tracePt t="115294" x="4757738" y="3738563"/>
          <p14:tracePt t="115301" x="4699000" y="3738563"/>
          <p14:tracePt t="115310" x="4605338" y="3722688"/>
          <p14:tracePt t="115317" x="4511675" y="3705225"/>
          <p14:tracePt t="115328" x="4410075" y="3705225"/>
          <p14:tracePt t="115333" x="4281488" y="3705225"/>
          <p14:tracePt t="115342" x="4154488" y="3697288"/>
          <p14:tracePt t="115349" x="4017963" y="3697288"/>
          <p14:tracePt t="115357" x="3883025" y="3687763"/>
          <p14:tracePt t="115365" x="3746500" y="3687763"/>
          <p14:tracePt t="115373" x="3644900" y="3687763"/>
          <p14:tracePt t="115381" x="3533775" y="3687763"/>
          <p14:tracePt t="115389" x="3449638" y="3687763"/>
          <p14:tracePt t="115397" x="3363913" y="3671888"/>
          <p14:tracePt t="115405" x="3305175" y="3671888"/>
          <p14:tracePt t="115413" x="3270250" y="3671888"/>
          <p14:tracePt t="115421" x="3244850" y="3671888"/>
          <p14:tracePt t="115430" x="3236913" y="3671888"/>
          <p14:tracePt t="115437" x="3228975" y="3671888"/>
          <p14:tracePt t="115535" x="3228975" y="3679825"/>
          <p14:tracePt t="115655" x="3228975" y="3687763"/>
          <p14:tracePt t="115663" x="3236913" y="3687763"/>
          <p14:tracePt t="115671" x="3244850" y="3697288"/>
          <p14:tracePt t="115678" x="3270250" y="3705225"/>
          <p14:tracePt t="115686" x="3297238" y="3705225"/>
          <p14:tracePt t="115697" x="3305175" y="3705225"/>
          <p14:tracePt t="115703" x="3322638" y="3705225"/>
          <p14:tracePt t="115713" x="3338513" y="3705225"/>
          <p14:tracePt t="115718" x="3363913" y="3705225"/>
          <p14:tracePt t="115731" x="3398838" y="3705225"/>
          <p14:tracePt t="115734" x="3432175" y="3705225"/>
          <p14:tracePt t="115744" x="3475038" y="3705225"/>
          <p14:tracePt t="115750" x="3517900" y="3705225"/>
          <p14:tracePt t="115758" x="3559175" y="3705225"/>
          <p14:tracePt t="115766" x="3594100" y="3705225"/>
          <p14:tracePt t="115774" x="3611563" y="3705225"/>
          <p14:tracePt t="115782" x="3627438" y="3705225"/>
          <p14:tracePt t="115790" x="3636963" y="3705225"/>
          <p14:tracePt t="115846" x="3644900" y="3705225"/>
          <p14:tracePt t="115855" x="3662363" y="3705225"/>
          <p14:tracePt t="115864" x="3670300" y="3705225"/>
          <p14:tracePt t="115870" x="3687763" y="3705225"/>
          <p14:tracePt t="115878" x="3695700" y="3705225"/>
          <p14:tracePt t="115886" x="3703638" y="3705225"/>
          <p14:tracePt t="115896" x="3713163" y="3705225"/>
          <p14:tracePt t="115902" x="3721100" y="3705225"/>
          <p14:tracePt t="115910" x="3738563" y="3705225"/>
          <p14:tracePt t="115918" x="3746500" y="3705225"/>
          <p14:tracePt t="115927" x="3763963" y="3705225"/>
          <p14:tracePt t="115934" x="3781425" y="3705225"/>
          <p14:tracePt t="115943" x="3822700" y="3705225"/>
          <p14:tracePt t="115950" x="3883025" y="3705225"/>
          <p14:tracePt t="115958" x="3933825" y="3705225"/>
          <p14:tracePt t="115966" x="4010025" y="3705225"/>
          <p14:tracePt t="115974" x="4095750" y="3697288"/>
          <p14:tracePt t="115982" x="4179888" y="3687763"/>
          <p14:tracePt t="115990" x="4291013" y="3687763"/>
          <p14:tracePt t="115998" x="4418013" y="3671888"/>
          <p14:tracePt t="116006" x="4554538" y="3662363"/>
          <p14:tracePt t="116015" x="4706938" y="3662363"/>
          <p14:tracePt t="116022" x="4833938" y="3654425"/>
          <p14:tracePt t="116031" x="4970463" y="3636963"/>
          <p14:tracePt t="116038" x="5089525" y="3636963"/>
          <p14:tracePt t="116048" x="5173663" y="3629025"/>
          <p14:tracePt t="116054" x="5241925" y="3619500"/>
          <p14:tracePt t="116064" x="5302250" y="3619500"/>
          <p14:tracePt t="116069" x="5353050" y="3611563"/>
          <p14:tracePt t="116079" x="5378450" y="3611563"/>
          <p14:tracePt t="116085" x="5403850" y="3611563"/>
          <p14:tracePt t="116097" x="5437188" y="3611563"/>
          <p14:tracePt t="116101" x="5472113" y="3611563"/>
          <p14:tracePt t="116111" x="5497513" y="3611563"/>
          <p14:tracePt t="116117" x="5538788" y="3611563"/>
          <p14:tracePt t="116125" x="5581650" y="3611563"/>
          <p14:tracePt t="116133" x="5632450" y="3594100"/>
          <p14:tracePt t="116143" x="5675313" y="3594100"/>
          <p14:tracePt t="116149" x="5735638" y="3586163"/>
          <p14:tracePt t="116159" x="5794375" y="3586163"/>
          <p14:tracePt t="116165" x="5880100" y="3586163"/>
          <p14:tracePt t="116174" x="5938838" y="3586163"/>
          <p14:tracePt t="116181" x="6007100" y="3578225"/>
          <p14:tracePt t="116189" x="6049963" y="3578225"/>
          <p14:tracePt t="116197" x="6075363" y="3578225"/>
          <p14:tracePt t="116205" x="6083300" y="3578225"/>
          <p14:tracePt t="116623" x="6083300" y="3594100"/>
          <p14:tracePt t="116631" x="6083300" y="3619500"/>
          <p14:tracePt t="116638" x="6083300" y="3646488"/>
          <p14:tracePt t="116648" x="6065838" y="3662363"/>
          <p14:tracePt t="116655" x="6065838" y="3687763"/>
          <p14:tracePt t="116664" x="6049963" y="3705225"/>
          <p14:tracePt t="116670" x="6040438" y="3713163"/>
          <p14:tracePt t="116679" x="6040438" y="3730625"/>
          <p14:tracePt t="116686" x="6040438" y="3738563"/>
          <p14:tracePt t="116718" x="6040438" y="3748088"/>
          <p14:tracePt t="116727" x="6032500" y="3748088"/>
          <p14:tracePt t="116734" x="6032500" y="3756025"/>
          <p14:tracePt t="116823" x="6032500" y="3763963"/>
          <p14:tracePt t="117079" x="6032500" y="3773488"/>
          <p14:tracePt t="117086" x="6032500" y="3781425"/>
          <p14:tracePt t="117159" x="6032500" y="3790950"/>
          <p14:tracePt t="117166" x="6032500" y="3798888"/>
          <p14:tracePt t="117175" x="6032500" y="3806825"/>
          <p14:tracePt t="117183" x="6032500" y="3816350"/>
          <p14:tracePt t="117193" x="6032500" y="3824288"/>
          <p14:tracePt t="117223" x="6032500" y="3832225"/>
          <p14:tracePt t="118342" x="6065838" y="3832225"/>
          <p14:tracePt t="118350" x="6108700" y="3841750"/>
          <p14:tracePt t="118359" x="6167438" y="3841750"/>
          <p14:tracePt t="118366" x="6235700" y="3841750"/>
          <p14:tracePt t="118376" x="6321425" y="3841750"/>
          <p14:tracePt t="118382" x="6405563" y="3841750"/>
          <p14:tracePt t="118392" x="6508750" y="3841750"/>
          <p14:tracePt t="118398" x="6618288" y="3841750"/>
          <p14:tracePt t="118408" x="6737350" y="3832225"/>
          <p14:tracePt t="118414" x="6805613" y="3832225"/>
          <p14:tracePt t="118424" x="6864350" y="3806825"/>
          <p14:tracePt t="118430" x="6899275" y="3798888"/>
          <p14:tracePt t="118646" x="6899275" y="3790950"/>
          <p14:tracePt t="119254" x="6907213" y="3790950"/>
          <p14:tracePt t="119262" x="6915150" y="3790950"/>
          <p14:tracePt t="119270" x="6924675" y="3781425"/>
          <p14:tracePt t="119278" x="6950075" y="3773488"/>
          <p14:tracePt t="119289" x="6958013" y="3763963"/>
          <p14:tracePt t="119294" x="6975475" y="3756025"/>
          <p14:tracePt t="119303" x="7000875" y="3748088"/>
          <p14:tracePt t="119310" x="7008813" y="3748088"/>
          <p14:tracePt t="119318" x="7034213" y="3738563"/>
          <p14:tracePt t="119327" x="7059613" y="3730625"/>
          <p14:tracePt t="119334" x="7077075" y="3722688"/>
          <p14:tracePt t="119343" x="7077075" y="3713163"/>
          <p14:tracePt t="119414" x="7085013" y="3713163"/>
          <p14:tracePt t="120902" x="7112000" y="3713163"/>
          <p14:tracePt t="120910" x="7162800" y="3722688"/>
          <p14:tracePt t="120918" x="7246938" y="3730625"/>
          <p14:tracePt t="120926" x="7332663" y="3730625"/>
          <p14:tracePt t="120937" x="7459663" y="3730625"/>
          <p14:tracePt t="120942" x="7612063" y="3748088"/>
          <p14:tracePt t="120954" x="7807325" y="3748088"/>
          <p14:tracePt t="120958" x="7977188" y="3748088"/>
          <p14:tracePt t="120966" x="8215313" y="3748088"/>
          <p14:tracePt t="120974" x="8478838" y="3738563"/>
          <p14:tracePt t="120982" x="8716963" y="3738563"/>
          <p14:tracePt t="120990" x="8894763" y="3722688"/>
          <p14:tracePt t="120998" x="9023350" y="3722688"/>
          <p14:tracePt t="121021" x="9201150" y="3697288"/>
          <p14:tracePt t="121024" x="9244013" y="3679825"/>
          <p14:tracePt t="121030" x="9277350" y="3671888"/>
          <p14:tracePt t="121039" x="9302750" y="3671888"/>
          <p14:tracePt t="121046" x="9320213" y="3671888"/>
          <p14:tracePt t="121056" x="9328150" y="3671888"/>
          <p14:tracePt t="121078" x="9337675" y="3662363"/>
          <p14:tracePt t="121086" x="9345613" y="3662363"/>
          <p14:tracePt t="121094" x="9363075" y="3654425"/>
          <p14:tracePt t="121101" x="9380538" y="3654425"/>
          <p14:tracePt t="121110" x="9388475" y="3646488"/>
          <p14:tracePt t="121119" x="9405938" y="3636963"/>
          <p14:tracePt t="121126" x="9421813" y="3636963"/>
          <p14:tracePt t="121137" x="9439275" y="3629025"/>
          <p14:tracePt t="121142" x="9472613" y="3619500"/>
          <p14:tracePt t="121152" x="9498013" y="3619500"/>
          <p14:tracePt t="121158" x="9550400" y="3619500"/>
          <p14:tracePt t="121166" x="9652000" y="3603625"/>
          <p14:tracePt t="121174" x="9779000" y="3603625"/>
          <p14:tracePt t="121182" x="9931400" y="3603625"/>
          <p14:tracePt t="121190" x="10101263" y="3603625"/>
          <p14:tracePt t="121198" x="10280650" y="3603625"/>
          <p14:tracePt t="121206" x="10415588" y="3603625"/>
          <p14:tracePt t="121214" x="10518775" y="3603625"/>
          <p14:tracePt t="121223" x="10577513" y="3603625"/>
          <p14:tracePt t="121230" x="10585450" y="3594100"/>
          <p14:tracePt t="121462" x="10585450" y="3586163"/>
          <p14:tracePt t="121478" x="10577513" y="3578225"/>
          <p14:tracePt t="121494" x="10569575" y="3578225"/>
          <p14:tracePt t="121504" x="10569575" y="3560763"/>
          <p14:tracePt t="121510" x="10552113" y="3543300"/>
          <p14:tracePt t="121518" x="10544175" y="3543300"/>
          <p14:tracePt t="121526" x="10534650" y="3527425"/>
          <p14:tracePt t="121537" x="10534650" y="3517900"/>
          <p14:tracePt t="121542" x="10534650" y="3509963"/>
          <p14:tracePt t="121552" x="10534650" y="3502025"/>
          <p14:tracePt t="121558" x="10526713" y="3492500"/>
          <p14:tracePt t="121569" x="10518775" y="3475038"/>
          <p14:tracePt t="121574" x="10509250" y="3459163"/>
          <p14:tracePt t="121583" x="10509250" y="3449638"/>
          <p14:tracePt t="121590" x="10493375" y="3424238"/>
          <p14:tracePt t="121598" x="10483850" y="3408363"/>
          <p14:tracePt t="121606" x="10483850" y="3390900"/>
          <p14:tracePt t="121614" x="10475913" y="3373438"/>
          <p14:tracePt t="121623" x="10475913" y="3355975"/>
          <p14:tracePt t="121630" x="10467975" y="3340100"/>
          <p14:tracePt t="121640" x="10458450" y="3330575"/>
          <p14:tracePt t="121646" x="10450513" y="3322638"/>
          <p14:tracePt t="121655" x="10442575" y="3297238"/>
          <p14:tracePt t="121662" x="10442575" y="3289300"/>
          <p14:tracePt t="121672" x="10433050" y="3263900"/>
          <p14:tracePt t="121678" x="10415588" y="3246438"/>
          <p14:tracePt t="121694" x="10407650" y="3221038"/>
          <p14:tracePt t="121704" x="10399713" y="3211513"/>
          <p14:tracePt t="121726" x="10399713" y="3203575"/>
          <p14:tracePt t="121886" x="10399713" y="3221038"/>
          <p14:tracePt t="121894" x="10399713" y="3254375"/>
          <p14:tracePt t="121903" x="10407650" y="3279775"/>
          <p14:tracePt t="121910" x="10415588" y="3322638"/>
          <p14:tracePt t="121921" x="10425113" y="3382963"/>
          <p14:tracePt t="121926" x="10442575" y="3449638"/>
          <p14:tracePt t="121935" x="10442575" y="3509963"/>
          <p14:tracePt t="121942" x="10450513" y="3568700"/>
          <p14:tracePt t="121951" x="10458450" y="3603625"/>
          <p14:tracePt t="121958" x="10458450" y="3636963"/>
          <p14:tracePt t="121968" x="10458450" y="3654425"/>
          <p14:tracePt t="121974" x="10458450" y="3679825"/>
          <p14:tracePt t="121985" x="10458450" y="3697288"/>
          <p14:tracePt t="121999" x="10458450" y="3705225"/>
          <p14:tracePt t="122022" x="10458450" y="3713163"/>
          <p14:tracePt t="122174" x="10458450" y="3705225"/>
          <p14:tracePt t="122183" x="10458450" y="3687763"/>
          <p14:tracePt t="122190" x="10458450" y="3671888"/>
          <p14:tracePt t="122199" x="10458450" y="3654425"/>
          <p14:tracePt t="122206" x="10458450" y="3636963"/>
          <p14:tracePt t="122215" x="10458450" y="3629025"/>
          <p14:tracePt t="122222" x="10458450" y="3619500"/>
          <p14:tracePt t="122230" x="10458450" y="3611563"/>
          <p14:tracePt t="122238" x="10458450" y="3603625"/>
          <p14:tracePt t="122255" x="10458450" y="3578225"/>
          <p14:tracePt t="122262" x="10458450" y="3568700"/>
          <p14:tracePt t="122270" x="10458450" y="3535363"/>
          <p14:tracePt t="122278" x="10458450" y="3517900"/>
          <p14:tracePt t="122288" x="10458450" y="3502025"/>
          <p14:tracePt t="122294" x="10458450" y="3484563"/>
          <p14:tracePt t="122304" x="10458450" y="3475038"/>
          <p14:tracePt t="122325" x="10458450" y="3467100"/>
          <p14:tracePt t="122336" x="10458450" y="3459163"/>
          <p14:tracePt t="122351" x="10458450" y="3449638"/>
          <p14:tracePt t="122670" x="10475913" y="3449638"/>
          <p14:tracePt t="122678" x="10501313" y="3459163"/>
          <p14:tracePt t="122687" x="10552113" y="3475038"/>
          <p14:tracePt t="122694" x="10628313" y="3484563"/>
          <p14:tracePt t="122704" x="10714038" y="3484563"/>
          <p14:tracePt t="122710" x="10798175" y="3492500"/>
          <p14:tracePt t="122720" x="10883900" y="3492500"/>
          <p14:tracePt t="122726" x="10960100" y="3492500"/>
          <p14:tracePt t="122736" x="11044238" y="3492500"/>
          <p14:tracePt t="122742" x="11112500" y="3492500"/>
          <p14:tracePt t="122752" x="11172825" y="3492500"/>
          <p14:tracePt t="122758" x="11215688" y="3492500"/>
          <p14:tracePt t="122766" x="11256963" y="3492500"/>
          <p14:tracePt t="122774" x="11282363" y="3492500"/>
          <p14:tracePt t="122783" x="11291888" y="3492500"/>
          <p14:tracePt t="122854" x="11317288" y="3492500"/>
          <p14:tracePt t="122862" x="11368088" y="3492500"/>
          <p14:tracePt t="122870" x="11426825" y="3492500"/>
          <p14:tracePt t="122879" x="11469688" y="3492500"/>
          <p14:tracePt t="122886" x="11503025" y="3492500"/>
          <p14:tracePt t="122894" x="11520488" y="3492500"/>
          <p14:tracePt t="122903" x="11530013" y="3492500"/>
          <p14:tracePt t="123310" x="11530013" y="3484563"/>
          <p14:tracePt t="123318" x="11530013" y="3475038"/>
          <p14:tracePt t="123326" x="11530013" y="3459163"/>
          <p14:tracePt t="123336" x="11530013" y="3449638"/>
          <p14:tracePt t="123352" x="11530013" y="3441700"/>
          <p14:tracePt t="123369" x="11530013" y="3433763"/>
          <p14:tracePt t="123374" x="11530013" y="3424238"/>
          <p14:tracePt t="123399" x="11530013" y="3416300"/>
          <p14:tracePt t="123415" x="11530013" y="3408363"/>
          <p14:tracePt t="123806" x="11530013" y="3416300"/>
          <p14:tracePt t="123814" x="11530013" y="3433763"/>
          <p14:tracePt t="123822" x="11530013" y="3449638"/>
          <p14:tracePt t="123831" x="11537950" y="3467100"/>
          <p14:tracePt t="123839" x="11545888" y="3484563"/>
          <p14:tracePt t="123849" x="11555413" y="3509963"/>
          <p14:tracePt t="123855" x="11555413" y="3517900"/>
          <p14:tracePt t="123866" x="11555413" y="3527425"/>
          <p14:tracePt t="123919" x="11545888" y="3527425"/>
          <p14:tracePt t="123926" x="11520488" y="3527425"/>
          <p14:tracePt t="123943" x="11385550" y="3517900"/>
          <p14:tracePt t="123952" x="11299825" y="3517900"/>
          <p14:tracePt t="123958" x="11215688" y="3517900"/>
          <p14:tracePt t="123967" x="11129963" y="3517900"/>
          <p14:tracePt t="123974" x="11028363" y="3517900"/>
          <p14:tracePt t="123983" x="10926763" y="3517900"/>
          <p14:tracePt t="123990" x="10841038" y="3517900"/>
          <p14:tracePt t="124006" x="10772775" y="3517900"/>
          <p14:tracePt t="124019" x="10704513" y="3517900"/>
          <p14:tracePt t="124022" x="10645775" y="3517900"/>
          <p14:tracePt t="124030" x="10602913" y="3517900"/>
          <p14:tracePt t="124038" x="10585450" y="3517900"/>
          <p14:tracePt t="124048" x="10577513" y="3517900"/>
          <p14:tracePt t="124358" x="10569575" y="3517900"/>
          <p14:tracePt t="124384" x="10560050" y="3517900"/>
          <p14:tracePt t="124407" x="10552113" y="3517900"/>
          <p14:tracePt t="124454" x="10534650" y="3517900"/>
          <p14:tracePt t="124470" x="10526713" y="3517900"/>
          <p14:tracePt t="124502" x="10509250" y="3517900"/>
          <p14:tracePt t="124550" x="10501313" y="3517900"/>
          <p14:tracePt t="124623" x="10501313" y="3509963"/>
          <p14:tracePt t="124727" x="10501313" y="3502025"/>
          <p14:tracePt t="124734" x="10483850" y="3502025"/>
          <p14:tracePt t="124823" x="10483850" y="3492500"/>
          <p14:tracePt t="124839" x="10475913" y="3492500"/>
          <p14:tracePt t="124846" x="10467975" y="3484563"/>
          <p14:tracePt t="124854" x="10458450" y="3475038"/>
          <p14:tracePt t="124864" x="10450513" y="3475038"/>
          <p14:tracePt t="124870" x="10450513" y="3467100"/>
          <p14:tracePt t="124881" x="10442575" y="3449638"/>
          <p14:tracePt t="124886" x="10433050" y="3449638"/>
          <p14:tracePt t="124899" x="10433050" y="3441700"/>
          <p14:tracePt t="124903" x="10433050" y="3433763"/>
          <p14:tracePt t="125015" x="10433050" y="3424238"/>
          <p14:tracePt t="125111" x="10425113" y="3424238"/>
          <p14:tracePt t="125255" x="10425113" y="3441700"/>
          <p14:tracePt t="125262" x="10425113" y="3449638"/>
          <p14:tracePt t="125270" x="10425113" y="3475038"/>
          <p14:tracePt t="125280" x="10425113" y="3502025"/>
          <p14:tracePt t="125287" x="10425113" y="3509963"/>
          <p14:tracePt t="125298" x="10425113" y="3543300"/>
          <p14:tracePt t="125303" x="10425113" y="3568700"/>
          <p14:tracePt t="125314" x="10425113" y="3578225"/>
          <p14:tracePt t="125318" x="10425113" y="3594100"/>
          <p14:tracePt t="125335" x="10425113" y="3603625"/>
          <p14:tracePt t="125343" x="10425113" y="3611563"/>
          <p14:tracePt t="125351" x="10425113" y="3619500"/>
          <p14:tracePt t="125367" x="10425113" y="3629025"/>
          <p14:tracePt t="125375" x="10425113" y="3636963"/>
          <p14:tracePt t="125527" x="10425113" y="3629025"/>
          <p14:tracePt t="125534" x="10425113" y="3619500"/>
          <p14:tracePt t="125544" x="10425113" y="3611563"/>
          <p14:tracePt t="125551" x="10425113" y="3594100"/>
          <p14:tracePt t="125559" x="10415588" y="3586163"/>
          <p14:tracePt t="125567" x="10407650" y="3578225"/>
          <p14:tracePt t="125574" x="10407650" y="3560763"/>
          <p14:tracePt t="125582" x="10399713" y="3535363"/>
          <p14:tracePt t="125590" x="10390188" y="3517900"/>
          <p14:tracePt t="125599" x="10390188" y="3502025"/>
          <p14:tracePt t="125606" x="10390188" y="3492500"/>
          <p14:tracePt t="125616" x="10390188" y="3484563"/>
          <p14:tracePt t="125622" x="10374313" y="3475038"/>
          <p14:tracePt t="125647" x="10374313" y="3467100"/>
          <p14:tracePt t="126086" x="10382250" y="3467100"/>
          <p14:tracePt t="126097" x="10399713" y="3467100"/>
          <p14:tracePt t="126102" x="10415588" y="3467100"/>
          <p14:tracePt t="126110" x="10442575" y="3467100"/>
          <p14:tracePt t="126117" x="10458450" y="3467100"/>
          <p14:tracePt t="126126" x="10475913" y="3467100"/>
          <p14:tracePt t="126133" x="10493375" y="3467100"/>
          <p14:tracePt t="126143" x="10501313" y="3467100"/>
          <p14:tracePt t="126205" x="10509250" y="3467100"/>
          <p14:tracePt t="126213" x="10518775" y="3467100"/>
          <p14:tracePt t="126221" x="10534650" y="3467100"/>
          <p14:tracePt t="126229" x="10552113" y="3467100"/>
          <p14:tracePt t="126246" x="10577513" y="3467100"/>
          <p14:tracePt t="126253" x="10585450" y="3467100"/>
          <p14:tracePt t="126262" x="10612438" y="3467100"/>
          <p14:tracePt t="126269" x="10637838" y="3467100"/>
          <p14:tracePt t="126278" x="10653713" y="3467100"/>
          <p14:tracePt t="126285" x="10679113" y="3467100"/>
          <p14:tracePt t="126295" x="10721975" y="3467100"/>
          <p14:tracePt t="126301" x="10756900" y="3467100"/>
          <p14:tracePt t="126312" x="10772775" y="3467100"/>
          <p14:tracePt t="126317" x="10807700" y="3467100"/>
          <p14:tracePt t="126325" x="10833100" y="3467100"/>
          <p14:tracePt t="126333" x="10858500" y="3467100"/>
          <p14:tracePt t="126342" x="10883900" y="3467100"/>
          <p14:tracePt t="126349" x="10909300" y="3467100"/>
          <p14:tracePt t="126357" x="10942638" y="3467100"/>
          <p14:tracePt t="126365" x="10968038" y="3467100"/>
          <p14:tracePt t="126373" x="11010900" y="3467100"/>
          <p14:tracePt t="126381" x="11044238" y="3467100"/>
          <p14:tracePt t="126389" x="11079163" y="3467100"/>
          <p14:tracePt t="126397" x="11112500" y="3467100"/>
          <p14:tracePt t="126405" x="11129963" y="3467100"/>
          <p14:tracePt t="126413" x="11137900" y="3467100"/>
          <p14:tracePt t="126461" x="11147425" y="3467100"/>
          <p14:tracePt t="126469" x="11172825" y="3467100"/>
          <p14:tracePt t="126479" x="11249025" y="3467100"/>
          <p14:tracePt t="126485" x="11333163" y="3467100"/>
          <p14:tracePt t="126495" x="11436350" y="3467100"/>
          <p14:tracePt t="126501" x="11520488" y="3467100"/>
          <p14:tracePt t="126511" x="11580813" y="3467100"/>
          <p14:tracePt t="126517" x="11606213" y="3467100"/>
          <p14:tracePt t="126526" x="11622088" y="3467100"/>
          <p14:tracePt t="129014" x="11606213" y="3467100"/>
          <p14:tracePt t="129021" x="11588750" y="3467100"/>
          <p14:tracePt t="129030" x="11555413" y="3475038"/>
          <p14:tracePt t="129038" x="11487150" y="3502025"/>
          <p14:tracePt t="129046" x="11385550" y="3543300"/>
          <p14:tracePt t="129057" x="11266488" y="3594100"/>
          <p14:tracePt t="129062" x="11079163" y="3646488"/>
          <p14:tracePt t="129070" x="10815638" y="3730625"/>
          <p14:tracePt t="129078" x="10552113" y="3824288"/>
          <p14:tracePt t="129086" x="10288588" y="3908425"/>
          <p14:tracePt t="129094" x="9983788" y="3960813"/>
          <p14:tracePt t="129102" x="9667875" y="4027488"/>
          <p14:tracePt t="129110" x="9328150" y="4105275"/>
          <p14:tracePt t="129118" x="8929688" y="4197350"/>
          <p14:tracePt t="129126" x="8453438" y="4275138"/>
          <p14:tracePt t="129134" x="7977188" y="4359275"/>
          <p14:tracePt t="129143" x="7442200" y="4435475"/>
          <p14:tracePt t="129150" x="6942138" y="4495800"/>
          <p14:tracePt t="129159" x="6575425" y="4554538"/>
          <p14:tracePt t="129165" x="6167438" y="4589463"/>
          <p14:tracePt t="129175" x="5870575" y="4605338"/>
          <p14:tracePt t="129182" x="5487988" y="4622800"/>
          <p14:tracePt t="129192" x="5191125" y="4657725"/>
          <p14:tracePt t="129198" x="4919663" y="4673600"/>
          <p14:tracePt t="129208" x="4681538" y="4691063"/>
          <p14:tracePt t="129214" x="4511675" y="4691063"/>
          <p14:tracePt t="129223" x="4384675" y="4699000"/>
          <p14:tracePt t="129230" x="4281488" y="4699000"/>
          <p14:tracePt t="129239" x="4205288" y="4699000"/>
          <p14:tracePt t="129246" x="4111625" y="4699000"/>
          <p14:tracePt t="129258" x="4027488" y="4699000"/>
          <p14:tracePt t="129261" x="3925888" y="4699000"/>
          <p14:tracePt t="129272" x="3781425" y="4699000"/>
          <p14:tracePt t="129278" x="3627438" y="4683125"/>
          <p14:tracePt t="129286" x="3475038" y="4673600"/>
          <p14:tracePt t="129294" x="3305175" y="4673600"/>
          <p14:tracePt t="129302" x="3092450" y="4657725"/>
          <p14:tracePt t="129310" x="2854325" y="4648200"/>
          <p14:tracePt t="129318" x="2633663" y="4614863"/>
          <p14:tracePt t="129327" x="2413000" y="4589463"/>
          <p14:tracePt t="129334" x="2243138" y="4546600"/>
          <p14:tracePt t="129344" x="2106613" y="4513263"/>
          <p14:tracePt t="129350" x="2012950" y="4486275"/>
          <p14:tracePt t="129358" x="1971675" y="4470400"/>
          <p14:tracePt t="129366" x="1954213" y="4452938"/>
          <p14:tracePt t="129391" x="1946275" y="4452938"/>
          <p14:tracePt t="129398" x="1946275" y="4445000"/>
          <p14:tracePt t="129408" x="1928813" y="4445000"/>
          <p14:tracePt t="129414" x="1928813" y="4427538"/>
          <p14:tracePt t="129430" x="1911350" y="4419600"/>
          <p14:tracePt t="129439" x="1903413" y="4419600"/>
          <p14:tracePt t="129446" x="1885950" y="4410075"/>
          <p14:tracePt t="129456" x="1878013" y="4402138"/>
          <p14:tracePt t="129462" x="1868488" y="4384675"/>
          <p14:tracePt t="129478" x="1852613" y="4376738"/>
          <p14:tracePt t="129486" x="1835150" y="4359275"/>
          <p14:tracePt t="129494" x="1817688" y="4341813"/>
          <p14:tracePt t="129502" x="1809750" y="4325938"/>
          <p14:tracePt t="129510" x="1792288" y="4325938"/>
          <p14:tracePt t="129518" x="1784350" y="4316413"/>
          <p14:tracePt t="129582" x="1784350" y="4308475"/>
          <p14:tracePt t="129694" x="1784350" y="4300538"/>
          <p14:tracePt t="129710" x="1776413" y="4300538"/>
          <p14:tracePt t="129718" x="1776413" y="4291013"/>
          <p14:tracePt t="129734" x="1776413" y="4283075"/>
          <p14:tracePt t="130062" x="1792288" y="4283075"/>
          <p14:tracePt t="130069" x="1809750" y="4283075"/>
          <p14:tracePt t="130078" x="1835150" y="4283075"/>
          <p14:tracePt t="130086" x="1885950" y="4275138"/>
          <p14:tracePt t="130094" x="1936750" y="4275138"/>
          <p14:tracePt t="130104" x="1997075" y="4257675"/>
          <p14:tracePt t="130110" x="2065338" y="4257675"/>
          <p14:tracePt t="130119" x="2166938" y="4249738"/>
          <p14:tracePt t="130126" x="2268538" y="4240213"/>
          <p14:tracePt t="130134" x="2395538" y="4240213"/>
          <p14:tracePt t="130143" x="2532063" y="4224338"/>
          <p14:tracePt t="130150" x="2676525" y="4224338"/>
          <p14:tracePt t="130159" x="2786063" y="4214813"/>
          <p14:tracePt t="130166" x="2914650" y="4206875"/>
          <p14:tracePt t="130175" x="3016250" y="4189413"/>
          <p14:tracePt t="130182" x="3100388" y="4189413"/>
          <p14:tracePt t="130191" x="3160713" y="4181475"/>
          <p14:tracePt t="130198" x="3219450" y="4181475"/>
          <p14:tracePt t="130208" x="3262313" y="4181475"/>
          <p14:tracePt t="130214" x="3287713" y="4171950"/>
          <p14:tracePt t="130224" x="3305175" y="4171950"/>
          <p14:tracePt t="130230" x="3322638" y="4171950"/>
          <p14:tracePt t="130239" x="3330575" y="4171950"/>
          <p14:tracePt t="130246" x="3338513" y="4171950"/>
          <p14:tracePt t="130254" x="3355975" y="4171950"/>
          <p14:tracePt t="130262" x="3363913" y="4171950"/>
          <p14:tracePt t="130272" x="3381375" y="4171950"/>
          <p14:tracePt t="130278" x="3398838" y="4171950"/>
          <p14:tracePt t="130288" x="3406775" y="4171950"/>
          <p14:tracePt t="130294" x="3414713" y="4171950"/>
          <p14:tracePt t="130304" x="3432175" y="4171950"/>
          <p14:tracePt t="130310" x="3449638" y="4171950"/>
          <p14:tracePt t="130319" x="3482975" y="4171950"/>
          <p14:tracePt t="130326" x="3525838" y="4171950"/>
          <p14:tracePt t="130335" x="3568700" y="4164013"/>
          <p14:tracePt t="130341" x="3627438" y="4164013"/>
          <p14:tracePt t="130350" x="3687763" y="4156075"/>
          <p14:tracePt t="130358" x="3756025" y="4156075"/>
          <p14:tracePt t="130366" x="3832225" y="4156075"/>
          <p14:tracePt t="130375" x="3916363" y="4156075"/>
          <p14:tracePt t="130382" x="3959225" y="4146550"/>
          <p14:tracePt t="130390" x="4002088" y="4146550"/>
          <p14:tracePt t="130398" x="4052888" y="4138613"/>
          <p14:tracePt t="130408" x="4095750" y="4138613"/>
          <p14:tracePt t="130414" x="4129088" y="4138613"/>
          <p14:tracePt t="130424" x="4179888" y="4138613"/>
          <p14:tracePt t="130430" x="4222750" y="4130675"/>
          <p14:tracePt t="130440" x="4273550" y="4130675"/>
          <p14:tracePt t="130446" x="4316413" y="4130675"/>
          <p14:tracePt t="130455" x="4375150" y="4130675"/>
          <p14:tracePt t="130462" x="4418013" y="4130675"/>
          <p14:tracePt t="130471" x="4460875" y="4130675"/>
          <p14:tracePt t="130478" x="4503738" y="4130675"/>
          <p14:tracePt t="130487" x="4545013" y="4130675"/>
          <p14:tracePt t="130494" x="4570413" y="4130675"/>
          <p14:tracePt t="130505" x="4587875" y="4130675"/>
          <p14:tracePt t="130510" x="4595813" y="4130675"/>
          <p14:tracePt t="130518" x="4605338" y="4130675"/>
          <p14:tracePt t="130742" x="4605338" y="4121150"/>
          <p14:tracePt t="130750" x="4595813" y="4121150"/>
          <p14:tracePt t="130758" x="4595813" y="4113213"/>
          <p14:tracePt t="130766" x="4587875" y="4113213"/>
          <p14:tracePt t="130774" x="4570413" y="4113213"/>
          <p14:tracePt t="130782" x="4554538" y="4105275"/>
          <p14:tracePt t="130790" x="4537075" y="4105275"/>
          <p14:tracePt t="130798" x="4511675" y="4095750"/>
          <p14:tracePt t="130808" x="4486275" y="4095750"/>
          <p14:tracePt t="130814" x="4418013" y="4095750"/>
          <p14:tracePt t="130823" x="4349750" y="4095750"/>
          <p14:tracePt t="130830" x="4265613" y="4095750"/>
          <p14:tracePt t="130840" x="4146550" y="4095750"/>
          <p14:tracePt t="130846" x="4035425" y="4095750"/>
          <p14:tracePt t="130856" x="3908425" y="4095750"/>
          <p14:tracePt t="130862" x="3756025" y="4095750"/>
          <p14:tracePt t="130870" x="3611563" y="4095750"/>
          <p14:tracePt t="130878" x="3475038" y="4113213"/>
          <p14:tracePt t="130887" x="3330575" y="4113213"/>
          <p14:tracePt t="130894" x="3219450" y="4113213"/>
          <p14:tracePt t="130904" x="3152775" y="4113213"/>
          <p14:tracePt t="130910" x="3074988" y="4121150"/>
          <p14:tracePt t="130921" x="3041650" y="4121150"/>
          <p14:tracePt t="130926" x="2998788" y="4121150"/>
          <p14:tracePt t="130939" x="2982913" y="4121150"/>
          <p14:tracePt t="130942" x="2973388" y="4121150"/>
          <p14:tracePt t="130958" x="2965450" y="4121150"/>
          <p14:tracePt t="130966" x="2955925" y="4121150"/>
          <p14:tracePt t="130982" x="2940050" y="4121150"/>
          <p14:tracePt t="130991" x="2905125" y="4130675"/>
          <p14:tracePt t="131008" x="2820988" y="4138613"/>
          <p14:tracePt t="131014" x="2760663" y="4138613"/>
          <p14:tracePt t="131025" x="2719388" y="4146550"/>
          <p14:tracePt t="131030" x="2659063" y="4146550"/>
          <p14:tracePt t="131040" x="2616200" y="4146550"/>
          <p14:tracePt t="131046" x="2582863" y="4146550"/>
          <p14:tracePt t="131056" x="2557463" y="4146550"/>
          <p14:tracePt t="131062" x="2532063" y="4146550"/>
          <p14:tracePt t="131070" x="2497138" y="4146550"/>
          <p14:tracePt t="131078" x="2463800" y="4146550"/>
          <p14:tracePt t="131088" x="2455863" y="4146550"/>
          <p14:tracePt t="131094" x="2446338" y="4146550"/>
          <p14:tracePt t="131118" x="2438400" y="4146550"/>
          <p14:tracePt t="131126" x="2420938" y="4146550"/>
          <p14:tracePt t="131138" x="2405063" y="4146550"/>
          <p14:tracePt t="131142" x="2387600" y="4146550"/>
          <p14:tracePt t="131151" x="2352675" y="4156075"/>
          <p14:tracePt t="131159" x="2319338" y="4156075"/>
          <p14:tracePt t="131166" x="2276475" y="4164013"/>
          <p14:tracePt t="131175" x="2235200" y="4171950"/>
          <p14:tracePt t="131183" x="2182813" y="4181475"/>
          <p14:tracePt t="131191" x="2124075" y="4189413"/>
          <p14:tracePt t="131198" x="2022475" y="4206875"/>
          <p14:tracePt t="131207" x="1936750" y="4214813"/>
          <p14:tracePt t="131214" x="1878013" y="4224338"/>
          <p14:tracePt t="131222" x="1801813" y="4249738"/>
          <p14:tracePt t="131230" x="1741488" y="4265613"/>
          <p14:tracePt t="131239" x="1698625" y="4275138"/>
          <p14:tracePt t="131245" x="1682750" y="4283075"/>
          <p14:tracePt t="131342" x="1673225" y="4283075"/>
          <p14:tracePt t="131534" x="1682750" y="4283075"/>
          <p14:tracePt t="131542" x="1690688" y="4291013"/>
          <p14:tracePt t="131551" x="1708150" y="4300538"/>
          <p14:tracePt t="131558" x="1741488" y="4308475"/>
          <p14:tracePt t="131567" x="1784350" y="4308475"/>
          <p14:tracePt t="131575" x="1835150" y="4325938"/>
          <p14:tracePt t="131583" x="1878013" y="4325938"/>
          <p14:tracePt t="131591" x="1920875" y="4333875"/>
          <p14:tracePt t="131598" x="1979613" y="4333875"/>
          <p14:tracePt t="131607" x="2012950" y="4333875"/>
          <p14:tracePt t="131614" x="2055813" y="4333875"/>
          <p14:tracePt t="131623" x="2116138" y="4333875"/>
          <p14:tracePt t="131630" x="2157413" y="4333875"/>
          <p14:tracePt t="131640" x="2192338" y="4333875"/>
          <p14:tracePt t="131646" x="2208213" y="4333875"/>
          <p14:tracePt t="131656" x="2235200" y="4333875"/>
          <p14:tracePt t="131662" x="2251075" y="4333875"/>
          <p14:tracePt t="131704" x="2251075" y="4325938"/>
          <p14:tracePt t="131726" x="2268538" y="4325938"/>
          <p14:tracePt t="131735" x="2311400" y="4325938"/>
          <p14:tracePt t="131742" x="2344738" y="4325938"/>
          <p14:tracePt t="131751" x="2370138" y="4316413"/>
          <p14:tracePt t="131758" x="2405063" y="4316413"/>
          <p14:tracePt t="131767" x="2430463" y="4316413"/>
          <p14:tracePt t="131775" x="2438400" y="4316413"/>
          <p14:tracePt t="131838" x="2438400" y="4308475"/>
          <p14:tracePt t="131879" x="2438400" y="4300538"/>
          <p14:tracePt t="131910" x="2438400" y="4291013"/>
          <p14:tracePt t="131950" x="2438400" y="4283075"/>
          <p14:tracePt t="131967" x="2438400" y="4275138"/>
          <p14:tracePt t="131983" x="2438400" y="4265613"/>
          <p14:tracePt t="131990" x="2438400" y="4257675"/>
          <p14:tracePt t="131998" x="2438400" y="4249738"/>
          <p14:tracePt t="132022" x="2438400" y="4240213"/>
          <p14:tracePt t="132039" x="2438400" y="4232275"/>
          <p14:tracePt t="132062" x="2430463" y="4232275"/>
          <p14:tracePt t="132071" x="2430463" y="4224338"/>
          <p14:tracePt t="132126" x="2430463" y="4214813"/>
          <p14:tracePt t="132158" x="2430463" y="4206875"/>
          <p14:tracePt t="133062" x="2413000" y="4206875"/>
          <p14:tracePt t="133078" x="2387600" y="4206875"/>
          <p14:tracePt t="133086" x="2370138" y="4206875"/>
          <p14:tracePt t="133094" x="2362200" y="4206875"/>
          <p14:tracePt t="133104" x="2344738" y="4206875"/>
          <p14:tracePt t="133110" x="2336800" y="4206875"/>
          <p14:tracePt t="133120" x="2319338" y="4206875"/>
          <p14:tracePt t="133126" x="2293938" y="4206875"/>
          <p14:tracePt t="133138" x="2276475" y="4206875"/>
          <p14:tracePt t="133142" x="2260600" y="4206875"/>
          <p14:tracePt t="133152" x="2235200" y="4206875"/>
          <p14:tracePt t="133167" x="2217738" y="4206875"/>
          <p14:tracePt t="133174" x="2192338" y="4197350"/>
          <p14:tracePt t="133184" x="2182813" y="4197350"/>
          <p14:tracePt t="133190" x="2149475" y="4197350"/>
          <p14:tracePt t="133199" x="2116138" y="4189413"/>
          <p14:tracePt t="133206" x="2098675" y="4189413"/>
          <p14:tracePt t="133217" x="2081213" y="4189413"/>
          <p14:tracePt t="133222" x="2055813" y="4189413"/>
          <p14:tracePt t="133302" x="2047875" y="4189413"/>
          <p14:tracePt t="133310" x="2047875" y="4181475"/>
          <p14:tracePt t="133319" x="2030413" y="4181475"/>
          <p14:tracePt t="133342" x="2022475" y="4181475"/>
          <p14:tracePt t="133351" x="2012950" y="4181475"/>
          <p14:tracePt t="133358" x="2005013" y="4181475"/>
          <p14:tracePt t="133366" x="1987550" y="4181475"/>
          <p14:tracePt t="133374" x="1962150" y="4181475"/>
          <p14:tracePt t="133384" x="1946275" y="4181475"/>
          <p14:tracePt t="133390" x="1920875" y="4171950"/>
          <p14:tracePt t="133399" x="1911350" y="4171950"/>
          <p14:tracePt t="133982" x="1928813" y="4181475"/>
          <p14:tracePt t="133990" x="1962150" y="4189413"/>
          <p14:tracePt t="133999" x="1979613" y="4197350"/>
          <p14:tracePt t="134006" x="2012950" y="4206875"/>
          <p14:tracePt t="134018" x="2073275" y="4206875"/>
          <p14:tracePt t="134022" x="2124075" y="4214813"/>
          <p14:tracePt t="134032" x="2174875" y="4214813"/>
          <p14:tracePt t="134038" x="2235200" y="4214813"/>
          <p14:tracePt t="134048" x="2293938" y="4214813"/>
          <p14:tracePt t="134054" x="2336800" y="4214813"/>
          <p14:tracePt t="134063" x="2379663" y="4214813"/>
          <p14:tracePt t="134071" x="2413000" y="4214813"/>
          <p14:tracePt t="134079" x="2455863" y="4214813"/>
          <p14:tracePt t="134087" x="2497138" y="4214813"/>
          <p14:tracePt t="134094" x="2540000" y="4214813"/>
          <p14:tracePt t="134102" x="2565400" y="4214813"/>
          <p14:tracePt t="134110" x="2574925" y="4214813"/>
          <p14:tracePt t="134119" x="2582863" y="4214813"/>
          <p14:tracePt t="134126" x="2590800" y="4214813"/>
          <p14:tracePt t="134135" x="2600325" y="4214813"/>
          <p14:tracePt t="134142" x="2608263" y="4214813"/>
          <p14:tracePt t="134152" x="2633663" y="4214813"/>
          <p14:tracePt t="134158" x="2659063" y="4214813"/>
          <p14:tracePt t="134168" x="2676525" y="4214813"/>
          <p14:tracePt t="134174" x="2693988" y="4214813"/>
          <p14:tracePt t="134185" x="2701925" y="4214813"/>
          <p14:tracePt t="134190" x="2709863" y="4214813"/>
          <p14:tracePt t="134294" x="2719388" y="4214813"/>
          <p14:tracePt t="134326" x="2727325" y="4214813"/>
          <p14:tracePt t="134334" x="2744788" y="4214813"/>
          <p14:tracePt t="134342" x="2770188" y="4214813"/>
          <p14:tracePt t="134351" x="2795588" y="4214813"/>
          <p14:tracePt t="134358" x="2820988" y="4214813"/>
          <p14:tracePt t="134368" x="2838450" y="4214813"/>
          <p14:tracePt t="134374" x="2846388" y="4206875"/>
          <p14:tracePt t="134384" x="2854325" y="4206875"/>
          <p14:tracePt t="134390" x="2863850" y="4206875"/>
          <p14:tracePt t="135095" x="2879725" y="4206875"/>
          <p14:tracePt t="135102" x="2914650" y="4224338"/>
          <p14:tracePt t="135111" x="2955925" y="4232275"/>
          <p14:tracePt t="135119" x="2998788" y="4249738"/>
          <p14:tracePt t="135126" x="3059113" y="4283075"/>
          <p14:tracePt t="135134" x="3143250" y="4291013"/>
          <p14:tracePt t="135142" x="3244850" y="4300538"/>
          <p14:tracePt t="135149" x="3330575" y="4308475"/>
          <p14:tracePt t="135157" x="3406775" y="4308475"/>
          <p14:tracePt t="135168" x="3475038" y="4308475"/>
          <p14:tracePt t="135173" x="3533775" y="4308475"/>
          <p14:tracePt t="135182" x="3594100" y="4308475"/>
          <p14:tracePt t="135189" x="3636963" y="4308475"/>
          <p14:tracePt t="135199" x="3652838" y="4308475"/>
          <p14:tracePt t="135205" x="3670300" y="4308475"/>
          <p14:tracePt t="135231" x="3678238" y="4308475"/>
          <p14:tracePt t="135278" x="3695700" y="4308475"/>
          <p14:tracePt t="135286" x="3721100" y="4308475"/>
          <p14:tracePt t="135295" x="3738563" y="4300538"/>
          <p14:tracePt t="135302" x="3756025" y="4291013"/>
          <p14:tracePt t="135311" x="3781425" y="4283075"/>
          <p14:tracePt t="135319" x="3797300" y="4275138"/>
          <p14:tracePt t="135326" x="3806825" y="4265613"/>
          <p14:tracePt t="135335" x="3814763" y="4257675"/>
          <p14:tracePt t="135342" x="3822700" y="4257675"/>
          <p14:tracePt t="135414" x="3822700" y="4249738"/>
          <p14:tracePt t="135422" x="3832225" y="4240213"/>
          <p14:tracePt t="135448" x="3832225" y="4224338"/>
          <p14:tracePt t="135462" x="3832225" y="4214813"/>
          <p14:tracePt t="135478" x="3832225" y="4206875"/>
          <p14:tracePt t="135502" x="3832225" y="4197350"/>
          <p14:tracePt t="135790" x="3840163" y="4197350"/>
          <p14:tracePt t="135798" x="3848100" y="4197350"/>
          <p14:tracePt t="135806" x="3873500" y="4197350"/>
          <p14:tracePt t="135815" x="3916363" y="4197350"/>
          <p14:tracePt t="135822" x="3976688" y="4189413"/>
          <p14:tracePt t="135833" x="4044950" y="4189413"/>
          <p14:tracePt t="135838" x="4103688" y="4181475"/>
          <p14:tracePt t="135846" x="4205288" y="4171950"/>
          <p14:tracePt t="135854" x="4265613" y="4171950"/>
          <p14:tracePt t="135862" x="4306888" y="4164013"/>
          <p14:tracePt t="135870" x="4332288" y="4164013"/>
          <p14:tracePt t="135879" x="4349750" y="4156075"/>
          <p14:tracePt t="135886" x="4359275" y="4146550"/>
          <p14:tracePt t="135950" x="4367213" y="4146550"/>
          <p14:tracePt t="135958" x="4375150" y="4146550"/>
          <p14:tracePt t="135966" x="4410075" y="4146550"/>
          <p14:tracePt t="135974" x="4435475" y="4146550"/>
          <p14:tracePt t="135982" x="4460875" y="4146550"/>
          <p14:tracePt t="135990" x="4476750" y="4146550"/>
          <p14:tracePt t="135999" x="4486275" y="4146550"/>
          <p14:tracePt t="136006" x="4494213" y="4146550"/>
          <p14:tracePt t="136031" x="4529138" y="4138613"/>
          <p14:tracePt t="136038" x="4545013" y="4130675"/>
          <p14:tracePt t="136048" x="4554538" y="4130675"/>
          <p14:tracePt t="136054" x="4562475" y="4130675"/>
          <p14:tracePt t="136061" x="4570413" y="4130675"/>
          <p14:tracePt t="136070" x="4579938" y="4130675"/>
          <p14:tracePt t="137622" x="4587875" y="4146550"/>
          <p14:tracePt t="137630" x="4613275" y="4181475"/>
          <p14:tracePt t="137638" x="4646613" y="4206875"/>
          <p14:tracePt t="137646" x="4740275" y="4275138"/>
          <p14:tracePt t="137654" x="4843463" y="4316413"/>
          <p14:tracePt t="137663" x="4962525" y="4368800"/>
          <p14:tracePt t="137669" x="5072063" y="4402138"/>
          <p14:tracePt t="137678" x="5224463" y="4452938"/>
          <p14:tracePt t="137686" x="5403850" y="4460875"/>
          <p14:tracePt t="137695" x="5649913" y="4495800"/>
          <p14:tracePt t="137702" x="5997575" y="4495800"/>
          <p14:tracePt t="137712" x="6397625" y="4495800"/>
          <p14:tracePt t="137718" x="6889750" y="4495800"/>
          <p14:tracePt t="137728" x="7442200" y="4460875"/>
          <p14:tracePt t="137734" x="8054975" y="4419600"/>
          <p14:tracePt t="137743" x="8724900" y="4376738"/>
          <p14:tracePt t="137750" x="9363075" y="4316413"/>
          <p14:tracePt t="137759" x="9974263" y="4275138"/>
          <p14:tracePt t="137765" x="10509250" y="4206875"/>
          <p14:tracePt t="137775" x="10866438" y="4156075"/>
          <p14:tracePt t="137781" x="11104563" y="4138613"/>
          <p14:tracePt t="137791" x="11223625" y="4105275"/>
          <p14:tracePt t="137797" x="11266488" y="4095750"/>
          <p14:tracePt t="137806" x="11274425" y="4095750"/>
          <p14:tracePt t="137813" x="11274425" y="4087813"/>
          <p14:tracePt t="137886" x="11282363" y="4087813"/>
          <p14:tracePt t="137911" x="11291888" y="4087813"/>
          <p14:tracePt t="137927" x="11307763" y="4087813"/>
          <p14:tracePt t="137934" x="11342688" y="4079875"/>
          <p14:tracePt t="137944" x="11401425" y="4052888"/>
          <p14:tracePt t="137950" x="11477625" y="4037013"/>
          <p14:tracePt t="137958" x="11555413" y="4011613"/>
          <p14:tracePt t="137966" x="11622088" y="4002088"/>
          <p14:tracePt t="137975" x="11682413" y="3986213"/>
          <p14:tracePt t="137982" x="11733213" y="3960813"/>
          <p14:tracePt t="137991" x="11758613" y="3951288"/>
          <p14:tracePt t="138038" x="11766550" y="3951288"/>
          <p14:tracePt t="138438" x="11766550" y="3943350"/>
          <p14:tracePt t="138702" x="11750675" y="3943350"/>
          <p14:tracePt t="138710" x="11741150" y="3943350"/>
          <p14:tracePt t="138742" x="11733213" y="3943350"/>
          <p14:tracePt t="138750" x="11733213" y="3951288"/>
          <p14:tracePt t="138776" x="11733213" y="3960813"/>
          <p14:tracePt t="138791" x="11715750" y="3968750"/>
          <p14:tracePt t="138805" x="11707813" y="3976688"/>
          <p14:tracePt t="138814" x="11690350" y="3986213"/>
          <p14:tracePt t="138823" x="11674475" y="3994150"/>
          <p14:tracePt t="138830" x="11647488" y="4002088"/>
          <p14:tracePt t="138840" x="11631613" y="4011613"/>
          <p14:tracePt t="138846" x="11631613" y="4019550"/>
          <p14:tracePt t="138854" x="11614150" y="4027488"/>
          <p14:tracePt t="138862" x="11606213" y="4027488"/>
          <p14:tracePt t="138870" x="11596688" y="4037013"/>
          <p14:tracePt t="138926" x="11588750" y="4044950"/>
          <p14:tracePt t="138934" x="11580813" y="4044950"/>
          <p14:tracePt t="138959" x="11580813" y="4052888"/>
          <p14:tracePt t="138982" x="11563350" y="4062413"/>
          <p14:tracePt t="141486" x="11571288" y="4062413"/>
          <p14:tracePt t="141494" x="11588750" y="4062413"/>
          <p14:tracePt t="141501" x="11622088" y="4062413"/>
          <p14:tracePt t="141510" x="11674475" y="4062413"/>
          <p14:tracePt t="141519" x="11750675" y="4044950"/>
          <p14:tracePt t="141526" x="11860213" y="4037013"/>
          <p14:tracePt t="141536" x="11979275" y="4027488"/>
          <p14:tracePt t="141541" x="12106275" y="400208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EE612-231A-4E2E-80D1-6D8D60EB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9513046" cy="706964"/>
          </a:xfrm>
        </p:spPr>
        <p:txBody>
          <a:bodyPr/>
          <a:lstStyle/>
          <a:p>
            <a:r>
              <a:rPr lang="en-US" dirty="0"/>
              <a:t>PROGRESSIVE WAVES IN ONE DIRECTION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A4173D-BE3D-465B-819D-E7284B582A9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8642" y="2448086"/>
            <a:ext cx="4933249" cy="1128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A6779F-44B6-4294-B42C-92241608A79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56859" y="2916311"/>
            <a:ext cx="3554569" cy="811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C99BC9-4F18-4A94-82E6-254C02EA530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53544" y="3921548"/>
            <a:ext cx="4842456" cy="8242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C58CDD-40C7-4DA1-970D-938A555C028A}"/>
              </a:ext>
            </a:extLst>
          </p:cNvPr>
          <p:cNvSpPr txBox="1"/>
          <p:nvPr/>
        </p:nvSpPr>
        <p:spPr>
          <a:xfrm>
            <a:off x="159205" y="3514333"/>
            <a:ext cx="4482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Then at  x= 0,</a:t>
            </a:r>
            <a:endParaRPr lang="en-IN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E1680F-2B28-485E-AE51-B5982CB34AA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43696" y="4953395"/>
            <a:ext cx="4662152" cy="1790163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29805AC-956F-4BAB-B790-AA5DC86D8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9646">
        <p14:prism isInverted="1"/>
      </p:transition>
    </mc:Choice>
    <mc:Fallback xmlns="">
      <p:transition spd="slow" advTm="996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3" x="12030075" y="3798888"/>
          <p14:tracePt t="351" x="11895138" y="3849688"/>
          <p14:tracePt t="358" x="11766550" y="3892550"/>
          <p14:tracePt t="370" x="11647488" y="3951288"/>
          <p14:tracePt t="374" x="11520488" y="4002088"/>
          <p14:tracePt t="384" x="11401425" y="4044950"/>
          <p14:tracePt t="390" x="11282363" y="4095750"/>
          <p14:tracePt t="399" x="11172825" y="4130675"/>
          <p14:tracePt t="405" x="11053763" y="4189413"/>
          <p14:tracePt t="415" x="10901363" y="4240213"/>
          <p14:tracePt t="421" x="10747375" y="4300538"/>
          <p14:tracePt t="431" x="10620375" y="4341813"/>
          <p14:tracePt t="437" x="10450513" y="4402138"/>
          <p14:tracePt t="448" x="10331450" y="4452938"/>
          <p14:tracePt t="454" x="10186988" y="4503738"/>
          <p14:tracePt t="463" x="10067925" y="4538663"/>
          <p14:tracePt t="469" x="9931400" y="4579938"/>
          <p14:tracePt t="479" x="9821863" y="4630738"/>
          <p14:tracePt t="485" x="9685338" y="4665663"/>
          <p14:tracePt t="495" x="9558338" y="4716463"/>
          <p14:tracePt t="501" x="9431338" y="4749800"/>
          <p14:tracePt t="511" x="9312275" y="4784725"/>
          <p14:tracePt t="517" x="9167813" y="4818063"/>
          <p14:tracePt t="526" x="9039225" y="4868863"/>
          <p14:tracePt t="534" x="8937625" y="4903788"/>
          <p14:tracePt t="541" x="8836025" y="4946650"/>
          <p14:tracePt t="549" x="8709025" y="4972050"/>
          <p14:tracePt t="557" x="8605838" y="4997450"/>
          <p14:tracePt t="567" x="8513763" y="5013325"/>
          <p14:tracePt t="573" x="8410575" y="5022850"/>
          <p14:tracePt t="582" x="8343900" y="5048250"/>
          <p14:tracePt t="589" x="8250238" y="5073650"/>
          <p14:tracePt t="598" x="8207375" y="5081588"/>
          <p14:tracePt t="605" x="8131175" y="5091113"/>
          <p14:tracePt t="614" x="8070850" y="5106988"/>
          <p14:tracePt t="621" x="8029575" y="5116513"/>
          <p14:tracePt t="632" x="7961313" y="5141913"/>
          <p14:tracePt t="637" x="7900988" y="5157788"/>
          <p14:tracePt t="647" x="7859713" y="5167313"/>
          <p14:tracePt t="653" x="7807325" y="5175250"/>
          <p14:tracePt t="664" x="7791450" y="5183188"/>
          <p14:tracePt t="670" x="7756525" y="5192713"/>
          <p14:tracePt t="678" x="7723188" y="5192713"/>
          <p14:tracePt t="685" x="7697788" y="5192713"/>
          <p14:tracePt t="695" x="7680325" y="5200650"/>
          <p14:tracePt t="701" x="7646988" y="5208588"/>
          <p14:tracePt t="712" x="7621588" y="5218113"/>
          <p14:tracePt t="717" x="7612063" y="5218113"/>
          <p14:tracePt t="765" x="7604125" y="5218113"/>
          <p14:tracePt t="773" x="7596188" y="5218113"/>
          <p14:tracePt t="781" x="7578725" y="5218113"/>
          <p14:tracePt t="789" x="7561263" y="5226050"/>
          <p14:tracePt t="798" x="7553325" y="5226050"/>
          <p14:tracePt t="7822" x="7535863" y="5208588"/>
          <p14:tracePt t="7829" x="7527925" y="5208588"/>
          <p14:tracePt t="7837" x="7510463" y="5192713"/>
          <p14:tracePt t="7845" x="7493000" y="5175250"/>
          <p14:tracePt t="7853" x="7485063" y="5175250"/>
          <p14:tracePt t="7862" x="7477125" y="5167313"/>
          <p14:tracePt t="7870" x="7467600" y="5157788"/>
          <p14:tracePt t="7877" x="7459663" y="5149850"/>
          <p14:tracePt t="7918" x="7451725" y="5149850"/>
          <p14:tracePt t="7925" x="7451725" y="5141913"/>
          <p14:tracePt t="7952" x="7442200" y="5132388"/>
          <p14:tracePt t="8606" x="7442200" y="5124450"/>
          <p14:tracePt t="8638" x="7442200" y="5116513"/>
          <p14:tracePt t="8646" x="7442200" y="5106988"/>
          <p14:tracePt t="8654" x="7434263" y="5106988"/>
          <p14:tracePt t="8662" x="7434263" y="5081588"/>
          <p14:tracePt t="8669" x="7426325" y="5064125"/>
          <p14:tracePt t="8678" x="7426325" y="5030788"/>
          <p14:tracePt t="8686" x="7408863" y="4997450"/>
          <p14:tracePt t="8694" x="7400925" y="4972050"/>
          <p14:tracePt t="8703" x="7391400" y="4954588"/>
          <p14:tracePt t="8710" x="7391400" y="4937125"/>
          <p14:tracePt t="8720" x="7373938" y="4886325"/>
          <p14:tracePt t="8726" x="7358063" y="4843463"/>
          <p14:tracePt t="8735" x="7323138" y="4775200"/>
          <p14:tracePt t="8742" x="7297738" y="4691063"/>
          <p14:tracePt t="8752" x="7246938" y="4622800"/>
          <p14:tracePt t="8758" x="7213600" y="4564063"/>
          <p14:tracePt t="8767" x="7162800" y="4486275"/>
          <p14:tracePt t="8774" x="7119938" y="4419600"/>
          <p14:tracePt t="8782" x="7085013" y="4359275"/>
          <p14:tracePt t="8790" x="7043738" y="4308475"/>
          <p14:tracePt t="8799" x="7018338" y="4275138"/>
          <p14:tracePt t="8806" x="6992938" y="4249738"/>
          <p14:tracePt t="8815" x="6975475" y="4214813"/>
          <p14:tracePt t="8822" x="6958013" y="4197350"/>
          <p14:tracePt t="8832" x="6932613" y="4164013"/>
          <p14:tracePt t="8838" x="6907213" y="4138613"/>
          <p14:tracePt t="8846" x="6899275" y="4121150"/>
          <p14:tracePt t="8854" x="6873875" y="4095750"/>
          <p14:tracePt t="8863" x="6856413" y="4070350"/>
          <p14:tracePt t="8871" x="6838950" y="4062413"/>
          <p14:tracePt t="8878" x="6813550" y="4044950"/>
          <p14:tracePt t="8886" x="6797675" y="4027488"/>
          <p14:tracePt t="8894" x="6780213" y="4011613"/>
          <p14:tracePt t="8902" x="6745288" y="3986213"/>
          <p14:tracePt t="8910" x="6694488" y="3951288"/>
          <p14:tracePt t="8918" x="6643688" y="3925888"/>
          <p14:tracePt t="8926" x="6584950" y="3892550"/>
          <p14:tracePt t="8935" x="6516688" y="3849688"/>
          <p14:tracePt t="8942" x="6440488" y="3816350"/>
          <p14:tracePt t="8952" x="6380163" y="3790950"/>
          <p14:tracePt t="8958" x="6303963" y="3763963"/>
          <p14:tracePt t="8967" x="6245225" y="3738563"/>
          <p14:tracePt t="8974" x="6219825" y="3730625"/>
          <p14:tracePt t="8983" x="6194425" y="3722688"/>
          <p14:tracePt t="9030" x="6176963" y="3713163"/>
          <p14:tracePt t="9038" x="6151563" y="3705225"/>
          <p14:tracePt t="9047" x="6083300" y="3687763"/>
          <p14:tracePt t="9054" x="6024563" y="3671888"/>
          <p14:tracePt t="9062" x="5938838" y="3662363"/>
          <p14:tracePt t="9069" x="5853113" y="3636963"/>
          <p14:tracePt t="9078" x="5751513" y="3629025"/>
          <p14:tracePt t="9085" x="5649913" y="3619500"/>
          <p14:tracePt t="9094" x="5565775" y="3611563"/>
          <p14:tracePt t="9102" x="5487988" y="3611563"/>
          <p14:tracePt t="9110" x="5421313" y="3594100"/>
          <p14:tracePt t="9119" x="5378450" y="3594100"/>
          <p14:tracePt t="9126" x="5327650" y="3586163"/>
          <p14:tracePt t="9135" x="5318125" y="3586163"/>
          <p14:tracePt t="9174" x="5310188" y="3586163"/>
          <p14:tracePt t="9358" x="5302250" y="3586163"/>
          <p14:tracePt t="9430" x="5292725" y="3586163"/>
          <p14:tracePt t="9446" x="5284788" y="3586163"/>
          <p14:tracePt t="9454" x="5276850" y="3586163"/>
          <p14:tracePt t="9463" x="5259388" y="3594100"/>
          <p14:tracePt t="9469" x="5233988" y="3594100"/>
          <p14:tracePt t="9478" x="5199063" y="3611563"/>
          <p14:tracePt t="9487" x="5140325" y="3619500"/>
          <p14:tracePt t="9494" x="5097463" y="3636963"/>
          <p14:tracePt t="9502" x="5021263" y="3654425"/>
          <p14:tracePt t="9510" x="4945063" y="3662363"/>
          <p14:tracePt t="9518" x="4884738" y="3671888"/>
          <p14:tracePt t="9526" x="4843463" y="3671888"/>
          <p14:tracePt t="9536" x="4808538" y="3671888"/>
          <p14:tracePt t="9542" x="4800600" y="3671888"/>
          <p14:tracePt t="9551" x="4800600" y="3679825"/>
          <p14:tracePt t="9558" x="4791075" y="3679825"/>
          <p14:tracePt t="12990" x="4775200" y="3679825"/>
          <p14:tracePt t="12997" x="4732338" y="3671888"/>
          <p14:tracePt t="13006" x="4673600" y="3662363"/>
          <p14:tracePt t="13013" x="4587875" y="3662363"/>
          <p14:tracePt t="13022" x="4494213" y="3646488"/>
          <p14:tracePt t="13029" x="4392613" y="3636963"/>
          <p14:tracePt t="13037" x="4273550" y="3636963"/>
          <p14:tracePt t="13046" x="4111625" y="3629025"/>
          <p14:tracePt t="13053" x="3941763" y="3611563"/>
          <p14:tracePt t="13062" x="3756025" y="3603625"/>
          <p14:tracePt t="13069" x="3543300" y="3586163"/>
          <p14:tracePt t="13078" x="3373438" y="3586163"/>
          <p14:tracePt t="13086" x="3186113" y="3568700"/>
          <p14:tracePt t="13094" x="3033713" y="3568700"/>
          <p14:tracePt t="13101" x="2889250" y="3568700"/>
          <p14:tracePt t="13110" x="2760663" y="3568700"/>
          <p14:tracePt t="13117" x="2693988" y="3568700"/>
          <p14:tracePt t="13126" x="2651125" y="3568700"/>
          <p14:tracePt t="13133" x="2608263" y="3568700"/>
          <p14:tracePt t="13144" x="2574925" y="3568700"/>
          <p14:tracePt t="13149" x="2557463" y="3568700"/>
          <p14:tracePt t="13206" x="2532063" y="3568700"/>
          <p14:tracePt t="13213" x="2489200" y="3560763"/>
          <p14:tracePt t="13222" x="2405063" y="3560763"/>
          <p14:tracePt t="13229" x="2301875" y="3552825"/>
          <p14:tracePt t="13238" x="2149475" y="3543300"/>
          <p14:tracePt t="13245" x="1971675" y="3527425"/>
          <p14:tracePt t="13254" x="1766888" y="3527425"/>
          <p14:tracePt t="13261" x="1563688" y="3517900"/>
          <p14:tracePt t="13269" x="1350963" y="3502025"/>
          <p14:tracePt t="13277" x="1198563" y="3502025"/>
          <p14:tracePt t="13285" x="1079500" y="3492500"/>
          <p14:tracePt t="13294" x="993775" y="3492500"/>
          <p14:tracePt t="13301" x="968375" y="3492500"/>
          <p14:tracePt t="13621" x="968375" y="3484563"/>
          <p14:tracePt t="13701" x="968375" y="3475038"/>
          <p14:tracePt t="13726" x="968375" y="3467100"/>
          <p14:tracePt t="13743" x="976313" y="3459163"/>
          <p14:tracePt t="13750" x="985838" y="3441700"/>
          <p14:tracePt t="13760" x="993775" y="3441700"/>
          <p14:tracePt t="13766" x="1011238" y="3433763"/>
          <p14:tracePt t="13774" x="1019175" y="3416300"/>
          <p14:tracePt t="13782" x="1044575" y="3408363"/>
          <p14:tracePt t="13793" x="1054100" y="3408363"/>
          <p14:tracePt t="13797" x="1062038" y="3398838"/>
          <p14:tracePt t="13808" x="1069975" y="3398838"/>
          <p14:tracePt t="13814" x="1079500" y="3398838"/>
          <p14:tracePt t="13825" x="1087438" y="3398838"/>
          <p14:tracePt t="13830" x="1095375" y="3398838"/>
          <p14:tracePt t="13838" x="1095375" y="3390900"/>
          <p14:tracePt t="13846" x="1104900" y="3390900"/>
          <p14:tracePt t="13862" x="1104900" y="3382963"/>
          <p14:tracePt t="13870" x="1112838" y="3382963"/>
          <p14:tracePt t="13893" x="1130300" y="3382963"/>
          <p14:tracePt t="13942" x="1138238" y="3382963"/>
          <p14:tracePt t="13950" x="1147763" y="3382963"/>
          <p14:tracePt t="13959" x="1163638" y="3373438"/>
          <p14:tracePt t="13966" x="1189038" y="3365500"/>
          <p14:tracePt t="13975" x="1198563" y="3355975"/>
          <p14:tracePt t="13982" x="1206500" y="3355975"/>
          <p14:tracePt t="14006" x="1214438" y="3355975"/>
          <p14:tracePt t="14190" x="1223963" y="3355975"/>
          <p14:tracePt t="14205" x="1231900" y="3355975"/>
          <p14:tracePt t="14214" x="1249363" y="3355975"/>
          <p14:tracePt t="14223" x="1257300" y="3355975"/>
          <p14:tracePt t="14229" x="1274763" y="3355975"/>
          <p14:tracePt t="14240" x="1308100" y="3365500"/>
          <p14:tracePt t="14245" x="1343025" y="3365500"/>
          <p14:tracePt t="14254" x="1393825" y="3365500"/>
          <p14:tracePt t="14262" x="1462088" y="3373438"/>
          <p14:tracePt t="14270" x="1546225" y="3373438"/>
          <p14:tracePt t="14278" x="1639888" y="3373438"/>
          <p14:tracePt t="14286" x="1733550" y="3373438"/>
          <p14:tracePt t="14294" x="1835150" y="3373438"/>
          <p14:tracePt t="14302" x="1903413" y="3373438"/>
          <p14:tracePt t="14310" x="1946275" y="3373438"/>
          <p14:tracePt t="14318" x="1971675" y="3373438"/>
          <p14:tracePt t="14326" x="1979613" y="3373438"/>
          <p14:tracePt t="15310" x="1987550" y="3373438"/>
          <p14:tracePt t="15318" x="2005013" y="3373438"/>
          <p14:tracePt t="15326" x="2030413" y="3373438"/>
          <p14:tracePt t="15334" x="2055813" y="3373438"/>
          <p14:tracePt t="15342" x="2116138" y="3373438"/>
          <p14:tracePt t="15349" x="2174875" y="3382963"/>
          <p14:tracePt t="15358" x="2260600" y="3382963"/>
          <p14:tracePt t="15366" x="2344738" y="3382963"/>
          <p14:tracePt t="15375" x="2430463" y="3382963"/>
          <p14:tracePt t="15382" x="2514600" y="3382963"/>
          <p14:tracePt t="15391" x="2582863" y="3382963"/>
          <p14:tracePt t="15397" x="2659063" y="3382963"/>
          <p14:tracePt t="15407" x="2727325" y="3382963"/>
          <p14:tracePt t="15414" x="2770188" y="3382963"/>
          <p14:tracePt t="15423" x="2803525" y="3382963"/>
          <p14:tracePt t="15430" x="2828925" y="3382963"/>
          <p14:tracePt t="15438" x="2838450" y="3382963"/>
          <p14:tracePt t="15446" x="2846388" y="3382963"/>
          <p14:tracePt t="15455" x="2854325" y="3382963"/>
          <p14:tracePt t="15472" x="2863850" y="3382963"/>
          <p14:tracePt t="15478" x="2879725" y="3382963"/>
          <p14:tracePt t="15488" x="2889250" y="3382963"/>
          <p14:tracePt t="15494" x="2905125" y="3382963"/>
          <p14:tracePt t="15502" x="2922588" y="3382963"/>
          <p14:tracePt t="15510" x="2955925" y="3382963"/>
          <p14:tracePt t="15518" x="2982913" y="3382963"/>
          <p14:tracePt t="15525" x="3024188" y="3382963"/>
          <p14:tracePt t="15534" x="3059113" y="3382963"/>
          <p14:tracePt t="15542" x="3100388" y="3382963"/>
          <p14:tracePt t="15550" x="3127375" y="3382963"/>
          <p14:tracePt t="15558" x="3152775" y="3382963"/>
          <p14:tracePt t="15566" x="3168650" y="3382963"/>
          <p14:tracePt t="15870" x="3178175" y="3382963"/>
          <p14:tracePt t="15878" x="3186113" y="3382963"/>
          <p14:tracePt t="15886" x="3203575" y="3382963"/>
          <p14:tracePt t="15894" x="3228975" y="3382963"/>
          <p14:tracePt t="15906" x="3244850" y="3382963"/>
          <p14:tracePt t="15910" x="3270250" y="3382963"/>
          <p14:tracePt t="15918" x="3287713" y="3382963"/>
          <p14:tracePt t="15934" x="3297238" y="3382963"/>
          <p14:tracePt t="15950" x="3305175" y="3382963"/>
          <p14:tracePt t="16478" x="3313113" y="3382963"/>
          <p14:tracePt t="16494" x="3338513" y="3382963"/>
          <p14:tracePt t="16502" x="3348038" y="3382963"/>
          <p14:tracePt t="16510" x="3355975" y="3373438"/>
          <p14:tracePt t="16519" x="3373438" y="3365500"/>
          <p14:tracePt t="16527" x="3381375" y="3365500"/>
          <p14:tracePt t="16538" x="3406775" y="3355975"/>
          <p14:tracePt t="16542" x="3441700" y="3330575"/>
          <p14:tracePt t="16551" x="3475038" y="3314700"/>
          <p14:tracePt t="16558" x="3525838" y="3297238"/>
          <p14:tracePt t="16566" x="3576638" y="3271838"/>
          <p14:tracePt t="16574" x="3636963" y="3263900"/>
          <p14:tracePt t="16582" x="3678238" y="3238500"/>
          <p14:tracePt t="16590" x="3729038" y="3221038"/>
          <p14:tracePt t="16598" x="3781425" y="3203575"/>
          <p14:tracePt t="16607" x="3797300" y="3186113"/>
          <p14:tracePt t="16614" x="3832225" y="3178175"/>
          <p14:tracePt t="16623" x="3848100" y="3170238"/>
          <p14:tracePt t="16630" x="3857625" y="3170238"/>
          <p14:tracePt t="16678" x="3857625" y="3160713"/>
          <p14:tracePt t="16694" x="3857625" y="3152775"/>
          <p14:tracePt t="16710" x="3857625" y="3144838"/>
          <p14:tracePt t="16726" x="3857625" y="3135313"/>
          <p14:tracePt t="16742" x="3857625" y="3127375"/>
          <p14:tracePt t="16751" x="3857625" y="3119438"/>
          <p14:tracePt t="16758" x="3865563" y="3109913"/>
          <p14:tracePt t="16766" x="3865563" y="3101975"/>
          <p14:tracePt t="16806" x="3865563" y="3094038"/>
          <p14:tracePt t="17022" x="3873500" y="3101975"/>
          <p14:tracePt t="17030" x="3873500" y="3109913"/>
          <p14:tracePt t="17039" x="3873500" y="3119438"/>
          <p14:tracePt t="17046" x="3873500" y="3135313"/>
          <p14:tracePt t="17057" x="3873500" y="3152775"/>
          <p14:tracePt t="17062" x="3883025" y="3160713"/>
          <p14:tracePt t="17073" x="3883025" y="3178175"/>
          <p14:tracePt t="17078" x="3883025" y="3186113"/>
          <p14:tracePt t="17094" x="3883025" y="3203575"/>
          <p14:tracePt t="17104" x="3883025" y="3211513"/>
          <p14:tracePt t="17110" x="3883025" y="3221038"/>
          <p14:tracePt t="17120" x="3883025" y="3238500"/>
          <p14:tracePt t="17138" x="3883025" y="3246438"/>
          <p14:tracePt t="17142" x="3883025" y="3254375"/>
          <p14:tracePt t="17158" x="3883025" y="3279775"/>
          <p14:tracePt t="17166" x="3883025" y="3297238"/>
          <p14:tracePt t="17174" x="3890963" y="3322638"/>
          <p14:tracePt t="17182" x="3890963" y="3348038"/>
          <p14:tracePt t="17189" x="3890963" y="3365500"/>
          <p14:tracePt t="17197" x="3890963" y="3382963"/>
          <p14:tracePt t="17206" x="3890963" y="3390900"/>
          <p14:tracePt t="17213" x="3890963" y="3398838"/>
          <p14:tracePt t="17230" x="3890963" y="3408363"/>
          <p14:tracePt t="17239" x="3890963" y="3416300"/>
          <p14:tracePt t="17255" x="3890963" y="3424238"/>
          <p14:tracePt t="17271" x="3890963" y="3441700"/>
          <p14:tracePt t="17278" x="3890963" y="3449638"/>
          <p14:tracePt t="17294" x="3890963" y="3459163"/>
          <p14:tracePt t="17302" x="3890963" y="3467100"/>
          <p14:tracePt t="17631" x="3900488" y="3467100"/>
          <p14:tracePt t="17646" x="3908425" y="3467100"/>
          <p14:tracePt t="17655" x="3908425" y="3459163"/>
          <p14:tracePt t="17687" x="3916363" y="3459163"/>
          <p14:tracePt t="17694" x="3925888" y="3459163"/>
          <p14:tracePt t="17704" x="3933825" y="3459163"/>
          <p14:tracePt t="17710" x="3951288" y="3449638"/>
          <p14:tracePt t="17718" x="3976688" y="3441700"/>
          <p14:tracePt t="17726" x="4002088" y="3433763"/>
          <p14:tracePt t="17737" x="4044950" y="3433763"/>
          <p14:tracePt t="17742" x="4086225" y="3398838"/>
          <p14:tracePt t="17752" x="4137025" y="3398838"/>
          <p14:tracePt t="17759" x="4171950" y="3382963"/>
          <p14:tracePt t="17767" x="4205288" y="3373438"/>
          <p14:tracePt t="17774" x="4248150" y="3365500"/>
          <p14:tracePt t="17782" x="4273550" y="3355975"/>
          <p14:tracePt t="17789" x="4306888" y="3348038"/>
          <p14:tracePt t="17797" x="4332288" y="3348038"/>
          <p14:tracePt t="17805" x="4367213" y="3340100"/>
          <p14:tracePt t="17813" x="4392613" y="3330575"/>
          <p14:tracePt t="17821" x="4418013" y="3322638"/>
          <p14:tracePt t="17829" x="4425950" y="3314700"/>
          <p14:tracePt t="17837" x="4425950" y="3305175"/>
          <p14:tracePt t="17869" x="4435475" y="3305175"/>
          <p14:tracePt t="17950" x="4435475" y="3297238"/>
          <p14:tracePt t="18326" x="4443413" y="3297238"/>
          <p14:tracePt t="18335" x="4451350" y="3297238"/>
          <p14:tracePt t="18342" x="4460875" y="3297238"/>
          <p14:tracePt t="18350" x="4494213" y="3297238"/>
          <p14:tracePt t="18358" x="4537075" y="3297238"/>
          <p14:tracePt t="18368" x="4595813" y="3297238"/>
          <p14:tracePt t="18374" x="4664075" y="3297238"/>
          <p14:tracePt t="18385" x="4765675" y="3297238"/>
          <p14:tracePt t="18390" x="4859338" y="3297238"/>
          <p14:tracePt t="18402" x="4978400" y="3297238"/>
          <p14:tracePt t="18406" x="5106988" y="3297238"/>
          <p14:tracePt t="18415" x="5216525" y="3297238"/>
          <p14:tracePt t="18423" x="5284788" y="3297238"/>
          <p14:tracePt t="18432" x="5343525" y="3297238"/>
          <p14:tracePt t="18439" x="5368925" y="3297238"/>
          <p14:tracePt t="20494" x="5360988" y="3297238"/>
          <p14:tracePt t="20501" x="5353050" y="3297238"/>
          <p14:tracePt t="20510" x="5343525" y="3297238"/>
          <p14:tracePt t="20517" x="5327650" y="3297238"/>
          <p14:tracePt t="20525" x="5310188" y="3297238"/>
          <p14:tracePt t="20533" x="5284788" y="3297238"/>
          <p14:tracePt t="20541" x="5284788" y="3289300"/>
          <p14:tracePt t="20550" x="5276850" y="3289300"/>
          <p14:tracePt t="20590" x="5267325" y="3289300"/>
          <p14:tracePt t="20598" x="5249863" y="3279775"/>
          <p14:tracePt t="20606" x="5224463" y="3271838"/>
          <p14:tracePt t="20615" x="5191125" y="3271838"/>
          <p14:tracePt t="20622" x="5148263" y="3263900"/>
          <p14:tracePt t="20629" x="5114925" y="3254375"/>
          <p14:tracePt t="20638" x="5072063" y="3254375"/>
          <p14:tracePt t="20647" x="5003800" y="3246438"/>
          <p14:tracePt t="20653" x="4927600" y="3246438"/>
          <p14:tracePt t="20665" x="4859338" y="3246438"/>
          <p14:tracePt t="20670" x="4818063" y="3246438"/>
          <p14:tracePt t="20679" x="4765675" y="3246438"/>
          <p14:tracePt t="20686" x="4749800" y="3246438"/>
          <p14:tracePt t="20698" x="4740275" y="3246438"/>
          <p14:tracePt t="20774" x="4732338" y="3246438"/>
          <p14:tracePt t="20910" x="4740275" y="3246438"/>
          <p14:tracePt t="20918" x="4749800" y="3246438"/>
          <p14:tracePt t="20926" x="4749800" y="3254375"/>
          <p14:tracePt t="20934" x="4765675" y="3254375"/>
          <p14:tracePt t="20942" x="4775200" y="3254375"/>
          <p14:tracePt t="20958" x="4800600" y="3254375"/>
          <p14:tracePt t="20966" x="4808538" y="3254375"/>
          <p14:tracePt t="20974" x="4833938" y="3254375"/>
          <p14:tracePt t="20982" x="4851400" y="3263900"/>
          <p14:tracePt t="20990" x="4859338" y="3263900"/>
          <p14:tracePt t="20999" x="4876800" y="3263900"/>
          <p14:tracePt t="21006" x="4884738" y="3263900"/>
          <p14:tracePt t="21016" x="4884738" y="3271838"/>
          <p14:tracePt t="24765" x="4935538" y="3279775"/>
          <p14:tracePt t="24775" x="5054600" y="3314700"/>
          <p14:tracePt t="24781" x="5199063" y="3340100"/>
          <p14:tracePt t="24792" x="5394325" y="3365500"/>
          <p14:tracePt t="24797" x="5641975" y="3382963"/>
          <p14:tracePt t="24805" x="5870575" y="3382963"/>
          <p14:tracePt t="24813" x="6134100" y="3398838"/>
          <p14:tracePt t="24823" x="6311900" y="3398838"/>
          <p14:tracePt t="24829" x="6465888" y="3390900"/>
          <p14:tracePt t="24839" x="6567488" y="3390900"/>
          <p14:tracePt t="24845" x="6610350" y="3382963"/>
          <p14:tracePt t="24856" x="6626225" y="3382963"/>
          <p14:tracePt t="24885" x="6635750" y="3382963"/>
          <p14:tracePt t="24893" x="6643688" y="3382963"/>
          <p14:tracePt t="24902" x="6686550" y="3382963"/>
          <p14:tracePt t="24909" x="6745288" y="3382963"/>
          <p14:tracePt t="24917" x="6831013" y="3382963"/>
          <p14:tracePt t="24926" x="6932613" y="3382963"/>
          <p14:tracePt t="24933" x="7026275" y="3382963"/>
          <p14:tracePt t="24942" x="7127875" y="3382963"/>
          <p14:tracePt t="24950" x="7213600" y="3382963"/>
          <p14:tracePt t="24959" x="7289800" y="3382963"/>
          <p14:tracePt t="24966" x="7332663" y="3382963"/>
          <p14:tracePt t="24982" x="7340600" y="3382963"/>
          <p14:tracePt t="25054" x="7348538" y="3382963"/>
          <p14:tracePt t="25061" x="7358063" y="3382963"/>
          <p14:tracePt t="25070" x="7373938" y="3382963"/>
          <p14:tracePt t="25077" x="7391400" y="3382963"/>
          <p14:tracePt t="25086" x="7400925" y="3390900"/>
          <p14:tracePt t="25094" x="7416800" y="3390900"/>
          <p14:tracePt t="25101" x="7426325" y="3390900"/>
          <p14:tracePt t="25109" x="7442200" y="3398838"/>
          <p14:tracePt t="25117" x="7451725" y="3398838"/>
          <p14:tracePt t="25165" x="7459663" y="3408363"/>
          <p14:tracePt t="25174" x="7477125" y="3408363"/>
          <p14:tracePt t="25181" x="7502525" y="3433763"/>
          <p14:tracePt t="25191" x="7527925" y="3449638"/>
          <p14:tracePt t="25197" x="7535863" y="3449638"/>
          <p14:tracePt t="25208" x="7545388" y="3449638"/>
          <p14:tracePt t="25213" x="7553325" y="3449638"/>
          <p14:tracePt t="25253" x="7561263" y="3459163"/>
          <p14:tracePt t="25262" x="7586663" y="3475038"/>
          <p14:tracePt t="25271" x="7621588" y="3492500"/>
          <p14:tracePt t="25277" x="7646988" y="3502025"/>
          <p14:tracePt t="25286" x="7672388" y="3509963"/>
          <p14:tracePt t="25293" x="7688263" y="3517900"/>
          <p14:tracePt t="25301" x="7715250" y="3527425"/>
          <p14:tracePt t="25309" x="7748588" y="3543300"/>
          <p14:tracePt t="25317" x="7791450" y="3552825"/>
          <p14:tracePt t="25327" x="7824788" y="3560763"/>
          <p14:tracePt t="25333" x="7859713" y="3578225"/>
          <p14:tracePt t="25342" x="7885113" y="3586163"/>
          <p14:tracePt t="25349" x="7900988" y="3586163"/>
          <p14:tracePt t="25381" x="7910513" y="3586163"/>
          <p14:tracePt t="25391" x="7918450" y="3586163"/>
          <p14:tracePt t="25397" x="7943850" y="3586163"/>
          <p14:tracePt t="25408" x="7986713" y="3594100"/>
          <p14:tracePt t="25414" x="8029575" y="3594100"/>
          <p14:tracePt t="25423" x="8070850" y="3594100"/>
          <p14:tracePt t="25429" x="8105775" y="3594100"/>
          <p14:tracePt t="25438" x="8147050" y="3594100"/>
          <p14:tracePt t="25445" x="8174038" y="3594100"/>
          <p14:tracePt t="25455" x="8189913" y="3594100"/>
          <p14:tracePt t="25462" x="8207375" y="3594100"/>
          <p14:tracePt t="25473" x="8224838" y="3594100"/>
          <p14:tracePt t="25581" x="8232775" y="3594100"/>
          <p14:tracePt t="25591" x="8240713" y="3594100"/>
          <p14:tracePt t="25597" x="8258175" y="3594100"/>
          <p14:tracePt t="25607" x="8283575" y="3594100"/>
          <p14:tracePt t="25614" x="8291513" y="3594100"/>
          <p14:tracePt t="25623" x="8318500" y="3594100"/>
          <p14:tracePt t="25630" x="8343900" y="3594100"/>
          <p14:tracePt t="25645" x="8351838" y="3594100"/>
          <p14:tracePt t="25838" x="8351838" y="3586163"/>
          <p14:tracePt t="25878" x="8351838" y="3578225"/>
          <p14:tracePt t="25894" x="8351838" y="3568700"/>
          <p14:tracePt t="25918" x="8351838" y="3560763"/>
          <p14:tracePt t="25950" x="8343900" y="3543300"/>
          <p14:tracePt t="25966" x="8334375" y="3543300"/>
          <p14:tracePt t="25974" x="8334375" y="3535363"/>
          <p14:tracePt t="25990" x="8326438" y="3527425"/>
          <p14:tracePt t="25998" x="8326438" y="3517900"/>
          <p14:tracePt t="26014" x="8326438" y="3509963"/>
          <p14:tracePt t="26024" x="8308975" y="3509963"/>
          <p14:tracePt t="26030" x="8308975" y="3492500"/>
          <p14:tracePt t="26038" x="8301038" y="3484563"/>
          <p14:tracePt t="26055" x="8301038" y="3475038"/>
          <p14:tracePt t="26062" x="8301038" y="3467100"/>
          <p14:tracePt t="26398" x="8308975" y="3467100"/>
          <p14:tracePt t="26454" x="8318500" y="3467100"/>
          <p14:tracePt t="26471" x="8326438" y="3475038"/>
          <p14:tracePt t="26477" x="8343900" y="3475038"/>
          <p14:tracePt t="26486" x="8359775" y="3475038"/>
          <p14:tracePt t="26494" x="8369300" y="3475038"/>
          <p14:tracePt t="26505" x="8377238" y="3475038"/>
          <p14:tracePt t="26510" x="8394700" y="3475038"/>
          <p14:tracePt t="26526" x="8402638" y="3475038"/>
          <p14:tracePt t="26534" x="8410575" y="3475038"/>
          <p14:tracePt t="26542" x="8435975" y="3475038"/>
          <p14:tracePt t="26550" x="8478838" y="3475038"/>
          <p14:tracePt t="26558" x="8521700" y="3475038"/>
          <p14:tracePt t="26566" x="8597900" y="3459163"/>
          <p14:tracePt t="26575" x="8666163" y="3449638"/>
          <p14:tracePt t="26581" x="8724900" y="3441700"/>
          <p14:tracePt t="26590" x="8802688" y="3433763"/>
          <p14:tracePt t="26597" x="8869363" y="3433763"/>
          <p14:tracePt t="26606" x="8912225" y="3408363"/>
          <p14:tracePt t="26613" x="8921750" y="3408363"/>
          <p14:tracePt t="26661" x="8921750" y="3398838"/>
          <p14:tracePt t="26671" x="8929688" y="3398838"/>
          <p14:tracePt t="26677" x="8929688" y="3390900"/>
          <p14:tracePt t="26686" x="8929688" y="3382963"/>
          <p14:tracePt t="26693" x="8937625" y="3382963"/>
          <p14:tracePt t="26702" x="8937625" y="3365500"/>
          <p14:tracePt t="26709" x="8937625" y="3355975"/>
          <p14:tracePt t="26719" x="8937625" y="3348038"/>
          <p14:tracePt t="26725" x="8937625" y="3330575"/>
          <p14:tracePt t="26733" x="8937625" y="3322638"/>
          <p14:tracePt t="26741" x="8937625" y="3305175"/>
          <p14:tracePt t="26757" x="8937625" y="3297238"/>
          <p14:tracePt t="26773" x="8937625" y="3289300"/>
          <p14:tracePt t="26781" x="8937625" y="3279775"/>
          <p14:tracePt t="26797" x="8937625" y="3271838"/>
          <p14:tracePt t="26805" x="8929688" y="3254375"/>
          <p14:tracePt t="26878" x="8929688" y="3246438"/>
          <p14:tracePt t="27062" x="8929688" y="3254375"/>
          <p14:tracePt t="27071" x="8929688" y="3263900"/>
          <p14:tracePt t="27078" x="8929688" y="3271838"/>
          <p14:tracePt t="27087" x="8929688" y="3279775"/>
          <p14:tracePt t="27094" x="8929688" y="3289300"/>
          <p14:tracePt t="27104" x="8929688" y="3297238"/>
          <p14:tracePt t="27110" x="8929688" y="3322638"/>
          <p14:tracePt t="27120" x="8929688" y="3355975"/>
          <p14:tracePt t="27126" x="8929688" y="3373438"/>
          <p14:tracePt t="27137" x="8947150" y="3398838"/>
          <p14:tracePt t="27142" x="8947150" y="3424238"/>
          <p14:tracePt t="27152" x="8947150" y="3433763"/>
          <p14:tracePt t="27161" x="8947150" y="3441700"/>
          <p14:tracePt t="27207" x="8947150" y="3449638"/>
          <p14:tracePt t="27215" x="8955088" y="3459163"/>
          <p14:tracePt t="27230" x="8955088" y="3467100"/>
          <p14:tracePt t="27239" x="8955088" y="3475038"/>
          <p14:tracePt t="27294" x="8955088" y="3484563"/>
          <p14:tracePt t="29101" x="8947150" y="3492500"/>
          <p14:tracePt t="29110" x="8929688" y="3509963"/>
          <p14:tracePt t="29119" x="8921750" y="3517900"/>
          <p14:tracePt t="29125" x="8912225" y="3527425"/>
          <p14:tracePt t="29135" x="8904288" y="3527425"/>
          <p14:tracePt t="29141" x="8894763" y="3535363"/>
          <p14:tracePt t="29230" x="8886825" y="3535363"/>
          <p14:tracePt t="29238" x="8886825" y="3543300"/>
          <p14:tracePt t="29254" x="8878888" y="3543300"/>
          <p14:tracePt t="29262" x="8869363" y="3543300"/>
          <p14:tracePt t="29269" x="8861425" y="3552825"/>
          <p14:tracePt t="29278" x="8853488" y="3560763"/>
          <p14:tracePt t="29286" x="8836025" y="3568700"/>
          <p14:tracePt t="29294" x="8802688" y="3586163"/>
          <p14:tracePt t="29302" x="8777288" y="3603625"/>
          <p14:tracePt t="29310" x="8734425" y="3619500"/>
          <p14:tracePt t="29319" x="8699500" y="3636963"/>
          <p14:tracePt t="29326" x="8658225" y="3662363"/>
          <p14:tracePt t="29336" x="8615363" y="3679825"/>
          <p14:tracePt t="29342" x="8589963" y="3697288"/>
          <p14:tracePt t="29351" x="8564563" y="3713163"/>
          <p14:tracePt t="29358" x="8521700" y="3730625"/>
          <p14:tracePt t="29366" x="8488363" y="3748088"/>
          <p14:tracePt t="29374" x="8453438" y="3763963"/>
          <p14:tracePt t="29383" x="8410575" y="3781425"/>
          <p14:tracePt t="29390" x="8369300" y="3816350"/>
          <p14:tracePt t="29399" x="8318500" y="3832225"/>
          <p14:tracePt t="29405" x="8266113" y="3849688"/>
          <p14:tracePt t="29415" x="8224838" y="3875088"/>
          <p14:tracePt t="29422" x="8174038" y="3900488"/>
          <p14:tracePt t="29434" x="8139113" y="3917950"/>
          <p14:tracePt t="29437" x="8088313" y="3935413"/>
          <p14:tracePt t="29446" x="8054975" y="3943350"/>
          <p14:tracePt t="29454" x="8004175" y="3968750"/>
          <p14:tracePt t="29462" x="7961313" y="3986213"/>
          <p14:tracePt t="29469" x="7842250" y="4019550"/>
          <p14:tracePt t="29478" x="7756525" y="4044950"/>
          <p14:tracePt t="29487" x="7654925" y="4052888"/>
          <p14:tracePt t="29494" x="7553325" y="4079875"/>
          <p14:tracePt t="29502" x="7426325" y="4087813"/>
          <p14:tracePt t="29510" x="7323138" y="4113213"/>
          <p14:tracePt t="29519" x="7204075" y="4130675"/>
          <p14:tracePt t="29526" x="7112000" y="4156075"/>
          <p14:tracePt t="29535" x="7008813" y="4181475"/>
          <p14:tracePt t="29542" x="6889750" y="4197350"/>
          <p14:tracePt t="29552" x="6770688" y="4224338"/>
          <p14:tracePt t="29558" x="6635750" y="4224338"/>
          <p14:tracePt t="29567" x="6508750" y="4232275"/>
          <p14:tracePt t="29574" x="6364288" y="4249738"/>
          <p14:tracePt t="29582" x="6235700" y="4249738"/>
          <p14:tracePt t="29589" x="6108700" y="4257675"/>
          <p14:tracePt t="29598" x="5997575" y="4275138"/>
          <p14:tracePt t="29606" x="5895975" y="4275138"/>
          <p14:tracePt t="29615" x="5802313" y="4275138"/>
          <p14:tracePt t="29621" x="5708650" y="4283075"/>
          <p14:tracePt t="29632" x="5641975" y="4283075"/>
          <p14:tracePt t="29638" x="5581650" y="4283075"/>
          <p14:tracePt t="29646" x="5513388" y="4291013"/>
          <p14:tracePt t="29653" x="5437188" y="4291013"/>
          <p14:tracePt t="29662" x="5368925" y="4291013"/>
          <p14:tracePt t="29670" x="5292725" y="4291013"/>
          <p14:tracePt t="29678" x="5224463" y="4291013"/>
          <p14:tracePt t="29686" x="5165725" y="4291013"/>
          <p14:tracePt t="29694" x="5106988" y="4300538"/>
          <p14:tracePt t="29703" x="5046663" y="4308475"/>
          <p14:tracePt t="29710" x="4978400" y="4308475"/>
          <p14:tracePt t="29718" x="4935538" y="4308475"/>
          <p14:tracePt t="29726" x="4876800" y="4308475"/>
          <p14:tracePt t="29735" x="4833938" y="4308475"/>
          <p14:tracePt t="29742" x="4791075" y="4308475"/>
          <p14:tracePt t="29751" x="4740275" y="4308475"/>
          <p14:tracePt t="29758" x="4699000" y="4308475"/>
          <p14:tracePt t="29768" x="4656138" y="4308475"/>
          <p14:tracePt t="29774" x="4595813" y="4308475"/>
          <p14:tracePt t="29782" x="4554538" y="4308475"/>
          <p14:tracePt t="29790" x="4503738" y="4300538"/>
          <p14:tracePt t="29798" x="4460875" y="4300538"/>
          <p14:tracePt t="29806" x="4392613" y="4300538"/>
          <p14:tracePt t="29815" x="4341813" y="4291013"/>
          <p14:tracePt t="29822" x="4291013" y="4291013"/>
          <p14:tracePt t="29832" x="4240213" y="4283075"/>
          <p14:tracePt t="29838" x="4179888" y="4283075"/>
          <p14:tracePt t="29850" x="4137025" y="4283075"/>
          <p14:tracePt t="29854" x="4095750" y="4275138"/>
          <p14:tracePt t="29862" x="4044950" y="4265613"/>
          <p14:tracePt t="29871" x="4002088" y="4257675"/>
          <p14:tracePt t="29878" x="3959225" y="4249738"/>
          <p14:tracePt t="29886" x="3908425" y="4240213"/>
          <p14:tracePt t="29894" x="3848100" y="4224338"/>
          <p14:tracePt t="29902" x="3789363" y="4214813"/>
          <p14:tracePt t="29910" x="3746500" y="4206875"/>
          <p14:tracePt t="29919" x="3713163" y="4197350"/>
          <p14:tracePt t="29926" x="3662363" y="4181475"/>
          <p14:tracePt t="29935" x="3627438" y="4171950"/>
          <p14:tracePt t="29941" x="3594100" y="4164013"/>
          <p14:tracePt t="29950" x="3576638" y="4156075"/>
          <p14:tracePt t="29957" x="3551238" y="4146550"/>
          <p14:tracePt t="29967" x="3517900" y="4138613"/>
          <p14:tracePt t="29973" x="3492500" y="4121150"/>
          <p14:tracePt t="29984" x="3475038" y="4121150"/>
          <p14:tracePt t="29989" x="3441700" y="4105275"/>
          <p14:tracePt t="29999" x="3414713" y="4095750"/>
          <p14:tracePt t="30005" x="3389313" y="4095750"/>
          <p14:tracePt t="30014" x="3363913" y="4087813"/>
          <p14:tracePt t="30021" x="3348038" y="4079875"/>
          <p14:tracePt t="30030" x="3297238" y="4062413"/>
          <p14:tracePt t="30037" x="3262313" y="4044950"/>
          <p14:tracePt t="30048" x="3219450" y="4019550"/>
          <p14:tracePt t="30053" x="3152775" y="4002088"/>
          <p14:tracePt t="30061" x="3117850" y="3976688"/>
          <p14:tracePt t="30069" x="3067050" y="3951288"/>
          <p14:tracePt t="30077" x="3024188" y="3935413"/>
          <p14:tracePt t="30085" x="2973388" y="3925888"/>
          <p14:tracePt t="30093" x="2940050" y="3908425"/>
          <p14:tracePt t="30101" x="2914650" y="3892550"/>
          <p14:tracePt t="30109" x="2897188" y="3883025"/>
          <p14:tracePt t="30117" x="2871788" y="3875088"/>
          <p14:tracePt t="30125" x="2846388" y="3867150"/>
          <p14:tracePt t="30141" x="2838450" y="3857625"/>
          <p14:tracePt t="30167" x="2828925" y="3849688"/>
          <p14:tracePt t="30173" x="2820988" y="3849688"/>
          <p14:tracePt t="30189" x="2811463" y="3849688"/>
          <p14:tracePt t="30199" x="2803525" y="3841750"/>
          <p14:tracePt t="30230" x="2803525" y="3832225"/>
          <p14:tracePt t="30246" x="2778125" y="3832225"/>
          <p14:tracePt t="30253" x="2770188" y="3824288"/>
          <p14:tracePt t="30262" x="2760663" y="3824288"/>
          <p14:tracePt t="30269" x="2752725" y="3824288"/>
          <p14:tracePt t="30278" x="2744788" y="3824288"/>
          <p14:tracePt t="30334" x="2735263" y="3816350"/>
          <p14:tracePt t="30350" x="2727325" y="3816350"/>
          <p14:tracePt t="30358" x="2719388" y="3816350"/>
          <p14:tracePt t="30367" x="2701925" y="3816350"/>
          <p14:tracePt t="30374" x="2693988" y="3816350"/>
          <p14:tracePt t="30385" x="2684463" y="3806825"/>
          <p14:tracePt t="30390" x="2676525" y="3806825"/>
          <p14:tracePt t="30502" x="2668588" y="3806825"/>
          <p14:tracePt t="30766" x="2659063" y="3816350"/>
          <p14:tracePt t="30783" x="2641600" y="3816350"/>
          <p14:tracePt t="30790" x="2641600" y="3824288"/>
          <p14:tracePt t="30806" x="2641600" y="3832225"/>
          <p14:tracePt t="30822" x="2625725" y="3841750"/>
          <p14:tracePt t="30831" x="2616200" y="3841750"/>
          <p14:tracePt t="30846" x="2608263" y="3841750"/>
          <p14:tracePt t="30854" x="2600325" y="3857625"/>
          <p14:tracePt t="30865" x="2590800" y="3857625"/>
          <p14:tracePt t="30870" x="2574925" y="3867150"/>
          <p14:tracePt t="30881" x="2565400" y="3875088"/>
          <p14:tracePt t="30887" x="2540000" y="3883025"/>
          <p14:tracePt t="30894" x="2532063" y="3892550"/>
          <p14:tracePt t="30902" x="2514600" y="3900488"/>
          <p14:tracePt t="30911" x="2497138" y="3908425"/>
          <p14:tracePt t="30918" x="2489200" y="3917950"/>
          <p14:tracePt t="30926" x="2481263" y="3917950"/>
          <p14:tracePt t="30934" x="2455863" y="3925888"/>
          <p14:tracePt t="30941" x="2430463" y="3935413"/>
          <p14:tracePt t="30949" x="2420938" y="3943350"/>
          <p14:tracePt t="30957" x="2395538" y="3951288"/>
          <p14:tracePt t="30966" x="2379663" y="3960813"/>
          <p14:tracePt t="30973" x="2379663" y="3968750"/>
          <p14:tracePt t="30982" x="2370138" y="3968750"/>
          <p14:tracePt t="31062" x="2362200" y="3968750"/>
          <p14:tracePt t="31070" x="2352675" y="3968750"/>
          <p14:tracePt t="31086" x="2344738" y="3968750"/>
          <p14:tracePt t="31095" x="2336800" y="3968750"/>
          <p14:tracePt t="31598" x="2336800" y="3976688"/>
          <p14:tracePt t="31615" x="2344738" y="3976688"/>
          <p14:tracePt t="31622" x="2352675" y="3976688"/>
          <p14:tracePt t="31632" x="2379663" y="3976688"/>
          <p14:tracePt t="31638" x="2405063" y="3976688"/>
          <p14:tracePt t="31647" x="2471738" y="3976688"/>
          <p14:tracePt t="31654" x="2549525" y="3976688"/>
          <p14:tracePt t="31663" x="2633663" y="3976688"/>
          <p14:tracePt t="31670" x="2727325" y="3976688"/>
          <p14:tracePt t="31679" x="2828925" y="3951288"/>
          <p14:tracePt t="31686" x="2930525" y="3943350"/>
          <p14:tracePt t="31698" x="3033713" y="3917950"/>
          <p14:tracePt t="31702" x="3117850" y="3908425"/>
          <p14:tracePt t="31713" x="3211513" y="3900488"/>
          <p14:tracePt t="31719" x="3279775" y="3875088"/>
          <p14:tracePt t="31727" x="3355975" y="3867150"/>
          <p14:tracePt t="31734" x="3414713" y="3857625"/>
          <p14:tracePt t="31742" x="3457575" y="3857625"/>
          <p14:tracePt t="31750" x="3492500" y="3857625"/>
          <p14:tracePt t="31758" x="3525838" y="3849688"/>
          <p14:tracePt t="31766" x="3543300" y="3849688"/>
          <p14:tracePt t="31773" x="3568700" y="3849688"/>
          <p14:tracePt t="31781" x="3576638" y="3849688"/>
          <p14:tracePt t="31846" x="3576638" y="3841750"/>
          <p14:tracePt t="31870" x="3586163" y="3841750"/>
          <p14:tracePt t="31878" x="3594100" y="3832225"/>
          <p14:tracePt t="31887" x="3602038" y="3832225"/>
          <p14:tracePt t="31895" x="3627438" y="3824288"/>
          <p14:tracePt t="31902" x="3644900" y="3816350"/>
          <p14:tracePt t="31913" x="3652838" y="3816350"/>
          <p14:tracePt t="31919" x="3662363" y="3806825"/>
          <p14:tracePt t="31929" x="3687763" y="3798888"/>
          <p14:tracePt t="31943" x="3695700" y="3798888"/>
          <p14:tracePt t="31951" x="3713163" y="3798888"/>
          <p14:tracePt t="31957" x="3721100" y="3790950"/>
          <p14:tracePt t="31965" x="3729038" y="3781425"/>
          <p14:tracePt t="31973" x="3738563" y="3781425"/>
          <p14:tracePt t="31981" x="3746500" y="3773488"/>
          <p14:tracePt t="31989" x="3756025" y="3773488"/>
          <p14:tracePt t="31998" x="3763963" y="3773488"/>
          <p14:tracePt t="32005" x="3763963" y="3763963"/>
          <p14:tracePt t="32014" x="3781425" y="3748088"/>
          <p14:tracePt t="32021" x="3806825" y="3748088"/>
          <p14:tracePt t="32031" x="3832225" y="3738563"/>
          <p14:tracePt t="32037" x="3883025" y="3713163"/>
          <p14:tracePt t="32047" x="3941763" y="3697288"/>
          <p14:tracePt t="32053" x="4002088" y="3671888"/>
          <p14:tracePt t="32064" x="4070350" y="3654425"/>
          <p14:tracePt t="32069" x="4129088" y="3619500"/>
          <p14:tracePt t="32077" x="4179888" y="3603625"/>
          <p14:tracePt t="32085" x="4222750" y="3594100"/>
          <p14:tracePt t="32096" x="4248150" y="3578225"/>
          <p14:tracePt t="32101" x="4265613" y="3560763"/>
          <p14:tracePt t="32117" x="4273550" y="3560763"/>
          <p14:tracePt t="32128" x="4281488" y="3560763"/>
          <p14:tracePt t="32133" x="4281488" y="3552825"/>
          <p14:tracePt t="32150" x="4291013" y="3543300"/>
          <p14:tracePt t="32206" x="4298950" y="3543300"/>
          <p14:tracePt t="32214" x="4298950" y="3535363"/>
          <p14:tracePt t="32222" x="4306888" y="3527425"/>
          <p14:tracePt t="32232" x="4306888" y="3517900"/>
          <p14:tracePt t="32238" x="4316413" y="3517900"/>
          <p14:tracePt t="32248" x="4316413" y="3509963"/>
          <p14:tracePt t="32254" x="4324350" y="3502025"/>
          <p14:tracePt t="32264" x="4332288" y="3502025"/>
          <p14:tracePt t="32270" x="4332288" y="3492500"/>
          <p14:tracePt t="32280" x="4332288" y="3484563"/>
          <p14:tracePt t="32285" x="4349750" y="3475038"/>
          <p14:tracePt t="32294" x="4359275" y="3467100"/>
          <p14:tracePt t="32312" x="4367213" y="3449638"/>
          <p14:tracePt t="32318" x="4375150" y="3449638"/>
          <p14:tracePt t="32328" x="4384675" y="3441700"/>
          <p14:tracePt t="32333" x="4392613" y="3433763"/>
          <p14:tracePt t="32342" x="4400550" y="3416300"/>
          <p14:tracePt t="32350" x="4425950" y="3398838"/>
          <p14:tracePt t="32358" x="4443413" y="3382963"/>
          <p14:tracePt t="32365" x="4460875" y="3373438"/>
          <p14:tracePt t="32374" x="4460875" y="3355975"/>
          <p14:tracePt t="32381" x="4468813" y="3340100"/>
          <p14:tracePt t="32389" x="4476750" y="3330575"/>
          <p14:tracePt t="32398" x="4486275" y="3330575"/>
          <p14:tracePt t="32406" x="4494213" y="3322638"/>
          <p14:tracePt t="32416" x="4494213" y="3314700"/>
          <p14:tracePt t="32422" x="4494213" y="3305175"/>
          <p14:tracePt t="32431" x="4503738" y="3305175"/>
          <p14:tracePt t="32447" x="4503738" y="3289300"/>
          <p14:tracePt t="32453" x="4511675" y="3289300"/>
          <p14:tracePt t="32463" x="4511675" y="3271838"/>
          <p14:tracePt t="32470" x="4511675" y="3254375"/>
          <p14:tracePt t="32479" x="4519613" y="3246438"/>
          <p14:tracePt t="32485" x="4529138" y="3221038"/>
          <p14:tracePt t="32493" x="4537075" y="3203575"/>
          <p14:tracePt t="32501" x="4537075" y="3195638"/>
          <p14:tracePt t="32511" x="4545013" y="3170238"/>
          <p14:tracePt t="32518" x="4545013" y="3152775"/>
          <p14:tracePt t="32527" x="4554538" y="3144838"/>
          <p14:tracePt t="32533" x="4554538" y="3127375"/>
          <p14:tracePt t="32545" x="4562475" y="3109913"/>
          <p14:tracePt t="32549" x="4562475" y="3101975"/>
          <p14:tracePt t="32558" x="4562475" y="3084513"/>
          <p14:tracePt t="32565" x="4562475" y="3076575"/>
          <p14:tracePt t="32581" x="4562475" y="3067050"/>
          <p14:tracePt t="32622" x="4562475" y="3059113"/>
          <p14:tracePt t="32647" x="4562475" y="3051175"/>
          <p14:tracePt t="32664" x="4562475" y="3041650"/>
          <p14:tracePt t="32671" x="4562475" y="3033713"/>
          <p14:tracePt t="32679" x="4562475" y="3025775"/>
          <p14:tracePt t="32686" x="4562475" y="3016250"/>
          <p14:tracePt t="32695" x="4562475" y="3008313"/>
          <p14:tracePt t="32702" x="4554538" y="3008313"/>
          <p14:tracePt t="32712" x="4554538" y="2990850"/>
          <p14:tracePt t="32718" x="4554538" y="2982913"/>
          <p14:tracePt t="32728" x="4545013" y="2974975"/>
          <p14:tracePt t="32746" x="4537075" y="2965450"/>
          <p14:tracePt t="32750" x="4537075" y="2957513"/>
          <p14:tracePt t="32798" x="4529138" y="2949575"/>
          <p14:tracePt t="32815" x="4529138" y="2940050"/>
          <p14:tracePt t="32855" x="4519613" y="2922588"/>
          <p14:tracePt t="32863" x="4511675" y="2914650"/>
          <p14:tracePt t="32870" x="4503738" y="2914650"/>
          <p14:tracePt t="32880" x="4503738" y="2906713"/>
          <p14:tracePt t="32886" x="4503738" y="2897188"/>
          <p14:tracePt t="32895" x="4494213" y="2897188"/>
          <p14:tracePt t="32901" x="4486275" y="2897188"/>
          <p14:tracePt t="32911" x="4486275" y="2889250"/>
          <p14:tracePt t="32918" x="4486275" y="2881313"/>
          <p14:tracePt t="32933" x="4486275" y="2871788"/>
          <p14:tracePt t="32950" x="4476750" y="2871788"/>
          <p14:tracePt t="32960" x="4468813" y="2871788"/>
          <p14:tracePt t="32974" x="4460875" y="2863850"/>
          <p14:tracePt t="33022" x="4460875" y="2855913"/>
          <p14:tracePt t="33029" x="4451350" y="2855913"/>
          <p14:tracePt t="33038" x="4443413" y="2855913"/>
          <p14:tracePt t="33046" x="4435475" y="2846388"/>
          <p14:tracePt t="33053" x="4425950" y="2846388"/>
          <p14:tracePt t="33063" x="4418013" y="2838450"/>
          <p14:tracePt t="33070" x="4418013" y="2830513"/>
          <p14:tracePt t="33078" x="4410075" y="2830513"/>
          <p14:tracePt t="33086" x="4400550" y="2830513"/>
          <p14:tracePt t="33102" x="4392613" y="2830513"/>
          <p14:tracePt t="33230" x="4375150" y="2830513"/>
          <p14:tracePt t="33254" x="4367213" y="2830513"/>
          <p14:tracePt t="33270" x="4349750" y="2830513"/>
          <p14:tracePt t="33296" x="4341813" y="2830513"/>
          <p14:tracePt t="33312" x="4332288" y="2830513"/>
          <p14:tracePt t="33318" x="4324350" y="2830513"/>
          <p14:tracePt t="33326" x="4316413" y="2838450"/>
          <p14:tracePt t="33334" x="4306888" y="2838450"/>
          <p14:tracePt t="33343" x="4298950" y="2838450"/>
          <p14:tracePt t="33350" x="4291013" y="2838450"/>
          <p14:tracePt t="33366" x="4281488" y="2846388"/>
          <p14:tracePt t="33382" x="4273550" y="2846388"/>
          <p14:tracePt t="33390" x="4265613" y="2846388"/>
          <p14:tracePt t="33397" x="4248150" y="2846388"/>
          <p14:tracePt t="33413" x="4230688" y="2855913"/>
          <p14:tracePt t="33421" x="4214813" y="2863850"/>
          <p14:tracePt t="33429" x="4205288" y="2871788"/>
          <p14:tracePt t="33437" x="4187825" y="2871788"/>
          <p14:tracePt t="33446" x="4171950" y="2881313"/>
          <p14:tracePt t="33462" x="4162425" y="2881313"/>
          <p14:tracePt t="33551" x="4154488" y="2889250"/>
          <p14:tracePt t="33574" x="4146550" y="2897188"/>
          <p14:tracePt t="33614" x="4137025" y="2906713"/>
          <p14:tracePt t="33678" x="4129088" y="2914650"/>
          <p14:tracePt t="33696" x="4121150" y="2922588"/>
          <p14:tracePt t="33712" x="4121150" y="2932113"/>
          <p14:tracePt t="33719" x="4121150" y="2940050"/>
          <p14:tracePt t="33734" x="4121150" y="2949575"/>
          <p14:tracePt t="33744" x="4111625" y="2965450"/>
          <p14:tracePt t="33757" x="4103688" y="2965450"/>
          <p14:tracePt t="33765" x="4103688" y="2982913"/>
          <p14:tracePt t="33781" x="4103688" y="2990850"/>
          <p14:tracePt t="33797" x="4103688" y="3000375"/>
          <p14:tracePt t="33814" x="4103688" y="3016250"/>
          <p14:tracePt t="33829" x="4095750" y="3016250"/>
          <p14:tracePt t="33837" x="4095750" y="3033713"/>
          <p14:tracePt t="33845" x="4086225" y="3041650"/>
          <p14:tracePt t="33862" x="4086225" y="3059113"/>
          <p14:tracePt t="33870" x="4086225" y="3067050"/>
          <p14:tracePt t="33878" x="4078288" y="3076575"/>
          <p14:tracePt t="33885" x="4078288" y="3094038"/>
          <p14:tracePt t="33901" x="4078288" y="3109913"/>
          <p14:tracePt t="33911" x="4070350" y="3119438"/>
          <p14:tracePt t="33918" x="4070350" y="3135313"/>
          <p14:tracePt t="33928" x="4070350" y="3152775"/>
          <p14:tracePt t="33933" x="4070350" y="3160713"/>
          <p14:tracePt t="33942" x="4070350" y="3186113"/>
          <p14:tracePt t="33950" x="4070350" y="3195638"/>
          <p14:tracePt t="33958" x="4070350" y="3203575"/>
          <p14:tracePt t="33965" x="4070350" y="3211513"/>
          <p14:tracePt t="33974" x="4070350" y="3221038"/>
          <p14:tracePt t="33992" x="4060825" y="3221038"/>
          <p14:tracePt t="33998" x="4060825" y="3228975"/>
          <p14:tracePt t="34008" x="4060825" y="3238500"/>
          <p14:tracePt t="34022" x="4060825" y="3246438"/>
          <p14:tracePt t="34029" x="4060825" y="3263900"/>
          <p14:tracePt t="34045" x="4060825" y="3279775"/>
          <p14:tracePt t="34054" x="4060825" y="3297238"/>
          <p14:tracePt t="34061" x="4060825" y="3305175"/>
          <p14:tracePt t="34070" x="4060825" y="3322638"/>
          <p14:tracePt t="34078" x="4070350" y="3340100"/>
          <p14:tracePt t="34086" x="4078288" y="3355975"/>
          <p14:tracePt t="34096" x="4078288" y="3373438"/>
          <p14:tracePt t="34102" x="4086225" y="3390900"/>
          <p14:tracePt t="34118" x="4095750" y="3408363"/>
          <p14:tracePt t="34128" x="4095750" y="3416300"/>
          <p14:tracePt t="34144" x="4095750" y="3433763"/>
          <p14:tracePt t="34162" x="4103688" y="3441700"/>
          <p14:tracePt t="34166" x="4111625" y="3449638"/>
          <p14:tracePt t="34175" x="4111625" y="3467100"/>
          <p14:tracePt t="34206" x="4121150" y="3467100"/>
          <p14:tracePt t="34214" x="4121150" y="3475038"/>
          <p14:tracePt t="34222" x="4129088" y="3484563"/>
          <p14:tracePt t="34230" x="4137025" y="3484563"/>
          <p14:tracePt t="34238" x="4137025" y="3492500"/>
          <p14:tracePt t="34247" x="4137025" y="3502025"/>
          <p14:tracePt t="34253" x="4146550" y="3502025"/>
          <p14:tracePt t="34302" x="4154488" y="3502025"/>
          <p14:tracePt t="34351" x="4154488" y="3509963"/>
          <p14:tracePt t="34375" x="4162425" y="3509963"/>
          <p14:tracePt t="34382" x="4179888" y="3509963"/>
          <p14:tracePt t="34392" x="4187825" y="3509963"/>
          <p14:tracePt t="34399" x="4214813" y="3509963"/>
          <p14:tracePt t="34409" x="4230688" y="3509963"/>
          <p14:tracePt t="34414" x="4240213" y="3502025"/>
          <p14:tracePt t="34422" x="4256088" y="3502025"/>
          <p14:tracePt t="34429" x="4265613" y="3492500"/>
          <p14:tracePt t="34446" x="4265613" y="3484563"/>
          <p14:tracePt t="34453" x="4273550" y="3484563"/>
          <p14:tracePt t="34461" x="4281488" y="3484563"/>
          <p14:tracePt t="34477" x="4298950" y="3467100"/>
          <p14:tracePt t="34486" x="4306888" y="3459163"/>
          <p14:tracePt t="34495" x="4316413" y="3459163"/>
          <p14:tracePt t="34501" x="4324350" y="3441700"/>
          <p14:tracePt t="34510" x="4341813" y="3433763"/>
          <p14:tracePt t="34518" x="4341813" y="3424238"/>
          <p14:tracePt t="34528" x="4349750" y="3424238"/>
          <p14:tracePt t="34543" x="4359275" y="3416300"/>
          <p14:tracePt t="34550" x="4359275" y="3408363"/>
          <p14:tracePt t="34560" x="4367213" y="3398838"/>
          <p14:tracePt t="34574" x="4367213" y="3390900"/>
          <p14:tracePt t="34582" x="4375150" y="3382963"/>
          <p14:tracePt t="34591" x="4375150" y="3373438"/>
          <p14:tracePt t="34598" x="4375150" y="3365500"/>
          <p14:tracePt t="34607" x="4375150" y="3355975"/>
          <p14:tracePt t="34625" x="4384675" y="3340100"/>
          <p14:tracePt t="34638" x="4384675" y="3322638"/>
          <p14:tracePt t="34646" x="4392613" y="3322638"/>
          <p14:tracePt t="34654" x="4392613" y="3314700"/>
          <p14:tracePt t="34661" x="4392613" y="3305175"/>
          <p14:tracePt t="34677" x="4392613" y="3289300"/>
          <p14:tracePt t="34685" x="4392613" y="3279775"/>
          <p14:tracePt t="34702" x="4400550" y="3263900"/>
          <p14:tracePt t="34718" x="4400550" y="3246438"/>
          <p14:tracePt t="34734" x="4400550" y="3238500"/>
          <p14:tracePt t="34743" x="4400550" y="3228975"/>
          <p14:tracePt t="34750" x="4400550" y="3211513"/>
          <p14:tracePt t="34759" x="4400550" y="3195638"/>
          <p14:tracePt t="34774" x="4400550" y="3178175"/>
          <p14:tracePt t="34781" x="4400550" y="3170238"/>
          <p14:tracePt t="34791" x="4400550" y="3160713"/>
          <p14:tracePt t="34798" x="4400550" y="3152775"/>
          <p14:tracePt t="34807" x="4400550" y="3144838"/>
          <p14:tracePt t="34845" x="4400550" y="3135313"/>
          <p14:tracePt t="34854" x="4400550" y="3127375"/>
          <p14:tracePt t="34869" x="4400550" y="3119438"/>
          <p14:tracePt t="34877" x="4400550" y="3109913"/>
          <p14:tracePt t="34886" x="4400550" y="3101975"/>
          <p14:tracePt t="34909" x="4400550" y="3094038"/>
          <p14:tracePt t="34918" x="4400550" y="3084513"/>
          <p14:tracePt t="34934" x="4400550" y="3076575"/>
          <p14:tracePt t="34943" x="4400550" y="3067050"/>
          <p14:tracePt t="34950" x="4400550" y="3059113"/>
          <p14:tracePt t="34966" x="4400550" y="3041650"/>
          <p14:tracePt t="34976" x="4400550" y="3033713"/>
          <p14:tracePt t="34982" x="4392613" y="3033713"/>
          <p14:tracePt t="34990" x="4392613" y="3025775"/>
          <p14:tracePt t="34998" x="4384675" y="3016250"/>
          <p14:tracePt t="35014" x="4384675" y="3008313"/>
          <p14:tracePt t="35038" x="4375150" y="2990850"/>
          <p14:tracePt t="35045" x="4367213" y="2990850"/>
          <p14:tracePt t="35054" x="4367213" y="2982913"/>
          <p14:tracePt t="35061" x="4359275" y="2974975"/>
          <p14:tracePt t="35070" x="4359275" y="2965450"/>
          <p14:tracePt t="35093" x="4349750" y="2965450"/>
          <p14:tracePt t="35118" x="4349750" y="2957513"/>
          <p14:tracePt t="35271" x="4332288" y="2957513"/>
          <p14:tracePt t="35311" x="4324350" y="2957513"/>
          <p14:tracePt t="35358" x="4306888" y="2957513"/>
          <p14:tracePt t="35390" x="4298950" y="2957513"/>
          <p14:tracePt t="35399" x="4291013" y="2957513"/>
          <p14:tracePt t="35414" x="4281488" y="2957513"/>
          <p14:tracePt t="35423" x="4273550" y="2965450"/>
          <p14:tracePt t="35431" x="4265613" y="2965450"/>
          <p14:tracePt t="35441" x="4256088" y="2974975"/>
          <p14:tracePt t="35446" x="4240213" y="2982913"/>
          <p14:tracePt t="35457" x="4222750" y="2990850"/>
          <p14:tracePt t="35471" x="4214813" y="3000375"/>
          <p14:tracePt t="35479" x="4205288" y="3000375"/>
          <p14:tracePt t="35487" x="4205288" y="3008313"/>
          <p14:tracePt t="35510" x="4197350" y="3008313"/>
          <p14:tracePt t="35526" x="4179888" y="3008313"/>
          <p14:tracePt t="35533" x="4179888" y="3016250"/>
          <p14:tracePt t="35550" x="4171950" y="3016250"/>
          <p14:tracePt t="35558" x="4171950" y="3025775"/>
          <p14:tracePt t="35646" x="4154488" y="3033713"/>
          <p14:tracePt t="35662" x="4154488" y="3041650"/>
          <p14:tracePt t="35678" x="4137025" y="3051175"/>
          <p14:tracePt t="35686" x="4137025" y="3059113"/>
          <p14:tracePt t="35702" x="4129088" y="3059113"/>
          <p14:tracePt t="36031" x="4111625" y="3084513"/>
          <p14:tracePt t="36038" x="4086225" y="3119438"/>
          <p14:tracePt t="36047" x="4044950" y="3178175"/>
          <p14:tracePt t="36056" x="3976688" y="3271838"/>
          <p14:tracePt t="36062" x="3908425" y="3355975"/>
          <p14:tracePt t="36071" x="3814763" y="3433763"/>
          <p14:tracePt t="36077" x="3713163" y="3492500"/>
          <p14:tracePt t="36088" x="3619500" y="3552825"/>
          <p14:tracePt t="36093" x="3517900" y="3619500"/>
          <p14:tracePt t="36102" x="3406775" y="3679825"/>
          <p14:tracePt t="36110" x="3322638" y="3722688"/>
          <p14:tracePt t="36117" x="3228975" y="3763963"/>
          <p14:tracePt t="36126" x="3143250" y="3824288"/>
          <p14:tracePt t="36133" x="3059113" y="3867150"/>
          <p14:tracePt t="36142" x="2998788" y="3892550"/>
          <p14:tracePt t="36149" x="2940050" y="3917950"/>
          <p14:tracePt t="36157" x="2871788" y="3951288"/>
          <p14:tracePt t="36175" x="2709863" y="4027488"/>
          <p14:tracePt t="36181" x="2608263" y="4079875"/>
          <p14:tracePt t="36191" x="2489200" y="4121150"/>
          <p14:tracePt t="36197" x="2370138" y="4181475"/>
          <p14:tracePt t="36207" x="2268538" y="4240213"/>
          <p14:tracePt t="36213" x="2166938" y="4283075"/>
          <p14:tracePt t="36224" x="2073275" y="4333875"/>
          <p14:tracePt t="36229" x="1987550" y="4351338"/>
          <p14:tracePt t="36237" x="1893888" y="4384675"/>
          <p14:tracePt t="36245" x="1809750" y="4419600"/>
          <p14:tracePt t="36255" x="1741488" y="4445000"/>
          <p14:tracePt t="36262" x="1673225" y="4460875"/>
          <p14:tracePt t="36270" x="1606550" y="4478338"/>
          <p14:tracePt t="36277" x="1563688" y="4503738"/>
          <p14:tracePt t="36287" x="1528763" y="4513263"/>
          <p14:tracePt t="36294" x="1512888" y="4513263"/>
          <p14:tracePt t="36302" x="1503363" y="4513263"/>
          <p14:tracePt t="36566" x="1503363" y="4521200"/>
          <p14:tracePt t="36750" x="1503363" y="4529138"/>
          <p14:tracePt t="36758" x="1520825" y="4538663"/>
          <p14:tracePt t="36766" x="1528763" y="4546600"/>
          <p14:tracePt t="36775" x="1554163" y="4546600"/>
          <p14:tracePt t="36783" x="1579563" y="4554538"/>
          <p14:tracePt t="36793" x="1589088" y="4554538"/>
          <p14:tracePt t="36798" x="1606550" y="4564063"/>
          <p14:tracePt t="36808" x="1631950" y="4564063"/>
          <p14:tracePt t="36814" x="1647825" y="4564063"/>
          <p14:tracePt t="36824" x="1673225" y="4572000"/>
          <p14:tracePt t="36831" x="1708150" y="4572000"/>
          <p14:tracePt t="36839" x="1724025" y="4572000"/>
          <p14:tracePt t="36845" x="1733550" y="4572000"/>
          <p14:tracePt t="36855" x="1741488" y="4572000"/>
          <p14:tracePt t="36910" x="1749425" y="4572000"/>
          <p14:tracePt t="37151" x="1758950" y="4572000"/>
          <p14:tracePt t="37163" x="1766888" y="4572000"/>
          <p14:tracePt t="37183" x="1776413" y="4572000"/>
          <p14:tracePt t="37191" x="1784350" y="4572000"/>
          <p14:tracePt t="37198" x="1792288" y="4572000"/>
          <p14:tracePt t="37208" x="1809750" y="4572000"/>
          <p14:tracePt t="37214" x="1827213" y="4572000"/>
          <p14:tracePt t="37231" x="1843088" y="4572000"/>
          <p14:tracePt t="37241" x="1843088" y="4579938"/>
          <p14:tracePt t="37246" x="1852613" y="4579938"/>
          <p14:tracePt t="37255" x="1860550" y="4579938"/>
          <p14:tracePt t="38374" x="1868488" y="4579938"/>
          <p14:tracePt t="38382" x="1911350" y="4579938"/>
          <p14:tracePt t="38390" x="1971675" y="4579938"/>
          <p14:tracePt t="38398" x="2030413" y="4572000"/>
          <p14:tracePt t="38406" x="2098675" y="4546600"/>
          <p14:tracePt t="38414" x="2182813" y="4529138"/>
          <p14:tracePt t="38422" x="2286000" y="4495800"/>
          <p14:tracePt t="38430" x="2430463" y="4452938"/>
          <p14:tracePt t="38438" x="2574925" y="4410075"/>
          <p14:tracePt t="38446" x="2752725" y="4351338"/>
          <p14:tracePt t="38455" x="2905125" y="4300538"/>
          <p14:tracePt t="38462" x="3059113" y="4240213"/>
          <p14:tracePt t="38471" x="3211513" y="4189413"/>
          <p14:tracePt t="38478" x="3297238" y="4138613"/>
          <p14:tracePt t="38487" x="3363913" y="4113213"/>
          <p14:tracePt t="38494" x="3414713" y="4079875"/>
          <p14:tracePt t="38503" x="3432175" y="4062413"/>
          <p14:tracePt t="38510" x="3457575" y="4044950"/>
          <p14:tracePt t="38518" x="3475038" y="4037013"/>
          <p14:tracePt t="38526" x="3500438" y="4027488"/>
          <p14:tracePt t="38534" x="3525838" y="4002088"/>
          <p14:tracePt t="38542" x="3576638" y="3968750"/>
          <p14:tracePt t="38551" x="3611563" y="3935413"/>
          <p14:tracePt t="38559" x="3652838" y="3892550"/>
          <p14:tracePt t="38569" x="3687763" y="3841750"/>
          <p14:tracePt t="38575" x="3729038" y="3816350"/>
          <p14:tracePt t="38583" x="3756025" y="3781425"/>
          <p14:tracePt t="38590" x="3789363" y="3738563"/>
          <p14:tracePt t="38598" x="3832225" y="3705225"/>
          <p14:tracePt t="38606" x="3857625" y="3679825"/>
          <p14:tracePt t="38614" x="3883025" y="3654425"/>
          <p14:tracePt t="38622" x="3900488" y="3629025"/>
          <p14:tracePt t="38630" x="3925888" y="3603625"/>
          <p14:tracePt t="38638" x="3933825" y="3594100"/>
          <p14:tracePt t="38646" x="3951288" y="3578225"/>
          <p14:tracePt t="38655" x="3967163" y="3560763"/>
          <p14:tracePt t="38662" x="3984625" y="3543300"/>
          <p14:tracePt t="38671" x="3992563" y="3535363"/>
          <p14:tracePt t="38678" x="4002088" y="3527425"/>
          <p14:tracePt t="38688" x="4010025" y="3527425"/>
          <p14:tracePt t="38694" x="4017963" y="3517900"/>
          <p14:tracePt t="38704" x="4017963" y="3509963"/>
          <p14:tracePt t="38710" x="4027488" y="3502025"/>
          <p14:tracePt t="38718" x="4035425" y="3492500"/>
          <p14:tracePt t="38726" x="4035425" y="3475038"/>
          <p14:tracePt t="38736" x="4044950" y="3467100"/>
          <p14:tracePt t="38742" x="4052888" y="3449638"/>
          <p14:tracePt t="38752" x="4060825" y="3449638"/>
          <p14:tracePt t="38758" x="4070350" y="3441700"/>
          <p14:tracePt t="38814" x="4078288" y="3433763"/>
          <p14:tracePt t="38822" x="4095750" y="3424238"/>
          <p14:tracePt t="38830" x="4095750" y="3408363"/>
          <p14:tracePt t="38838" x="4111625" y="3408363"/>
          <p14:tracePt t="38846" x="4121150" y="3408363"/>
          <p14:tracePt t="38854" x="4121150" y="3398838"/>
          <p14:tracePt t="38862" x="4129088" y="3398838"/>
          <p14:tracePt t="38950" x="4137025" y="3398838"/>
          <p14:tracePt t="38966" x="4146550" y="3398838"/>
          <p14:tracePt t="39014" x="4154488" y="3398838"/>
          <p14:tracePt t="39022" x="4162425" y="3398838"/>
          <p14:tracePt t="39038" x="4162425" y="3408363"/>
          <p14:tracePt t="39046" x="4171950" y="3408363"/>
          <p14:tracePt t="39310" x="4171950" y="3416300"/>
          <p14:tracePt t="39733" x="4171950" y="3398838"/>
          <p14:tracePt t="39742" x="4171950" y="3382963"/>
          <p14:tracePt t="39752" x="4179888" y="3355975"/>
          <p14:tracePt t="39758" x="4205288" y="3314700"/>
          <p14:tracePt t="39767" x="4205288" y="3279775"/>
          <p14:tracePt t="39774" x="4214813" y="3254375"/>
          <p14:tracePt t="39784" x="4214813" y="3221038"/>
          <p14:tracePt t="39790" x="4222750" y="3203575"/>
          <p14:tracePt t="39800" x="4222750" y="3170238"/>
          <p14:tracePt t="39806" x="4222750" y="3144838"/>
          <p14:tracePt t="39817" x="4230688" y="3119438"/>
          <p14:tracePt t="39822" x="4230688" y="3101975"/>
          <p14:tracePt t="39834" x="4230688" y="3076575"/>
          <p14:tracePt t="39838" x="4230688" y="3051175"/>
          <p14:tracePt t="39846" x="4230688" y="3041650"/>
          <p14:tracePt t="39853" x="4230688" y="3033713"/>
          <p14:tracePt t="39861" x="4230688" y="3025775"/>
          <p14:tracePt t="39869" x="4230688" y="3016250"/>
          <p14:tracePt t="39877" x="4230688" y="3008313"/>
          <p14:tracePt t="39885" x="4230688" y="3000375"/>
          <p14:tracePt t="39893" x="4230688" y="2990850"/>
          <p14:tracePt t="39902" x="4230688" y="2965450"/>
          <p14:tracePt t="39909" x="4230688" y="2957513"/>
          <p14:tracePt t="39918" x="4230688" y="2932113"/>
          <p14:tracePt t="39925" x="4230688" y="2914650"/>
          <p14:tracePt t="39935" x="4230688" y="2906713"/>
          <p14:tracePt t="39941" x="4230688" y="2889250"/>
          <p14:tracePt t="39951" x="4222750" y="2871788"/>
          <p14:tracePt t="39968" x="4214813" y="2855913"/>
          <p14:tracePt t="39973" x="4214813" y="2846388"/>
          <p14:tracePt t="39981" x="4205288" y="2846388"/>
          <p14:tracePt t="39989" x="4205288" y="2838450"/>
          <p14:tracePt t="39999" x="4197350" y="2830513"/>
          <p14:tracePt t="40005" x="4197350" y="2820988"/>
          <p14:tracePt t="40015" x="4197350" y="2813050"/>
          <p14:tracePt t="40021" x="4179888" y="2805113"/>
          <p14:tracePt t="40037" x="4171950" y="2795588"/>
          <p14:tracePt t="40061" x="4162425" y="2787650"/>
          <p14:tracePt t="40069" x="4146550" y="2778125"/>
          <p14:tracePt t="40077" x="4129088" y="2770188"/>
          <p14:tracePt t="40085" x="4111625" y="2752725"/>
          <p14:tracePt t="40093" x="4095750" y="2752725"/>
          <p14:tracePt t="40101" x="4086225" y="2752725"/>
          <p14:tracePt t="40117" x="4086225" y="2744788"/>
          <p14:tracePt t="40174" x="4070350" y="2744788"/>
          <p14:tracePt t="40183" x="4060825" y="2736850"/>
          <p14:tracePt t="40198" x="4044950" y="2736850"/>
          <p14:tracePt t="40214" x="4035425" y="2727325"/>
          <p14:tracePt t="40238" x="4017963" y="2727325"/>
          <p14:tracePt t="40248" x="4010025" y="2727325"/>
          <p14:tracePt t="40254" x="4002088" y="2727325"/>
          <p14:tracePt t="40263" x="3976688" y="2727325"/>
          <p14:tracePt t="40270" x="3959225" y="2727325"/>
          <p14:tracePt t="40278" x="3933825" y="2727325"/>
          <p14:tracePt t="40287" x="3916363" y="2727325"/>
          <p14:tracePt t="40294" x="3900488" y="2727325"/>
          <p14:tracePt t="40303" x="3883025" y="2727325"/>
          <p14:tracePt t="40310" x="3865563" y="2727325"/>
          <p14:tracePt t="40326" x="3848100" y="2727325"/>
          <p14:tracePt t="40342" x="3840163" y="2736850"/>
          <p14:tracePt t="40353" x="3832225" y="2736850"/>
          <p14:tracePt t="40358" x="3822700" y="2744788"/>
          <p14:tracePt t="40368" x="3814763" y="2752725"/>
          <p14:tracePt t="40374" x="3797300" y="2752725"/>
          <p14:tracePt t="40383" x="3781425" y="2752725"/>
          <p14:tracePt t="40391" x="3781425" y="2762250"/>
          <p14:tracePt t="40399" x="3771900" y="2762250"/>
          <p14:tracePt t="40406" x="3763963" y="2762250"/>
          <p14:tracePt t="40415" x="3763963" y="2770188"/>
          <p14:tracePt t="40422" x="3756025" y="2770188"/>
          <p14:tracePt t="40432" x="3756025" y="2778125"/>
          <p14:tracePt t="40437" x="3746500" y="2778125"/>
          <p14:tracePt t="40449" x="3721100" y="2795588"/>
          <p14:tracePt t="40453" x="3713163" y="2805113"/>
          <p14:tracePt t="40462" x="3687763" y="2820988"/>
          <p14:tracePt t="40470" x="3670300" y="2820988"/>
          <p14:tracePt t="40478" x="3652838" y="2838450"/>
          <p14:tracePt t="40485" x="3644900" y="2846388"/>
          <p14:tracePt t="40494" x="3627438" y="2863850"/>
          <p14:tracePt t="40501" x="3619500" y="2871788"/>
          <p14:tracePt t="40509" x="3602038" y="2871788"/>
          <p14:tracePt t="40518" x="3602038" y="2881313"/>
          <p14:tracePt t="40526" x="3586163" y="2897188"/>
          <p14:tracePt t="40534" x="3576638" y="2897188"/>
          <p14:tracePt t="40541" x="3576638" y="2914650"/>
          <p14:tracePt t="40550" x="3559175" y="2922588"/>
          <p14:tracePt t="40557" x="3551238" y="2940050"/>
          <p14:tracePt t="40567" x="3525838" y="2957513"/>
          <p14:tracePt t="40573" x="3508375" y="2965450"/>
          <p14:tracePt t="40583" x="3508375" y="2990850"/>
          <p14:tracePt t="40589" x="3500438" y="3016250"/>
          <p14:tracePt t="40599" x="3500438" y="3025775"/>
          <p14:tracePt t="40605" x="3482975" y="3051175"/>
          <p14:tracePt t="40615" x="3475038" y="3067050"/>
          <p14:tracePt t="40621" x="3467100" y="3084513"/>
          <p14:tracePt t="40637" x="3467100" y="3101975"/>
          <p14:tracePt t="40647" x="3457575" y="3109913"/>
          <p14:tracePt t="40653" x="3457575" y="3119438"/>
          <p14:tracePt t="40661" x="3457575" y="3135313"/>
          <p14:tracePt t="40669" x="3457575" y="3160713"/>
          <p14:tracePt t="40677" x="3449638" y="3170238"/>
          <p14:tracePt t="40685" x="3449638" y="3186113"/>
          <p14:tracePt t="40693" x="3449638" y="3203575"/>
          <p14:tracePt t="40701" x="3449638" y="3221038"/>
          <p14:tracePt t="40709" x="3441700" y="3246438"/>
          <p14:tracePt t="40718" x="3441700" y="3254375"/>
          <p14:tracePt t="40726" x="3441700" y="3271838"/>
          <p14:tracePt t="40735" x="3441700" y="3289300"/>
          <p14:tracePt t="40742" x="3441700" y="3305175"/>
          <p14:tracePt t="40751" x="3441700" y="3322638"/>
          <p14:tracePt t="40758" x="3441700" y="3330575"/>
          <p14:tracePt t="40768" x="3441700" y="3355975"/>
          <p14:tracePt t="40774" x="3441700" y="3373438"/>
          <p14:tracePt t="40784" x="3441700" y="3398838"/>
          <p14:tracePt t="40790" x="3449638" y="3408363"/>
          <p14:tracePt t="40800" x="3449638" y="3433763"/>
          <p14:tracePt t="40806" x="3449638" y="3449638"/>
          <p14:tracePt t="40814" x="3457575" y="3449638"/>
          <p14:tracePt t="40831" x="3457575" y="3459163"/>
          <p14:tracePt t="40838" x="3467100" y="3467100"/>
          <p14:tracePt t="40863" x="3467100" y="3475038"/>
          <p14:tracePt t="40886" x="3467100" y="3484563"/>
          <p14:tracePt t="40894" x="3475038" y="3502025"/>
          <p14:tracePt t="40910" x="3492500" y="3509963"/>
          <p14:tracePt t="40918" x="3500438" y="3527425"/>
          <p14:tracePt t="40935" x="3508375" y="3535363"/>
          <p14:tracePt t="40942" x="3525838" y="3543300"/>
          <p14:tracePt t="40951" x="3525838" y="3552825"/>
          <p14:tracePt t="40968" x="3533775" y="3552825"/>
          <p14:tracePt t="40974" x="3543300" y="3560763"/>
          <p14:tracePt t="40984" x="3551238" y="3560763"/>
          <p14:tracePt t="40990" x="3568700" y="3578225"/>
          <p14:tracePt t="40999" x="3586163" y="3586163"/>
          <p14:tracePt t="41006" x="3594100" y="3586163"/>
          <p14:tracePt t="41014" x="3611563" y="3594100"/>
          <p14:tracePt t="41022" x="3627438" y="3594100"/>
          <p14:tracePt t="41031" x="3644900" y="3603625"/>
          <p14:tracePt t="41038" x="3652838" y="3619500"/>
          <p14:tracePt t="41048" x="3678238" y="3629025"/>
          <p14:tracePt t="41054" x="3695700" y="3636963"/>
          <p14:tracePt t="41065" x="3729038" y="3646488"/>
          <p14:tracePt t="41071" x="3738563" y="3654425"/>
          <p14:tracePt t="41079" x="3756025" y="3654425"/>
          <p14:tracePt t="41085" x="3763963" y="3654425"/>
          <p14:tracePt t="41150" x="3771900" y="3654425"/>
          <p14:tracePt t="41158" x="3781425" y="3654425"/>
          <p14:tracePt t="41167" x="3789363" y="3654425"/>
          <p14:tracePt t="41174" x="3806825" y="3654425"/>
          <p14:tracePt t="41185" x="3848100" y="3646488"/>
          <p14:tracePt t="41190" x="3873500" y="3646488"/>
          <p14:tracePt t="41200" x="3900488" y="3636963"/>
          <p14:tracePt t="41206" x="3908425" y="3629025"/>
          <p14:tracePt t="41216" x="3908425" y="3619500"/>
          <p14:tracePt t="41223" x="3925888" y="3619500"/>
          <p14:tracePt t="41231" x="3933825" y="3611563"/>
          <p14:tracePt t="41238" x="3941763" y="3611563"/>
          <p14:tracePt t="41248" x="3951288" y="3611563"/>
          <p14:tracePt t="41254" x="3976688" y="3603625"/>
          <p14:tracePt t="41265" x="3992563" y="3586163"/>
          <p14:tracePt t="41271" x="4035425" y="3578225"/>
          <p14:tracePt t="41281" x="4078288" y="3568700"/>
          <p14:tracePt t="41286" x="4111625" y="3560763"/>
          <p14:tracePt t="41295" x="4162425" y="3527425"/>
          <p14:tracePt t="41302" x="4214813" y="3517900"/>
          <p14:tracePt t="41311" x="4273550" y="3492500"/>
          <p14:tracePt t="41318" x="4349750" y="3467100"/>
          <p14:tracePt t="41325" x="4410075" y="3449638"/>
          <p14:tracePt t="41334" x="4460875" y="3424238"/>
          <p14:tracePt t="41341" x="4476750" y="3416300"/>
          <p14:tracePt t="41351" x="4503738" y="3408363"/>
          <p14:tracePt t="41357" x="4519613" y="3390900"/>
          <p14:tracePt t="41382" x="4529138" y="3390900"/>
          <p14:tracePt t="41399" x="4529138" y="3382963"/>
          <p14:tracePt t="41406" x="4529138" y="3373438"/>
          <p14:tracePt t="41415" x="4537075" y="3355975"/>
          <p14:tracePt t="41422" x="4554538" y="3322638"/>
          <p14:tracePt t="41432" x="4562475" y="3289300"/>
          <p14:tracePt t="41438" x="4579938" y="3263900"/>
          <p14:tracePt t="41446" x="4587875" y="3238500"/>
          <p14:tracePt t="41453" x="4595813" y="3211513"/>
          <p14:tracePt t="41463" x="4595813" y="3195638"/>
          <p14:tracePt t="41469" x="4605338" y="3170238"/>
          <p14:tracePt t="41480" x="4605338" y="3152775"/>
          <p14:tracePt t="41485" x="4613275" y="3135313"/>
          <p14:tracePt t="41497" x="4613275" y="3119438"/>
          <p14:tracePt t="41501" x="4613275" y="3101975"/>
          <p14:tracePt t="41510" x="4613275" y="3084513"/>
          <p14:tracePt t="41517" x="4613275" y="3067050"/>
          <p14:tracePt t="41525" x="4613275" y="3041650"/>
          <p14:tracePt t="41533" x="4605338" y="3016250"/>
          <p14:tracePt t="41541" x="4595813" y="2990850"/>
          <p14:tracePt t="41549" x="4587875" y="2974975"/>
          <p14:tracePt t="41558" x="4579938" y="2957513"/>
          <p14:tracePt t="41566" x="4570413" y="2940050"/>
          <p14:tracePt t="41573" x="4562475" y="2914650"/>
          <p14:tracePt t="41582" x="4554538" y="2897188"/>
          <p14:tracePt t="41590" x="4554538" y="2889250"/>
          <p14:tracePt t="41599" x="4545013" y="2871788"/>
          <p14:tracePt t="41606" x="4529138" y="2863850"/>
          <p14:tracePt t="41615" x="4519613" y="2846388"/>
          <p14:tracePt t="41621" x="4511675" y="2838450"/>
          <p14:tracePt t="41631" x="4503738" y="2820988"/>
          <p14:tracePt t="41638" x="4476750" y="2805113"/>
          <p14:tracePt t="41645" x="4468813" y="2795588"/>
          <p14:tracePt t="41654" x="4443413" y="2778125"/>
          <p14:tracePt t="41663" x="4435475" y="2770188"/>
          <p14:tracePt t="41669" x="4425950" y="2762250"/>
          <p14:tracePt t="41679" x="4410075" y="2762250"/>
          <p14:tracePt t="41686" x="4400550" y="2744788"/>
          <p14:tracePt t="41696" x="4392613" y="2744788"/>
          <p14:tracePt t="41702" x="4384675" y="2727325"/>
          <p14:tracePt t="41710" x="4367213" y="2719388"/>
          <p14:tracePt t="41717" x="4359275" y="2711450"/>
          <p14:tracePt t="41726" x="4341813" y="2701925"/>
          <p14:tracePt t="41733" x="4332288" y="2693988"/>
          <p14:tracePt t="41741" x="4324350" y="2693988"/>
          <p14:tracePt t="41749" x="4306888" y="2686050"/>
          <p14:tracePt t="41758" x="4291013" y="2668588"/>
          <p14:tracePt t="41767" x="4273550" y="2660650"/>
          <p14:tracePt t="41773" x="4265613" y="2660650"/>
          <p14:tracePt t="41782" x="4248150" y="2651125"/>
          <p14:tracePt t="41790" x="4230688" y="2643188"/>
          <p14:tracePt t="41798" x="4230688" y="2633663"/>
          <p14:tracePt t="41806" x="4222750" y="2625725"/>
          <p14:tracePt t="41815" x="4214813" y="2625725"/>
          <p14:tracePt t="41821" x="4205288" y="2625725"/>
          <p14:tracePt t="41832" x="4197350" y="2625725"/>
          <p14:tracePt t="41837" x="4187825" y="2617788"/>
          <p14:tracePt t="41848" x="4179888" y="2617788"/>
          <p14:tracePt t="41863" x="4179888" y="2608263"/>
          <p14:tracePt t="41870" x="4162425" y="2608263"/>
          <p14:tracePt t="41879" x="4154488" y="2608263"/>
          <p14:tracePt t="41885" x="4146550" y="2608263"/>
          <p14:tracePt t="41895" x="4137025" y="2600325"/>
          <p14:tracePt t="41911" x="4129088" y="2600325"/>
          <p14:tracePt t="41917" x="4129088" y="2592388"/>
          <p14:tracePt t="41933" x="4111625" y="2592388"/>
          <p14:tracePt t="41942" x="4111625" y="2582863"/>
          <p14:tracePt t="41950" x="4103688" y="2582863"/>
          <p14:tracePt t="41957" x="4095750" y="2582863"/>
          <p14:tracePt t="41965" x="4086225" y="2582863"/>
          <p14:tracePt t="41973" x="4070350" y="2582863"/>
          <p14:tracePt t="41982" x="4060825" y="2582863"/>
          <p14:tracePt t="41990" x="4052888" y="2582863"/>
          <p14:tracePt t="42030" x="4044950" y="2582863"/>
          <p14:tracePt t="42038" x="4035425" y="2582863"/>
          <p14:tracePt t="42054" x="4017963" y="2582863"/>
          <p14:tracePt t="42063" x="3992563" y="2582863"/>
          <p14:tracePt t="42069" x="3984625" y="2582863"/>
          <p14:tracePt t="42079" x="3959225" y="2582863"/>
          <p14:tracePt t="42086" x="3951288" y="2592388"/>
          <p14:tracePt t="42095" x="3933825" y="2600325"/>
          <p14:tracePt t="42102" x="3900488" y="2617788"/>
          <p14:tracePt t="42113" x="3848100" y="2643188"/>
          <p14:tracePt t="42117" x="3771900" y="2668588"/>
          <p14:tracePt t="42126" x="3713163" y="2701925"/>
          <p14:tracePt t="42135" x="3636963" y="2727325"/>
          <p14:tracePt t="42142" x="3559175" y="2762250"/>
          <p14:tracePt t="42151" x="3482975" y="2805113"/>
          <p14:tracePt t="42165" x="3381375" y="2855913"/>
          <p14:tracePt t="42173" x="3373438" y="2863850"/>
          <p14:tracePt t="42606" x="3363913" y="2863850"/>
          <p14:tracePt t="43806" x="3363913" y="2871788"/>
          <p14:tracePt t="43814" x="3363913" y="2881313"/>
          <p14:tracePt t="43822" x="3363913" y="2889250"/>
          <p14:tracePt t="43829" x="3373438" y="2897188"/>
          <p14:tracePt t="43838" x="3373438" y="2906713"/>
          <p14:tracePt t="43846" x="3381375" y="2922588"/>
          <p14:tracePt t="43853" x="3381375" y="2932113"/>
          <p14:tracePt t="43862" x="3389313" y="2965450"/>
          <p14:tracePt t="43870" x="3389313" y="2990850"/>
          <p14:tracePt t="43879" x="3406775" y="3025775"/>
          <p14:tracePt t="43886" x="3414713" y="3059113"/>
          <p14:tracePt t="43895" x="3414713" y="3084513"/>
          <p14:tracePt t="43902" x="3414713" y="3109913"/>
          <p14:tracePt t="43912" x="3424238" y="3127375"/>
          <p14:tracePt t="43918" x="3424238" y="3135313"/>
          <p14:tracePt t="43926" x="3424238" y="3152775"/>
          <p14:tracePt t="43934" x="3424238" y="3170238"/>
          <p14:tracePt t="43943" x="3424238" y="3178175"/>
          <p14:tracePt t="43950" x="3424238" y="3211513"/>
          <p14:tracePt t="43959" x="3414713" y="3238500"/>
          <p14:tracePt t="43966" x="3414713" y="3254375"/>
          <p14:tracePt t="43976" x="3398838" y="3279775"/>
          <p14:tracePt t="43982" x="3389313" y="3305175"/>
          <p14:tracePt t="43990" x="3373438" y="3322638"/>
          <p14:tracePt t="44006" x="3373438" y="3330575"/>
          <p14:tracePt t="44014" x="3363913" y="3340100"/>
          <p14:tracePt t="44022" x="3348038" y="3348038"/>
          <p14:tracePt t="44038" x="3322638" y="3355975"/>
          <p14:tracePt t="44047" x="3305175" y="3365500"/>
          <p14:tracePt t="44054" x="3287713" y="3373438"/>
          <p14:tracePt t="44062" x="3270250" y="3382963"/>
          <p14:tracePt t="44070" x="3262313" y="3390900"/>
          <p14:tracePt t="44078" x="3254375" y="3390900"/>
          <p14:tracePt t="44086" x="3236913" y="3390900"/>
          <p14:tracePt t="44095" x="3228975" y="3390900"/>
          <p14:tracePt t="44101" x="3219450" y="3390900"/>
          <p14:tracePt t="44110" x="3203575" y="3390900"/>
          <p14:tracePt t="44143" x="3194050" y="3390900"/>
          <p14:tracePt t="44214" x="3186113" y="3390900"/>
          <p14:tracePt t="44222" x="3178175" y="3390900"/>
          <p14:tracePt t="44230" x="3168650" y="3390900"/>
          <p14:tracePt t="44238" x="3160713" y="3382963"/>
          <p14:tracePt t="44245" x="3152775" y="3373438"/>
          <p14:tracePt t="44262" x="3143250" y="3373438"/>
          <p14:tracePt t="44311" x="3135313" y="3373438"/>
          <p14:tracePt t="44382" x="3127375" y="3365500"/>
          <p14:tracePt t="44390" x="3117850" y="3365500"/>
          <p14:tracePt t="44407" x="3109913" y="3355975"/>
          <p14:tracePt t="44422" x="3100388" y="3355975"/>
          <p14:tracePt t="44429" x="3092450" y="3355975"/>
          <p14:tracePt t="44462" x="3084513" y="3348038"/>
          <p14:tracePt t="44470" x="3067050" y="3348038"/>
          <p14:tracePt t="44478" x="3049588" y="3340100"/>
          <p14:tracePt t="44486" x="3016250" y="3330575"/>
          <p14:tracePt t="44495" x="2982913" y="3322638"/>
          <p14:tracePt t="44502" x="2947988" y="3314700"/>
          <p14:tracePt t="44512" x="2922588" y="3314700"/>
          <p14:tracePt t="44518" x="2905125" y="3305175"/>
          <p14:tracePt t="44527" x="2889250" y="3305175"/>
          <p14:tracePt t="44534" x="2879725" y="3305175"/>
          <p14:tracePt t="44559" x="2879725" y="3297238"/>
          <p14:tracePt t="44606" x="2863850" y="3297238"/>
          <p14:tracePt t="45478" x="2854325" y="3297238"/>
          <p14:tracePt t="45485" x="2854325" y="3289300"/>
          <p14:tracePt t="45509" x="2846388" y="3279775"/>
          <p14:tracePt t="45550" x="2838450" y="3279775"/>
          <p14:tracePt t="45701" x="2854325" y="3279775"/>
          <p14:tracePt t="45710" x="2863850" y="3279775"/>
          <p14:tracePt t="45718" x="2889250" y="3289300"/>
          <p14:tracePt t="45726" x="2914650" y="3289300"/>
          <p14:tracePt t="45734" x="2930525" y="3297238"/>
          <p14:tracePt t="45744" x="2955925" y="3297238"/>
          <p14:tracePt t="45750" x="2990850" y="3297238"/>
          <p14:tracePt t="45760" x="3024188" y="3305175"/>
          <p14:tracePt t="45766" x="3067050" y="3305175"/>
          <p14:tracePt t="45776" x="3084513" y="3305175"/>
          <p14:tracePt t="45782" x="3117850" y="3314700"/>
          <p14:tracePt t="45790" x="3127375" y="3314700"/>
          <p14:tracePt t="45798" x="3135313" y="3314700"/>
          <p14:tracePt t="46038" x="3143250" y="3314700"/>
          <p14:tracePt t="46046" x="3178175" y="3314700"/>
          <p14:tracePt t="46054" x="3228975" y="3322638"/>
          <p14:tracePt t="46062" x="3305175" y="3330575"/>
          <p14:tracePt t="46072" x="3406775" y="3348038"/>
          <p14:tracePt t="46078" x="3492500" y="3348038"/>
          <p14:tracePt t="46086" x="3576638" y="3348038"/>
          <p14:tracePt t="46094" x="3703638" y="3355975"/>
          <p14:tracePt t="46102" x="3840163" y="3355975"/>
          <p14:tracePt t="46110" x="3967163" y="3355975"/>
          <p14:tracePt t="46118" x="4070350" y="3355975"/>
          <p14:tracePt t="46126" x="4154488" y="3355975"/>
          <p14:tracePt t="46134" x="4187825" y="3355975"/>
          <p14:tracePt t="46142" x="4205288" y="3355975"/>
          <p14:tracePt t="46175" x="4214813" y="3355975"/>
          <p14:tracePt t="46182" x="4230688" y="3355975"/>
          <p14:tracePt t="46192" x="4248150" y="3355975"/>
          <p14:tracePt t="46198" x="4291013" y="3355975"/>
          <p14:tracePt t="46206" x="4367213" y="3355975"/>
          <p14:tracePt t="46214" x="4425950" y="3355975"/>
          <p14:tracePt t="46223" x="4476750" y="3355975"/>
          <p14:tracePt t="46230" x="4537075" y="3355975"/>
          <p14:tracePt t="46238" x="4579938" y="3355975"/>
          <p14:tracePt t="46246" x="4605338" y="3355975"/>
          <p14:tracePt t="46258" x="4621213" y="3355975"/>
          <p14:tracePt t="46302" x="4630738" y="3355975"/>
          <p14:tracePt t="46310" x="4656138" y="3348038"/>
          <p14:tracePt t="46318" x="4689475" y="3348038"/>
          <p14:tracePt t="46327" x="4714875" y="3348038"/>
          <p14:tracePt t="46334" x="4732338" y="3348038"/>
          <p14:tracePt t="46342" x="4749800" y="3340100"/>
          <p14:tracePt t="46350" x="4757738" y="3340100"/>
          <p14:tracePt t="46526" x="4765675" y="3340100"/>
          <p14:tracePt t="46574" x="4775200" y="3340100"/>
          <p14:tracePt t="46854" x="4783138" y="3330575"/>
          <p14:tracePt t="46862" x="4808538" y="3330575"/>
          <p14:tracePt t="46870" x="4833938" y="3322638"/>
          <p14:tracePt t="46878" x="4851400" y="3314700"/>
          <p14:tracePt t="46888" x="4868863" y="3314700"/>
          <p14:tracePt t="46894" x="4884738" y="3314700"/>
          <p14:tracePt t="46903" x="4884738" y="3305175"/>
          <p14:tracePt t="46910" x="4902200" y="3305175"/>
          <p14:tracePt t="46919" x="4919663" y="3297238"/>
          <p14:tracePt t="46926" x="4962525" y="3289300"/>
          <p14:tracePt t="46934" x="4995863" y="3289300"/>
          <p14:tracePt t="46942" x="5038725" y="3279775"/>
          <p14:tracePt t="46950" x="5064125" y="3279775"/>
          <p14:tracePt t="46959" x="5080000" y="3279775"/>
          <p14:tracePt t="46990" x="5089525" y="3279775"/>
          <p14:tracePt t="47662" x="5046663" y="3263900"/>
          <p14:tracePt t="47671" x="5003800" y="3254375"/>
          <p14:tracePt t="47678" x="4919663" y="3246438"/>
          <p14:tracePt t="47688" x="4843463" y="3228975"/>
          <p14:tracePt t="47694" x="4765675" y="3211513"/>
          <p14:tracePt t="47705" x="4699000" y="3203575"/>
          <p14:tracePt t="47710" x="4621213" y="3195638"/>
          <p14:tracePt t="47721" x="4545013" y="3170238"/>
          <p14:tracePt t="47726" x="4486275" y="3152775"/>
          <p14:tracePt t="47739" x="4468813" y="3144838"/>
          <p14:tracePt t="47742" x="4443413" y="3135313"/>
          <p14:tracePt t="47751" x="4435475" y="3135313"/>
          <p14:tracePt t="47759" x="4435475" y="3127375"/>
          <p14:tracePt t="47767" x="4425950" y="3127375"/>
          <p14:tracePt t="47798" x="4410075" y="3109913"/>
          <p14:tracePt t="47808" x="4384675" y="3109913"/>
          <p14:tracePt t="47814" x="4367213" y="3101975"/>
          <p14:tracePt t="47824" x="4332288" y="3094038"/>
          <p14:tracePt t="47830" x="4298950" y="3076575"/>
          <p14:tracePt t="47840" x="4273550" y="3067050"/>
          <p14:tracePt t="47846" x="4240213" y="3059113"/>
          <p14:tracePt t="47854" x="4222750" y="3051175"/>
          <p14:tracePt t="47863" x="4214813" y="3051175"/>
          <p14:tracePt t="47871" x="4197350" y="3041650"/>
          <p14:tracePt t="47878" x="4187825" y="3041650"/>
          <p14:tracePt t="47926" x="4171950" y="3033713"/>
          <p14:tracePt t="47935" x="4137025" y="3033713"/>
          <p14:tracePt t="47942" x="4103688" y="3025775"/>
          <p14:tracePt t="47951" x="4060825" y="3025775"/>
          <p14:tracePt t="47959" x="4010025" y="3025775"/>
          <p14:tracePt t="47967" x="3951288" y="3025775"/>
          <p14:tracePt t="47975" x="3873500" y="3016250"/>
          <p14:tracePt t="47983" x="3806825" y="3016250"/>
          <p14:tracePt t="47991" x="3746500" y="3016250"/>
          <p14:tracePt t="47998" x="3703638" y="3016250"/>
          <p14:tracePt t="48008" x="3678238" y="3016250"/>
          <p14:tracePt t="48327" x="3687763" y="3016250"/>
          <p14:tracePt t="48342" x="3695700" y="3025775"/>
          <p14:tracePt t="48351" x="3703638" y="3025775"/>
          <p14:tracePt t="48359" x="3729038" y="3033713"/>
          <p14:tracePt t="48367" x="3746500" y="3033713"/>
          <p14:tracePt t="48375" x="3756025" y="3041650"/>
          <p14:tracePt t="48390" x="3763963" y="3041650"/>
          <p14:tracePt t="48397" x="3771900" y="3041650"/>
          <p14:tracePt t="48413" x="3789363" y="3041650"/>
          <p14:tracePt t="48422" x="3822700" y="3051175"/>
          <p14:tracePt t="48429" x="3848100" y="3051175"/>
          <p14:tracePt t="48438" x="3908425" y="3059113"/>
          <p14:tracePt t="48445" x="3967163" y="3067050"/>
          <p14:tracePt t="48455" x="4027488" y="3067050"/>
          <p14:tracePt t="48461" x="4070350" y="3067050"/>
          <p14:tracePt t="48471" x="4103688" y="3067050"/>
          <p14:tracePt t="48477" x="4154488" y="3084513"/>
          <p14:tracePt t="48488" x="4230688" y="3084513"/>
          <p14:tracePt t="48493" x="4341813" y="3101975"/>
          <p14:tracePt t="48502" x="4486275" y="3109913"/>
          <p14:tracePt t="48510" x="4595813" y="3119438"/>
          <p14:tracePt t="48518" x="4724400" y="3135313"/>
          <p14:tracePt t="48525" x="4851400" y="3135313"/>
          <p14:tracePt t="48534" x="4935538" y="3144838"/>
          <p14:tracePt t="48541" x="5021263" y="3144838"/>
          <p14:tracePt t="48551" x="5064125" y="3144838"/>
          <p14:tracePt t="48557" x="5114925" y="3144838"/>
          <p14:tracePt t="48567" x="5140325" y="3144838"/>
          <p14:tracePt t="48573" x="5165725" y="3144838"/>
          <p14:tracePt t="48582" x="5183188" y="3152775"/>
          <p14:tracePt t="48878" x="5165725" y="3152775"/>
          <p14:tracePt t="48887" x="5157788" y="3152775"/>
          <p14:tracePt t="48894" x="5140325" y="3152775"/>
          <p14:tracePt t="48904" x="5106988" y="3152775"/>
          <p14:tracePt t="48910" x="5089525" y="3152775"/>
          <p14:tracePt t="48918" x="5054600" y="3152775"/>
          <p14:tracePt t="48926" x="5029200" y="3160713"/>
          <p14:tracePt t="48936" x="4987925" y="3178175"/>
          <p14:tracePt t="48943" x="4927600" y="3186113"/>
          <p14:tracePt t="48953" x="4851400" y="3221038"/>
          <p14:tracePt t="48960" x="4757738" y="3246438"/>
          <p14:tracePt t="48969" x="4656138" y="3279775"/>
          <p14:tracePt t="48974" x="4570413" y="3297238"/>
          <p14:tracePt t="48984" x="4468813" y="3348038"/>
          <p14:tracePt t="48990" x="4367213" y="3382963"/>
          <p14:tracePt t="48998" x="4273550" y="3416300"/>
          <p14:tracePt t="49006" x="4171950" y="3433763"/>
          <p14:tracePt t="49013" x="4086225" y="3467100"/>
          <p14:tracePt t="49022" x="3992563" y="3492500"/>
          <p14:tracePt t="49030" x="3925888" y="3509963"/>
          <p14:tracePt t="49038" x="3848100" y="3517900"/>
          <p14:tracePt t="49046" x="3822700" y="3527425"/>
          <p14:tracePt t="49054" x="3806825" y="3535363"/>
          <p14:tracePt t="49070" x="3797300" y="3535363"/>
          <p14:tracePt t="49134" x="3789363" y="3535363"/>
          <p14:tracePt t="49160" x="3781425" y="3535363"/>
          <p14:tracePt t="49534" x="3814763" y="3543300"/>
          <p14:tracePt t="49543" x="3848100" y="3543300"/>
          <p14:tracePt t="49550" x="3890963" y="3552825"/>
          <p14:tracePt t="49558" x="3951288" y="3560763"/>
          <p14:tracePt t="49566" x="4017963" y="3560763"/>
          <p14:tracePt t="49573" x="4095750" y="3560763"/>
          <p14:tracePt t="49583" x="4162425" y="3560763"/>
          <p14:tracePt t="49590" x="4248150" y="3560763"/>
          <p14:tracePt t="49600" x="4324350" y="3552825"/>
          <p14:tracePt t="49606" x="4410075" y="3543300"/>
          <p14:tracePt t="49614" x="4486275" y="3527425"/>
          <p14:tracePt t="49621" x="4587875" y="3517900"/>
          <p14:tracePt t="49629" x="4656138" y="3517900"/>
          <p14:tracePt t="49637" x="4714875" y="3502025"/>
          <p14:tracePt t="49645" x="4740275" y="3492500"/>
          <p14:tracePt t="49653" x="4749800" y="3492500"/>
          <p14:tracePt t="49709" x="4757738" y="3484563"/>
          <p14:tracePt t="49718" x="4765675" y="3484563"/>
          <p14:tracePt t="49726" x="4765675" y="3475038"/>
          <p14:tracePt t="49734" x="4775200" y="3475038"/>
          <p14:tracePt t="49743" x="4791075" y="3475038"/>
          <p14:tracePt t="49752" x="4826000" y="3467100"/>
          <p14:tracePt t="49758" x="4868863" y="3449638"/>
          <p14:tracePt t="49768" x="4919663" y="3441700"/>
          <p14:tracePt t="49773" x="4987925" y="3424238"/>
          <p14:tracePt t="49786" x="5038725" y="3408363"/>
          <p14:tracePt t="49789" x="5072063" y="3398838"/>
          <p14:tracePt t="49800" x="5089525" y="3398838"/>
          <p14:tracePt t="49805" x="5097463" y="3398838"/>
          <p14:tracePt t="49813" x="5106988" y="3398838"/>
          <p14:tracePt t="49853" x="5106988" y="3390900"/>
          <p14:tracePt t="50646" x="5114925" y="3408363"/>
          <p14:tracePt t="50654" x="5122863" y="3433763"/>
          <p14:tracePt t="50662" x="5140325" y="3484563"/>
          <p14:tracePt t="50670" x="5157788" y="3535363"/>
          <p14:tracePt t="50677" x="5165725" y="3568700"/>
          <p14:tracePt t="50685" x="5165725" y="3578225"/>
          <p14:tracePt t="50693" x="5183188" y="3629025"/>
          <p14:tracePt t="50701" x="5183188" y="3636963"/>
          <p14:tracePt t="50709" x="5199063" y="3671888"/>
          <p14:tracePt t="50718" x="5216525" y="3722688"/>
          <p14:tracePt t="50725" x="5233988" y="3756025"/>
          <p14:tracePt t="50734" x="5241925" y="3806825"/>
          <p14:tracePt t="50741" x="5267325" y="3849688"/>
          <p14:tracePt t="50750" x="5284788" y="3883025"/>
          <p14:tracePt t="50757" x="5292725" y="3917950"/>
          <p14:tracePt t="50767" x="5302250" y="3935413"/>
          <p14:tracePt t="50773" x="5302250" y="3943350"/>
          <p14:tracePt t="50799" x="5302250" y="3951288"/>
          <p14:tracePt t="50805" x="5310188" y="3960813"/>
          <p14:tracePt t="50815" x="5318125" y="3976688"/>
          <p14:tracePt t="50822" x="5327650" y="4011613"/>
          <p14:tracePt t="50831" x="5335588" y="4037013"/>
          <p14:tracePt t="50838" x="5335588" y="4062413"/>
          <p14:tracePt t="50847" x="5343525" y="4079875"/>
          <p14:tracePt t="50854" x="5343525" y="4095750"/>
          <p14:tracePt t="50861" x="5353050" y="4113213"/>
          <p14:tracePt t="50877" x="5353050" y="4121150"/>
          <p14:tracePt t="50893" x="5353050" y="4138613"/>
          <p14:tracePt t="50901" x="5353050" y="4146550"/>
          <p14:tracePt t="50917" x="5353050" y="4156075"/>
          <p14:tracePt t="51022" x="5343525" y="4156075"/>
          <p14:tracePt t="51030" x="5318125" y="4164013"/>
          <p14:tracePt t="51038" x="5310188" y="4164013"/>
          <p14:tracePt t="51047" x="5284788" y="4171950"/>
          <p14:tracePt t="51054" x="5259388" y="4181475"/>
          <p14:tracePt t="51063" x="5216525" y="4197350"/>
          <p14:tracePt t="51071" x="5157788" y="4206875"/>
          <p14:tracePt t="51078" x="5064125" y="4240213"/>
          <p14:tracePt t="51086" x="4978400" y="4249738"/>
          <p14:tracePt t="51094" x="4833938" y="4265613"/>
          <p14:tracePt t="51102" x="4699000" y="4275138"/>
          <p14:tracePt t="51110" x="4554538" y="4283075"/>
          <p14:tracePt t="51118" x="4425950" y="4308475"/>
          <p14:tracePt t="51126" x="4298950" y="4325938"/>
          <p14:tracePt t="51135" x="4214813" y="4325938"/>
          <p14:tracePt t="51142" x="4095750" y="4341813"/>
          <p14:tracePt t="51152" x="4010025" y="4368800"/>
          <p14:tracePt t="51167" x="3806825" y="4394200"/>
          <p14:tracePt t="51173" x="3721100" y="4419600"/>
          <p14:tracePt t="51184" x="3636963" y="4445000"/>
          <p14:tracePt t="51189" x="3576638" y="4452938"/>
          <p14:tracePt t="51199" x="3508375" y="4478338"/>
          <p14:tracePt t="51205" x="3492500" y="4486275"/>
          <p14:tracePt t="51213" x="3467100" y="4486275"/>
          <p14:tracePt t="51221" x="3449638" y="4486275"/>
          <p14:tracePt t="51367" x="3441700" y="4486275"/>
          <p14:tracePt t="51398" x="3432175" y="4478338"/>
          <p14:tracePt t="51406" x="3424238" y="4478338"/>
          <p14:tracePt t="51416" x="3424238" y="4470400"/>
          <p14:tracePt t="51438" x="3424238" y="4460875"/>
          <p14:tracePt t="51454" x="3424238" y="4452938"/>
          <p14:tracePt t="51463" x="3424238" y="4445000"/>
          <p14:tracePt t="51470" x="3424238" y="4419600"/>
          <p14:tracePt t="51483" x="3432175" y="4402138"/>
          <p14:tracePt t="51486" x="3449638" y="4376738"/>
          <p14:tracePt t="51495" x="3475038" y="4368800"/>
          <p14:tracePt t="51503" x="3500438" y="4351338"/>
          <p14:tracePt t="51511" x="3517900" y="4333875"/>
          <p14:tracePt t="51518" x="3533775" y="4325938"/>
          <p14:tracePt t="51526" x="3551238" y="4308475"/>
          <p14:tracePt t="51534" x="3568700" y="4291013"/>
          <p14:tracePt t="51542" x="3594100" y="4291013"/>
          <p14:tracePt t="51552" x="3619500" y="4283075"/>
          <p14:tracePt t="51558" x="3619500" y="4275138"/>
          <p14:tracePt t="51583" x="3627438" y="4275138"/>
          <p14:tracePt t="51662" x="3636963" y="4275138"/>
          <p14:tracePt t="51686" x="3644900" y="4275138"/>
          <p14:tracePt t="51695" x="3652838" y="4275138"/>
          <p14:tracePt t="51711" x="3662363" y="4275138"/>
          <p14:tracePt t="51726" x="3678238" y="4275138"/>
          <p14:tracePt t="51742" x="3703638" y="4275138"/>
          <p14:tracePt t="51751" x="3713163" y="4275138"/>
          <p14:tracePt t="51758" x="3729038" y="4283075"/>
          <p14:tracePt t="51768" x="3756025" y="4283075"/>
          <p14:tracePt t="51774" x="3771900" y="4291013"/>
          <p14:tracePt t="51784" x="3789363" y="4291013"/>
          <p14:tracePt t="51790" x="3806825" y="4300538"/>
          <p14:tracePt t="51799" x="3814763" y="4300538"/>
          <p14:tracePt t="51816" x="3822700" y="4300538"/>
          <p14:tracePt t="52038" x="3832225" y="4300538"/>
          <p14:tracePt t="52047" x="3840163" y="4300538"/>
          <p14:tracePt t="52070" x="3848100" y="4300538"/>
          <p14:tracePt t="52078" x="3857625" y="4300538"/>
          <p14:tracePt t="52085" x="3865563" y="4300538"/>
          <p14:tracePt t="52094" x="3883025" y="4300538"/>
          <p14:tracePt t="52101" x="3908425" y="4300538"/>
          <p14:tracePt t="52110" x="3925888" y="4300538"/>
          <p14:tracePt t="52117" x="3951288" y="4300538"/>
          <p14:tracePt t="52125" x="3976688" y="4300538"/>
          <p14:tracePt t="52133" x="3984625" y="4300538"/>
          <p14:tracePt t="52141" x="4010025" y="4300538"/>
          <p14:tracePt t="52149" x="4017963" y="4300538"/>
          <p14:tracePt t="52157" x="4027488" y="4300538"/>
          <p14:tracePt t="52294" x="4035425" y="4300538"/>
          <p14:tracePt t="52798" x="4027488" y="4300538"/>
          <p14:tracePt t="52815" x="4017963" y="4316413"/>
          <p14:tracePt t="52822" x="4010025" y="4325938"/>
          <p14:tracePt t="52831" x="3992563" y="4341813"/>
          <p14:tracePt t="52838" x="3984625" y="4368800"/>
          <p14:tracePt t="52847" x="3959225" y="4384675"/>
          <p14:tracePt t="52854" x="3941763" y="4402138"/>
          <p14:tracePt t="52863" x="3925888" y="4419600"/>
          <p14:tracePt t="52870" x="3908425" y="4445000"/>
          <p14:tracePt t="52881" x="3890963" y="4470400"/>
          <p14:tracePt t="52886" x="3865563" y="4486275"/>
          <p14:tracePt t="52896" x="3840163" y="4513263"/>
          <p14:tracePt t="52902" x="3814763" y="4538663"/>
          <p14:tracePt t="52913" x="3789363" y="4554538"/>
          <p14:tracePt t="52919" x="3781425" y="4564063"/>
          <p14:tracePt t="52927" x="3771900" y="4564063"/>
          <p14:tracePt t="52933" x="3771900" y="4572000"/>
          <p14:tracePt t="52958" x="3771900" y="4579938"/>
          <p14:tracePt t="52965" x="3763963" y="4579938"/>
          <p14:tracePt t="52973" x="3756025" y="4597400"/>
          <p14:tracePt t="52981" x="3738563" y="4622800"/>
          <p14:tracePt t="52989" x="3738563" y="4648200"/>
          <p14:tracePt t="52997" x="3721100" y="4657725"/>
          <p14:tracePt t="53005" x="3713163" y="4673600"/>
          <p14:tracePt t="53015" x="3703638" y="4683125"/>
          <p14:tracePt t="53021" x="3703638" y="4691063"/>
          <p14:tracePt t="53286" x="3713163" y="4673600"/>
          <p14:tracePt t="53295" x="3738563" y="4657725"/>
          <p14:tracePt t="53302" x="3756025" y="4640263"/>
          <p14:tracePt t="53310" x="3781425" y="4630738"/>
          <p14:tracePt t="53317" x="3814763" y="4614863"/>
          <p14:tracePt t="53326" x="3857625" y="4572000"/>
          <p14:tracePt t="53333" x="3908425" y="4529138"/>
          <p14:tracePt t="53344" x="3967163" y="4478338"/>
          <p14:tracePt t="53349" x="4044950" y="4435475"/>
          <p14:tracePt t="53358" x="4103688" y="4384675"/>
          <p14:tracePt t="53366" x="4154488" y="4341813"/>
          <p14:tracePt t="53374" x="4187825" y="4316413"/>
          <p14:tracePt t="53382" x="4205288" y="4300538"/>
          <p14:tracePt t="53389" x="4214813" y="4283075"/>
          <p14:tracePt t="54334" x="4205288" y="4283075"/>
          <p14:tracePt t="54342" x="4197350" y="4291013"/>
          <p14:tracePt t="54350" x="4187825" y="4291013"/>
          <p14:tracePt t="54358" x="4179888" y="4291013"/>
          <p14:tracePt t="54365" x="4171950" y="4300538"/>
          <p14:tracePt t="54375" x="4162425" y="4308475"/>
          <p14:tracePt t="54381" x="4154488" y="4316413"/>
          <p14:tracePt t="54393" x="4137025" y="4316413"/>
          <p14:tracePt t="54397" x="4129088" y="4325938"/>
          <p14:tracePt t="54406" x="4103688" y="4333875"/>
          <p14:tracePt t="54413" x="4078288" y="4341813"/>
          <p14:tracePt t="54421" x="4052888" y="4351338"/>
          <p14:tracePt t="54429" x="4027488" y="4368800"/>
          <p14:tracePt t="54437" x="4017963" y="4376738"/>
          <p14:tracePt t="54447" x="3992563" y="4376738"/>
          <p14:tracePt t="54453" x="3984625" y="4376738"/>
          <p14:tracePt t="54462" x="3976688" y="4376738"/>
          <p14:tracePt t="54469" x="3959225" y="4384675"/>
          <p14:tracePt t="54478" x="3951288" y="4384675"/>
          <p14:tracePt t="54485" x="3916363" y="4384675"/>
          <p14:tracePt t="54495" x="3900488" y="4394200"/>
          <p14:tracePt t="54501" x="3857625" y="4394200"/>
          <p14:tracePt t="54512" x="3848100" y="4394200"/>
          <p14:tracePt t="54517" x="3822700" y="4402138"/>
          <p14:tracePt t="54527" x="3814763" y="4402138"/>
          <p14:tracePt t="54662" x="3806825" y="4402138"/>
          <p14:tracePt t="54670" x="3797300" y="4402138"/>
          <p14:tracePt t="54678" x="3781425" y="4402138"/>
          <p14:tracePt t="54686" x="3763963" y="4402138"/>
          <p14:tracePt t="54695" x="3746500" y="4402138"/>
          <p14:tracePt t="54702" x="3729038" y="4402138"/>
          <p14:tracePt t="54712" x="3703638" y="4402138"/>
          <p14:tracePt t="54718" x="3695700" y="4402138"/>
          <p14:tracePt t="54728" x="3678238" y="4394200"/>
          <p14:tracePt t="54734" x="3662363" y="4384675"/>
          <p14:tracePt t="54743" x="3636963" y="4384675"/>
          <p14:tracePt t="54750" x="3611563" y="4376738"/>
          <p14:tracePt t="54759" x="3576638" y="4368800"/>
          <p14:tracePt t="54766" x="3551238" y="4351338"/>
          <p14:tracePt t="54782" x="3533775" y="4341813"/>
          <p14:tracePt t="54792" x="3525838" y="4341813"/>
          <p14:tracePt t="55062" x="3533775" y="4341813"/>
          <p14:tracePt t="55078" x="3551238" y="4341813"/>
          <p14:tracePt t="55095" x="3559175" y="4341813"/>
          <p14:tracePt t="55102" x="3576638" y="4341813"/>
          <p14:tracePt t="55113" x="3594100" y="4341813"/>
          <p14:tracePt t="55118" x="3611563" y="4351338"/>
          <p14:tracePt t="55128" x="3619500" y="4351338"/>
          <p14:tracePt t="55142" x="3627438" y="4351338"/>
          <p14:tracePt t="55151" x="3636963" y="4351338"/>
          <p14:tracePt t="55163" x="3662363" y="4351338"/>
          <p14:tracePt t="55166" x="3678238" y="4351338"/>
          <p14:tracePt t="55176" x="3687763" y="4351338"/>
          <p14:tracePt t="55182" x="3703638" y="4351338"/>
          <p14:tracePt t="55192" x="3713163" y="4351338"/>
          <p14:tracePt t="55246" x="3721100" y="4351338"/>
          <p14:tracePt t="55254" x="3738563" y="4351338"/>
          <p14:tracePt t="55262" x="3756025" y="4351338"/>
          <p14:tracePt t="55270" x="3771900" y="4351338"/>
          <p14:tracePt t="55279" x="3781425" y="4351338"/>
          <p14:tracePt t="55286" x="3797300" y="4351338"/>
          <p14:tracePt t="55296" x="3806825" y="4351338"/>
          <p14:tracePt t="59269" x="3806825" y="4359275"/>
          <p14:tracePt t="59278" x="3806825" y="4376738"/>
          <p14:tracePt t="59286" x="3806825" y="4394200"/>
          <p14:tracePt t="59293" x="3806825" y="4419600"/>
          <p14:tracePt t="59304" x="3806825" y="4445000"/>
          <p14:tracePt t="59310" x="3806825" y="4460875"/>
          <p14:tracePt t="59320" x="3806825" y="4486275"/>
          <p14:tracePt t="59326" x="3806825" y="4503738"/>
          <p14:tracePt t="59334" x="3806825" y="4513263"/>
          <p14:tracePt t="59341" x="3806825" y="4538663"/>
          <p14:tracePt t="59350" x="3806825" y="4554538"/>
          <p14:tracePt t="60990" x="3806825" y="4564063"/>
          <p14:tracePt t="60998" x="3832225" y="4564063"/>
          <p14:tracePt t="61005" x="3865563" y="4572000"/>
          <p14:tracePt t="61013" x="3951288" y="4597400"/>
          <p14:tracePt t="61022" x="4035425" y="4605338"/>
          <p14:tracePt t="61031" x="4137025" y="4622800"/>
          <p14:tracePt t="61037" x="4265613" y="4630738"/>
          <p14:tracePt t="61048" x="4410075" y="4640263"/>
          <p14:tracePt t="61053" x="4537075" y="4640263"/>
          <p14:tracePt t="61062" x="4656138" y="4640263"/>
          <p14:tracePt t="61069" x="4757738" y="4640263"/>
          <p14:tracePt t="61078" x="4843463" y="4657725"/>
          <p14:tracePt t="61085" x="4902200" y="4657725"/>
          <p14:tracePt t="61093" x="4935538" y="4657725"/>
          <p14:tracePt t="61102" x="4945063" y="4657725"/>
          <p14:tracePt t="61110" x="4953000" y="4657725"/>
          <p14:tracePt t="61174" x="4962525" y="4657725"/>
          <p14:tracePt t="61183" x="4970463" y="4657725"/>
          <p14:tracePt t="61198" x="4978400" y="4657725"/>
          <p14:tracePt t="61286" x="4987925" y="4657725"/>
          <p14:tracePt t="61333" x="4995863" y="4657725"/>
          <p14:tracePt t="61350" x="5003800" y="4657725"/>
          <p14:tracePt t="61582" x="4995863" y="4657725"/>
          <p14:tracePt t="61600" x="4987925" y="4657725"/>
          <p14:tracePt t="61606" x="4978400" y="4657725"/>
          <p14:tracePt t="61615" x="4953000" y="4657725"/>
          <p14:tracePt t="61621" x="4935538" y="4648200"/>
          <p14:tracePt t="61630" x="4910138" y="4648200"/>
          <p14:tracePt t="61637" x="4894263" y="4648200"/>
          <p14:tracePt t="61647" x="4868863" y="4648200"/>
          <p14:tracePt t="61653" x="4851400" y="4640263"/>
          <p14:tracePt t="61664" x="4826000" y="4640263"/>
          <p14:tracePt t="61669" x="4783138" y="4640263"/>
          <p14:tracePt t="61677" x="4706938" y="4640263"/>
          <p14:tracePt t="61685" x="4621213" y="4630738"/>
          <p14:tracePt t="61693" x="4476750" y="4614863"/>
          <p14:tracePt t="61701" x="4367213" y="4614863"/>
          <p14:tracePt t="61709" x="4230688" y="4605338"/>
          <p14:tracePt t="61717" x="4070350" y="4597400"/>
          <p14:tracePt t="61725" x="3916363" y="4579938"/>
          <p14:tracePt t="61733" x="3771900" y="4579938"/>
          <p14:tracePt t="61741" x="3644900" y="4564063"/>
          <p14:tracePt t="61749" x="3533775" y="4564063"/>
          <p14:tracePt t="61757" x="3449638" y="4546600"/>
          <p14:tracePt t="61766" x="3373438" y="4546600"/>
          <p14:tracePt t="61773" x="3348038" y="4546600"/>
          <p14:tracePt t="61783" x="3330575" y="4546600"/>
          <p14:tracePt t="61853" x="3313113" y="4546600"/>
          <p14:tracePt t="61862" x="3297238" y="4546600"/>
          <p14:tracePt t="61870" x="3262313" y="4546600"/>
          <p14:tracePt t="61878" x="3211513" y="4546600"/>
          <p14:tracePt t="61886" x="3178175" y="4546600"/>
          <p14:tracePt t="61894" x="3135313" y="4546600"/>
          <p14:tracePt t="61902" x="3092450" y="4546600"/>
          <p14:tracePt t="61910" x="3033713" y="4546600"/>
          <p14:tracePt t="61917" x="2965450" y="4546600"/>
          <p14:tracePt t="61926" x="2889250" y="4546600"/>
          <p14:tracePt t="61934" x="2795588" y="4546600"/>
          <p14:tracePt t="61942" x="2693988" y="4546600"/>
          <p14:tracePt t="61950" x="2565400" y="4546600"/>
          <p14:tracePt t="61958" x="2420938" y="4554538"/>
          <p14:tracePt t="61967" x="2293938" y="4554538"/>
          <p14:tracePt t="61974" x="2200275" y="4554538"/>
          <p14:tracePt t="61990" x="2157413" y="4554538"/>
          <p14:tracePt t="62000" x="2116138" y="4554538"/>
          <p14:tracePt t="62006" x="2106613" y="4554538"/>
          <p14:tracePt t="62454" x="2124075" y="4554538"/>
          <p14:tracePt t="62462" x="2141538" y="4564063"/>
          <p14:tracePt t="62469" x="2174875" y="4564063"/>
          <p14:tracePt t="62478" x="2217738" y="4564063"/>
          <p14:tracePt t="62486" x="2251075" y="4564063"/>
          <p14:tracePt t="62496" x="2301875" y="4572000"/>
          <p14:tracePt t="62502" x="2362200" y="4572000"/>
          <p14:tracePt t="62510" x="2430463" y="4572000"/>
          <p14:tracePt t="62518" x="2549525" y="4572000"/>
          <p14:tracePt t="62526" x="2676525" y="4572000"/>
          <p14:tracePt t="62534" x="2811463" y="4572000"/>
          <p14:tracePt t="62542" x="2955925" y="4572000"/>
          <p14:tracePt t="62550" x="3109913" y="4572000"/>
          <p14:tracePt t="62558" x="3279775" y="4572000"/>
          <p14:tracePt t="62566" x="3432175" y="4572000"/>
          <p14:tracePt t="62574" x="3576638" y="4572000"/>
          <p14:tracePt t="62583" x="3713163" y="4572000"/>
          <p14:tracePt t="62590" x="3832225" y="4572000"/>
          <p14:tracePt t="62599" x="3925888" y="4572000"/>
          <p14:tracePt t="62606" x="4027488" y="4564063"/>
          <p14:tracePt t="62616" x="4111625" y="4564063"/>
          <p14:tracePt t="62622" x="4187825" y="4564063"/>
          <p14:tracePt t="62630" x="4256088" y="4564063"/>
          <p14:tracePt t="62638" x="4298950" y="4564063"/>
          <p14:tracePt t="62648" x="4341813" y="4564063"/>
          <p14:tracePt t="62654" x="4367213" y="4564063"/>
          <p14:tracePt t="62665" x="4384675" y="4564063"/>
          <p14:tracePt t="62670" x="4392613" y="4564063"/>
          <p14:tracePt t="62678" x="4410075" y="4564063"/>
          <p14:tracePt t="62685" x="4435475" y="4564063"/>
          <p14:tracePt t="62694" x="4460875" y="4564063"/>
          <p14:tracePt t="62701" x="4503738" y="4564063"/>
          <p14:tracePt t="62709" x="4562475" y="4564063"/>
          <p14:tracePt t="62717" x="4638675" y="4564063"/>
          <p14:tracePt t="62725" x="4689475" y="4564063"/>
          <p14:tracePt t="62733" x="4749800" y="4572000"/>
          <p14:tracePt t="62741" x="4808538" y="4572000"/>
          <p14:tracePt t="62749" x="4868863" y="4572000"/>
          <p14:tracePt t="62757" x="4902200" y="4572000"/>
          <p14:tracePt t="62765" x="4927600" y="4572000"/>
          <p14:tracePt t="62773" x="4945063" y="4572000"/>
          <p14:tracePt t="62781" x="4945063" y="4579938"/>
          <p14:tracePt t="64550" x="4935538" y="4579938"/>
          <p14:tracePt t="64558" x="4894263" y="4579938"/>
          <p14:tracePt t="64565" x="4843463" y="4579938"/>
          <p14:tracePt t="64590" x="4418013" y="4579938"/>
          <p14:tracePt t="64597" x="4265613" y="4579938"/>
          <p14:tracePt t="64606" x="4086225" y="4589463"/>
          <p14:tracePt t="64613" x="3883025" y="4605338"/>
          <p14:tracePt t="64621" x="3703638" y="4605338"/>
          <p14:tracePt t="64629" x="3492500" y="4614863"/>
          <p14:tracePt t="64637" x="3313113" y="4630738"/>
          <p14:tracePt t="64646" x="3168650" y="4640263"/>
          <p14:tracePt t="64653" x="3016250" y="4657725"/>
          <p14:tracePt t="64663" x="2871788" y="4657725"/>
          <p14:tracePt t="64669" x="2744788" y="4665663"/>
          <p14:tracePt t="64678" x="2633663" y="4691063"/>
          <p14:tracePt t="64686" x="2540000" y="4699000"/>
          <p14:tracePt t="64695" x="2471738" y="4708525"/>
          <p14:tracePt t="64702" x="2430463" y="4708525"/>
          <p14:tracePt t="64712" x="2405063" y="4708525"/>
          <p14:tracePt t="64718" x="2395538" y="4708525"/>
          <p14:tracePt t="64790" x="2379663" y="4708525"/>
          <p14:tracePt t="64797" x="2362200" y="4708525"/>
          <p14:tracePt t="64806" x="2336800" y="4708525"/>
          <p14:tracePt t="64814" x="2293938" y="4716463"/>
          <p14:tracePt t="64822" x="2243138" y="4716463"/>
          <p14:tracePt t="64829" x="2192338" y="4716463"/>
          <p14:tracePt t="64838" x="2157413" y="4724400"/>
          <p14:tracePt t="64845" x="2081213" y="4724400"/>
          <p14:tracePt t="64854" x="2012950" y="4724400"/>
          <p14:tracePt t="64862" x="1928813" y="4741863"/>
          <p14:tracePt t="64870" x="1827213" y="4749800"/>
          <p14:tracePt t="64879" x="1741488" y="4749800"/>
          <p14:tracePt t="64885" x="1657350" y="4749800"/>
          <p14:tracePt t="64895" x="1597025" y="4749800"/>
          <p14:tracePt t="64902" x="1554163" y="4749800"/>
          <p14:tracePt t="64912" x="1528763" y="4749800"/>
          <p14:tracePt t="64918" x="1512888" y="4749800"/>
          <p14:tracePt t="64928" x="1503363" y="4749800"/>
          <p14:tracePt t="65166" x="1512888" y="4749800"/>
          <p14:tracePt t="65182" x="1538288" y="4749800"/>
          <p14:tracePt t="65198" x="1563688" y="4749800"/>
          <p14:tracePt t="65207" x="1579563" y="4749800"/>
          <p14:tracePt t="65214" x="1606550" y="4741863"/>
          <p14:tracePt t="65222" x="1631950" y="4741863"/>
          <p14:tracePt t="65230" x="1665288" y="4733925"/>
          <p14:tracePt t="65238" x="1690688" y="4724400"/>
          <p14:tracePt t="65248" x="1716088" y="4716463"/>
          <p14:tracePt t="65254" x="1733550" y="4716463"/>
          <p14:tracePt t="65263" x="1741488" y="4716463"/>
          <p14:tracePt t="66310" x="1758950" y="4708525"/>
          <p14:tracePt t="66318" x="1766888" y="4708525"/>
          <p14:tracePt t="66326" x="1776413" y="4708525"/>
          <p14:tracePt t="66333" x="1801813" y="4708525"/>
          <p14:tracePt t="66342" x="1827213" y="4699000"/>
          <p14:tracePt t="66350" x="1852613" y="4691063"/>
          <p14:tracePt t="66359" x="1878013" y="4691063"/>
          <p14:tracePt t="66365" x="1893888" y="4673600"/>
          <p14:tracePt t="66376" x="1920875" y="4673600"/>
          <p14:tracePt t="66382" x="1936750" y="4673600"/>
          <p14:tracePt t="66390" x="1997075" y="4673600"/>
          <p14:tracePt t="66398" x="2065338" y="4673600"/>
          <p14:tracePt t="66407" x="2174875" y="4673600"/>
          <p14:tracePt t="66414" x="2301875" y="4673600"/>
          <p14:tracePt t="66425" x="2463800" y="4673600"/>
          <p14:tracePt t="66430" x="2633663" y="4691063"/>
          <p14:tracePt t="66442" x="2846388" y="4708525"/>
          <p14:tracePt t="66447" x="3084513" y="4716463"/>
          <p14:tracePt t="66456" x="3262313" y="4716463"/>
          <p14:tracePt t="66462" x="3467100" y="4716463"/>
          <p14:tracePt t="66470" x="3619500" y="4716463"/>
          <p14:tracePt t="66478" x="3763963" y="4716463"/>
          <p14:tracePt t="66487" x="3890963" y="4716463"/>
          <p14:tracePt t="66494" x="4002088" y="4716463"/>
          <p14:tracePt t="66502" x="4095750" y="4716463"/>
          <p14:tracePt t="66510" x="4197350" y="4716463"/>
          <p14:tracePt t="66518" x="4273550" y="4716463"/>
          <p14:tracePt t="66526" x="4341813" y="4716463"/>
          <p14:tracePt t="66534" x="4384675" y="4716463"/>
          <p14:tracePt t="66543" x="4435475" y="4708525"/>
          <p14:tracePt t="66550" x="4451350" y="4708525"/>
          <p14:tracePt t="66560" x="4468813" y="4708525"/>
          <p14:tracePt t="66566" x="4476750" y="4708525"/>
          <p14:tracePt t="66591" x="4486275" y="4708525"/>
          <p14:tracePt t="66598" x="4503738" y="4708525"/>
          <p14:tracePt t="66606" x="4519613" y="4708525"/>
          <p14:tracePt t="66614" x="4545013" y="4708525"/>
          <p14:tracePt t="66624" x="4579938" y="4708525"/>
          <p14:tracePt t="66630" x="4613275" y="4699000"/>
          <p14:tracePt t="66642" x="4630738" y="4691063"/>
          <p14:tracePt t="66646" x="4656138" y="4691063"/>
          <p14:tracePt t="66658" x="4681538" y="4691063"/>
          <p14:tracePt t="66662" x="4689475" y="4691063"/>
          <p14:tracePt t="66854" x="4699000" y="4691063"/>
          <p14:tracePt t="66871" x="4706938" y="4683125"/>
          <p14:tracePt t="66886" x="4714875" y="4683125"/>
          <p14:tracePt t="66894" x="4732338" y="4665663"/>
          <p14:tracePt t="66902" x="4765675" y="4657725"/>
          <p14:tracePt t="66909" x="4791075" y="4657725"/>
          <p14:tracePt t="66918" x="4833938" y="4640263"/>
          <p14:tracePt t="66927" x="4868863" y="4630738"/>
          <p14:tracePt t="66934" x="4910138" y="4622800"/>
          <p14:tracePt t="66943" x="4945063" y="4614863"/>
          <p14:tracePt t="66950" x="4978400" y="4605338"/>
          <p14:tracePt t="66959" x="5013325" y="4589463"/>
          <p14:tracePt t="66966" x="5054600" y="4589463"/>
          <p14:tracePt t="66976" x="5089525" y="4579938"/>
          <p14:tracePt t="66982" x="5122863" y="4579938"/>
          <p14:tracePt t="66992" x="5140325" y="4579938"/>
          <p14:tracePt t="66998" x="5148263" y="4579938"/>
          <p14:tracePt t="67470" x="5157788" y="4579938"/>
          <p14:tracePt t="67478" x="5165725" y="4579938"/>
          <p14:tracePt t="67487" x="5191125" y="4579938"/>
          <p14:tracePt t="67494" x="5216525" y="4579938"/>
          <p14:tracePt t="67503" x="5241925" y="4579938"/>
          <p14:tracePt t="67510" x="5267325" y="4579938"/>
          <p14:tracePt t="67518" x="5284788" y="4579938"/>
          <p14:tracePt t="67526" x="5292725" y="4579938"/>
          <p14:tracePt t="67534" x="5318125" y="4579938"/>
          <p14:tracePt t="67542" x="5335588" y="4579938"/>
          <p14:tracePt t="67550" x="5360988" y="4579938"/>
          <p14:tracePt t="67558" x="5378450" y="4579938"/>
          <p14:tracePt t="67566" x="5386388" y="4589463"/>
          <p14:tracePt t="67645" x="5421313" y="4589463"/>
          <p14:tracePt t="67655" x="5437188" y="4589463"/>
          <p14:tracePt t="67662" x="5462588" y="4589463"/>
          <p14:tracePt t="67671" x="5487988" y="4589463"/>
          <p14:tracePt t="67678" x="5505450" y="4589463"/>
          <p14:tracePt t="67690" x="5522913" y="4589463"/>
          <p14:tracePt t="67694" x="5556250" y="4597400"/>
          <p14:tracePt t="67703" x="5591175" y="4597400"/>
          <p14:tracePt t="67711" x="5632450" y="4597400"/>
          <p14:tracePt t="67719" x="5692775" y="4614863"/>
          <p14:tracePt t="67727" x="5786438" y="4614863"/>
          <p14:tracePt t="67734" x="5870575" y="4622800"/>
          <p14:tracePt t="67742" x="5964238" y="4630738"/>
          <p14:tracePt t="67749" x="6015038" y="4630738"/>
          <p14:tracePt t="67757" x="6075363" y="4630738"/>
          <p14:tracePt t="67765" x="6108700" y="4630738"/>
          <p14:tracePt t="67774" x="6134100" y="4640263"/>
          <p14:tracePt t="67829" x="6134100" y="4648200"/>
          <p14:tracePt t="68358" x="6134100" y="4640263"/>
          <p14:tracePt t="70101" x="6116638" y="4640263"/>
          <p14:tracePt t="70109" x="6116638" y="4648200"/>
          <p14:tracePt t="70119" x="6116638" y="4657725"/>
          <p14:tracePt t="70135" x="6108700" y="4657725"/>
          <p14:tracePt t="70190" x="6100763" y="4657725"/>
          <p14:tracePt t="70198" x="6100763" y="4665663"/>
          <p14:tracePt t="70205" x="6091238" y="4665663"/>
          <p14:tracePt t="70214" x="6075363" y="4673600"/>
          <p14:tracePt t="70230" x="6065838" y="4683125"/>
          <p14:tracePt t="70237" x="6057900" y="4691063"/>
          <p14:tracePt t="70253" x="6049963" y="4699000"/>
          <p14:tracePt t="70261" x="6040438" y="4699000"/>
          <p14:tracePt t="70270" x="6024563" y="4708525"/>
          <p14:tracePt t="70278" x="6015038" y="4716463"/>
          <p14:tracePt t="70286" x="5989638" y="4733925"/>
          <p14:tracePt t="70294" x="5972175" y="4741863"/>
          <p14:tracePt t="70303" x="5946775" y="4759325"/>
          <p14:tracePt t="70309" x="5921375" y="4759325"/>
          <p14:tracePt t="70319" x="5905500" y="4775200"/>
          <p14:tracePt t="70326" x="5888038" y="4784725"/>
          <p14:tracePt t="70335" x="5862638" y="4792663"/>
          <p14:tracePt t="70341" x="5853113" y="4802188"/>
          <p14:tracePt t="70351" x="5819775" y="4810125"/>
          <p14:tracePt t="70358" x="5794375" y="4818063"/>
          <p14:tracePt t="70367" x="5735638" y="4835525"/>
          <p14:tracePt t="70373" x="5675313" y="4843463"/>
          <p14:tracePt t="70384" x="5607050" y="4852988"/>
          <p14:tracePt t="70389" x="5548313" y="4868863"/>
          <p14:tracePt t="70400" x="5487988" y="4868863"/>
          <p14:tracePt t="70405" x="5429250" y="4878388"/>
          <p14:tracePt t="70413" x="5368925" y="4878388"/>
          <p14:tracePt t="70421" x="5327650" y="4886325"/>
          <p14:tracePt t="70429" x="5267325" y="4894263"/>
          <p14:tracePt t="70437" x="5233988" y="4894263"/>
          <p14:tracePt t="70445" x="5199063" y="4903788"/>
          <p14:tracePt t="70453" x="5173663" y="4903788"/>
          <p14:tracePt t="70461" x="5165725" y="4903788"/>
          <p14:tracePt t="70469" x="5148263" y="4903788"/>
          <p14:tracePt t="70477" x="5148263" y="4911725"/>
          <p14:tracePt t="71446" x="5140325" y="4911725"/>
          <p14:tracePt t="71454" x="5140325" y="4919663"/>
          <p14:tracePt t="71462" x="5140325" y="4929188"/>
          <p14:tracePt t="71469" x="5140325" y="4937125"/>
          <p14:tracePt t="71478" x="5132388" y="4954588"/>
          <p14:tracePt t="71486" x="5114925" y="4979988"/>
          <p14:tracePt t="71494" x="5114925" y="5005388"/>
          <p14:tracePt t="71502" x="5097463" y="5022850"/>
          <p14:tracePt t="71510" x="5089525" y="5038725"/>
          <p14:tracePt t="71520" x="5080000" y="5056188"/>
          <p14:tracePt t="71535" x="5080000" y="5073650"/>
          <p14:tracePt t="71542" x="5072063" y="5081588"/>
          <p14:tracePt t="71553" x="5064125" y="5091113"/>
          <p14:tracePt t="71558" x="5046663" y="5116513"/>
          <p14:tracePt t="71567" x="5029200" y="5141913"/>
          <p14:tracePt t="71574" x="5013325" y="5183188"/>
          <p14:tracePt t="71582" x="4987925" y="5226050"/>
          <p14:tracePt t="71590" x="4970463" y="5260975"/>
          <p14:tracePt t="71598" x="4945063" y="5294313"/>
          <p14:tracePt t="71606" x="4927600" y="5311775"/>
          <p14:tracePt t="71615" x="4902200" y="5327650"/>
          <p14:tracePt t="71622" x="4894263" y="5345113"/>
          <p14:tracePt t="71632" x="4894263" y="5353050"/>
          <p14:tracePt t="71638" x="4884738" y="5362575"/>
          <p14:tracePt t="71648" x="4868863" y="5370513"/>
          <p14:tracePt t="71654" x="4851400" y="5387975"/>
          <p14:tracePt t="71662" x="4843463" y="5413375"/>
          <p14:tracePt t="71670" x="4826000" y="5438775"/>
          <p14:tracePt t="71678" x="4800600" y="5456238"/>
          <p14:tracePt t="71686" x="4783138" y="5472113"/>
          <p14:tracePt t="71694" x="4757738" y="5489575"/>
          <p14:tracePt t="71702" x="4732338" y="5497513"/>
          <p14:tracePt t="71710" x="4714875" y="5524500"/>
          <p14:tracePt t="71718" x="4689475" y="5540375"/>
          <p14:tracePt t="71726" x="4656138" y="5565775"/>
          <p14:tracePt t="71734" x="4605338" y="5600700"/>
          <p14:tracePt t="71742" x="4562475" y="5651500"/>
          <p14:tracePt t="71751" x="4486275" y="5694363"/>
          <p14:tracePt t="71758" x="4410075" y="5735638"/>
          <p14:tracePt t="71767" x="4341813" y="5778500"/>
          <p14:tracePt t="71773" x="4265613" y="5813425"/>
          <p14:tracePt t="71784" x="4205288" y="5838825"/>
          <p14:tracePt t="71790" x="4146550" y="5864225"/>
          <p14:tracePt t="71799" x="4095750" y="5872163"/>
          <p14:tracePt t="71806" x="4060825" y="5889625"/>
          <p14:tracePt t="71814" x="4002088" y="5905500"/>
          <p14:tracePt t="71822" x="3941763" y="5940425"/>
          <p14:tracePt t="71831" x="3883025" y="5965825"/>
          <p14:tracePt t="71837" x="3832225" y="5983288"/>
          <p14:tracePt t="71847" x="3781425" y="6008688"/>
          <p14:tracePt t="71854" x="3729038" y="6034088"/>
          <p14:tracePt t="71862" x="3687763" y="6049963"/>
          <p14:tracePt t="71871" x="3662363" y="6059488"/>
          <p14:tracePt t="71878" x="3627438" y="6067425"/>
          <p14:tracePt t="71886" x="3611563" y="6067425"/>
          <p14:tracePt t="71894" x="3586163" y="6076950"/>
          <p14:tracePt t="71902" x="3559175" y="6084888"/>
          <p14:tracePt t="71910" x="3533775" y="6084888"/>
          <p14:tracePt t="71918" x="3508375" y="6102350"/>
          <p14:tracePt t="71926" x="3475038" y="6118225"/>
          <p14:tracePt t="71935" x="3441700" y="6135688"/>
          <p14:tracePt t="71942" x="3406775" y="6153150"/>
          <p14:tracePt t="71951" x="3381375" y="6161088"/>
          <p14:tracePt t="71958" x="3363913" y="6169025"/>
          <p14:tracePt t="71967" x="3348038" y="6178550"/>
          <p14:tracePt t="71974" x="3322638" y="6186488"/>
          <p14:tracePt t="71984" x="3297238" y="6203950"/>
          <p14:tracePt t="71990" x="3279775" y="6211888"/>
          <p14:tracePt t="71998" x="3254375" y="6229350"/>
          <p14:tracePt t="72006" x="3228975" y="6229350"/>
          <p14:tracePt t="72016" x="3211513" y="6237288"/>
          <p14:tracePt t="72094" x="3203575" y="6237288"/>
          <p14:tracePt t="72118" x="3194050" y="6246813"/>
          <p14:tracePt t="72214" x="3168650" y="6254750"/>
          <p14:tracePt t="72222" x="3160713" y="6254750"/>
          <p14:tracePt t="72229" x="3143250" y="6272213"/>
          <p14:tracePt t="72238" x="3127375" y="6272213"/>
          <p14:tracePt t="72247" x="3117850" y="6272213"/>
          <p14:tracePt t="72254" x="3109913" y="6280150"/>
          <p14:tracePt t="72266" x="3092450" y="6280150"/>
          <p14:tracePt t="72270" x="3074988" y="6288088"/>
          <p14:tracePt t="72278" x="3059113" y="6297613"/>
          <p14:tracePt t="72286" x="3041650" y="6305550"/>
          <p14:tracePt t="72294" x="3033713" y="6313488"/>
          <p14:tracePt t="72302" x="3024188" y="6313488"/>
          <p14:tracePt t="72310" x="3016250" y="6313488"/>
          <p14:tracePt t="72334" x="3008313" y="6313488"/>
          <p14:tracePt t="72717" x="2998788" y="6313488"/>
          <p14:tracePt t="72725" x="2982913" y="6313488"/>
          <p14:tracePt t="72733" x="2955925" y="6313488"/>
          <p14:tracePt t="72741" x="2922588" y="6313488"/>
          <p14:tracePt t="72749" x="2879725" y="6313488"/>
          <p14:tracePt t="72757" x="2838450" y="6313488"/>
          <p14:tracePt t="72765" x="2795588" y="6313488"/>
          <p14:tracePt t="72773" x="2770188" y="6313488"/>
          <p14:tracePt t="72781" x="2735263" y="6313488"/>
          <p14:tracePt t="72789" x="2719388" y="6313488"/>
          <p14:tracePt t="72798" x="2693988" y="6313488"/>
          <p14:tracePt t="72805" x="2676525" y="6313488"/>
          <p14:tracePt t="72831" x="2668588" y="6313488"/>
          <p14:tracePt t="72934" x="2659063" y="6313488"/>
          <p14:tracePt t="72942" x="2651125" y="6313488"/>
          <p14:tracePt t="72950" x="2651125" y="6305550"/>
          <p14:tracePt t="72958" x="2641600" y="6305550"/>
          <p14:tracePt t="72967" x="2641600" y="6297613"/>
          <p14:tracePt t="72983" x="2633663" y="6297613"/>
          <p14:tracePt t="72999" x="2616200" y="6288088"/>
          <p14:tracePt t="73006" x="2616200" y="6272213"/>
          <p14:tracePt t="73016" x="2600325" y="6272213"/>
          <p14:tracePt t="73022" x="2600325" y="6254750"/>
          <p14:tracePt t="73033" x="2582863" y="6254750"/>
          <p14:tracePt t="73038" x="2565400" y="6237288"/>
          <p14:tracePt t="73047" x="2557463" y="6229350"/>
          <p14:tracePt t="73054" x="2557463" y="6221413"/>
          <p14:tracePt t="73063" x="2549525" y="6221413"/>
          <p14:tracePt t="73070" x="2549525" y="6211888"/>
          <p14:tracePt t="73079" x="2540000" y="6203950"/>
          <p14:tracePt t="73096" x="2540000" y="6194425"/>
          <p14:tracePt t="73102" x="2540000" y="6178550"/>
          <p14:tracePt t="73114" x="2532063" y="6178550"/>
          <p14:tracePt t="73118" x="2524125" y="6169025"/>
          <p14:tracePt t="73127" x="2524125" y="6161088"/>
          <p14:tracePt t="73143" x="2514600" y="6143625"/>
          <p14:tracePt t="73154" x="2514600" y="6135688"/>
          <p14:tracePt t="73158" x="2506663" y="6127750"/>
          <p14:tracePt t="73167" x="2497138" y="6118225"/>
          <p14:tracePt t="73174" x="2497138" y="6102350"/>
          <p14:tracePt t="73182" x="2489200" y="6092825"/>
          <p14:tracePt t="73189" x="2489200" y="6084888"/>
          <p14:tracePt t="73200" x="2489200" y="6076950"/>
          <p14:tracePt t="73205" x="2481263" y="6067425"/>
          <p14:tracePt t="73215" x="2471738" y="6059488"/>
          <p14:tracePt t="73221" x="2471738" y="6049963"/>
          <p14:tracePt t="73237" x="2463800" y="6042025"/>
          <p14:tracePt t="73253" x="2463800" y="6034088"/>
          <p14:tracePt t="78758" x="2463800" y="6042025"/>
          <p14:tracePt t="78790" x="2463800" y="6049963"/>
          <p14:tracePt t="78807" x="2471738" y="6049963"/>
          <p14:tracePt t="78814" x="2471738" y="6059488"/>
          <p14:tracePt t="78824" x="2471738" y="6067425"/>
          <p14:tracePt t="78830" x="2481263" y="6067425"/>
          <p14:tracePt t="78840" x="2481263" y="6084888"/>
          <p14:tracePt t="78855" x="2489200" y="6102350"/>
          <p14:tracePt t="78872" x="2489200" y="6110288"/>
          <p14:tracePt t="78878" x="2497138" y="6110288"/>
          <p14:tracePt t="78885" x="2497138" y="6118225"/>
          <p14:tracePt t="78893" x="2506663" y="6127750"/>
          <p14:tracePt t="78903" x="2506663" y="6135688"/>
          <p14:tracePt t="78925" x="2506663" y="6143625"/>
          <p14:tracePt t="78941" x="2514600" y="6153150"/>
          <p14:tracePt t="78974" x="2514600" y="6161088"/>
          <p14:tracePt t="78989" x="2524125" y="6169025"/>
          <p14:tracePt t="78997" x="2524125" y="6186488"/>
          <p14:tracePt t="79006" x="2540000" y="6211888"/>
          <p14:tracePt t="79013" x="2549525" y="6246813"/>
          <p14:tracePt t="79022" x="2565400" y="6272213"/>
          <p14:tracePt t="79029" x="2574925" y="6280150"/>
          <p14:tracePt t="79038" x="2582863" y="6288088"/>
          <p14:tracePt t="79045" x="2582863" y="6297613"/>
          <p14:tracePt t="79101" x="2600325" y="6305550"/>
          <p14:tracePt t="79109" x="2616200" y="6323013"/>
          <p14:tracePt t="79117" x="2641600" y="6356350"/>
          <p14:tracePt t="79125" x="2676525" y="6391275"/>
          <p14:tracePt t="79134" x="2701925" y="6416675"/>
          <p14:tracePt t="79141" x="2727325" y="6432550"/>
          <p14:tracePt t="79149" x="2760663" y="6450013"/>
          <p14:tracePt t="79169" x="2811463" y="6475413"/>
          <p14:tracePt t="79173" x="2828925" y="6483350"/>
          <p14:tracePt t="79181" x="2846388" y="6492875"/>
          <p14:tracePt t="79189" x="2871788" y="6500813"/>
          <p14:tracePt t="79197" x="2905125" y="6510338"/>
          <p14:tracePt t="79205" x="2940050" y="6526213"/>
          <p14:tracePt t="79213" x="2998788" y="6543675"/>
          <p14:tracePt t="79223" x="3059113" y="6543675"/>
          <p14:tracePt t="79229" x="3143250" y="6561138"/>
          <p14:tracePt t="79239" x="3244850" y="6569075"/>
          <p14:tracePt t="79245" x="3373438" y="6577013"/>
          <p14:tracePt t="79255" x="3500438" y="6594475"/>
          <p14:tracePt t="79261" x="3627438" y="6594475"/>
          <p14:tracePt t="79271" x="3738563" y="6602413"/>
          <p14:tracePt t="79277" x="3840163" y="6602413"/>
          <p14:tracePt t="79288" x="3908425" y="6602413"/>
          <p14:tracePt t="79293" x="3959225" y="6602413"/>
          <p14:tracePt t="79303" x="3976688" y="6602413"/>
          <p14:tracePt t="79309" x="4002088" y="6602413"/>
          <p14:tracePt t="79318" x="4010025" y="6602413"/>
          <p14:tracePt t="79325" x="4017963" y="6602413"/>
          <p14:tracePt t="79341" x="4017963" y="6611938"/>
          <p14:tracePt t="79469" x="4017963" y="6602413"/>
          <p14:tracePt t="79488" x="4017963" y="6594475"/>
          <p14:tracePt t="79493" x="4010025" y="6586538"/>
          <p14:tracePt t="79504" x="4010025" y="6577013"/>
          <p14:tracePt t="79509" x="4002088" y="6577013"/>
          <p14:tracePt t="79519" x="4002088" y="6569075"/>
          <p14:tracePt t="79525" x="3992563" y="6561138"/>
          <p14:tracePt t="79533" x="3976688" y="6551613"/>
          <p14:tracePt t="79541" x="3959225" y="6543675"/>
          <p14:tracePt t="79550" x="3941763" y="6526213"/>
          <p14:tracePt t="79557" x="3916363" y="6518275"/>
          <p14:tracePt t="79565" x="3900488" y="6510338"/>
          <p14:tracePt t="79581" x="3883025" y="6500813"/>
          <p14:tracePt t="79589" x="3857625" y="6500813"/>
          <p14:tracePt t="79597" x="3840163" y="6492875"/>
          <p14:tracePt t="79605" x="3814763" y="6483350"/>
          <p14:tracePt t="79613" x="3789363" y="6475413"/>
          <p14:tracePt t="79621" x="3763963" y="6467475"/>
          <p14:tracePt t="79629" x="3756025" y="6467475"/>
          <p14:tracePt t="79637" x="3746500" y="6457950"/>
          <p14:tracePt t="79645" x="3729038" y="6450013"/>
          <p14:tracePt t="79893" x="3738563" y="6450013"/>
          <p14:tracePt t="79903" x="3746500" y="6450013"/>
          <p14:tracePt t="79909" x="3756025" y="6450013"/>
          <p14:tracePt t="79920" x="3771900" y="6450013"/>
          <p14:tracePt t="79941" x="3781425" y="6450013"/>
          <p14:tracePt t="79949" x="3797300" y="6450013"/>
          <p14:tracePt t="79957" x="3806825" y="6450013"/>
          <p14:tracePt t="79966" x="3814763" y="6450013"/>
          <p14:tracePt t="79973" x="3822700" y="6450013"/>
          <p14:tracePt t="80717" x="3840163" y="6450013"/>
          <p14:tracePt t="80725" x="3848100" y="6432550"/>
          <p14:tracePt t="80735" x="3857625" y="6424613"/>
          <p14:tracePt t="80741" x="3857625" y="6416675"/>
          <p14:tracePt t="80752" x="3873500" y="6407150"/>
          <p14:tracePt t="80757" x="3883025" y="6391275"/>
          <p14:tracePt t="80766" x="3900488" y="6381750"/>
          <p14:tracePt t="80783" x="3908425" y="6373813"/>
          <p14:tracePt t="80798" x="3916363" y="6373813"/>
          <p14:tracePt t="80805" x="3916363" y="6365875"/>
          <p14:tracePt t="80853" x="3916363" y="6356350"/>
          <p14:tracePt t="80861" x="3925888" y="6356350"/>
          <p14:tracePt t="80869" x="3941763" y="6348413"/>
          <p14:tracePt t="80877" x="3959225" y="6330950"/>
          <p14:tracePt t="80885" x="3967163" y="6330950"/>
          <p14:tracePt t="80893" x="3976688" y="6323013"/>
          <p14:tracePt t="80925" x="3976688" y="6313488"/>
          <p14:tracePt t="81686" x="4002088" y="6313488"/>
          <p14:tracePt t="81696" x="4017963" y="6313488"/>
          <p14:tracePt t="81705" x="4044950" y="6313488"/>
          <p14:tracePt t="81712" x="4078288" y="6305550"/>
          <p14:tracePt t="81721" x="4137025" y="6305550"/>
          <p14:tracePt t="81725" x="4197350" y="6297613"/>
          <p14:tracePt t="81734" x="4265613" y="6297613"/>
          <p14:tracePt t="81741" x="4359275" y="6297613"/>
          <p14:tracePt t="81751" x="4443413" y="6288088"/>
          <p14:tracePt t="81757" x="4511675" y="6288088"/>
          <p14:tracePt t="81767" x="4570413" y="6272213"/>
          <p14:tracePt t="81773" x="4605338" y="6262688"/>
          <p14:tracePt t="81783" x="4621213" y="6262688"/>
          <p14:tracePt t="82198" x="4621213" y="6280150"/>
          <p14:tracePt t="82207" x="4613275" y="6288088"/>
          <p14:tracePt t="82214" x="4595813" y="6288088"/>
          <p14:tracePt t="82223" x="4595813" y="6297613"/>
          <p14:tracePt t="82232" x="4579938" y="6313488"/>
          <p14:tracePt t="82238" x="4570413" y="6313488"/>
          <p14:tracePt t="82249" x="4562475" y="6323013"/>
          <p14:tracePt t="82254" x="4554538" y="6338888"/>
          <p14:tracePt t="82264" x="4537075" y="6356350"/>
          <p14:tracePt t="82271" x="4519613" y="6365875"/>
          <p14:tracePt t="82279" x="4503738" y="6391275"/>
          <p14:tracePt t="82286" x="4486275" y="6416675"/>
          <p14:tracePt t="82293" x="4468813" y="6424613"/>
          <p14:tracePt t="82301" x="4443413" y="6457950"/>
          <p14:tracePt t="82309" x="4425950" y="6475413"/>
          <p14:tracePt t="82318" x="4410075" y="6492875"/>
          <p14:tracePt t="82325" x="4392613" y="6500813"/>
          <p14:tracePt t="82334" x="4384675" y="6518275"/>
          <p14:tracePt t="82341" x="4375150" y="6518275"/>
          <p14:tracePt t="82350" x="4367213" y="6526213"/>
          <p14:tracePt t="82357" x="4367213" y="6535738"/>
          <p14:tracePt t="83398" x="4384675" y="6535738"/>
          <p14:tracePt t="83406" x="4392613" y="6535738"/>
          <p14:tracePt t="83415" x="4410075" y="6535738"/>
          <p14:tracePt t="83422" x="4418013" y="6535738"/>
          <p14:tracePt t="83432" x="4443413" y="6535738"/>
          <p14:tracePt t="83438" x="4468813" y="6535738"/>
          <p14:tracePt t="83446" x="4494213" y="6535738"/>
          <p14:tracePt t="83454" x="4519613" y="6535738"/>
          <p14:tracePt t="83462" x="4545013" y="6535738"/>
          <p14:tracePt t="83470" x="4570413" y="6535738"/>
          <p14:tracePt t="83479" x="4587875" y="6535738"/>
          <p14:tracePt t="83486" x="4605338" y="6526213"/>
          <p14:tracePt t="83502" x="4613275" y="6526213"/>
          <p14:tracePt t="83558" x="4630738" y="6518275"/>
          <p14:tracePt t="83566" x="4646613" y="6510338"/>
          <p14:tracePt t="83574" x="4664075" y="6500813"/>
          <p14:tracePt t="83583" x="4689475" y="6500813"/>
          <p14:tracePt t="83590" x="4714875" y="6492875"/>
          <p14:tracePt t="83599" x="4724400" y="6483350"/>
          <p14:tracePt t="83606" x="4749800" y="6483350"/>
          <p14:tracePt t="83616" x="4765675" y="6483350"/>
          <p14:tracePt t="83622" x="4775200" y="6483350"/>
          <p14:tracePt t="84750" x="4800600" y="6483350"/>
          <p14:tracePt t="84759" x="4843463" y="6475413"/>
          <p14:tracePt t="84766" x="4884738" y="6457950"/>
          <p14:tracePt t="84774" x="4927600" y="6457950"/>
          <p14:tracePt t="84782" x="4978400" y="6450013"/>
          <p14:tracePt t="84790" x="5013325" y="6450013"/>
          <p14:tracePt t="84797" x="5054600" y="6442075"/>
          <p14:tracePt t="84806" x="5080000" y="6442075"/>
          <p14:tracePt t="84815" x="5122863" y="6442075"/>
          <p14:tracePt t="84822" x="5157788" y="6442075"/>
          <p14:tracePt t="84830" x="5191125" y="6442075"/>
          <p14:tracePt t="84838" x="5199063" y="6442075"/>
          <p14:tracePt t="84847" x="5208588" y="6442075"/>
          <p14:tracePt t="85390" x="5208588" y="6432550"/>
          <p14:tracePt t="85406" x="5208588" y="6424613"/>
          <p14:tracePt t="85422" x="5216525" y="6416675"/>
          <p14:tracePt t="85429" x="5216525" y="6407150"/>
          <p14:tracePt t="85438" x="5216525" y="6399213"/>
          <p14:tracePt t="85446" x="5216525" y="6391275"/>
          <p14:tracePt t="85454" x="5216525" y="6381750"/>
          <p14:tracePt t="85463" x="5224463" y="6373813"/>
          <p14:tracePt t="85470" x="5224463" y="6365875"/>
          <p14:tracePt t="85479" x="5224463" y="6356350"/>
          <p14:tracePt t="85495" x="5224463" y="6348413"/>
          <p14:tracePt t="85501" x="5224463" y="6338888"/>
          <p14:tracePt t="85512" x="5224463" y="6330950"/>
          <p14:tracePt t="85518" x="5224463" y="6323013"/>
          <p14:tracePt t="85526" x="5224463" y="6305550"/>
          <p14:tracePt t="85534" x="5224463" y="6297613"/>
          <p14:tracePt t="85544" x="5224463" y="6288088"/>
          <p14:tracePt t="85550" x="5224463" y="6272213"/>
          <p14:tracePt t="85566" x="5224463" y="6254750"/>
          <p14:tracePt t="85576" x="5224463" y="6246813"/>
          <p14:tracePt t="85598" x="5224463" y="6237288"/>
          <p14:tracePt t="85606" x="5224463" y="6229350"/>
          <p14:tracePt t="85613" x="5224463" y="6211888"/>
          <p14:tracePt t="85621" x="5224463" y="6203950"/>
          <p14:tracePt t="85630" x="5224463" y="6194425"/>
          <p14:tracePt t="85638" x="5224463" y="6178550"/>
          <p14:tracePt t="85646" x="5224463" y="6169025"/>
          <p14:tracePt t="85662" x="5224463" y="6161088"/>
          <p14:tracePt t="85670" x="5224463" y="6153150"/>
          <p14:tracePt t="85679" x="5224463" y="6143625"/>
          <p14:tracePt t="85686" x="5224463" y="6135688"/>
          <p14:tracePt t="85696" x="5224463" y="6118225"/>
          <p14:tracePt t="85712" x="5224463" y="6110288"/>
          <p14:tracePt t="85718" x="5224463" y="6092825"/>
          <p14:tracePt t="85766" x="5216525" y="6092825"/>
          <p14:tracePt t="85774" x="5216525" y="6084888"/>
          <p14:tracePt t="85846" x="5216525" y="6076950"/>
          <p14:tracePt t="85878" x="5216525" y="6067425"/>
          <p14:tracePt t="85902" x="5199063" y="6067425"/>
          <p14:tracePt t="85918" x="5191125" y="6067425"/>
          <p14:tracePt t="85927" x="5191125" y="6059488"/>
          <p14:tracePt t="85934" x="5191125" y="6049963"/>
          <p14:tracePt t="85944" x="5173663" y="6049963"/>
          <p14:tracePt t="85950" x="5165725" y="6042025"/>
          <p14:tracePt t="85960" x="5148263" y="6034088"/>
          <p14:tracePt t="85966" x="5122863" y="6024563"/>
          <p14:tracePt t="85977" x="5106988" y="6008688"/>
          <p14:tracePt t="85982" x="5089525" y="5991225"/>
          <p14:tracePt t="85994" x="5072063" y="5991225"/>
          <p14:tracePt t="85998" x="5046663" y="5991225"/>
          <p14:tracePt t="86008" x="5038725" y="5983288"/>
          <p14:tracePt t="86013" x="5029200" y="5983288"/>
          <p14:tracePt t="86021" x="5021263" y="5973763"/>
          <p14:tracePt t="86045" x="5013325" y="5973763"/>
          <p14:tracePt t="86086" x="5013325" y="5965825"/>
          <p14:tracePt t="86142" x="5003800" y="5965825"/>
          <p14:tracePt t="86173" x="4987925" y="5965825"/>
          <p14:tracePt t="86190" x="4970463" y="5965825"/>
          <p14:tracePt t="86198" x="4953000" y="5965825"/>
          <p14:tracePt t="86207" x="4935538" y="5965825"/>
          <p14:tracePt t="86222" x="4919663" y="5965825"/>
          <p14:tracePt t="86246" x="4902200" y="5965825"/>
          <p14:tracePt t="86262" x="4894263" y="5965825"/>
          <p14:tracePt t="86286" x="4884738" y="5965825"/>
          <p14:tracePt t="86318" x="4876800" y="5973763"/>
          <p14:tracePt t="86344" x="4868863" y="5973763"/>
          <p14:tracePt t="86350" x="4859338" y="5973763"/>
          <p14:tracePt t="86359" x="4851400" y="5973763"/>
          <p14:tracePt t="86365" x="4851400" y="5983288"/>
          <p14:tracePt t="86382" x="4826000" y="5991225"/>
          <p14:tracePt t="86398" x="4826000" y="5999163"/>
          <p14:tracePt t="86409" x="4818063" y="5999163"/>
          <p14:tracePt t="86439" x="4808538" y="5999163"/>
          <p14:tracePt t="86446" x="4800600" y="6008688"/>
          <p14:tracePt t="86454" x="4800600" y="6016625"/>
          <p14:tracePt t="86462" x="4791075" y="6024563"/>
          <p14:tracePt t="86470" x="4783138" y="6034088"/>
          <p14:tracePt t="86480" x="4775200" y="6042025"/>
          <p14:tracePt t="86486" x="4765675" y="6042025"/>
          <p14:tracePt t="86494" x="4757738" y="6059488"/>
          <p14:tracePt t="86502" x="4749800" y="6067425"/>
          <p14:tracePt t="86519" x="4749800" y="6076950"/>
          <p14:tracePt t="86528" x="4740275" y="6084888"/>
          <p14:tracePt t="86534" x="4732338" y="6084888"/>
          <p14:tracePt t="86544" x="4732338" y="6092825"/>
          <p14:tracePt t="86558" x="4732338" y="6102350"/>
          <p14:tracePt t="86566" x="4724400" y="6110288"/>
          <p14:tracePt t="86662" x="4714875" y="6110288"/>
          <p14:tracePt t="86670" x="4714875" y="6118225"/>
          <p14:tracePt t="86710" x="4714875" y="6127750"/>
          <p14:tracePt t="86942" x="4706938" y="6135688"/>
          <p14:tracePt t="87038" x="4706938" y="6143625"/>
          <p14:tracePt t="87046" x="4706938" y="6153150"/>
          <p14:tracePt t="87070" x="4706938" y="6161088"/>
          <p14:tracePt t="87086" x="4699000" y="6169025"/>
          <p14:tracePt t="87102" x="4699000" y="6178550"/>
          <p14:tracePt t="87144" x="4699000" y="6186488"/>
          <p14:tracePt t="87150" x="4699000" y="6194425"/>
          <p14:tracePt t="87159" x="4689475" y="6203950"/>
          <p14:tracePt t="87175" x="4689475" y="6221413"/>
          <p14:tracePt t="87182" x="4689475" y="6229350"/>
          <p14:tracePt t="87198" x="4689475" y="6246813"/>
          <p14:tracePt t="87207" x="4689475" y="6254750"/>
          <p14:tracePt t="87225" x="4689475" y="6262688"/>
          <p14:tracePt t="87230" x="4689475" y="6272213"/>
          <p14:tracePt t="87246" x="4689475" y="6280150"/>
          <p14:tracePt t="87257" x="4689475" y="6288088"/>
          <p14:tracePt t="87271" x="4689475" y="6297613"/>
          <p14:tracePt t="87278" x="4689475" y="6305550"/>
          <p14:tracePt t="87286" x="4689475" y="6313488"/>
          <p14:tracePt t="87294" x="4689475" y="6323013"/>
          <p14:tracePt t="87311" x="4689475" y="6338888"/>
          <p14:tracePt t="87318" x="4689475" y="6356350"/>
          <p14:tracePt t="87334" x="4689475" y="6373813"/>
          <p14:tracePt t="87344" x="4689475" y="6381750"/>
          <p14:tracePt t="87360" x="4689475" y="6391275"/>
          <p14:tracePt t="87366" x="4689475" y="6399213"/>
          <p14:tracePt t="87382" x="4689475" y="6407150"/>
          <p14:tracePt t="87390" x="4689475" y="6416675"/>
          <p14:tracePt t="87397" x="4699000" y="6416675"/>
          <p14:tracePt t="87408" x="4699000" y="6424613"/>
          <p14:tracePt t="87413" x="4699000" y="6432550"/>
          <p14:tracePt t="87423" x="4699000" y="6442075"/>
          <p14:tracePt t="87438" x="4699000" y="6457950"/>
          <p14:tracePt t="87445" x="4706938" y="6467475"/>
          <p14:tracePt t="87469" x="4706938" y="6475413"/>
          <p14:tracePt t="87501" x="4714875" y="6475413"/>
          <p14:tracePt t="87509" x="4714875" y="6483350"/>
          <p14:tracePt t="87525" x="4724400" y="6492875"/>
          <p14:tracePt t="87542" x="4724400" y="6500813"/>
          <p14:tracePt t="87549" x="4724400" y="6510338"/>
          <p14:tracePt t="87581" x="4732338" y="6518275"/>
          <p14:tracePt t="87591" x="4732338" y="6526213"/>
          <p14:tracePt t="87597" x="4740275" y="6526213"/>
          <p14:tracePt t="87607" x="4740275" y="6535738"/>
          <p14:tracePt t="87613" x="4749800" y="6543675"/>
          <p14:tracePt t="87623" x="4757738" y="6551613"/>
          <p14:tracePt t="87629" x="4765675" y="6551613"/>
          <p14:tracePt t="87638" x="4765675" y="6561138"/>
          <p14:tracePt t="87645" x="4765675" y="6569075"/>
          <p14:tracePt t="87655" x="4783138" y="6569075"/>
          <p14:tracePt t="87662" x="4791075" y="6577013"/>
          <p14:tracePt t="87670" x="4800600" y="6586538"/>
          <p14:tracePt t="87677" x="4818063" y="6594475"/>
          <p14:tracePt t="87686" x="4833938" y="6602413"/>
          <p14:tracePt t="87693" x="4859338" y="6611938"/>
          <p14:tracePt t="87702" x="4868863" y="6619875"/>
          <p14:tracePt t="87709" x="4894263" y="6627813"/>
          <p14:tracePt t="87718" x="4919663" y="6637338"/>
          <p14:tracePt t="87734" x="4935538" y="6637338"/>
          <p14:tracePt t="87742" x="4953000" y="6645275"/>
          <p14:tracePt t="87750" x="4962525" y="6654800"/>
          <p14:tracePt t="87758" x="4978400" y="6654800"/>
          <p14:tracePt t="87765" x="4995863" y="6662738"/>
          <p14:tracePt t="87781" x="5013325" y="6670675"/>
          <p14:tracePt t="87791" x="5021263" y="6670675"/>
          <p14:tracePt t="87808" x="5029200" y="6670675"/>
          <p14:tracePt t="87813" x="5046663" y="6670675"/>
          <p14:tracePt t="87823" x="5054600" y="6670675"/>
          <p14:tracePt t="87829" x="5072063" y="6670675"/>
          <p14:tracePt t="87839" x="5089525" y="6670675"/>
          <p14:tracePt t="87845" x="5097463" y="6670675"/>
          <p14:tracePt t="87861" x="5106988" y="6670675"/>
          <p14:tracePt t="87872" x="5114925" y="6670675"/>
          <p14:tracePt t="87943" x="5132388" y="6670675"/>
          <p14:tracePt t="87950" x="5140325" y="6662738"/>
          <p14:tracePt t="87959" x="5148263" y="6662738"/>
          <p14:tracePt t="87966" x="5157788" y="6654800"/>
          <p14:tracePt t="87976" x="5173663" y="6654800"/>
          <p14:tracePt t="87983" x="5183188" y="6645275"/>
          <p14:tracePt t="87992" x="5199063" y="6637338"/>
          <p14:tracePt t="87999" x="5216525" y="6627813"/>
          <p14:tracePt t="88006" x="5241925" y="6611938"/>
          <p14:tracePt t="88014" x="5267325" y="6602413"/>
          <p14:tracePt t="88023" x="5276850" y="6602413"/>
          <p14:tracePt t="88031" x="5292725" y="6594475"/>
          <p14:tracePt t="88040" x="5310188" y="6586538"/>
          <p14:tracePt t="88046" x="5318125" y="6577013"/>
          <p14:tracePt t="88056" x="5327650" y="6561138"/>
          <p14:tracePt t="88062" x="5335588" y="6561138"/>
          <p14:tracePt t="88079" x="5343525" y="6561138"/>
          <p14:tracePt t="88090" x="5343525" y="6551613"/>
          <p14:tracePt t="88103" x="5343525" y="6543675"/>
          <p14:tracePt t="88110" x="5353050" y="6535738"/>
          <p14:tracePt t="88117" x="5360988" y="6535738"/>
          <p14:tracePt t="88126" x="5360988" y="6526213"/>
          <p14:tracePt t="88134" x="5368925" y="6526213"/>
          <p14:tracePt t="88141" x="5368925" y="6518275"/>
          <p14:tracePt t="88198" x="5368925" y="6510338"/>
          <p14:tracePt t="88207" x="5378450" y="6492875"/>
          <p14:tracePt t="88224" x="5386388" y="6475413"/>
          <p14:tracePt t="88229" x="5386388" y="6457950"/>
          <p14:tracePt t="88246" x="5386388" y="6450013"/>
          <p14:tracePt t="88253" x="5394325" y="6450013"/>
          <p14:tracePt t="88262" x="5394325" y="6442075"/>
          <p14:tracePt t="88293" x="5394325" y="6432550"/>
          <p14:tracePt t="88310" x="5394325" y="6424613"/>
          <p14:tracePt t="88333" x="5394325" y="6407150"/>
          <p14:tracePt t="88341" x="5394325" y="6399213"/>
          <p14:tracePt t="88350" x="5394325" y="6391275"/>
          <p14:tracePt t="88358" x="5386388" y="6381750"/>
          <p14:tracePt t="88365" x="5386388" y="6373813"/>
          <p14:tracePt t="88375" x="5378450" y="6373813"/>
          <p14:tracePt t="88381" x="5378450" y="6365875"/>
          <p14:tracePt t="88392" x="5378450" y="6356350"/>
          <p14:tracePt t="88397" x="5378450" y="6348413"/>
          <p14:tracePt t="88413" x="5378450" y="6338888"/>
          <p14:tracePt t="88429" x="5378450" y="6330950"/>
          <p14:tracePt t="88461" x="5368925" y="6330950"/>
          <p14:tracePt t="88469" x="5368925" y="6323013"/>
          <p14:tracePt t="88478" x="5368925" y="6313488"/>
          <p14:tracePt t="88487" x="5360988" y="6305550"/>
          <p14:tracePt t="88493" x="5353050" y="6305550"/>
          <p14:tracePt t="88502" x="5353050" y="6297613"/>
          <p14:tracePt t="88509" x="5353050" y="6288088"/>
          <p14:tracePt t="88533" x="5353050" y="6280150"/>
          <p14:tracePt t="88614" x="5343525" y="6272213"/>
          <p14:tracePt t="88654" x="5343525" y="6262688"/>
          <p14:tracePt t="88726" x="5335588" y="6262688"/>
          <p14:tracePt t="88742" x="5335588" y="6254750"/>
          <p14:tracePt t="88782" x="5335588" y="6246813"/>
          <p14:tracePt t="88798" x="5335588" y="6237288"/>
          <p14:tracePt t="88825" x="5327650" y="6237288"/>
          <p14:tracePt t="88830" x="5318125" y="6237288"/>
          <p14:tracePt t="88840" x="5318125" y="6229350"/>
          <p14:tracePt t="88856" x="5318125" y="6221413"/>
          <p14:tracePt t="88871" x="5310188" y="6221413"/>
          <p14:tracePt t="88878" x="5310188" y="6211888"/>
          <p14:tracePt t="88894" x="5302250" y="6203950"/>
          <p14:tracePt t="88920" x="5302250" y="6194425"/>
          <p14:tracePt t="88991" x="5284788" y="6194425"/>
          <p14:tracePt t="89007" x="5284788" y="6186488"/>
          <p14:tracePt t="89038" x="5276850" y="6178550"/>
          <p14:tracePt t="89174" x="5267325" y="6178550"/>
          <p14:tracePt t="89247" x="5267325" y="6169025"/>
          <p14:tracePt t="90822" x="5267325" y="6153150"/>
          <p14:tracePt t="90830" x="5284788" y="6135688"/>
          <p14:tracePt t="90837" x="5318125" y="6110288"/>
          <p14:tracePt t="90846" x="5386388" y="6049963"/>
          <p14:tracePt t="90855" x="5462588" y="5991225"/>
          <p14:tracePt t="90862" x="5538788" y="5932488"/>
          <p14:tracePt t="90872" x="5649913" y="5854700"/>
          <p14:tracePt t="90878" x="5751513" y="5770563"/>
          <p14:tracePt t="90887" x="5870575" y="5710238"/>
          <p14:tracePt t="90894" x="5989638" y="5651500"/>
          <p14:tracePt t="90904" x="6126163" y="5583238"/>
          <p14:tracePt t="90910" x="6278563" y="5514975"/>
          <p14:tracePt t="90920" x="6465888" y="5446713"/>
          <p14:tracePt t="90926" x="6643688" y="5387975"/>
          <p14:tracePt t="90936" x="6813550" y="5337175"/>
          <p14:tracePt t="90942" x="7018338" y="5294313"/>
          <p14:tracePt t="90951" x="7213600" y="5251450"/>
          <p14:tracePt t="90958" x="7408863" y="5208588"/>
          <p14:tracePt t="90967" x="7578725" y="5167313"/>
          <p14:tracePt t="90974" x="7705725" y="5124450"/>
          <p14:tracePt t="90985" x="7850188" y="5081588"/>
          <p14:tracePt t="90990" x="7977188" y="5048250"/>
          <p14:tracePt t="90998" x="8147050" y="4987925"/>
          <p14:tracePt t="91005" x="8318500" y="4946650"/>
          <p14:tracePt t="91013" x="8488363" y="4903788"/>
          <p14:tracePt t="91021" x="8666163" y="4852988"/>
          <p14:tracePt t="91029" x="8869363" y="4792663"/>
          <p14:tracePt t="91037" x="9048750" y="4741863"/>
          <p14:tracePt t="91045" x="9201150" y="4691063"/>
          <p14:tracePt t="91054" x="9328150" y="4640263"/>
          <p14:tracePt t="91061" x="9447213" y="4572000"/>
          <p14:tracePt t="91070" x="9575800" y="4538663"/>
          <p14:tracePt t="91077" x="9677400" y="4486275"/>
          <p14:tracePt t="91087" x="9761538" y="4445000"/>
          <p14:tracePt t="91093" x="9804400" y="4427538"/>
          <p14:tracePt t="91102" x="9829800" y="4410075"/>
          <p14:tracePt t="91109" x="9855200" y="4384675"/>
          <p14:tracePt t="91119" x="9906000" y="4359275"/>
          <p14:tracePt t="91125" x="9999663" y="4283075"/>
          <p14:tracePt t="91135" x="10101263" y="4206875"/>
          <p14:tracePt t="91141" x="10280650" y="4095750"/>
          <p14:tracePt t="91150" x="10526713" y="3976688"/>
          <p14:tracePt t="91157" x="10798175" y="3857625"/>
          <p14:tracePt t="91171" x="11044238" y="3763963"/>
          <p14:tracePt t="91173" x="11291888" y="3646488"/>
          <p14:tracePt t="91184" x="11477625" y="3560763"/>
          <p14:tracePt t="91189" x="11614150" y="3484563"/>
          <p14:tracePt t="91200" x="11707813" y="3408363"/>
          <p14:tracePt t="91205" x="11784013" y="3348038"/>
          <p14:tracePt t="91214" x="11860213" y="3289300"/>
          <p14:tracePt t="91221" x="11903075" y="3263900"/>
          <p14:tracePt t="91229" x="11920538" y="3246438"/>
          <p14:tracePt t="91238" x="11928475" y="3246438"/>
          <p14:tracePt t="91310" x="11945938" y="3246438"/>
          <p14:tracePt t="91350" x="11953875" y="3246438"/>
          <p14:tracePt t="91358" x="11979275" y="3246438"/>
          <p14:tracePt t="91365" x="12004675" y="3246438"/>
          <p14:tracePt t="91374" x="12080875" y="3246438"/>
          <p14:tracePt t="91383" x="12141200" y="3246438"/>
          <p14:tracePt t="91390" x="12166600" y="3246438"/>
          <p14:tracePt t="91815" x="12022138" y="3697288"/>
          <p14:tracePt t="91822" x="11920538" y="3748088"/>
          <p14:tracePt t="91831" x="11801475" y="3806825"/>
          <p14:tracePt t="91838" x="11664950" y="3883025"/>
          <p14:tracePt t="91846" x="11503025" y="3968750"/>
          <p14:tracePt t="91854" x="11317288" y="4037013"/>
          <p14:tracePt t="91862" x="11044238" y="4156075"/>
          <p14:tracePt t="91870" x="10782300" y="4257675"/>
          <p14:tracePt t="91878" x="10458450" y="4359275"/>
          <p14:tracePt t="91887" x="10186988" y="4478338"/>
          <p14:tracePt t="91894" x="9915525" y="4579938"/>
          <p14:tracePt t="91903" x="9652000" y="4683125"/>
          <p14:tracePt t="91910" x="9405938" y="4775200"/>
          <p14:tracePt t="91919" x="9209088" y="4835525"/>
          <p14:tracePt t="91926" x="9023350" y="4911725"/>
          <p14:tracePt t="91936" x="8818563" y="4962525"/>
          <p14:tracePt t="91942" x="8640763" y="5038725"/>
          <p14:tracePt t="91952" x="8496300" y="5073650"/>
          <p14:tracePt t="91958" x="8377238" y="5116513"/>
          <p14:tracePt t="91967" x="8275638" y="5167313"/>
          <p14:tracePt t="91974" x="8139113" y="5208588"/>
          <p14:tracePt t="91982" x="8037513" y="5268913"/>
          <p14:tracePt t="91989" x="7951788" y="5302250"/>
          <p14:tracePt t="91998" x="7859713" y="5327650"/>
          <p14:tracePt t="92005" x="7773988" y="5370513"/>
          <p14:tracePt t="92014" x="7705725" y="5387975"/>
          <p14:tracePt t="92021" x="7629525" y="5421313"/>
          <p14:tracePt t="92032" x="7570788" y="5456238"/>
          <p14:tracePt t="92037" x="7518400" y="5472113"/>
          <p14:tracePt t="92045" x="7477125" y="5489575"/>
          <p14:tracePt t="92053" x="7426325" y="5514975"/>
          <p14:tracePt t="92061" x="7366000" y="5532438"/>
          <p14:tracePt t="92069" x="7332663" y="5557838"/>
          <p14:tracePt t="92077" x="7297738" y="5565775"/>
          <p14:tracePt t="92085" x="7281863" y="5575300"/>
          <p14:tracePt t="92093" x="7256463" y="5583238"/>
          <p14:tracePt t="92102" x="7229475" y="5591175"/>
          <p14:tracePt t="92109" x="7221538" y="5600700"/>
          <p14:tracePt t="92119" x="7196138" y="5616575"/>
          <p14:tracePt t="92125" x="7162800" y="5634038"/>
          <p14:tracePt t="92134" x="7137400" y="5641975"/>
          <p14:tracePt t="92141" x="7094538" y="5659438"/>
          <p14:tracePt t="92151" x="7043738" y="5676900"/>
          <p14:tracePt t="92157" x="6992938" y="5710238"/>
          <p14:tracePt t="92167" x="6932613" y="5753100"/>
          <p14:tracePt t="92173" x="6838950" y="5795963"/>
          <p14:tracePt t="92182" x="6754813" y="5829300"/>
          <p14:tracePt t="92189" x="6678613" y="5864225"/>
          <p14:tracePt t="92197" x="6600825" y="5889625"/>
          <p14:tracePt t="92205" x="6542088" y="5922963"/>
          <p14:tracePt t="92214" x="6491288" y="5940425"/>
          <p14:tracePt t="92221" x="6430963" y="5965825"/>
          <p14:tracePt t="92232" x="6364288" y="5999163"/>
          <p14:tracePt t="92237" x="6278563" y="6042025"/>
          <p14:tracePt t="92246" x="6202363" y="6076950"/>
          <p14:tracePt t="92254" x="6126163" y="6118225"/>
          <p14:tracePt t="92261" x="6057900" y="6153150"/>
          <p14:tracePt t="92269" x="5997575" y="6194425"/>
          <p14:tracePt t="92277" x="5930900" y="6221413"/>
          <p14:tracePt t="92286" x="5888038" y="6237288"/>
          <p14:tracePt t="92293" x="5837238" y="6262688"/>
          <p14:tracePt t="92302" x="5811838" y="6280150"/>
          <p14:tracePt t="92309" x="5786438" y="6288088"/>
          <p14:tracePt t="92318" x="5751513" y="6297613"/>
          <p14:tracePt t="92325" x="5726113" y="6305550"/>
          <p14:tracePt t="92334" x="5708650" y="6313488"/>
          <p14:tracePt t="92341" x="5683250" y="6330950"/>
          <p14:tracePt t="92351" x="5667375" y="6338888"/>
          <p14:tracePt t="92357" x="5632450" y="6348413"/>
          <p14:tracePt t="92367" x="5616575" y="6356350"/>
          <p14:tracePt t="92373" x="5581650" y="6373813"/>
          <p14:tracePt t="92384" x="5573713" y="6381750"/>
          <p14:tracePt t="95053" x="5581650" y="6365875"/>
          <p14:tracePt t="95063" x="5616575" y="6348413"/>
          <p14:tracePt t="95069" x="5649913" y="6330950"/>
          <p14:tracePt t="95079" x="5700713" y="6323013"/>
          <p14:tracePt t="95086" x="5743575" y="6305550"/>
          <p14:tracePt t="95093" x="5811838" y="6280150"/>
          <p14:tracePt t="95101" x="5921375" y="6262688"/>
          <p14:tracePt t="95110" x="6049963" y="6237288"/>
          <p14:tracePt t="95117" x="6245225" y="6221413"/>
          <p14:tracePt t="95127" x="6516688" y="6211888"/>
          <p14:tracePt t="95133" x="6848475" y="6169025"/>
          <p14:tracePt t="95145" x="7196138" y="6153150"/>
          <p14:tracePt t="95149" x="7553325" y="6118225"/>
          <p14:tracePt t="95164" x="7824788" y="6084888"/>
          <p14:tracePt t="95166" x="8045450" y="6059488"/>
          <p14:tracePt t="95174" x="8207375" y="6034088"/>
          <p14:tracePt t="95182" x="8351838" y="6008688"/>
          <p14:tracePt t="95189" x="8478838" y="5999163"/>
          <p14:tracePt t="95200" x="8605838" y="5973763"/>
          <p14:tracePt t="95206" x="8750300" y="5948363"/>
          <p14:tracePt t="95217" x="8912225" y="5897563"/>
          <p14:tracePt t="95222" x="9082088" y="5872163"/>
          <p14:tracePt t="95231" x="9218613" y="5838825"/>
          <p14:tracePt t="95237" x="9353550" y="5813425"/>
          <p14:tracePt t="95248" x="9456738" y="5778500"/>
          <p14:tracePt t="95253" x="9558338" y="5761038"/>
          <p14:tracePt t="95263" x="9642475" y="5727700"/>
          <p14:tracePt t="95270" x="9745663" y="5694363"/>
          <p14:tracePt t="95280" x="9872663" y="5659438"/>
          <p14:tracePt t="95285" x="10042525" y="5600700"/>
          <p14:tracePt t="95294" x="10298113" y="5540375"/>
          <p14:tracePt t="95302" x="10585450" y="5456238"/>
          <p14:tracePt t="95310" x="10909300" y="5370513"/>
          <p14:tracePt t="95317" x="11198225" y="5286375"/>
          <p14:tracePt t="95328" x="11461750" y="5183188"/>
          <p14:tracePt t="95333" x="11664950" y="5124450"/>
          <p14:tracePt t="95345" x="11818938" y="5073650"/>
          <p14:tracePt t="95349" x="11936413" y="5038725"/>
          <p14:tracePt t="95359" x="12039600" y="5005388"/>
          <p14:tracePt t="95365" x="12115800" y="49625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32520-7262-492A-B74F-4B75EFEC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10082006" cy="706964"/>
          </a:xfrm>
        </p:spPr>
        <p:txBody>
          <a:bodyPr/>
          <a:lstStyle/>
          <a:p>
            <a:r>
              <a:rPr lang="en-US" dirty="0"/>
              <a:t>PROGRESSIVE WAVES IN ONE DIRECTION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B03BA8-E729-4D14-A08F-28B61A47C90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3740" y="4251493"/>
            <a:ext cx="10744519" cy="2056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98E6E3-9670-4FE0-A24B-A421F995686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56428" y="2881648"/>
            <a:ext cx="3193961" cy="54735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35CF3E9-CD44-479D-9D64-4BA522D68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8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8485">
        <p14:prism isInverted="1"/>
      </p:transition>
    </mc:Choice>
    <mc:Fallback xmlns="">
      <p:transition spd="slow" advTm="984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4" x="11818938" y="3424238"/>
          <p14:tracePt t="1083" x="11530013" y="3424238"/>
          <p14:tracePt t="1090" x="11241088" y="3424238"/>
          <p14:tracePt t="1099" x="10952163" y="3424238"/>
          <p14:tracePt t="1106" x="10688638" y="3424238"/>
          <p14:tracePt t="1114" x="10450513" y="3408363"/>
          <p14:tracePt t="1121" x="10220325" y="3408363"/>
          <p14:tracePt t="1129" x="10042525" y="3408363"/>
          <p14:tracePt t="1137" x="9890125" y="3408363"/>
          <p14:tracePt t="1147" x="9694863" y="3408363"/>
          <p14:tracePt t="1153" x="9515475" y="3416300"/>
          <p14:tracePt t="1163" x="9337675" y="3416300"/>
          <p14:tracePt t="1169" x="9201150" y="3416300"/>
          <p14:tracePt t="1180" x="9056688" y="3416300"/>
          <p14:tracePt t="1185" x="8929688" y="3416300"/>
          <p14:tracePt t="1196" x="8802688" y="3424238"/>
          <p14:tracePt t="1201" x="8691563" y="3424238"/>
          <p14:tracePt t="1212" x="8580438" y="3424238"/>
          <p14:tracePt t="1217" x="8453438" y="3424238"/>
          <p14:tracePt t="1226" x="8334375" y="3424238"/>
          <p14:tracePt t="1233" x="8224838" y="3424238"/>
          <p14:tracePt t="1243" x="8113713" y="3424238"/>
          <p14:tracePt t="1249" x="7994650" y="3441700"/>
          <p14:tracePt t="1260" x="7885113" y="3441700"/>
          <p14:tracePt t="1265" x="7748588" y="3441700"/>
          <p14:tracePt t="1274" x="7629525" y="3441700"/>
          <p14:tracePt t="1281" x="7493000" y="3441700"/>
          <p14:tracePt t="1290" x="7373938" y="3441700"/>
          <p14:tracePt t="1297" x="7239000" y="3449638"/>
          <p14:tracePt t="1305" x="7112000" y="3449638"/>
          <p14:tracePt t="1313" x="6967538" y="3459163"/>
          <p14:tracePt t="1322" x="6856413" y="3475038"/>
          <p14:tracePt t="1331" x="6745288" y="3475038"/>
          <p14:tracePt t="1338" x="6653213" y="3492500"/>
          <p14:tracePt t="1348" x="6584950" y="3492500"/>
          <p14:tracePt t="1354" x="6524625" y="3502025"/>
          <p14:tracePt t="1363" x="6448425" y="3502025"/>
          <p14:tracePt t="1370" x="6405563" y="3509963"/>
          <p14:tracePt t="1379" x="6346825" y="3509963"/>
          <p14:tracePt t="1385" x="6303963" y="3509963"/>
          <p14:tracePt t="1396" x="6245225" y="3527425"/>
          <p14:tracePt t="1401" x="6176963" y="3527425"/>
          <p14:tracePt t="1412" x="6100763" y="3527425"/>
          <p14:tracePt t="1417" x="6024563" y="3543300"/>
          <p14:tracePt t="1425" x="5938838" y="3543300"/>
          <p14:tracePt t="1433" x="5853113" y="3552825"/>
          <p14:tracePt t="1442" x="5743575" y="3568700"/>
          <p14:tracePt t="1449" x="5616575" y="3578225"/>
          <p14:tracePt t="1459" x="5487988" y="3578225"/>
          <p14:tracePt t="1466" x="5386388" y="3603625"/>
          <p14:tracePt t="1475" x="5259388" y="3603625"/>
          <p14:tracePt t="1481" x="5114925" y="3611563"/>
          <p14:tracePt t="1490" x="4987925" y="3611563"/>
          <p14:tracePt t="1498" x="4859338" y="3611563"/>
          <p14:tracePt t="1505" x="4765675" y="3611563"/>
          <p14:tracePt t="1513" x="4673600" y="3636963"/>
          <p14:tracePt t="1521" x="4605338" y="3636963"/>
          <p14:tracePt t="1529" x="4545013" y="3636963"/>
          <p14:tracePt t="1537" x="4494213" y="3636963"/>
          <p14:tracePt t="1545" x="4443413" y="3636963"/>
          <p14:tracePt t="1553" x="4400550" y="3636963"/>
          <p14:tracePt t="1563" x="4359275" y="3654425"/>
          <p14:tracePt t="1570" x="4324350" y="3654425"/>
          <p14:tracePt t="1579" x="4291013" y="3654425"/>
          <p14:tracePt t="1585" x="4256088" y="3662363"/>
          <p14:tracePt t="1596" x="4222750" y="3662363"/>
          <p14:tracePt t="1601" x="4187825" y="3662363"/>
          <p14:tracePt t="1612" x="4137025" y="3662363"/>
          <p14:tracePt t="1617" x="4095750" y="3662363"/>
          <p14:tracePt t="1627" x="4060825" y="3662363"/>
          <p14:tracePt t="1634" x="4010025" y="3671888"/>
          <p14:tracePt t="1642" x="3951288" y="3671888"/>
          <p14:tracePt t="1649" x="3883025" y="3671888"/>
          <p14:tracePt t="1658" x="3822700" y="3671888"/>
          <p14:tracePt t="1665" x="3746500" y="3679825"/>
          <p14:tracePt t="1675" x="3703638" y="3679825"/>
          <p14:tracePt t="1681" x="3662363" y="3679825"/>
          <p14:tracePt t="1690" x="3619500" y="3679825"/>
          <p14:tracePt t="1697" x="3594100" y="3679825"/>
          <p14:tracePt t="1706" x="3559175" y="3679825"/>
          <p14:tracePt t="1713" x="3543300" y="3679825"/>
          <p14:tracePt t="1721" x="3533775" y="3679825"/>
          <p14:tracePt t="1729" x="3525838" y="3679825"/>
          <p14:tracePt t="1810" x="3508375" y="3671888"/>
          <p14:tracePt t="1875" x="3500438" y="3671888"/>
          <p14:tracePt t="1898" x="3500438" y="3662363"/>
          <p14:tracePt t="1906" x="3492500" y="3654425"/>
          <p14:tracePt t="1914" x="3475038" y="3646488"/>
          <p14:tracePt t="1922" x="3457575" y="3646488"/>
          <p14:tracePt t="1930" x="3432175" y="3629025"/>
          <p14:tracePt t="1938" x="3424238" y="3611563"/>
          <p14:tracePt t="1947" x="3406775" y="3603625"/>
          <p14:tracePt t="1954" x="3398838" y="3594100"/>
          <p14:tracePt t="1964" x="3389313" y="3594100"/>
          <p14:tracePt t="2002" x="3381375" y="3594100"/>
          <p14:tracePt t="2011" x="3373438" y="3594100"/>
          <p14:tracePt t="2018" x="3355975" y="3594100"/>
          <p14:tracePt t="2028" x="3330575" y="3586163"/>
          <p14:tracePt t="2033" x="3322638" y="3586163"/>
          <p14:tracePt t="2044" x="3305175" y="3578225"/>
          <p14:tracePt t="2050" x="3287713" y="3568700"/>
          <p14:tracePt t="2059" x="3279775" y="3560763"/>
          <p14:tracePt t="2065" x="3254375" y="3560763"/>
          <p14:tracePt t="2076" x="3236913" y="3560763"/>
          <p14:tracePt t="2082" x="3219450" y="3552825"/>
          <p14:tracePt t="2091" x="3211513" y="3552825"/>
          <p14:tracePt t="6298" x="3211513" y="3543300"/>
          <p14:tracePt t="6306" x="3211513" y="3535363"/>
          <p14:tracePt t="6314" x="3211513" y="3527425"/>
          <p14:tracePt t="6337" x="3211513" y="3517900"/>
          <p14:tracePt t="6386" x="3211513" y="3509963"/>
          <p14:tracePt t="6393" x="3219450" y="3509963"/>
          <p14:tracePt t="6403" x="3228975" y="3509963"/>
          <p14:tracePt t="6410" x="3228975" y="3502025"/>
          <p14:tracePt t="6434" x="3228975" y="3492500"/>
          <p14:tracePt t="6466" x="3236913" y="3475038"/>
          <p14:tracePt t="6473" x="3244850" y="3459163"/>
          <p14:tracePt t="6482" x="3254375" y="3459163"/>
          <p14:tracePt t="6490" x="3254375" y="3449638"/>
          <p14:tracePt t="6498" x="3254375" y="3441700"/>
          <p14:tracePt t="6682" x="3262313" y="3441700"/>
          <p14:tracePt t="7674" x="3279775" y="3433763"/>
          <p14:tracePt t="7681" x="3287713" y="3433763"/>
          <p14:tracePt t="7690" x="3305175" y="3424238"/>
          <p14:tracePt t="7698" x="3313113" y="3424238"/>
          <p14:tracePt t="7706" x="3330575" y="3424238"/>
          <p14:tracePt t="7716" x="3348038" y="3416300"/>
          <p14:tracePt t="7721" x="3363913" y="3416300"/>
          <p14:tracePt t="7730" x="3363913" y="3408363"/>
          <p14:tracePt t="7738" x="3381375" y="3408363"/>
          <p14:tracePt t="7746" x="3381375" y="3398838"/>
          <p14:tracePt t="7754" x="3389313" y="3398838"/>
          <p14:tracePt t="7762" x="3398838" y="3398838"/>
          <p14:tracePt t="7834" x="3406775" y="3398838"/>
          <p14:tracePt t="7858" x="3406775" y="3390900"/>
          <p14:tracePt t="7874" x="3414713" y="3390900"/>
          <p14:tracePt t="7938" x="3424238" y="3382963"/>
          <p14:tracePt t="7962" x="3441700" y="3382963"/>
          <p14:tracePt t="7970" x="3449638" y="3382963"/>
          <p14:tracePt t="7978" x="3457575" y="3373438"/>
          <p14:tracePt t="7986" x="3467100" y="3365500"/>
          <p14:tracePt t="7994" x="3475038" y="3365500"/>
          <p14:tracePt t="8003" x="3482975" y="3355975"/>
          <p14:tracePt t="8010" x="3508375" y="3355975"/>
          <p14:tracePt t="8019" x="3525838" y="3355975"/>
          <p14:tracePt t="8026" x="3543300" y="3348038"/>
          <p14:tracePt t="8036" x="3559175" y="3340100"/>
          <p14:tracePt t="8042" x="3568700" y="3340100"/>
          <p14:tracePt t="8051" x="3586163" y="3330575"/>
          <p14:tracePt t="8058" x="3594100" y="3322638"/>
          <p14:tracePt t="8122" x="3611563" y="3314700"/>
          <p14:tracePt t="8131" x="3619500" y="3314700"/>
          <p14:tracePt t="8154" x="3627438" y="3314700"/>
          <p14:tracePt t="8330" x="3636963" y="3314700"/>
          <p14:tracePt t="8338" x="3644900" y="3314700"/>
          <p14:tracePt t="8346" x="3652838" y="3314700"/>
          <p14:tracePt t="8354" x="3678238" y="3314700"/>
          <p14:tracePt t="8362" x="3695700" y="3314700"/>
          <p14:tracePt t="8370" x="3729038" y="3314700"/>
          <p14:tracePt t="8378" x="3771900" y="3322638"/>
          <p14:tracePt t="8386" x="3832225" y="3322638"/>
          <p14:tracePt t="8394" x="3890963" y="3322638"/>
          <p14:tracePt t="8402" x="3992563" y="3322638"/>
          <p14:tracePt t="8410" x="4086225" y="3322638"/>
          <p14:tracePt t="8419" x="4205288" y="3322638"/>
          <p14:tracePt t="8426" x="4298950" y="3322638"/>
          <p14:tracePt t="8436" x="4384675" y="3330575"/>
          <p14:tracePt t="8442" x="4443413" y="3330575"/>
          <p14:tracePt t="8452" x="4486275" y="3330575"/>
          <p14:tracePt t="8458" x="4503738" y="3330575"/>
          <p14:tracePt t="9522" x="4503738" y="3340100"/>
          <p14:tracePt t="9538" x="4494213" y="3340100"/>
          <p14:tracePt t="9546" x="4476750" y="3340100"/>
          <p14:tracePt t="9554" x="4468813" y="3348038"/>
          <p14:tracePt t="9570" x="4451350" y="3348038"/>
          <p14:tracePt t="9578" x="4425950" y="3355975"/>
          <p14:tracePt t="9586" x="4418013" y="3365500"/>
          <p14:tracePt t="9595" x="4384675" y="3373438"/>
          <p14:tracePt t="9603" x="4349750" y="3382963"/>
          <p14:tracePt t="9610" x="4316413" y="3390900"/>
          <p14:tracePt t="9619" x="4281488" y="3390900"/>
          <p14:tracePt t="9626" x="4256088" y="3390900"/>
          <p14:tracePt t="9634" x="4230688" y="3398838"/>
          <p14:tracePt t="9642" x="4197350" y="3398838"/>
          <p14:tracePt t="9650" x="4171950" y="3398838"/>
          <p14:tracePt t="9658" x="4154488" y="3398838"/>
          <p14:tracePt t="9667" x="4111625" y="3416300"/>
          <p14:tracePt t="9674" x="4060825" y="3416300"/>
          <p14:tracePt t="9683" x="4010025" y="3416300"/>
          <p14:tracePt t="9690" x="3933825" y="3416300"/>
          <p14:tracePt t="9700" x="3865563" y="3416300"/>
          <p14:tracePt t="9706" x="3789363" y="3416300"/>
          <p14:tracePt t="9716" x="3721100" y="3416300"/>
          <p14:tracePt t="9722" x="3652838" y="3416300"/>
          <p14:tracePt t="9730" x="3576638" y="3416300"/>
          <p14:tracePt t="9738" x="3508375" y="3416300"/>
          <p14:tracePt t="9749" x="3432175" y="3416300"/>
          <p14:tracePt t="9754" x="3348038" y="3416300"/>
          <p14:tracePt t="9764" x="3279775" y="3416300"/>
          <p14:tracePt t="9769" x="3211513" y="3416300"/>
          <p14:tracePt t="9778" x="3117850" y="3408363"/>
          <p14:tracePt t="9785" x="3049588" y="3408363"/>
          <p14:tracePt t="9795" x="2982913" y="3408363"/>
          <p14:tracePt t="9801" x="2905125" y="3398838"/>
          <p14:tracePt t="9810" x="2846388" y="3382963"/>
          <p14:tracePt t="9817" x="2786063" y="3365500"/>
          <p14:tracePt t="9825" x="2727325" y="3355975"/>
          <p14:tracePt t="9833" x="2684463" y="3355975"/>
          <p14:tracePt t="9841" x="2625725" y="3348038"/>
          <p14:tracePt t="9849" x="2574925" y="3348038"/>
          <p14:tracePt t="9857" x="2514600" y="3340100"/>
          <p14:tracePt t="9865" x="2455863" y="3330575"/>
          <p14:tracePt t="9873" x="2405063" y="3330575"/>
          <p14:tracePt t="9882" x="2344738" y="3330575"/>
          <p14:tracePt t="9896" x="2286000" y="3322638"/>
          <p14:tracePt t="9899" x="2225675" y="3305175"/>
          <p14:tracePt t="9905" x="2182813" y="3305175"/>
          <p14:tracePt t="9915" x="2157413" y="3305175"/>
          <p14:tracePt t="9921" x="2132013" y="3305175"/>
          <p14:tracePt t="9932" x="2124075" y="3305175"/>
          <p14:tracePt t="10234" x="2116138" y="3305175"/>
          <p14:tracePt t="10250" x="2098675" y="3305175"/>
          <p14:tracePt t="10257" x="2090738" y="3305175"/>
          <p14:tracePt t="10266" x="2065338" y="3305175"/>
          <p14:tracePt t="10274" x="2055813" y="3305175"/>
          <p14:tracePt t="10282" x="2022475" y="3305175"/>
          <p14:tracePt t="10290" x="1987550" y="3305175"/>
          <p14:tracePt t="10298" x="1954213" y="3305175"/>
          <p14:tracePt t="10306" x="1920875" y="3305175"/>
          <p14:tracePt t="10315" x="1903413" y="3305175"/>
          <p14:tracePt t="10322" x="1885950" y="3305175"/>
          <p14:tracePt t="10332" x="1885950" y="3314700"/>
          <p14:tracePt t="10402" x="1885950" y="3322638"/>
          <p14:tracePt t="10427" x="1878013" y="3330575"/>
          <p14:tracePt t="10578" x="1878013" y="3340100"/>
          <p14:tracePt t="10586" x="1878013" y="3348038"/>
          <p14:tracePt t="10594" x="1885950" y="3348038"/>
          <p14:tracePt t="10602" x="1893888" y="3348038"/>
          <p14:tracePt t="10613" x="1903413" y="3348038"/>
          <p14:tracePt t="10618" x="1911350" y="3355975"/>
          <p14:tracePt t="10634" x="1928813" y="3365500"/>
          <p14:tracePt t="10643" x="1954213" y="3365500"/>
          <p14:tracePt t="10651" x="1962150" y="3365500"/>
          <p14:tracePt t="10658" x="1987550" y="3365500"/>
          <p14:tracePt t="10666" x="2012950" y="3373438"/>
          <p14:tracePt t="10674" x="2022475" y="3382963"/>
          <p14:tracePt t="10682" x="2055813" y="3382963"/>
          <p14:tracePt t="10690" x="2081213" y="3382963"/>
          <p14:tracePt t="10699" x="2116138" y="3382963"/>
          <p14:tracePt t="10706" x="2132013" y="3390900"/>
          <p14:tracePt t="10715" x="2166938" y="3390900"/>
          <p14:tracePt t="10722" x="2200275" y="3398838"/>
          <p14:tracePt t="10732" x="2235200" y="3398838"/>
          <p14:tracePt t="10738" x="2260600" y="3398838"/>
          <p14:tracePt t="10749" x="2319338" y="3398838"/>
          <p14:tracePt t="10754" x="2379663" y="3408363"/>
          <p14:tracePt t="10765" x="2446338" y="3408363"/>
          <p14:tracePt t="10770" x="2506663" y="3408363"/>
          <p14:tracePt t="10779" x="2565400" y="3424238"/>
          <p14:tracePt t="10786" x="2641600" y="3424238"/>
          <p14:tracePt t="10796" x="2709863" y="3433763"/>
          <p14:tracePt t="10802" x="2786063" y="3433763"/>
          <p14:tracePt t="10811" x="2838450" y="3433763"/>
          <p14:tracePt t="10819" x="2914650" y="3433763"/>
          <p14:tracePt t="10829" x="2973388" y="3449638"/>
          <p14:tracePt t="10834" x="3041650" y="3449638"/>
          <p14:tracePt t="10846" x="3117850" y="3459163"/>
          <p14:tracePt t="10850" x="3203575" y="3459163"/>
          <p14:tracePt t="10858" x="3287713" y="3467100"/>
          <p14:tracePt t="10866" x="3389313" y="3475038"/>
          <p14:tracePt t="10874" x="3482975" y="3475038"/>
          <p14:tracePt t="10883" x="3559175" y="3492500"/>
          <p14:tracePt t="10899" x="3703638" y="3502025"/>
          <p14:tracePt t="10906" x="3771900" y="3502025"/>
          <p14:tracePt t="10916" x="3832225" y="3502025"/>
          <p14:tracePt t="10922" x="3908425" y="3502025"/>
          <p14:tracePt t="10932" x="3959225" y="3502025"/>
          <p14:tracePt t="10938" x="4035425" y="3502025"/>
          <p14:tracePt t="10948" x="4078288" y="3502025"/>
          <p14:tracePt t="10954" x="4111625" y="3502025"/>
          <p14:tracePt t="10964" x="4137025" y="3502025"/>
          <p14:tracePt t="10970" x="4162425" y="3502025"/>
          <p14:tracePt t="10979" x="4187825" y="3502025"/>
          <p14:tracePt t="10985" x="4205288" y="3502025"/>
          <p14:tracePt t="10995" x="4222750" y="3492500"/>
          <p14:tracePt t="11001" x="4256088" y="3492500"/>
          <p14:tracePt t="11011" x="4298950" y="3484563"/>
          <p14:tracePt t="11018" x="4359275" y="3484563"/>
          <p14:tracePt t="11027" x="4392613" y="3475038"/>
          <p14:tracePt t="11034" x="4425950" y="3475038"/>
          <p14:tracePt t="11044" x="4443413" y="3467100"/>
          <p14:tracePt t="11049" x="4460875" y="3459163"/>
          <p14:tracePt t="11058" x="4468813" y="3459163"/>
          <p14:tracePt t="11090" x="4468813" y="3449638"/>
          <p14:tracePt t="11147" x="4468813" y="3441700"/>
          <p14:tracePt t="11154" x="4476750" y="3424238"/>
          <p14:tracePt t="11164" x="4486275" y="3416300"/>
          <p14:tracePt t="11171" x="4494213" y="3398838"/>
          <p14:tracePt t="11180" x="4503738" y="3373438"/>
          <p14:tracePt t="11186" x="4511675" y="3355975"/>
          <p14:tracePt t="11195" x="4519613" y="3340100"/>
          <p14:tracePt t="11202" x="4537075" y="3305175"/>
          <p14:tracePt t="11211" x="4545013" y="3279775"/>
          <p14:tracePt t="11218" x="4545013" y="3254375"/>
          <p14:tracePt t="11228" x="4545013" y="3228975"/>
          <p14:tracePt t="11234" x="4554538" y="3211513"/>
          <p14:tracePt t="11243" x="4554538" y="3186113"/>
          <p14:tracePt t="11249" x="4562475" y="3160713"/>
          <p14:tracePt t="11258" x="4562475" y="3144838"/>
          <p14:tracePt t="11265" x="4562475" y="3119438"/>
          <p14:tracePt t="11274" x="4562475" y="3101975"/>
          <p14:tracePt t="11281" x="4545013" y="3067050"/>
          <p14:tracePt t="11289" x="4529138" y="3025775"/>
          <p14:tracePt t="11297" x="4511675" y="2982913"/>
          <p14:tracePt t="11305" x="4494213" y="2949575"/>
          <p14:tracePt t="11313" x="4476750" y="2914650"/>
          <p14:tracePt t="11322" x="4460875" y="2889250"/>
          <p14:tracePt t="11330" x="4435475" y="2871788"/>
          <p14:tracePt t="11337" x="4410075" y="2846388"/>
          <p14:tracePt t="11347" x="4392613" y="2830513"/>
          <p14:tracePt t="11354" x="4341813" y="2787650"/>
          <p14:tracePt t="11363" x="4291013" y="2752725"/>
          <p14:tracePt t="11370" x="4230688" y="2719388"/>
          <p14:tracePt t="11379" x="4179888" y="2686050"/>
          <p14:tracePt t="11386" x="4121150" y="2668588"/>
          <p14:tracePt t="11396" x="4052888" y="2633663"/>
          <p14:tracePt t="11402" x="3967163" y="2600325"/>
          <p14:tracePt t="11411" x="3908425" y="2582863"/>
          <p14:tracePt t="11417" x="3814763" y="2557463"/>
          <p14:tracePt t="11428" x="3746500" y="2549525"/>
          <p14:tracePt t="11433" x="3652838" y="2541588"/>
          <p14:tracePt t="11442" x="3586163" y="2541588"/>
          <p14:tracePt t="11449" x="3500438" y="2532063"/>
          <p14:tracePt t="11460" x="3424238" y="2532063"/>
          <p14:tracePt t="11465" x="3355975" y="2506663"/>
          <p14:tracePt t="11474" x="3279775" y="2506663"/>
          <p14:tracePt t="11481" x="3211513" y="2498725"/>
          <p14:tracePt t="11489" x="3135313" y="2489200"/>
          <p14:tracePt t="11497" x="3074988" y="2489200"/>
          <p14:tracePt t="11505" x="3033713" y="2489200"/>
          <p14:tracePt t="11513" x="2990850" y="2489200"/>
          <p14:tracePt t="11521" x="2930525" y="2489200"/>
          <p14:tracePt t="11529" x="2889250" y="2489200"/>
          <p14:tracePt t="11537" x="2846388" y="2489200"/>
          <p14:tracePt t="11545" x="2786063" y="2489200"/>
          <p14:tracePt t="11553" x="2735263" y="2498725"/>
          <p14:tracePt t="11562" x="2693988" y="2498725"/>
          <p14:tracePt t="11569" x="2633663" y="2498725"/>
          <p14:tracePt t="11579" x="2565400" y="2498725"/>
          <p14:tracePt t="11586" x="2506663" y="2498725"/>
          <p14:tracePt t="11596" x="2446338" y="2498725"/>
          <p14:tracePt t="11602" x="2405063" y="2506663"/>
          <p14:tracePt t="11612" x="2362200" y="2506663"/>
          <p14:tracePt t="11617" x="2319338" y="2506663"/>
          <p14:tracePt t="11625" x="2276475" y="2506663"/>
          <p14:tracePt t="11633" x="2225675" y="2506663"/>
          <p14:tracePt t="11642" x="2182813" y="2516188"/>
          <p14:tracePt t="11650" x="2157413" y="2516188"/>
          <p14:tracePt t="11659" x="2141538" y="2516188"/>
          <p14:tracePt t="11665" x="2116138" y="2516188"/>
          <p14:tracePt t="11674" x="2098675" y="2524125"/>
          <p14:tracePt t="11737" x="2098675" y="2532063"/>
          <p14:tracePt t="11745" x="2090738" y="2532063"/>
          <p14:tracePt t="11754" x="2073275" y="2541588"/>
          <p14:tracePt t="11762" x="2073275" y="2549525"/>
          <p14:tracePt t="11769" x="2047875" y="2557463"/>
          <p14:tracePt t="11779" x="2030413" y="2574925"/>
          <p14:tracePt t="11785" x="2005013" y="2600325"/>
          <p14:tracePt t="11795" x="1987550" y="2608263"/>
          <p14:tracePt t="11801" x="1971675" y="2625725"/>
          <p14:tracePt t="11811" x="1954213" y="2643188"/>
          <p14:tracePt t="11817" x="1946275" y="2643188"/>
          <p14:tracePt t="11825" x="1936750" y="2660650"/>
          <p14:tracePt t="11834" x="1936750" y="2668588"/>
          <p14:tracePt t="11843" x="1928813" y="2676525"/>
          <p14:tracePt t="11849" x="1928813" y="2686050"/>
          <p14:tracePt t="11859" x="1920875" y="2693988"/>
          <p14:tracePt t="11876" x="1920875" y="2701925"/>
          <p14:tracePt t="11882" x="1920875" y="2711450"/>
          <p14:tracePt t="11897" x="1911350" y="2719388"/>
          <p14:tracePt t="11905" x="1911350" y="2727325"/>
          <p14:tracePt t="11914" x="1911350" y="2736850"/>
          <p14:tracePt t="11929" x="1903413" y="2744788"/>
          <p14:tracePt t="11946" x="1903413" y="2752725"/>
          <p14:tracePt t="11964" x="1893888" y="2770188"/>
          <p14:tracePt t="11969" x="1893888" y="2787650"/>
          <p14:tracePt t="11985" x="1893888" y="2805113"/>
          <p14:tracePt t="12001" x="1893888" y="2820988"/>
          <p14:tracePt t="12011" x="1893888" y="2838450"/>
          <p14:tracePt t="12018" x="1893888" y="2855913"/>
          <p14:tracePt t="12028" x="1885950" y="2871788"/>
          <p14:tracePt t="12034" x="1885950" y="2889250"/>
          <p14:tracePt t="12042" x="1885950" y="2906713"/>
          <p14:tracePt t="12049" x="1885950" y="2914650"/>
          <p14:tracePt t="12058" x="1885950" y="2922588"/>
          <p14:tracePt t="12065" x="1885950" y="2932113"/>
          <p14:tracePt t="12076" x="1885950" y="2949575"/>
          <p14:tracePt t="12081" x="1885950" y="2957513"/>
          <p14:tracePt t="12090" x="1885950" y="2965450"/>
          <p14:tracePt t="12097" x="1885950" y="2974975"/>
          <p14:tracePt t="12106" x="1885950" y="2982913"/>
          <p14:tracePt t="12113" x="1885950" y="3000375"/>
          <p14:tracePt t="12129" x="1885950" y="3008313"/>
          <p14:tracePt t="12137" x="1885950" y="3025775"/>
          <p14:tracePt t="12146" x="1885950" y="3033713"/>
          <p14:tracePt t="12153" x="1885950" y="3041650"/>
          <p14:tracePt t="12162" x="1885950" y="3059113"/>
          <p14:tracePt t="12169" x="1885950" y="3076575"/>
          <p14:tracePt t="12178" x="1885950" y="3094038"/>
          <p14:tracePt t="12185" x="1885950" y="3101975"/>
          <p14:tracePt t="12195" x="1885950" y="3119438"/>
          <p14:tracePt t="12201" x="1885950" y="3127375"/>
          <p14:tracePt t="12217" x="1885950" y="3135313"/>
          <p14:tracePt t="12228" x="1885950" y="3144838"/>
          <p14:tracePt t="12233" x="1885950" y="3152775"/>
          <p14:tracePt t="12243" x="1885950" y="3160713"/>
          <p14:tracePt t="12249" x="1893888" y="3170238"/>
          <p14:tracePt t="12258" x="1893888" y="3178175"/>
          <p14:tracePt t="12265" x="1903413" y="3195638"/>
          <p14:tracePt t="12275" x="1911350" y="3195638"/>
          <p14:tracePt t="12281" x="1911350" y="3211513"/>
          <p14:tracePt t="12292" x="1911350" y="3221038"/>
          <p14:tracePt t="12306" x="1920875" y="3238500"/>
          <p14:tracePt t="12313" x="1920875" y="3246438"/>
          <p14:tracePt t="12322" x="1928813" y="3246438"/>
          <p14:tracePt t="12329" x="1928813" y="3254375"/>
          <p14:tracePt t="12337" x="1936750" y="3271838"/>
          <p14:tracePt t="12346" x="1936750" y="3279775"/>
          <p14:tracePt t="12353" x="1946275" y="3297238"/>
          <p14:tracePt t="12361" x="1954213" y="3305175"/>
          <p14:tracePt t="12369" x="1971675" y="3314700"/>
          <p14:tracePt t="12379" x="1979613" y="3330575"/>
          <p14:tracePt t="12385" x="1979613" y="3348038"/>
          <p14:tracePt t="12395" x="1997075" y="3355975"/>
          <p14:tracePt t="12401" x="2012950" y="3365500"/>
          <p14:tracePt t="12411" x="2030413" y="3382963"/>
          <p14:tracePt t="12417" x="2055813" y="3408363"/>
          <p14:tracePt t="12428" x="2065338" y="3424238"/>
          <p14:tracePt t="12433" x="2090738" y="3449638"/>
          <p14:tracePt t="12444" x="2106613" y="3459163"/>
          <p14:tracePt t="12449" x="2124075" y="3467100"/>
          <p14:tracePt t="12458" x="2132013" y="3475038"/>
          <p14:tracePt t="12465" x="2149475" y="3484563"/>
          <p14:tracePt t="12475" x="2157413" y="3492500"/>
          <p14:tracePt t="12481" x="2174875" y="3502025"/>
          <p14:tracePt t="12492" x="2192338" y="3509963"/>
          <p14:tracePt t="12497" x="2217738" y="3527425"/>
          <p14:tracePt t="12506" x="2243138" y="3543300"/>
          <p14:tracePt t="12513" x="2260600" y="3560763"/>
          <p14:tracePt t="12522" x="2293938" y="3568700"/>
          <p14:tracePt t="12529" x="2319338" y="3586163"/>
          <p14:tracePt t="12537" x="2352675" y="3603625"/>
          <p14:tracePt t="12545" x="2379663" y="3611563"/>
          <p14:tracePt t="12553" x="2420938" y="3619500"/>
          <p14:tracePt t="12561" x="2455863" y="3636963"/>
          <p14:tracePt t="12569" x="2506663" y="3654425"/>
          <p14:tracePt t="12579" x="2549525" y="3662363"/>
          <p14:tracePt t="12585" x="2600325" y="3671888"/>
          <p14:tracePt t="12596" x="2641600" y="3679825"/>
          <p14:tracePt t="12601" x="2684463" y="3687763"/>
          <p14:tracePt t="12611" x="2735263" y="3697288"/>
          <p14:tracePt t="12617" x="2795588" y="3713163"/>
          <p14:tracePt t="12627" x="2871788" y="3730625"/>
          <p14:tracePt t="12633" x="2965450" y="3738563"/>
          <p14:tracePt t="12643" x="3067050" y="3763963"/>
          <p14:tracePt t="12649" x="3168650" y="3773488"/>
          <p14:tracePt t="12659" x="3270250" y="3790950"/>
          <p14:tracePt t="12665" x="3373438" y="3790950"/>
          <p14:tracePt t="12674" x="3457575" y="3798888"/>
          <p14:tracePt t="12681" x="3543300" y="3806825"/>
          <p14:tracePt t="12689" x="3611563" y="3806825"/>
          <p14:tracePt t="12697" x="3687763" y="3806825"/>
          <p14:tracePt t="12706" x="3746500" y="3816350"/>
          <p14:tracePt t="12713" x="3789363" y="3824288"/>
          <p14:tracePt t="12722" x="3832225" y="3824288"/>
          <p14:tracePt t="12729" x="3865563" y="3824288"/>
          <p14:tracePt t="12737" x="3900488" y="3824288"/>
          <p14:tracePt t="12745" x="3941763" y="3841750"/>
          <p14:tracePt t="12753" x="3976688" y="3841750"/>
          <p14:tracePt t="12761" x="3992563" y="3841750"/>
          <p14:tracePt t="12769" x="4027488" y="3841750"/>
          <p14:tracePt t="12777" x="4044950" y="3841750"/>
          <p14:tracePt t="12785" x="4052888" y="3841750"/>
          <p14:tracePt t="12793" x="4060825" y="3841750"/>
          <p14:tracePt t="12801" x="4070350" y="3841750"/>
          <p14:tracePt t="12810" x="4078288" y="3841750"/>
          <p14:tracePt t="12860" x="4095750" y="3841750"/>
          <p14:tracePt t="12874" x="4111625" y="3841750"/>
          <p14:tracePt t="12884" x="4121150" y="3841750"/>
          <p14:tracePt t="12922" x="4129088" y="3841750"/>
          <p14:tracePt t="12930" x="4146550" y="3841750"/>
          <p14:tracePt t="12939" x="4154488" y="3832225"/>
          <p14:tracePt t="12946" x="4179888" y="3824288"/>
          <p14:tracePt t="12954" x="4205288" y="3816350"/>
          <p14:tracePt t="12963" x="4214813" y="3806825"/>
          <p14:tracePt t="12970" x="4230688" y="3806825"/>
          <p14:tracePt t="12979" x="4240213" y="3798888"/>
          <p14:tracePt t="12986" x="4248150" y="3790950"/>
          <p14:tracePt t="12995" x="4273550" y="3781425"/>
          <p14:tracePt t="13002" x="4306888" y="3763963"/>
          <p14:tracePt t="13011" x="4332288" y="3748088"/>
          <p14:tracePt t="13018" x="4359275" y="3738563"/>
          <p14:tracePt t="13027" x="4384675" y="3730625"/>
          <p14:tracePt t="13034" x="4400550" y="3730625"/>
          <p14:tracePt t="13044" x="4418013" y="3730625"/>
          <p14:tracePt t="13050" x="4425950" y="3722688"/>
          <p14:tracePt t="13060" x="4425950" y="3713163"/>
          <p14:tracePt t="13066" x="4435475" y="3713163"/>
          <p14:tracePt t="13074" x="4451350" y="3705225"/>
          <p14:tracePt t="13082" x="4468813" y="3697288"/>
          <p14:tracePt t="13091" x="4486275" y="3687763"/>
          <p14:tracePt t="13097" x="4494213" y="3687763"/>
          <p14:tracePt t="13107" x="4503738" y="3687763"/>
          <p14:tracePt t="13114" x="4503738" y="3679825"/>
          <p14:tracePt t="13130" x="4511675" y="3671888"/>
          <p14:tracePt t="13154" x="4519613" y="3671888"/>
          <p14:tracePt t="13162" x="4519613" y="3662363"/>
          <p14:tracePt t="13170" x="4537075" y="3654425"/>
          <p14:tracePt t="13177" x="4537075" y="3629025"/>
          <p14:tracePt t="13186" x="4537075" y="3619500"/>
          <p14:tracePt t="13194" x="4554538" y="3611563"/>
          <p14:tracePt t="13202" x="4562475" y="3586163"/>
          <p14:tracePt t="13210" x="4579938" y="3560763"/>
          <p14:tracePt t="13217" x="4595813" y="3543300"/>
          <p14:tracePt t="13227" x="4595813" y="3535363"/>
          <p14:tracePt t="13234" x="4595813" y="3527425"/>
          <p14:tracePt t="13244" x="4595813" y="3517900"/>
          <p14:tracePt t="13250" x="4595813" y="3492500"/>
          <p14:tracePt t="13259" x="4595813" y="3484563"/>
          <p14:tracePt t="13266" x="4595813" y="3467100"/>
          <p14:tracePt t="13274" x="4595813" y="3449638"/>
          <p14:tracePt t="13282" x="4595813" y="3424238"/>
          <p14:tracePt t="13298" x="4595813" y="3408363"/>
          <p14:tracePt t="13307" x="4595813" y="3398838"/>
          <p14:tracePt t="13314" x="4595813" y="3390900"/>
          <p14:tracePt t="13323" x="4595813" y="3382963"/>
          <p14:tracePt t="13330" x="4595813" y="3373438"/>
          <p14:tracePt t="13338" x="4595813" y="3355975"/>
          <p14:tracePt t="13346" x="4595813" y="3340100"/>
          <p14:tracePt t="13354" x="4579938" y="3330575"/>
          <p14:tracePt t="13362" x="4579938" y="3314700"/>
          <p14:tracePt t="13370" x="4570413" y="3297238"/>
          <p14:tracePt t="13378" x="4562475" y="3289300"/>
          <p14:tracePt t="13386" x="4554538" y="3271838"/>
          <p14:tracePt t="13394" x="4554538" y="3254375"/>
          <p14:tracePt t="13402" x="4545013" y="3246438"/>
          <p14:tracePt t="13411" x="4537075" y="3238500"/>
          <p14:tracePt t="13418" x="4529138" y="3228975"/>
          <p14:tracePt t="13427" x="4519613" y="3221038"/>
          <p14:tracePt t="13444" x="4503738" y="3211513"/>
          <p14:tracePt t="13450" x="4503738" y="3203575"/>
          <p14:tracePt t="13459" x="4486275" y="3195638"/>
          <p14:tracePt t="13465" x="4476750" y="3178175"/>
          <p14:tracePt t="13475" x="4451350" y="3152775"/>
          <p14:tracePt t="13482" x="4425950" y="3135313"/>
          <p14:tracePt t="13491" x="4410075" y="3109913"/>
          <p14:tracePt t="13497" x="4367213" y="3094038"/>
          <p14:tracePt t="13507" x="4349750" y="3076575"/>
          <p14:tracePt t="13513" x="4324350" y="3059113"/>
          <p14:tracePt t="13522" x="4273550" y="3033713"/>
          <p14:tracePt t="13529" x="4256088" y="3025775"/>
          <p14:tracePt t="13539" x="4222750" y="3008313"/>
          <p14:tracePt t="13545" x="4197350" y="3000375"/>
          <p14:tracePt t="13553" x="4154488" y="2974975"/>
          <p14:tracePt t="13561" x="4111625" y="2957513"/>
          <p14:tracePt t="13569" x="4078288" y="2940050"/>
          <p14:tracePt t="13577" x="4044950" y="2922588"/>
          <p14:tracePt t="13585" x="4002088" y="2906713"/>
          <p14:tracePt t="13593" x="3951288" y="2881313"/>
          <p14:tracePt t="13602" x="3900488" y="2863850"/>
          <p14:tracePt t="13609" x="3857625" y="2846388"/>
          <p14:tracePt t="13617" x="3806825" y="2830513"/>
          <p14:tracePt t="13626" x="3756025" y="2805113"/>
          <p14:tracePt t="13633" x="3721100" y="2795588"/>
          <p14:tracePt t="13642" x="3678238" y="2787650"/>
          <p14:tracePt t="13649" x="3627438" y="2770188"/>
          <p14:tracePt t="13659" x="3586163" y="2762250"/>
          <p14:tracePt t="13665" x="3551238" y="2744788"/>
          <p14:tracePt t="13675" x="3500438" y="2736850"/>
          <p14:tracePt t="13681" x="3457575" y="2727325"/>
          <p14:tracePt t="13692" x="3398838" y="2719388"/>
          <p14:tracePt t="13697" x="3363913" y="2701925"/>
          <p14:tracePt t="13707" x="3305175" y="2701925"/>
          <p14:tracePt t="13713" x="3262313" y="2686050"/>
          <p14:tracePt t="13722" x="3211513" y="2676525"/>
          <p14:tracePt t="13730" x="3168650" y="2676525"/>
          <p14:tracePt t="13738" x="3127375" y="2668588"/>
          <p14:tracePt t="13745" x="3092450" y="2668588"/>
          <p14:tracePt t="13754" x="3049588" y="2668588"/>
          <p14:tracePt t="13761" x="3016250" y="2668588"/>
          <p14:tracePt t="13769" x="2990850" y="2668588"/>
          <p14:tracePt t="13777" x="2973388" y="2668588"/>
          <p14:tracePt t="13785" x="2947988" y="2668588"/>
          <p14:tracePt t="13793" x="2922588" y="2668588"/>
          <p14:tracePt t="13801" x="2905125" y="2668588"/>
          <p14:tracePt t="13809" x="2879725" y="2668588"/>
          <p14:tracePt t="13817" x="2854325" y="2660650"/>
          <p14:tracePt t="13825" x="2846388" y="2660650"/>
          <p14:tracePt t="13833" x="2828925" y="2660650"/>
          <p14:tracePt t="13842" x="2820988" y="2660650"/>
          <p14:tracePt t="13875" x="2811463" y="2660650"/>
          <p14:tracePt t="13883" x="2803525" y="2660650"/>
          <p14:tracePt t="13891" x="2778125" y="2660650"/>
          <p14:tracePt t="13898" x="2744788" y="2660650"/>
          <p14:tracePt t="13908" x="2709863" y="2660650"/>
          <p14:tracePt t="13914" x="2676525" y="2668588"/>
          <p14:tracePt t="13923" x="2633663" y="2676525"/>
          <p14:tracePt t="13931" x="2590800" y="2676525"/>
          <p14:tracePt t="13940" x="2540000" y="2693988"/>
          <p14:tracePt t="13946" x="2497138" y="2693988"/>
          <p14:tracePt t="13957" x="2455863" y="2701925"/>
          <p14:tracePt t="13962" x="2395538" y="2701925"/>
          <p14:tracePt t="13970" x="2352675" y="2711450"/>
          <p14:tracePt t="13985" x="2208213" y="2711450"/>
          <p14:tracePt t="13993" x="2132013" y="2719388"/>
          <p14:tracePt t="14001" x="2090738" y="2719388"/>
          <p14:tracePt t="14009" x="2047875" y="2719388"/>
          <p14:tracePt t="14017" x="2012950" y="2727325"/>
          <p14:tracePt t="14026" x="2005013" y="2727325"/>
          <p14:tracePt t="14034" x="1979613" y="2727325"/>
          <p14:tracePt t="14042" x="1971675" y="2727325"/>
          <p14:tracePt t="14049" x="1971675" y="2736850"/>
          <p14:tracePt t="14178" x="1954213" y="2736850"/>
          <p14:tracePt t="14187" x="1946275" y="2736850"/>
          <p14:tracePt t="14196" x="1936750" y="2736850"/>
          <p14:tracePt t="14203" x="1936750" y="2744788"/>
          <p14:tracePt t="14243" x="1928813" y="2744788"/>
          <p14:tracePt t="14250" x="1920875" y="2752725"/>
          <p14:tracePt t="14261" x="1911350" y="2770188"/>
          <p14:tracePt t="14266" x="1885950" y="2770188"/>
          <p14:tracePt t="14275" x="1868488" y="2787650"/>
          <p14:tracePt t="14282" x="1843088" y="2795588"/>
          <p14:tracePt t="14292" x="1835150" y="2813050"/>
          <p14:tracePt t="14298" x="1809750" y="2820988"/>
          <p14:tracePt t="14306" x="1801813" y="2838450"/>
          <p14:tracePt t="14314" x="1784350" y="2838450"/>
          <p14:tracePt t="14322" x="1776413" y="2846388"/>
          <p14:tracePt t="14330" x="1766888" y="2863850"/>
          <p14:tracePt t="14339" x="1758950" y="2863850"/>
          <p14:tracePt t="14346" x="1749425" y="2871788"/>
          <p14:tracePt t="14362" x="1741488" y="2881313"/>
          <p14:tracePt t="14372" x="1733550" y="2889250"/>
          <p14:tracePt t="14378" x="1724025" y="2897188"/>
          <p14:tracePt t="14394" x="1716088" y="2897188"/>
          <p14:tracePt t="14418" x="1708150" y="2897188"/>
          <p14:tracePt t="14483" x="1708150" y="2906713"/>
          <p14:tracePt t="14491" x="1708150" y="2914650"/>
          <p14:tracePt t="14515" x="1690688" y="2914650"/>
          <p14:tracePt t="14539" x="1690688" y="2922588"/>
          <p14:tracePt t="14626" x="1682750" y="2932113"/>
          <p14:tracePt t="14634" x="1682750" y="2940050"/>
          <p14:tracePt t="14650" x="1682750" y="2957513"/>
          <p14:tracePt t="14666" x="1673225" y="2974975"/>
          <p14:tracePt t="14676" x="1673225" y="2982913"/>
          <p14:tracePt t="14692" x="1665288" y="3000375"/>
          <p14:tracePt t="14698" x="1665288" y="3016250"/>
          <p14:tracePt t="14707" x="1665288" y="3025775"/>
          <p14:tracePt t="14714" x="1665288" y="3033713"/>
          <p14:tracePt t="14725" x="1665288" y="3041650"/>
          <p14:tracePt t="14730" x="1665288" y="3059113"/>
          <p14:tracePt t="14738" x="1657350" y="3076575"/>
          <p14:tracePt t="14746" x="1657350" y="3084513"/>
          <p14:tracePt t="14755" x="1657350" y="3109913"/>
          <p14:tracePt t="14762" x="1657350" y="3127375"/>
          <p14:tracePt t="14771" x="1657350" y="3144838"/>
          <p14:tracePt t="14778" x="1657350" y="3160713"/>
          <p14:tracePt t="14788" x="1657350" y="3186113"/>
          <p14:tracePt t="14794" x="1657350" y="3203575"/>
          <p14:tracePt t="14802" x="1657350" y="3221038"/>
          <p14:tracePt t="14810" x="1657350" y="3228975"/>
          <p14:tracePt t="14818" x="1657350" y="3254375"/>
          <p14:tracePt t="14826" x="1657350" y="3271838"/>
          <p14:tracePt t="14834" x="1657350" y="3279775"/>
          <p14:tracePt t="14842" x="1657350" y="3289300"/>
          <p14:tracePt t="14850" x="1665288" y="3305175"/>
          <p14:tracePt t="14866" x="1673225" y="3314700"/>
          <p14:tracePt t="14875" x="1673225" y="3330575"/>
          <p14:tracePt t="14891" x="1673225" y="3340100"/>
          <p14:tracePt t="14908" x="1682750" y="3355975"/>
          <p14:tracePt t="14914" x="1682750" y="3365500"/>
          <p14:tracePt t="14924" x="1690688" y="3382963"/>
          <p14:tracePt t="14929" x="1698625" y="3390900"/>
          <p14:tracePt t="14940" x="1708150" y="3408363"/>
          <p14:tracePt t="14945" x="1716088" y="3424238"/>
          <p14:tracePt t="14953" x="1724025" y="3441700"/>
          <p14:tracePt t="14961" x="1733550" y="3441700"/>
          <p14:tracePt t="14970" x="1741488" y="3449638"/>
          <p14:tracePt t="14977" x="1741488" y="3459163"/>
          <p14:tracePt t="14986" x="1741488" y="3467100"/>
          <p14:tracePt t="14993" x="1749425" y="3467100"/>
          <p14:tracePt t="15009" x="1749425" y="3475038"/>
          <p14:tracePt t="15017" x="1749425" y="3484563"/>
          <p14:tracePt t="15025" x="1758950" y="3484563"/>
          <p14:tracePt t="15041" x="1766888" y="3484563"/>
          <p14:tracePt t="15049" x="1766888" y="3492500"/>
          <p14:tracePt t="15659" x="1776413" y="3492500"/>
          <p14:tracePt t="15666" x="1784350" y="3492500"/>
          <p14:tracePt t="15675" x="1792288" y="3492500"/>
          <p14:tracePt t="15683" x="1809750" y="3484563"/>
          <p14:tracePt t="15692" x="1835150" y="3484563"/>
          <p14:tracePt t="15698" x="1860550" y="3467100"/>
          <p14:tracePt t="15708" x="1868488" y="3459163"/>
          <p14:tracePt t="15714" x="1885950" y="3459163"/>
          <p14:tracePt t="15725" x="1903413" y="3449638"/>
          <p14:tracePt t="15730" x="1911350" y="3441700"/>
          <p14:tracePt t="15787" x="1920875" y="3441700"/>
          <p14:tracePt t="15827" x="1920875" y="3433763"/>
          <p14:tracePt t="15970" x="1928813" y="3433763"/>
          <p14:tracePt t="15978" x="1936750" y="3433763"/>
          <p14:tracePt t="15986" x="1962150" y="3424238"/>
          <p14:tracePt t="15995" x="1997075" y="3416300"/>
          <p14:tracePt t="16004" x="2073275" y="3408363"/>
          <p14:tracePt t="16010" x="2116138" y="3390900"/>
          <p14:tracePt t="16019" x="2174875" y="3390900"/>
          <p14:tracePt t="16026" x="2243138" y="3382963"/>
          <p14:tracePt t="16036" x="2319338" y="3373438"/>
          <p14:tracePt t="16042" x="2362200" y="3373438"/>
          <p14:tracePt t="16050" x="2420938" y="3365500"/>
          <p14:tracePt t="16058" x="2481263" y="3365500"/>
          <p14:tracePt t="16066" x="2540000" y="3355975"/>
          <p14:tracePt t="16074" x="2582863" y="3348038"/>
          <p14:tracePt t="16082" x="2616200" y="3348038"/>
          <p14:tracePt t="16089" x="2641600" y="3348038"/>
          <p14:tracePt t="16546" x="2641600" y="3340100"/>
          <p14:tracePt t="16578" x="2633663" y="3340100"/>
          <p14:tracePt t="16604" x="2616200" y="3340100"/>
          <p14:tracePt t="16611" x="2600325" y="3340100"/>
          <p14:tracePt t="16619" x="2582863" y="3340100"/>
          <p14:tracePt t="16627" x="2557463" y="3340100"/>
          <p14:tracePt t="16638" x="2524125" y="3340100"/>
          <p14:tracePt t="16642" x="2506663" y="3340100"/>
          <p14:tracePt t="16653" x="2471738" y="3340100"/>
          <p14:tracePt t="16658" x="2446338" y="3330575"/>
          <p14:tracePt t="16670" x="2430463" y="3330575"/>
          <p14:tracePt t="16674" x="2395538" y="3330575"/>
          <p14:tracePt t="16683" x="2362200" y="3330575"/>
          <p14:tracePt t="16691" x="2336800" y="3330575"/>
          <p14:tracePt t="16698" x="2327275" y="3330575"/>
          <p14:tracePt t="16706" x="2311400" y="3330575"/>
          <p14:tracePt t="16906" x="2301875" y="3330575"/>
          <p14:tracePt t="16915" x="2286000" y="3330575"/>
          <p14:tracePt t="16923" x="2276475" y="3330575"/>
          <p14:tracePt t="16931" x="2260600" y="3330575"/>
          <p14:tracePt t="16939" x="2251075" y="3330575"/>
          <p14:tracePt t="16946" x="2235200" y="3330575"/>
          <p14:tracePt t="16956" x="2225675" y="3330575"/>
          <p14:tracePt t="17006" x="2217738" y="3330575"/>
          <p14:tracePt t="17011" x="2208213" y="3330575"/>
          <p14:tracePt t="17026" x="2200275" y="3330575"/>
          <p14:tracePt t="17043" x="2192338" y="3330575"/>
          <p14:tracePt t="17091" x="2182813" y="3330575"/>
          <p14:tracePt t="17427" x="2174875" y="3330575"/>
          <p14:tracePt t="17435" x="2166938" y="3330575"/>
          <p14:tracePt t="17443" x="2157413" y="3330575"/>
          <p14:tracePt t="17458" x="2141538" y="3330575"/>
          <p14:tracePt t="17475" x="2132013" y="3330575"/>
          <p14:tracePt t="17947" x="2132013" y="3340100"/>
          <p14:tracePt t="17955" x="2141538" y="3340100"/>
          <p14:tracePt t="17972" x="2157413" y="3348038"/>
          <p14:tracePt t="17979" x="2174875" y="3348038"/>
          <p14:tracePt t="17988" x="2192338" y="3355975"/>
          <p14:tracePt t="17993" x="2217738" y="3365500"/>
          <p14:tracePt t="18001" x="2260600" y="3373438"/>
          <p14:tracePt t="18009" x="2311400" y="3382963"/>
          <p14:tracePt t="18018" x="2352675" y="3390900"/>
          <p14:tracePt t="18026" x="2387600" y="3390900"/>
          <p14:tracePt t="18035" x="2420938" y="3398838"/>
          <p14:tracePt t="18041" x="2446338" y="3398838"/>
          <p14:tracePt t="18052" x="2481263" y="3408363"/>
          <p14:tracePt t="18057" x="2506663" y="3408363"/>
          <p14:tracePt t="18067" x="2540000" y="3408363"/>
          <p14:tracePt t="18073" x="2549525" y="3408363"/>
          <p14:tracePt t="18082" x="2557463" y="3408363"/>
          <p14:tracePt t="18089" x="2565400" y="3408363"/>
          <p14:tracePt t="18122" x="2574925" y="3408363"/>
          <p14:tracePt t="18130" x="2590800" y="3408363"/>
          <p14:tracePt t="18138" x="2608263" y="3408363"/>
          <p14:tracePt t="18146" x="2633663" y="3408363"/>
          <p14:tracePt t="18154" x="2651125" y="3408363"/>
          <p14:tracePt t="18162" x="2659063" y="3408363"/>
          <p14:tracePt t="18170" x="2668588" y="3408363"/>
          <p14:tracePt t="18178" x="2676525" y="3408363"/>
          <p14:tracePt t="18202" x="2693988" y="3408363"/>
          <p14:tracePt t="18210" x="2701925" y="3408363"/>
          <p14:tracePt t="18219" x="2709863" y="3408363"/>
          <p14:tracePt t="18226" x="2727325" y="3408363"/>
          <p14:tracePt t="18659" x="2727325" y="3416300"/>
          <p14:tracePt t="18802" x="2735263" y="3416300"/>
          <p14:tracePt t="18810" x="2752725" y="3416300"/>
          <p14:tracePt t="18819" x="2820988" y="3424238"/>
          <p14:tracePt t="18826" x="2922588" y="3424238"/>
          <p14:tracePt t="18836" x="3024188" y="3433763"/>
          <p14:tracePt t="18842" x="3109913" y="3433763"/>
          <p14:tracePt t="18852" x="3211513" y="3441700"/>
          <p14:tracePt t="18858" x="3322638" y="3441700"/>
          <p14:tracePt t="18867" x="3449638" y="3459163"/>
          <p14:tracePt t="18886" x="3746500" y="3459163"/>
          <p14:tracePt t="18890" x="3857625" y="3467100"/>
          <p14:tracePt t="18898" x="3967163" y="3467100"/>
          <p14:tracePt t="18906" x="4027488" y="3467100"/>
          <p14:tracePt t="18916" x="4060825" y="3467100"/>
          <p14:tracePt t="18921" x="4070350" y="3467100"/>
          <p14:tracePt t="19154" x="4060825" y="3467100"/>
          <p14:tracePt t="19164" x="4060825" y="3459163"/>
          <p14:tracePt t="19170" x="4052888" y="3449638"/>
          <p14:tracePt t="19180" x="4044950" y="3449638"/>
          <p14:tracePt t="19186" x="4035425" y="3449638"/>
          <p14:tracePt t="19202" x="4017963" y="3441700"/>
          <p14:tracePt t="19210" x="4010025" y="3441700"/>
          <p14:tracePt t="19219" x="4010025" y="3433763"/>
          <p14:tracePt t="19226" x="3992563" y="3433763"/>
          <p14:tracePt t="19235" x="3984625" y="3424238"/>
          <p14:tracePt t="19252" x="3976688" y="3424238"/>
          <p14:tracePt t="19258" x="3967163" y="3424238"/>
          <p14:tracePt t="19268" x="3959225" y="3424238"/>
          <p14:tracePt t="19300" x="3951288" y="3424238"/>
          <p14:tracePt t="19322" x="3941763" y="3416300"/>
          <p14:tracePt t="19346" x="3933825" y="3416300"/>
          <p14:tracePt t="19364" x="3925888" y="3416300"/>
          <p14:tracePt t="19379" x="3916363" y="3416300"/>
          <p14:tracePt t="19386" x="3916363" y="3408363"/>
          <p14:tracePt t="19394" x="3908425" y="3408363"/>
          <p14:tracePt t="19402" x="3900488" y="3408363"/>
          <p14:tracePt t="19410" x="3890963" y="3398838"/>
          <p14:tracePt t="19418" x="3883025" y="3398838"/>
          <p14:tracePt t="19425" x="3873500" y="3398838"/>
          <p14:tracePt t="19434" x="3865563" y="3398838"/>
          <p14:tracePt t="19441" x="3848100" y="3398838"/>
          <p14:tracePt t="19450" x="3840163" y="3390900"/>
          <p14:tracePt t="19457" x="3822700" y="3390900"/>
          <p14:tracePt t="19467" x="3814763" y="3382963"/>
          <p14:tracePt t="19484" x="3806825" y="3382963"/>
          <p14:tracePt t="19778" x="3822700" y="3382963"/>
          <p14:tracePt t="19786" x="3832225" y="3382963"/>
          <p14:tracePt t="19795" x="3857625" y="3382963"/>
          <p14:tracePt t="19802" x="3873500" y="3382963"/>
          <p14:tracePt t="19818" x="3890963" y="3382963"/>
          <p14:tracePt t="19826" x="3900488" y="3382963"/>
          <p14:tracePt t="19835" x="3916363" y="3382963"/>
          <p14:tracePt t="19842" x="3941763" y="3382963"/>
          <p14:tracePt t="19851" x="3959225" y="3382963"/>
          <p14:tracePt t="19858" x="3984625" y="3382963"/>
          <p14:tracePt t="19868" x="4010025" y="3382963"/>
          <p14:tracePt t="19884" x="4027488" y="3382963"/>
          <p14:tracePt t="19890" x="4035425" y="3382963"/>
          <p14:tracePt t="19954" x="4044950" y="3382963"/>
          <p14:tracePt t="19962" x="4070350" y="3382963"/>
          <p14:tracePt t="19970" x="4103688" y="3382963"/>
          <p14:tracePt t="19979" x="4137025" y="3382963"/>
          <p14:tracePt t="19986" x="4171950" y="3382963"/>
          <p14:tracePt t="19995" x="4187825" y="3382963"/>
          <p14:tracePt t="20003" x="4205288" y="3382963"/>
          <p14:tracePt t="20011" x="4214813" y="3382963"/>
          <p14:tracePt t="22666" x="4205288" y="3382963"/>
          <p14:tracePt t="22674" x="4187825" y="3382963"/>
          <p14:tracePt t="22682" x="4171950" y="3382963"/>
          <p14:tracePt t="22690" x="4154488" y="3382963"/>
          <p14:tracePt t="22698" x="4129088" y="3382963"/>
          <p14:tracePt t="22706" x="4111625" y="3382963"/>
          <p14:tracePt t="22714" x="4086225" y="3382963"/>
          <p14:tracePt t="22722" x="4070350" y="3382963"/>
          <p14:tracePt t="22738" x="4052888" y="3382963"/>
          <p14:tracePt t="22746" x="4035425" y="3382963"/>
          <p14:tracePt t="22754" x="3992563" y="3382963"/>
          <p14:tracePt t="22762" x="3933825" y="3390900"/>
          <p14:tracePt t="22770" x="3865563" y="3390900"/>
          <p14:tracePt t="22779" x="3789363" y="3408363"/>
          <p14:tracePt t="22786" x="3721100" y="3408363"/>
          <p14:tracePt t="22796" x="3636963" y="3408363"/>
          <p14:tracePt t="22802" x="3551238" y="3416300"/>
          <p14:tracePt t="22812" x="3449638" y="3416300"/>
          <p14:tracePt t="22818" x="3348038" y="3424238"/>
          <p14:tracePt t="22828" x="3236913" y="3424238"/>
          <p14:tracePt t="22834" x="3117850" y="3433763"/>
          <p14:tracePt t="22843" x="3008313" y="3449638"/>
          <p14:tracePt t="22850" x="2905125" y="3449638"/>
          <p14:tracePt t="22858" x="2795588" y="3449638"/>
          <p14:tracePt t="22866" x="2693988" y="3449638"/>
          <p14:tracePt t="22877" x="2608263" y="3449638"/>
          <p14:tracePt t="22882" x="2540000" y="3449638"/>
          <p14:tracePt t="22896" x="2463800" y="3459163"/>
          <p14:tracePt t="22898" x="2413000" y="3459163"/>
          <p14:tracePt t="22906" x="2352675" y="3459163"/>
          <p14:tracePt t="22914" x="2293938" y="3459163"/>
          <p14:tracePt t="22923" x="2235200" y="3459163"/>
          <p14:tracePt t="22931" x="2208213" y="3459163"/>
          <p14:tracePt t="22938" x="2166938" y="3459163"/>
          <p14:tracePt t="22946" x="2132013" y="3459163"/>
          <p14:tracePt t="22954" x="2090738" y="3459163"/>
          <p14:tracePt t="22962" x="2065338" y="3459163"/>
          <p14:tracePt t="22970" x="2022475" y="3449638"/>
          <p14:tracePt t="22979" x="1997075" y="3441700"/>
          <p14:tracePt t="22986" x="1962150" y="3441700"/>
          <p14:tracePt t="22996" x="1946275" y="3433763"/>
          <p14:tracePt t="23002" x="1928813" y="3433763"/>
          <p14:tracePt t="23012" x="1911350" y="3433763"/>
          <p14:tracePt t="23018" x="1893888" y="3433763"/>
          <p14:tracePt t="23029" x="1878013" y="3416300"/>
          <p14:tracePt t="23034" x="1868488" y="3416300"/>
          <p14:tracePt t="23044" x="1860550" y="3416300"/>
          <p14:tracePt t="23066" x="1852613" y="3416300"/>
          <p14:tracePt t="23077" x="1843088" y="3416300"/>
          <p14:tracePt t="23082" x="1843088" y="3408363"/>
          <p14:tracePt t="23093" x="1835150" y="3408363"/>
          <p14:tracePt t="23098" x="1827213" y="3408363"/>
          <p14:tracePt t="23108" x="1817688" y="3398838"/>
          <p14:tracePt t="23162" x="1809750" y="3390900"/>
          <p14:tracePt t="23169" x="1801813" y="3382963"/>
          <p14:tracePt t="23370" x="1809750" y="3382963"/>
          <p14:tracePt t="23378" x="1817688" y="3390900"/>
          <p14:tracePt t="23386" x="1827213" y="3390900"/>
          <p14:tracePt t="23394" x="1835150" y="3398838"/>
          <p14:tracePt t="23402" x="1843088" y="3398838"/>
          <p14:tracePt t="23411" x="1852613" y="3408363"/>
          <p14:tracePt t="23418" x="1860550" y="3408363"/>
          <p14:tracePt t="23428" x="1878013" y="3416300"/>
          <p14:tracePt t="23434" x="1911350" y="3424238"/>
          <p14:tracePt t="23444" x="1946275" y="3433763"/>
          <p14:tracePt t="23450" x="1979613" y="3441700"/>
          <p14:tracePt t="23459" x="1997075" y="3449638"/>
          <p14:tracePt t="23466" x="2030413" y="3449638"/>
          <p14:tracePt t="23475" x="2073275" y="3459163"/>
          <p14:tracePt t="23482" x="2106613" y="3467100"/>
          <p14:tracePt t="23492" x="2166938" y="3467100"/>
          <p14:tracePt t="23498" x="2225675" y="3492500"/>
          <p14:tracePt t="23508" x="2301875" y="3502025"/>
          <p14:tracePt t="23514" x="2362200" y="3502025"/>
          <p14:tracePt t="23525" x="2420938" y="3509963"/>
          <p14:tracePt t="23530" x="2481263" y="3517900"/>
          <p14:tracePt t="23539" x="2532063" y="3517900"/>
          <p14:tracePt t="23546" x="2590800" y="3517900"/>
          <p14:tracePt t="23554" x="2668588" y="3535363"/>
          <p14:tracePt t="23563" x="2735263" y="3543300"/>
          <p14:tracePt t="23570" x="2795588" y="3543300"/>
          <p14:tracePt t="23578" x="2871788" y="3552825"/>
          <p14:tracePt t="23586" x="2930525" y="3552825"/>
          <p14:tracePt t="23595" x="2998788" y="3560763"/>
          <p14:tracePt t="23602" x="3084513" y="3560763"/>
          <p14:tracePt t="23611" x="3143250" y="3568700"/>
          <p14:tracePt t="23618" x="3228975" y="3568700"/>
          <p14:tracePt t="23627" x="3305175" y="3586163"/>
          <p14:tracePt t="23634" x="3389313" y="3586163"/>
          <p14:tracePt t="23644" x="3475038" y="3586163"/>
          <p14:tracePt t="23650" x="3543300" y="3586163"/>
          <p14:tracePt t="23660" x="3619500" y="3586163"/>
          <p14:tracePt t="23666" x="3703638" y="3586163"/>
          <p14:tracePt t="23675" x="3771900" y="3586163"/>
          <p14:tracePt t="23682" x="3848100" y="3586163"/>
          <p14:tracePt t="23692" x="3916363" y="3586163"/>
          <p14:tracePt t="23698" x="3976688" y="3586163"/>
          <p14:tracePt t="23708" x="4035425" y="3586163"/>
          <p14:tracePt t="23714" x="4052888" y="3586163"/>
          <p14:tracePt t="23725" x="4086225" y="3578225"/>
          <p14:tracePt t="23730" x="4111625" y="3578225"/>
          <p14:tracePt t="23739" x="4137025" y="3578225"/>
          <p14:tracePt t="23746" x="4146550" y="3568700"/>
          <p14:tracePt t="23755" x="4154488" y="3568700"/>
          <p14:tracePt t="23763" x="4171950" y="3568700"/>
          <p14:tracePt t="23770" x="4179888" y="3568700"/>
          <p14:tracePt t="23779" x="4187825" y="3568700"/>
          <p14:tracePt t="23786" x="4197350" y="3560763"/>
          <p14:tracePt t="23794" x="4205288" y="3560763"/>
          <p14:tracePt t="23802" x="4222750" y="3560763"/>
          <p14:tracePt t="23811" x="4248150" y="3552825"/>
          <p14:tracePt t="23818" x="4281488" y="3552825"/>
          <p14:tracePt t="23828" x="4316413" y="3552825"/>
          <p14:tracePt t="23834" x="4341813" y="3543300"/>
          <p14:tracePt t="23844" x="4359275" y="3535363"/>
          <p14:tracePt t="23850" x="4367213" y="3535363"/>
          <p14:tracePt t="23860" x="4384675" y="3535363"/>
          <p14:tracePt t="23866" x="4400550" y="3527425"/>
          <p14:tracePt t="23878" x="4418013" y="3527425"/>
          <p14:tracePt t="23882" x="4425950" y="3517900"/>
          <p14:tracePt t="23978" x="4425950" y="3509963"/>
          <p14:tracePt t="24010" x="4435475" y="3502025"/>
          <p14:tracePt t="24018" x="4443413" y="3502025"/>
          <p14:tracePt t="24027" x="4451350" y="3484563"/>
          <p14:tracePt t="24034" x="4451350" y="3475038"/>
          <p14:tracePt t="24050" x="4451350" y="3459163"/>
          <p14:tracePt t="24060" x="4451350" y="3449638"/>
          <p14:tracePt t="24073" x="4460875" y="3441700"/>
          <p14:tracePt t="24082" x="4460875" y="3433763"/>
          <p14:tracePt t="24090" x="4468813" y="3433763"/>
          <p14:tracePt t="24098" x="4468813" y="3416300"/>
          <p14:tracePt t="24114" x="4468813" y="3408363"/>
          <p14:tracePt t="24130" x="4468813" y="3390900"/>
          <p14:tracePt t="24140" x="4468813" y="3382963"/>
          <p14:tracePt t="24146" x="4468813" y="3373438"/>
          <p14:tracePt t="24155" x="4468813" y="3348038"/>
          <p14:tracePt t="24162" x="4460875" y="3322638"/>
          <p14:tracePt t="24170" x="4451350" y="3297238"/>
          <p14:tracePt t="24178" x="4443413" y="3271838"/>
          <p14:tracePt t="24186" x="4435475" y="3246438"/>
          <p14:tracePt t="24194" x="4425950" y="3221038"/>
          <p14:tracePt t="24201" x="4418013" y="3211513"/>
          <p14:tracePt t="24210" x="4410075" y="3195638"/>
          <p14:tracePt t="24217" x="4400550" y="3178175"/>
          <p14:tracePt t="24227" x="4392613" y="3152775"/>
          <p14:tracePt t="24233" x="4367213" y="3144838"/>
          <p14:tracePt t="24243" x="4349750" y="3119438"/>
          <p14:tracePt t="24249" x="4324350" y="3094038"/>
          <p14:tracePt t="24258" x="4291013" y="3067050"/>
          <p14:tracePt t="24265" x="4265613" y="3041650"/>
          <p14:tracePt t="24275" x="4240213" y="3033713"/>
          <p14:tracePt t="24281" x="4222750" y="3008313"/>
          <p14:tracePt t="24292" x="4205288" y="2990850"/>
          <p14:tracePt t="24297" x="4179888" y="2974975"/>
          <p14:tracePt t="24306" x="4154488" y="2957513"/>
          <p14:tracePt t="24313" x="4129088" y="2957513"/>
          <p14:tracePt t="24323" x="4111625" y="2949575"/>
          <p14:tracePt t="24329" x="4078288" y="2932113"/>
          <p14:tracePt t="24340" x="4052888" y="2914650"/>
          <p14:tracePt t="24345" x="4017963" y="2906713"/>
          <p14:tracePt t="24355" x="3984625" y="2889250"/>
          <p14:tracePt t="24361" x="3925888" y="2863850"/>
          <p14:tracePt t="24370" x="3857625" y="2846388"/>
          <p14:tracePt t="24377" x="3789363" y="2820988"/>
          <p14:tracePt t="24385" x="3729038" y="2813050"/>
          <p14:tracePt t="24393" x="3652838" y="2795588"/>
          <p14:tracePt t="24401" x="3551238" y="2778125"/>
          <p14:tracePt t="24409" x="3449638" y="2770188"/>
          <p14:tracePt t="24417" x="3348038" y="2744788"/>
          <p14:tracePt t="24426" x="3244850" y="2736850"/>
          <p14:tracePt t="24433" x="3135313" y="2727325"/>
          <p14:tracePt t="24443" x="2990850" y="2711450"/>
          <p14:tracePt t="24449" x="2879725" y="2711450"/>
          <p14:tracePt t="24459" x="2752725" y="2701925"/>
          <p14:tracePt t="24465" x="2641600" y="2701925"/>
          <p14:tracePt t="24475" x="2540000" y="2701925"/>
          <p14:tracePt t="24481" x="2438400" y="2701925"/>
          <p14:tracePt t="24491" x="2344738" y="2701925"/>
          <p14:tracePt t="24497" x="2243138" y="2701925"/>
          <p14:tracePt t="24507" x="2157413" y="2701925"/>
          <p14:tracePt t="24513" x="2090738" y="2701925"/>
          <p14:tracePt t="24522" x="2012950" y="2701925"/>
          <p14:tracePt t="24529" x="1962150" y="2701925"/>
          <p14:tracePt t="24539" x="1903413" y="2701925"/>
          <p14:tracePt t="24545" x="1843088" y="2701925"/>
          <p14:tracePt t="24556" x="1809750" y="2701925"/>
          <p14:tracePt t="24561" x="1766888" y="2701925"/>
          <p14:tracePt t="24570" x="1758950" y="2701925"/>
          <p14:tracePt t="24577" x="1741488" y="2701925"/>
          <p14:tracePt t="24585" x="1724025" y="2701925"/>
          <p14:tracePt t="24706" x="1716088" y="2701925"/>
          <p14:tracePt t="24714" x="1708150" y="2701925"/>
          <p14:tracePt t="24723" x="1708150" y="2711450"/>
          <p14:tracePt t="24730" x="1708150" y="2719388"/>
          <p14:tracePt t="24739" x="1698625" y="2727325"/>
          <p14:tracePt t="24746" x="1698625" y="2736850"/>
          <p14:tracePt t="24756" x="1690688" y="2752725"/>
          <p14:tracePt t="24762" x="1690688" y="2778125"/>
          <p14:tracePt t="24773" x="1682750" y="2787650"/>
          <p14:tracePt t="24778" x="1682750" y="2805113"/>
          <p14:tracePt t="24787" x="1673225" y="2820988"/>
          <p14:tracePt t="24795" x="1673225" y="2838450"/>
          <p14:tracePt t="24803" x="1673225" y="2855913"/>
          <p14:tracePt t="24810" x="1665288" y="2881313"/>
          <p14:tracePt t="24818" x="1665288" y="2889250"/>
          <p14:tracePt t="24827" x="1665288" y="2914650"/>
          <p14:tracePt t="24835" x="1665288" y="2932113"/>
          <p14:tracePt t="24843" x="1665288" y="2949575"/>
          <p14:tracePt t="24851" x="1665288" y="2957513"/>
          <p14:tracePt t="24859" x="1665288" y="2965450"/>
          <p14:tracePt t="24866" x="1665288" y="2974975"/>
          <p14:tracePt t="24876" x="1665288" y="2990850"/>
          <p14:tracePt t="24894" x="1665288" y="3008313"/>
          <p14:tracePt t="24899" x="1665288" y="3016250"/>
          <p14:tracePt t="24906" x="1665288" y="3041650"/>
          <p14:tracePt t="24914" x="1665288" y="3059113"/>
          <p14:tracePt t="24921" x="1665288" y="3067050"/>
          <p14:tracePt t="24930" x="1665288" y="3076575"/>
          <p14:tracePt t="24938" x="1665288" y="3084513"/>
          <p14:tracePt t="24954" x="1665288" y="3094038"/>
          <p14:tracePt t="24961" x="1665288" y="3101975"/>
          <p14:tracePt t="24978" x="1665288" y="3109913"/>
          <p14:tracePt t="24986" x="1665288" y="3119438"/>
          <p14:tracePt t="24993" x="1665288" y="3127375"/>
          <p14:tracePt t="25002" x="1673225" y="3144838"/>
          <p14:tracePt t="25009" x="1673225" y="3152775"/>
          <p14:tracePt t="25018" x="1682750" y="3160713"/>
          <p14:tracePt t="25025" x="1682750" y="3170238"/>
          <p14:tracePt t="25033" x="1690688" y="3186113"/>
          <p14:tracePt t="25042" x="1690688" y="3195638"/>
          <p14:tracePt t="25050" x="1698625" y="3211513"/>
          <p14:tracePt t="25059" x="1708150" y="3238500"/>
          <p14:tracePt t="25066" x="1708150" y="3246438"/>
          <p14:tracePt t="25076" x="1724025" y="3254375"/>
          <p14:tracePt t="25082" x="1724025" y="3263900"/>
          <p14:tracePt t="25092" x="1733550" y="3271838"/>
          <p14:tracePt t="25097" x="1733550" y="3279775"/>
          <p14:tracePt t="25108" x="1733550" y="3289300"/>
          <p14:tracePt t="25114" x="1733550" y="3297238"/>
          <p14:tracePt t="25123" x="1741488" y="3297238"/>
          <p14:tracePt t="25129" x="1749425" y="3314700"/>
          <p14:tracePt t="25146" x="1758950" y="3330575"/>
          <p14:tracePt t="25161" x="1766888" y="3340100"/>
          <p14:tracePt t="25171" x="1776413" y="3348038"/>
          <p14:tracePt t="25188" x="1776413" y="3355975"/>
          <p14:tracePt t="25194" x="1784350" y="3365500"/>
          <p14:tracePt t="25202" x="1801813" y="3373438"/>
          <p14:tracePt t="25218" x="1809750" y="3382963"/>
          <p14:tracePt t="25225" x="1817688" y="3398838"/>
          <p14:tracePt t="25234" x="1835150" y="3398838"/>
          <p14:tracePt t="25250" x="1852613" y="3408363"/>
          <p14:tracePt t="25259" x="1868488" y="3416300"/>
          <p14:tracePt t="25265" x="1878013" y="3433763"/>
          <p14:tracePt t="25275" x="1903413" y="3441700"/>
          <p14:tracePt t="25281" x="1928813" y="3449638"/>
          <p14:tracePt t="25291" x="1971675" y="3459163"/>
          <p14:tracePt t="25298" x="2005013" y="3475038"/>
          <p14:tracePt t="25307" x="2055813" y="3492500"/>
          <p14:tracePt t="25314" x="2090738" y="3502025"/>
          <p14:tracePt t="25323" x="2149475" y="3509963"/>
          <p14:tracePt t="25330" x="2208213" y="3535363"/>
          <p14:tracePt t="25340" x="2286000" y="3552825"/>
          <p14:tracePt t="25345" x="2370138" y="3552825"/>
          <p14:tracePt t="25353" x="2430463" y="3560763"/>
          <p14:tracePt t="25362" x="2514600" y="3578225"/>
          <p14:tracePt t="25370" x="2574925" y="3586163"/>
          <p14:tracePt t="25378" x="2633663" y="3586163"/>
          <p14:tracePt t="25388" x="2676525" y="3594100"/>
          <p14:tracePt t="25394" x="2735263" y="3594100"/>
          <p14:tracePt t="25402" x="2770188" y="3603625"/>
          <p14:tracePt t="25410" x="2811463" y="3603625"/>
          <p14:tracePt t="25418" x="2838450" y="3611563"/>
          <p14:tracePt t="25426" x="2879725" y="3611563"/>
          <p14:tracePt t="25433" x="2897188" y="3619500"/>
          <p14:tracePt t="25441" x="2930525" y="3619500"/>
          <p14:tracePt t="25450" x="2973388" y="3629025"/>
          <p14:tracePt t="25458" x="3033713" y="3629025"/>
          <p14:tracePt t="25466" x="3109913" y="3636963"/>
          <p14:tracePt t="25474" x="3203575" y="3646488"/>
          <p14:tracePt t="25482" x="3297238" y="3646488"/>
          <p14:tracePt t="25491" x="3381375" y="3654425"/>
          <p14:tracePt t="25498" x="3449638" y="3654425"/>
          <p14:tracePt t="25508" x="3525838" y="3654425"/>
          <p14:tracePt t="25514" x="3594100" y="3654425"/>
          <p14:tracePt t="25523" x="3652838" y="3654425"/>
          <p14:tracePt t="25530" x="3721100" y="3654425"/>
          <p14:tracePt t="25540" x="3781425" y="3654425"/>
          <p14:tracePt t="25546" x="3840163" y="3654425"/>
          <p14:tracePt t="25554" x="3883025" y="3654425"/>
          <p14:tracePt t="25562" x="3916363" y="3654425"/>
          <p14:tracePt t="25571" x="3933825" y="3654425"/>
          <p14:tracePt t="25578" x="3951288" y="3654425"/>
          <p14:tracePt t="25587" x="3976688" y="3654425"/>
          <p14:tracePt t="25593" x="4002088" y="3654425"/>
          <p14:tracePt t="25603" x="4027488" y="3654425"/>
          <p14:tracePt t="25609" x="4052888" y="3654425"/>
          <p14:tracePt t="25618" x="4060825" y="3654425"/>
          <p14:tracePt t="25626" x="4078288" y="3654425"/>
          <p14:tracePt t="25650" x="4086225" y="3654425"/>
          <p14:tracePt t="25707" x="4095750" y="3654425"/>
          <p14:tracePt t="25754" x="4103688" y="3654425"/>
          <p14:tracePt t="25762" x="4111625" y="3654425"/>
          <p14:tracePt t="25770" x="4137025" y="3646488"/>
          <p14:tracePt t="25778" x="4146550" y="3636963"/>
          <p14:tracePt t="25789" x="4162425" y="3636963"/>
          <p14:tracePt t="25794" x="4171950" y="3636963"/>
          <p14:tracePt t="25805" x="4179888" y="3629025"/>
          <p14:tracePt t="25810" x="4214813" y="3629025"/>
          <p14:tracePt t="25823" x="4256088" y="3619500"/>
          <p14:tracePt t="25827" x="4291013" y="3611563"/>
          <p14:tracePt t="25835" x="4324350" y="3611563"/>
          <p14:tracePt t="25843" x="4349750" y="3603625"/>
          <p14:tracePt t="25850" x="4375150" y="3594100"/>
          <p14:tracePt t="25858" x="4400550" y="3594100"/>
          <p14:tracePt t="25866" x="4425950" y="3586163"/>
          <p14:tracePt t="25874" x="4443413" y="3586163"/>
          <p14:tracePt t="25890" x="4460875" y="3578225"/>
          <p14:tracePt t="29386" x="4468813" y="3578225"/>
          <p14:tracePt t="29402" x="4468813" y="3586163"/>
          <p14:tracePt t="29434" x="4468813" y="3594100"/>
          <p14:tracePt t="29442" x="4468813" y="3611563"/>
          <p14:tracePt t="29458" x="4460875" y="3629025"/>
          <p14:tracePt t="29467" x="4460875" y="3636963"/>
          <p14:tracePt t="29474" x="4460875" y="3646488"/>
          <p14:tracePt t="29483" x="4460875" y="3662363"/>
          <p14:tracePt t="29499" x="4460875" y="3687763"/>
          <p14:tracePt t="29506" x="4460875" y="3713163"/>
          <p14:tracePt t="29514" x="4460875" y="3722688"/>
          <p14:tracePt t="29522" x="4460875" y="3756025"/>
          <p14:tracePt t="29531" x="4460875" y="3790950"/>
          <p14:tracePt t="29538" x="4451350" y="3806825"/>
          <p14:tracePt t="29547" x="4451350" y="3824288"/>
          <p14:tracePt t="29554" x="4451350" y="3841750"/>
          <p14:tracePt t="29562" x="4451350" y="3849688"/>
          <p14:tracePt t="29578" x="4451350" y="3857625"/>
          <p14:tracePt t="29586" x="4451350" y="3867150"/>
          <p14:tracePt t="29618" x="4451350" y="3875088"/>
          <p14:tracePt t="29626" x="4451350" y="3892550"/>
          <p14:tracePt t="29642" x="4451350" y="3908425"/>
          <p14:tracePt t="29650" x="4451350" y="3925888"/>
          <p14:tracePt t="29658" x="4451350" y="3935413"/>
          <p14:tracePt t="29668" x="4451350" y="3960813"/>
          <p14:tracePt t="29674" x="4451350" y="3976688"/>
          <p14:tracePt t="29683" x="4451350" y="3986213"/>
          <p14:tracePt t="29690" x="4451350" y="4002088"/>
          <p14:tracePt t="29699" x="4451350" y="4011613"/>
          <p14:tracePt t="29706" x="4451350" y="4037013"/>
          <p14:tracePt t="29714" x="4451350" y="4052888"/>
          <p14:tracePt t="29722" x="4451350" y="4079875"/>
          <p14:tracePt t="29731" x="4451350" y="4105275"/>
          <p14:tracePt t="29738" x="4451350" y="4130675"/>
          <p14:tracePt t="29747" x="4460875" y="4146550"/>
          <p14:tracePt t="29754" x="4468813" y="4164013"/>
          <p14:tracePt t="29764" x="4468813" y="4181475"/>
          <p14:tracePt t="29770" x="4476750" y="4189413"/>
          <p14:tracePt t="29778" x="4476750" y="4206875"/>
          <p14:tracePt t="29786" x="4486275" y="4224338"/>
          <p14:tracePt t="29794" x="4494213" y="4257675"/>
          <p14:tracePt t="29802" x="4503738" y="4265613"/>
          <p14:tracePt t="29810" x="4511675" y="4300538"/>
          <p14:tracePt t="29818" x="4519613" y="4325938"/>
          <p14:tracePt t="29826" x="4529138" y="4351338"/>
          <p14:tracePt t="29834" x="4545013" y="4384675"/>
          <p14:tracePt t="29842" x="4554538" y="4402138"/>
          <p14:tracePt t="29851" x="4562475" y="4427538"/>
          <p14:tracePt t="29858" x="4562475" y="4445000"/>
          <p14:tracePt t="29867" x="4570413" y="4452938"/>
          <p14:tracePt t="29873" x="4570413" y="4460875"/>
          <p14:tracePt t="29884" x="4570413" y="4470400"/>
          <p14:tracePt t="29889" x="4579938" y="4478338"/>
          <p14:tracePt t="29905" x="4587875" y="4486275"/>
          <p14:tracePt t="29916" x="4587875" y="4495800"/>
          <p14:tracePt t="29929" x="4595813" y="4513263"/>
          <p14:tracePt t="29937" x="4605338" y="4529138"/>
          <p14:tracePt t="29953" x="4605338" y="4538663"/>
          <p14:tracePt t="29962" x="4613275" y="4554538"/>
          <p14:tracePt t="29978" x="4621213" y="4564063"/>
          <p14:tracePt t="29985" x="4621213" y="4579938"/>
          <p14:tracePt t="30009" x="4621213" y="4589463"/>
          <p14:tracePt t="30025" x="4621213" y="4605338"/>
          <p14:tracePt t="30033" x="4630738" y="4605338"/>
          <p14:tracePt t="30041" x="4638675" y="4614863"/>
          <p14:tracePt t="30049" x="4638675" y="4630738"/>
          <p14:tracePt t="30057" x="4646613" y="4640263"/>
          <p14:tracePt t="30066" x="4656138" y="4648200"/>
          <p14:tracePt t="30073" x="4656138" y="4665663"/>
          <p14:tracePt t="30083" x="4656138" y="4673600"/>
          <p14:tracePt t="30089" x="4656138" y="4691063"/>
          <p14:tracePt t="30099" x="4664075" y="4708525"/>
          <p14:tracePt t="30115" x="4673600" y="4724400"/>
          <p14:tracePt t="30121" x="4681538" y="4741863"/>
          <p14:tracePt t="30131" x="4689475" y="4759325"/>
          <p14:tracePt t="30137" x="4699000" y="4775200"/>
          <p14:tracePt t="30145" x="4699000" y="4792663"/>
          <p14:tracePt t="30153" x="4706938" y="4818063"/>
          <p14:tracePt t="30162" x="4714875" y="4835525"/>
          <p14:tracePt t="30169" x="4724400" y="4852988"/>
          <p14:tracePt t="30180" x="4732338" y="4868863"/>
          <p14:tracePt t="30185" x="4732338" y="4878388"/>
          <p14:tracePt t="30201" x="4740275" y="4886325"/>
          <p14:tracePt t="30217" x="4740275" y="4894263"/>
          <p14:tracePt t="30258" x="4740275" y="4903788"/>
          <p14:tracePt t="30490" x="4740275" y="4911725"/>
          <p14:tracePt t="30499" x="4740275" y="4919663"/>
          <p14:tracePt t="30506" x="4740275" y="4929188"/>
          <p14:tracePt t="30515" x="4740275" y="4937125"/>
          <p14:tracePt t="30531" x="4740275" y="4946650"/>
          <p14:tracePt t="30538" x="4740275" y="4954588"/>
          <p14:tracePt t="30547" x="4740275" y="4972050"/>
          <p14:tracePt t="30554" x="4740275" y="4979988"/>
          <p14:tracePt t="30563" x="4740275" y="4987925"/>
          <p14:tracePt t="30570" x="4740275" y="5013325"/>
          <p14:tracePt t="30580" x="4740275" y="5030788"/>
          <p14:tracePt t="30586" x="4740275" y="5048250"/>
          <p14:tracePt t="30596" x="4740275" y="5064125"/>
          <p14:tracePt t="30602" x="4740275" y="5081588"/>
          <p14:tracePt t="30613" x="4740275" y="5091113"/>
          <p14:tracePt t="30618" x="4740275" y="5099050"/>
          <p14:tracePt t="30626" x="4732338" y="5106988"/>
          <p14:tracePt t="30649" x="4732338" y="5116513"/>
          <p14:tracePt t="30658" x="4732338" y="5132388"/>
          <p14:tracePt t="30666" x="4732338" y="5141913"/>
          <p14:tracePt t="30674" x="4724400" y="5157788"/>
          <p14:tracePt t="30683" x="4724400" y="5167313"/>
          <p14:tracePt t="30690" x="4724400" y="5175250"/>
          <p14:tracePt t="30699" x="4724400" y="5183188"/>
          <p14:tracePt t="30706" x="4724400" y="5192713"/>
          <p14:tracePt t="30722" x="4714875" y="5218113"/>
          <p14:tracePt t="30732" x="4714875" y="5235575"/>
          <p14:tracePt t="30738" x="4714875" y="5268913"/>
          <p14:tracePt t="30747" x="4714875" y="5302250"/>
          <p14:tracePt t="30754" x="4714875" y="5337175"/>
          <p14:tracePt t="30764" x="4714875" y="5362575"/>
          <p14:tracePt t="30770" x="4706938" y="5387975"/>
          <p14:tracePt t="30780" x="4706938" y="5421313"/>
          <p14:tracePt t="30786" x="4706938" y="5430838"/>
          <p14:tracePt t="30798" x="4706938" y="5456238"/>
          <p14:tracePt t="30802" x="4706938" y="5472113"/>
          <p14:tracePt t="30813" x="4706938" y="5489575"/>
          <p14:tracePt t="30818" x="4706938" y="5507038"/>
          <p14:tracePt t="30826" x="4699000" y="5524500"/>
          <p14:tracePt t="30834" x="4699000" y="5540375"/>
          <p14:tracePt t="30842" x="4699000" y="5557838"/>
          <p14:tracePt t="30850" x="4699000" y="5565775"/>
          <p14:tracePt t="30858" x="4699000" y="5575300"/>
          <p14:tracePt t="30866" x="4699000" y="5583238"/>
          <p14:tracePt t="30883" x="4689475" y="5591175"/>
          <p14:tracePt t="30899" x="4689475" y="5600700"/>
          <p14:tracePt t="30915" x="4689475" y="5608638"/>
          <p14:tracePt t="31274" x="4699000" y="5608638"/>
          <p14:tracePt t="31282" x="4706938" y="5608638"/>
          <p14:tracePt t="31290" x="4732338" y="5608638"/>
          <p14:tracePt t="31300" x="4765675" y="5600700"/>
          <p14:tracePt t="31306" x="4800600" y="5600700"/>
          <p14:tracePt t="31315" x="4833938" y="5591175"/>
          <p14:tracePt t="31322" x="4843463" y="5591175"/>
          <p14:tracePt t="31331" x="4902200" y="5583238"/>
          <p14:tracePt t="31338" x="4935538" y="5575300"/>
          <p14:tracePt t="31347" x="4978400" y="5575300"/>
          <p14:tracePt t="31354" x="5064125" y="5549900"/>
          <p14:tracePt t="31362" x="5148263" y="5540375"/>
          <p14:tracePt t="31369" x="5267325" y="5532438"/>
          <p14:tracePt t="31379" x="5360988" y="5532438"/>
          <p14:tracePt t="31386" x="5462588" y="5532438"/>
          <p14:tracePt t="31395" x="5565775" y="5514975"/>
          <p14:tracePt t="31401" x="5675313" y="5514975"/>
          <p14:tracePt t="31410" x="5786438" y="5507038"/>
          <p14:tracePt t="31417" x="5905500" y="5507038"/>
          <p14:tracePt t="31428" x="6015038" y="5497513"/>
          <p14:tracePt t="31433" x="6100763" y="5497513"/>
          <p14:tracePt t="31442" x="6176963" y="5497513"/>
          <p14:tracePt t="31449" x="6227763" y="5497513"/>
          <p14:tracePt t="31457" x="6253163" y="5489575"/>
          <p14:tracePt t="31465" x="6270625" y="5489575"/>
          <p14:tracePt t="31481" x="6278563" y="5489575"/>
          <p14:tracePt t="31522" x="6286500" y="5489575"/>
          <p14:tracePt t="31698" x="6286500" y="5481638"/>
          <p14:tracePt t="31802" x="6286500" y="5472113"/>
          <p14:tracePt t="31834" x="6286500" y="5464175"/>
          <p14:tracePt t="31850" x="6286500" y="5446713"/>
          <p14:tracePt t="31866" x="6286500" y="5438775"/>
          <p14:tracePt t="31875" x="6286500" y="5421313"/>
          <p14:tracePt t="31890" x="6286500" y="5405438"/>
          <p14:tracePt t="31898" x="6286500" y="5395913"/>
          <p14:tracePt t="31906" x="6286500" y="5380038"/>
          <p14:tracePt t="31916" x="6278563" y="5370513"/>
          <p14:tracePt t="31922" x="6278563" y="5362575"/>
          <p14:tracePt t="32298" x="6286500" y="5362575"/>
          <p14:tracePt t="32306" x="6303963" y="5362575"/>
          <p14:tracePt t="32315" x="6346825" y="5362575"/>
          <p14:tracePt t="32322" x="6423025" y="5362575"/>
          <p14:tracePt t="32331" x="6508750" y="5362575"/>
          <p14:tracePt t="32337" x="6600825" y="5362575"/>
          <p14:tracePt t="32345" x="6729413" y="5362575"/>
          <p14:tracePt t="32353" x="6848475" y="5362575"/>
          <p14:tracePt t="32362" x="7000875" y="5362575"/>
          <p14:tracePt t="32369" x="7137400" y="5362575"/>
          <p14:tracePt t="32378" x="7289800" y="5362575"/>
          <p14:tracePt t="32385" x="7467600" y="5345113"/>
          <p14:tracePt t="32395" x="7621588" y="5345113"/>
          <p14:tracePt t="32401" x="7791450" y="5345113"/>
          <p14:tracePt t="32412" x="7935913" y="5337175"/>
          <p14:tracePt t="32417" x="8062913" y="5337175"/>
          <p14:tracePt t="32427" x="8189913" y="5327650"/>
          <p14:tracePt t="32433" x="8291513" y="5327650"/>
          <p14:tracePt t="32443" x="8385175" y="5327650"/>
          <p14:tracePt t="32449" x="8445500" y="5311775"/>
          <p14:tracePt t="32459" x="8504238" y="5311775"/>
          <p14:tracePt t="32465" x="8521700" y="5311775"/>
          <p14:tracePt t="32474" x="8529638" y="5311775"/>
          <p14:tracePt t="32481" x="8539163" y="5311775"/>
          <p14:tracePt t="32546" x="8555038" y="5311775"/>
          <p14:tracePt t="32554" x="8564563" y="5311775"/>
          <p14:tracePt t="32563" x="8580438" y="5311775"/>
          <p14:tracePt t="32570" x="8605838" y="5302250"/>
          <p14:tracePt t="32580" x="8623300" y="5302250"/>
          <p14:tracePt t="32586" x="8640763" y="5302250"/>
          <p14:tracePt t="32596" x="8658225" y="5294313"/>
          <p14:tracePt t="32601" x="8666163" y="5294313"/>
          <p14:tracePt t="32612" x="8683625" y="5294313"/>
          <p14:tracePt t="32617" x="8691563" y="5286375"/>
          <p14:tracePt t="32698" x="8699500" y="5286375"/>
          <p14:tracePt t="32706" x="8709025" y="5286375"/>
          <p14:tracePt t="32715" x="8724900" y="5286375"/>
          <p14:tracePt t="32722" x="8750300" y="5286375"/>
          <p14:tracePt t="32731" x="8767763" y="5286375"/>
          <p14:tracePt t="32739" x="8802688" y="5286375"/>
          <p14:tracePt t="32747" x="8828088" y="5286375"/>
          <p14:tracePt t="32753" x="8869363" y="5286375"/>
          <p14:tracePt t="32761" x="8912225" y="5286375"/>
          <p14:tracePt t="32769" x="8972550" y="5286375"/>
          <p14:tracePt t="32778" x="9039225" y="5286375"/>
          <p14:tracePt t="32785" x="9117013" y="5286375"/>
          <p14:tracePt t="32795" x="9183688" y="5286375"/>
          <p14:tracePt t="32801" x="9261475" y="5286375"/>
          <p14:tracePt t="32811" x="9328150" y="5286375"/>
          <p14:tracePt t="32818" x="9371013" y="5286375"/>
          <p14:tracePt t="32827" x="9413875" y="5286375"/>
          <p14:tracePt t="32833" x="9439275" y="5286375"/>
          <p14:tracePt t="32841" x="9472613" y="5286375"/>
          <p14:tracePt t="32849" x="9490075" y="5286375"/>
          <p14:tracePt t="32858" x="9507538" y="5286375"/>
          <p14:tracePt t="32865" x="9523413" y="5286375"/>
          <p14:tracePt t="32875" x="9532938" y="5286375"/>
          <p14:tracePt t="32895" x="9550400" y="5286375"/>
          <p14:tracePt t="32897" x="9550400" y="5294313"/>
          <p14:tracePt t="32905" x="9558338" y="5294313"/>
          <p14:tracePt t="32913" x="9566275" y="5294313"/>
          <p14:tracePt t="32922" x="9575800" y="5294313"/>
          <p14:tracePt t="32929" x="9583738" y="5294313"/>
          <p14:tracePt t="32937" x="9591675" y="5294313"/>
          <p14:tracePt t="32947" x="9601200" y="5294313"/>
          <p14:tracePt t="32953" x="9609138" y="5294313"/>
          <p14:tracePt t="32962" x="9626600" y="5294313"/>
          <p14:tracePt t="32969" x="9652000" y="5294313"/>
          <p14:tracePt t="32978" x="9694863" y="5294313"/>
          <p14:tracePt t="32986" x="9728200" y="5294313"/>
          <p14:tracePt t="32995" x="9771063" y="5294313"/>
          <p14:tracePt t="33001" x="9812338" y="5286375"/>
          <p14:tracePt t="33011" x="9855200" y="5286375"/>
          <p14:tracePt t="33017" x="9906000" y="5286375"/>
          <p14:tracePt t="33028" x="9948863" y="5286375"/>
          <p14:tracePt t="33033" x="10017125" y="5276850"/>
          <p14:tracePt t="33044" x="10075863" y="5268913"/>
          <p14:tracePt t="33049" x="10136188" y="5268913"/>
          <p14:tracePt t="33057" x="10179050" y="5268913"/>
          <p14:tracePt t="33065" x="10229850" y="5268913"/>
          <p14:tracePt t="33074" x="10255250" y="5260975"/>
          <p14:tracePt t="33081" x="10288588" y="5260975"/>
          <p14:tracePt t="33090" x="10331450" y="5260975"/>
          <p14:tracePt t="33097" x="10364788" y="5260975"/>
          <p14:tracePt t="33105" x="10390188" y="5251450"/>
          <p14:tracePt t="33113" x="10399713" y="5251450"/>
          <p14:tracePt t="33121" x="10415588" y="5251450"/>
          <p14:tracePt t="33137" x="10425113" y="5251450"/>
          <p14:tracePt t="33145" x="10433050" y="5251450"/>
          <p14:tracePt t="33153" x="10442575" y="5251450"/>
          <p14:tracePt t="33161" x="10450513" y="5251450"/>
          <p14:tracePt t="33169" x="10458450" y="5251450"/>
          <p14:tracePt t="33185" x="10467975" y="5251450"/>
          <p14:tracePt t="33201" x="10475913" y="5251450"/>
          <p14:tracePt t="33210" x="10493375" y="5251450"/>
          <p14:tracePt t="33217" x="10509250" y="5251450"/>
          <p14:tracePt t="33227" x="10544175" y="5251450"/>
          <p14:tracePt t="33234" x="10569575" y="5251450"/>
          <p14:tracePt t="33242" x="10594975" y="5251450"/>
          <p14:tracePt t="33250" x="10628313" y="5251450"/>
          <p14:tracePt t="33259" x="10653713" y="5251450"/>
          <p14:tracePt t="33266" x="10679113" y="5251450"/>
          <p14:tracePt t="33276" x="10714038" y="5251450"/>
          <p14:tracePt t="33282" x="10756900" y="5251450"/>
          <p14:tracePt t="33292" x="10798175" y="5251450"/>
          <p14:tracePt t="33298" x="10841038" y="5251450"/>
          <p14:tracePt t="33306" x="10866438" y="5251450"/>
          <p14:tracePt t="33314" x="10883900" y="5251450"/>
          <p14:tracePt t="33466" x="10866438" y="5251450"/>
          <p14:tracePt t="33475" x="10798175" y="5251450"/>
          <p14:tracePt t="33482" x="10714038" y="5260975"/>
          <p14:tracePt t="33491" x="10585450" y="5260975"/>
          <p14:tracePt t="33497" x="10407650" y="5286375"/>
          <p14:tracePt t="33507" x="10194925" y="5302250"/>
          <p14:tracePt t="33514" x="9940925" y="5345113"/>
          <p14:tracePt t="33522" x="9617075" y="5380038"/>
          <p14:tracePt t="33529" x="9251950" y="5438775"/>
          <p14:tracePt t="33537" x="8836025" y="5472113"/>
          <p14:tracePt t="33546" x="8343900" y="5489575"/>
          <p14:tracePt t="33554" x="7824788" y="5514975"/>
          <p14:tracePt t="33562" x="7188200" y="5557838"/>
          <p14:tracePt t="33570" x="6516688" y="5600700"/>
          <p14:tracePt t="33577" x="5802313" y="5600700"/>
          <p14:tracePt t="33585" x="5140325" y="5616575"/>
          <p14:tracePt t="33594" x="4494213" y="5659438"/>
          <p14:tracePt t="33602" x="3951288" y="5684838"/>
          <p14:tracePt t="33611" x="3389313" y="5727700"/>
          <p14:tracePt t="33618" x="2955925" y="5745163"/>
          <p14:tracePt t="33627" x="2549525" y="5761038"/>
          <p14:tracePt t="33633" x="2141538" y="5761038"/>
          <p14:tracePt t="33644" x="1827213" y="5761038"/>
          <p14:tracePt t="33650" x="1563688" y="5778500"/>
          <p14:tracePt t="33659" x="1358900" y="5778500"/>
          <p14:tracePt t="33665" x="1214438" y="5778500"/>
          <p14:tracePt t="33675" x="1112838" y="5788025"/>
          <p14:tracePt t="33682" x="1044575" y="5788025"/>
          <p14:tracePt t="33692" x="1003300" y="5788025"/>
          <p14:tracePt t="33697" x="985838" y="5788025"/>
          <p14:tracePt t="33707" x="968375" y="5788025"/>
          <p14:tracePt t="33906" x="976313" y="5795963"/>
          <p14:tracePt t="33915" x="993775" y="5795963"/>
          <p14:tracePt t="33924" x="1036638" y="5795963"/>
          <p14:tracePt t="33931" x="1112838" y="5795963"/>
          <p14:tracePt t="33940" x="1206500" y="5795963"/>
          <p14:tracePt t="33947" x="1333500" y="5795963"/>
          <p14:tracePt t="33966" x="1606550" y="5795963"/>
          <p14:tracePt t="33970" x="1741488" y="5778500"/>
          <p14:tracePt t="33978" x="1903413" y="5778500"/>
          <p14:tracePt t="33986" x="2073275" y="5770563"/>
          <p14:tracePt t="33996" x="2217738" y="5770563"/>
          <p14:tracePt t="34002" x="2352675" y="5770563"/>
          <p14:tracePt t="34011" x="2455863" y="5753100"/>
          <p14:tracePt t="34017" x="2540000" y="5753100"/>
          <p14:tracePt t="34027" x="2616200" y="5745163"/>
          <p14:tracePt t="34033" x="2659063" y="5745163"/>
          <p14:tracePt t="34043" x="2701925" y="5745163"/>
          <p14:tracePt t="34049" x="2727325" y="5745163"/>
          <p14:tracePt t="34059" x="2735263" y="5745163"/>
          <p14:tracePt t="34065" x="2760663" y="5745163"/>
          <p14:tracePt t="34076" x="2770188" y="5745163"/>
          <p14:tracePt t="34081" x="2786063" y="5745163"/>
          <p14:tracePt t="34090" x="2811463" y="5745163"/>
          <p14:tracePt t="34097" x="2838450" y="5745163"/>
          <p14:tracePt t="34106" x="2854325" y="5745163"/>
          <p14:tracePt t="34113" x="2871788" y="5745163"/>
          <p14:tracePt t="34124" x="2889250" y="5745163"/>
          <p14:tracePt t="34129" x="2905125" y="5745163"/>
          <p14:tracePt t="34138" x="2930525" y="5745163"/>
          <p14:tracePt t="34145" x="2947988" y="5745163"/>
          <p14:tracePt t="34153" x="2990850" y="5745163"/>
          <p14:tracePt t="34161" x="3049588" y="5745163"/>
          <p14:tracePt t="34169" x="3127375" y="5745163"/>
          <p14:tracePt t="34177" x="3211513" y="5745163"/>
          <p14:tracePt t="34186" x="3279775" y="5745163"/>
          <p14:tracePt t="34194" x="3338513" y="5745163"/>
          <p14:tracePt t="34202" x="3398838" y="5745163"/>
          <p14:tracePt t="34210" x="3414713" y="5745163"/>
          <p14:tracePt t="34218" x="3432175" y="5745163"/>
          <p14:tracePt t="34227" x="3441700" y="5745163"/>
          <p14:tracePt t="35586" x="3432175" y="5745163"/>
          <p14:tracePt t="35594" x="3432175" y="5735638"/>
          <p14:tracePt t="35603" x="3424238" y="5735638"/>
          <p14:tracePt t="35610" x="3414713" y="5719763"/>
          <p14:tracePt t="35618" x="3414713" y="5710238"/>
          <p14:tracePt t="35626" x="3406775" y="5710238"/>
          <p14:tracePt t="35634" x="3406775" y="5702300"/>
          <p14:tracePt t="35642" x="3398838" y="5694363"/>
          <p14:tracePt t="35650" x="3381375" y="5684838"/>
          <p14:tracePt t="35658" x="3373438" y="5668963"/>
          <p14:tracePt t="35666" x="3363913" y="5641975"/>
          <p14:tracePt t="35675" x="3338513" y="5626100"/>
          <p14:tracePt t="35682" x="3313113" y="5600700"/>
          <p14:tracePt t="35692" x="3297238" y="5575300"/>
          <p14:tracePt t="35698" x="3287713" y="5575300"/>
          <p14:tracePt t="35708" x="3287713" y="5565775"/>
          <p14:tracePt t="35714" x="3279775" y="5557838"/>
          <p14:tracePt t="35724" x="3270250" y="5549900"/>
          <p14:tracePt t="35730" x="3262313" y="5540375"/>
          <p14:tracePt t="35738" x="3262313" y="5524500"/>
          <p14:tracePt t="35746" x="3244850" y="5524500"/>
          <p14:tracePt t="35756" x="3228975" y="5497513"/>
          <p14:tracePt t="35762" x="3211513" y="5481638"/>
          <p14:tracePt t="35771" x="3194050" y="5464175"/>
          <p14:tracePt t="35789" x="3178175" y="5446713"/>
          <p14:tracePt t="35794" x="3178175" y="5430838"/>
          <p14:tracePt t="35802" x="3168650" y="5421313"/>
          <p14:tracePt t="35811" x="3152775" y="5405438"/>
          <p14:tracePt t="35818" x="3135313" y="5380038"/>
          <p14:tracePt t="35826" x="3117850" y="5353050"/>
          <p14:tracePt t="35834" x="3092450" y="5327650"/>
          <p14:tracePt t="35842" x="3074988" y="5311775"/>
          <p14:tracePt t="35850" x="3049588" y="5268913"/>
          <p14:tracePt t="35859" x="3024188" y="5235575"/>
          <p14:tracePt t="35866" x="3016250" y="5200650"/>
          <p14:tracePt t="35878" x="2973388" y="5149850"/>
          <p14:tracePt t="35882" x="2930525" y="5099050"/>
          <p14:tracePt t="35891" x="2889250" y="5038725"/>
          <p14:tracePt t="35897" x="2846388" y="4972050"/>
          <p14:tracePt t="35906" x="2795588" y="4894263"/>
          <p14:tracePt t="35913" x="2744788" y="4802188"/>
          <p14:tracePt t="35925" x="2693988" y="4724400"/>
          <p14:tracePt t="35929" x="2633663" y="4630738"/>
          <p14:tracePt t="35940" x="2590800" y="4554538"/>
          <p14:tracePt t="35945" x="2549525" y="4495800"/>
          <p14:tracePt t="35956" x="2514600" y="4427538"/>
          <p14:tracePt t="35961" x="2489200" y="4394200"/>
          <p14:tracePt t="35969" x="2455863" y="4333875"/>
          <p14:tracePt t="35977" x="2430463" y="4283075"/>
          <p14:tracePt t="35986" x="2387600" y="4232275"/>
          <p14:tracePt t="35993" x="2352675" y="4171950"/>
          <p14:tracePt t="36003" x="2319338" y="4105275"/>
          <p14:tracePt t="36009" x="2286000" y="4052888"/>
          <p14:tracePt t="36017" x="2251075" y="4002088"/>
          <p14:tracePt t="36025" x="2225675" y="3968750"/>
          <p14:tracePt t="36033" x="2208213" y="3917950"/>
          <p14:tracePt t="36041" x="2174875" y="3883025"/>
          <p14:tracePt t="36049" x="2149475" y="3849688"/>
          <p14:tracePt t="36057" x="2124075" y="3824288"/>
          <p14:tracePt t="36065" x="2106613" y="3773488"/>
          <p14:tracePt t="36073" x="2090738" y="3748088"/>
          <p14:tracePt t="36081" x="2073275" y="3722688"/>
          <p14:tracePt t="36091" x="2065338" y="3713163"/>
          <p14:tracePt t="36097" x="2055813" y="3697288"/>
          <p14:tracePt t="36107" x="2047875" y="3679825"/>
          <p14:tracePt t="36113" x="2030413" y="3662363"/>
          <p14:tracePt t="36129" x="2022475" y="3654425"/>
          <p14:tracePt t="36139" x="2012950" y="3646488"/>
          <p14:tracePt t="36306" x="2012950" y="3636963"/>
          <p14:tracePt t="36323" x="2005013" y="3629025"/>
          <p14:tracePt t="36340" x="1997075" y="3619500"/>
          <p14:tracePt t="36347" x="1997075" y="3611563"/>
          <p14:tracePt t="36356" x="1997075" y="3603625"/>
          <p14:tracePt t="36370" x="1987550" y="3594100"/>
          <p14:tracePt t="36378" x="1979613" y="3586163"/>
          <p14:tracePt t="36394" x="1971675" y="3568700"/>
          <p14:tracePt t="36406" x="1962150" y="3560763"/>
          <p14:tracePt t="36410" x="1962150" y="3552825"/>
          <p14:tracePt t="36421" x="1954213" y="3535363"/>
          <p14:tracePt t="36426" x="1946275" y="3509963"/>
          <p14:tracePt t="36434" x="1936750" y="3502025"/>
          <p14:tracePt t="36450" x="1928813" y="3492500"/>
          <p14:tracePt t="36466" x="1928813" y="3475038"/>
          <p14:tracePt t="36482" x="1920875" y="3475038"/>
          <p14:tracePt t="36498" x="1911350" y="3467100"/>
          <p14:tracePt t="36507" x="1911350" y="3459163"/>
          <p14:tracePt t="36514" x="1911350" y="3449638"/>
          <p14:tracePt t="36914" x="1920875" y="3449638"/>
          <p14:tracePt t="36930" x="1928813" y="3449638"/>
          <p14:tracePt t="36939" x="1946275" y="3449638"/>
          <p14:tracePt t="36947" x="1979613" y="3449638"/>
          <p14:tracePt t="36955" x="2012950" y="3449638"/>
          <p14:tracePt t="36962" x="2055813" y="3449638"/>
          <p14:tracePt t="36970" x="2090738" y="3441700"/>
          <p14:tracePt t="36978" x="2106613" y="3441700"/>
          <p14:tracePt t="36987" x="2141538" y="3433763"/>
          <p14:tracePt t="36994" x="2166938" y="3424238"/>
          <p14:tracePt t="37003" x="2200275" y="3416300"/>
          <p14:tracePt t="37009" x="2243138" y="3408363"/>
          <p14:tracePt t="37018" x="2319338" y="3398838"/>
          <p14:tracePt t="37025" x="2405063" y="3390900"/>
          <p14:tracePt t="37036" x="2489200" y="3382963"/>
          <p14:tracePt t="37042" x="2590800" y="3365500"/>
          <p14:tracePt t="37050" x="2676525" y="3365500"/>
          <p14:tracePt t="37057" x="2735263" y="3348038"/>
          <p14:tracePt t="37065" x="2795588" y="3348038"/>
          <p14:tracePt t="37074" x="2854325" y="3340100"/>
          <p14:tracePt t="37081" x="2897188" y="3330575"/>
          <p14:tracePt t="37090" x="2973388" y="3314700"/>
          <p14:tracePt t="37097" x="3059113" y="3314700"/>
          <p14:tracePt t="37106" x="3143250" y="3314700"/>
          <p14:tracePt t="37114" x="3219450" y="3314700"/>
          <p14:tracePt t="37122" x="3270250" y="3314700"/>
          <p14:tracePt t="37129" x="3322638" y="3305175"/>
          <p14:tracePt t="37139" x="3348038" y="3305175"/>
          <p14:tracePt t="37145" x="3355975" y="3305175"/>
          <p14:tracePt t="37162" x="3363913" y="3305175"/>
          <p14:tracePt t="37722" x="3363913" y="3297238"/>
          <p14:tracePt t="37786" x="3355975" y="3297238"/>
          <p14:tracePt t="37962" x="3348038" y="3297238"/>
          <p14:tracePt t="37978" x="3338513" y="3297238"/>
          <p14:tracePt t="38010" x="3330575" y="3297238"/>
          <p14:tracePt t="38026" x="3322638" y="3297238"/>
          <p14:tracePt t="38035" x="3313113" y="3297238"/>
          <p14:tracePt t="38058" x="3305175" y="3297238"/>
          <p14:tracePt t="38066" x="3305175" y="3305175"/>
          <p14:tracePt t="38074" x="3287713" y="3305175"/>
          <p14:tracePt t="38083" x="3279775" y="3314700"/>
          <p14:tracePt t="38090" x="3262313" y="3314700"/>
          <p14:tracePt t="38099" x="3236913" y="3314700"/>
          <p14:tracePt t="38106" x="3219450" y="3330575"/>
          <p14:tracePt t="38114" x="3186113" y="3330575"/>
          <p14:tracePt t="38123" x="3160713" y="3340100"/>
          <p14:tracePt t="38130" x="3135313" y="3340100"/>
          <p14:tracePt t="38138" x="3109913" y="3348038"/>
          <p14:tracePt t="38146" x="3084513" y="3355975"/>
          <p14:tracePt t="38155" x="3041650" y="3365500"/>
          <p14:tracePt t="38162" x="2990850" y="3373438"/>
          <p14:tracePt t="38171" x="2965450" y="3382963"/>
          <p14:tracePt t="38178" x="2940050" y="3390900"/>
          <p14:tracePt t="38188" x="2889250" y="3398838"/>
          <p14:tracePt t="38194" x="2828925" y="3398838"/>
          <p14:tracePt t="38204" x="2778125" y="3398838"/>
          <p14:tracePt t="38210" x="2719388" y="3416300"/>
          <p14:tracePt t="38220" x="2659063" y="3416300"/>
          <p14:tracePt t="38226" x="2616200" y="3416300"/>
          <p14:tracePt t="38235" x="2582863" y="3416300"/>
          <p14:tracePt t="38242" x="2540000" y="3424238"/>
          <p14:tracePt t="38251" x="2514600" y="3424238"/>
          <p14:tracePt t="38258" x="2481263" y="3424238"/>
          <p14:tracePt t="38267" x="2455863" y="3424238"/>
          <p14:tracePt t="38274" x="2420938" y="3424238"/>
          <p14:tracePt t="38285" x="2387600" y="3424238"/>
          <p14:tracePt t="38290" x="2352675" y="3424238"/>
          <p14:tracePt t="38299" x="2336800" y="3424238"/>
          <p14:tracePt t="38306" x="2301875" y="3424238"/>
          <p14:tracePt t="38315" x="2276475" y="3424238"/>
          <p14:tracePt t="38322" x="2260600" y="3424238"/>
          <p14:tracePt t="38330" x="2243138" y="3424238"/>
          <p14:tracePt t="38338" x="2235200" y="3424238"/>
          <p14:tracePt t="38346" x="2225675" y="3424238"/>
          <p14:tracePt t="38355" x="2217738" y="3424238"/>
          <p14:tracePt t="38362" x="2208213" y="3424238"/>
          <p14:tracePt t="38372" x="2200275" y="3424238"/>
          <p14:tracePt t="38411" x="2192338" y="3424238"/>
          <p14:tracePt t="38420" x="2192338" y="3416300"/>
          <p14:tracePt t="38443" x="2182813" y="3416300"/>
          <p14:tracePt t="38467" x="2174875" y="3416300"/>
          <p14:tracePt t="38554" x="2166938" y="3416300"/>
          <p14:tracePt t="38570" x="2157413" y="3416300"/>
          <p14:tracePt t="38578" x="2149475" y="3416300"/>
          <p14:tracePt t="38650" x="2149475" y="3408363"/>
          <p14:tracePt t="38738" x="2141538" y="3408363"/>
          <p14:tracePt t="38754" x="2124075" y="3408363"/>
          <p14:tracePt t="38786" x="2106613" y="3408363"/>
          <p14:tracePt t="38803" x="2098675" y="3408363"/>
          <p14:tracePt t="38826" x="2090738" y="3408363"/>
          <p14:tracePt t="38875" x="2090738" y="3398838"/>
          <p14:tracePt t="39546" x="2098675" y="3398838"/>
          <p14:tracePt t="39554" x="2116138" y="3398838"/>
          <p14:tracePt t="39563" x="2124075" y="3398838"/>
          <p14:tracePt t="39570" x="2132013" y="3398838"/>
          <p14:tracePt t="39586" x="2141538" y="3398838"/>
          <p14:tracePt t="39594" x="2149475" y="3398838"/>
          <p14:tracePt t="39610" x="2157413" y="3398838"/>
          <p14:tracePt t="39618" x="2166938" y="3398838"/>
          <p14:tracePt t="39626" x="2174875" y="3398838"/>
          <p14:tracePt t="39636" x="2192338" y="3398838"/>
          <p14:tracePt t="39642" x="2217738" y="3398838"/>
          <p14:tracePt t="39651" x="2225675" y="3398838"/>
          <p14:tracePt t="39658" x="2251075" y="3398838"/>
          <p14:tracePt t="39668" x="2268538" y="3398838"/>
          <p14:tracePt t="39684" x="2286000" y="3398838"/>
          <p14:tracePt t="39690" x="2293938" y="3398838"/>
          <p14:tracePt t="39705" x="2311400" y="3398838"/>
          <p14:tracePt t="39858" x="2319338" y="3398838"/>
          <p14:tracePt t="39867" x="2327275" y="3398838"/>
          <p14:tracePt t="39874" x="2336800" y="3398838"/>
          <p14:tracePt t="39884" x="2344738" y="3398838"/>
          <p14:tracePt t="39901" x="2379663" y="3398838"/>
          <p14:tracePt t="39914" x="2387600" y="3398838"/>
          <p14:tracePt t="39921" x="2395538" y="3398838"/>
          <p14:tracePt t="39930" x="2405063" y="3398838"/>
          <p14:tracePt t="39953" x="2420938" y="3398838"/>
          <p14:tracePt t="39962" x="2430463" y="3398838"/>
          <p14:tracePt t="39969" x="2438400" y="3398838"/>
          <p14:tracePt t="39977" x="2446338" y="3398838"/>
          <p14:tracePt t="43698" x="2446338" y="3408363"/>
          <p14:tracePt t="43706" x="2455863" y="3424238"/>
          <p14:tracePt t="43714" x="2471738" y="3459163"/>
          <p14:tracePt t="43722" x="2506663" y="3517900"/>
          <p14:tracePt t="43729" x="2540000" y="3594100"/>
          <p14:tracePt t="43738" x="2582863" y="3687763"/>
          <p14:tracePt t="43745" x="2651125" y="3781425"/>
          <p14:tracePt t="43754" x="2709863" y="3875088"/>
          <p14:tracePt t="43762" x="2770188" y="3951288"/>
          <p14:tracePt t="43770" x="2811463" y="4037013"/>
          <p14:tracePt t="43779" x="2879725" y="4130675"/>
          <p14:tracePt t="43786" x="2940050" y="4240213"/>
          <p14:tracePt t="43802" x="3008313" y="4333875"/>
          <p14:tracePt t="43811" x="3100388" y="4452938"/>
          <p14:tracePt t="43818" x="3186113" y="4572000"/>
          <p14:tracePt t="43828" x="3270250" y="4683125"/>
          <p14:tracePt t="43834" x="3348038" y="4749800"/>
          <p14:tracePt t="43842" x="3414713" y="4802188"/>
          <p14:tracePt t="43850" x="3449638" y="4843463"/>
          <p14:tracePt t="43858" x="3500438" y="4860925"/>
          <p14:tracePt t="43866" x="3508375" y="4878388"/>
          <p14:tracePt t="43875" x="3543300" y="4903788"/>
          <p14:tracePt t="43882" x="3559175" y="4911725"/>
          <p14:tracePt t="43895" x="3586163" y="4919663"/>
          <p14:tracePt t="43898" x="3611563" y="4962525"/>
          <p14:tracePt t="43908" x="3652838" y="5013325"/>
          <p14:tracePt t="43914" x="3713163" y="5073650"/>
          <p14:tracePt t="43923" x="3797300" y="5157788"/>
          <p14:tracePt t="43931" x="3900488" y="5226050"/>
          <p14:tracePt t="43937" x="4002088" y="5294313"/>
          <p14:tracePt t="43945" x="4111625" y="5362575"/>
          <p14:tracePt t="43953" x="4230688" y="5438775"/>
          <p14:tracePt t="43963" x="4332288" y="5507038"/>
          <p14:tracePt t="43969" x="4451350" y="5583238"/>
          <p14:tracePt t="43978" x="4562475" y="5651500"/>
          <p14:tracePt t="43985" x="4646613" y="5702300"/>
          <p14:tracePt t="43995" x="4757738" y="5761038"/>
          <p14:tracePt t="44001" x="4800600" y="5795963"/>
          <p14:tracePt t="44011" x="4876800" y="5829300"/>
          <p14:tracePt t="44017" x="4919663" y="5854700"/>
          <p14:tracePt t="44027" x="4962525" y="5872163"/>
          <p14:tracePt t="44034" x="5013325" y="5889625"/>
          <p14:tracePt t="44044" x="5038725" y="5897563"/>
          <p14:tracePt t="44049" x="5064125" y="5915025"/>
          <p14:tracePt t="44060" x="5072063" y="5915025"/>
          <p14:tracePt t="44065" x="5072063" y="5922963"/>
          <p14:tracePt t="47594" x="5089525" y="5922963"/>
          <p14:tracePt t="47610" x="5114925" y="5922963"/>
          <p14:tracePt t="47617" x="5140325" y="5915025"/>
          <p14:tracePt t="47626" x="5157788" y="5905500"/>
          <p14:tracePt t="47634" x="5199063" y="5897563"/>
          <p14:tracePt t="47641" x="5249863" y="5889625"/>
          <p14:tracePt t="47650" x="5302250" y="5864225"/>
          <p14:tracePt t="47658" x="5327650" y="5854700"/>
          <p14:tracePt t="47667" x="5360988" y="5854700"/>
          <p14:tracePt t="47674" x="5403850" y="5846763"/>
          <p14:tracePt t="47682" x="5437188" y="5838825"/>
          <p14:tracePt t="47689" x="5487988" y="5829300"/>
          <p14:tracePt t="47697" x="5530850" y="5821363"/>
          <p14:tracePt t="47706" x="5565775" y="5803900"/>
          <p14:tracePt t="47714" x="5599113" y="5803900"/>
          <p14:tracePt t="47721" x="5624513" y="5795963"/>
          <p14:tracePt t="47730" x="5624513" y="5788025"/>
          <p14:tracePt t="47738" x="5632450" y="5788025"/>
          <p14:tracePt t="47745" x="5641975" y="5788025"/>
          <p14:tracePt t="47762" x="5649913" y="5788025"/>
          <p14:tracePt t="47771" x="5667375" y="5778500"/>
          <p14:tracePt t="47777" x="5692775" y="5778500"/>
          <p14:tracePt t="47788" x="5718175" y="5770563"/>
          <p14:tracePt t="47794" x="5768975" y="5753100"/>
          <p14:tracePt t="47802" x="5819775" y="5727700"/>
          <p14:tracePt t="47810" x="5880100" y="5710238"/>
          <p14:tracePt t="47820" x="5930900" y="5694363"/>
          <p14:tracePt t="47826" x="5964238" y="5676900"/>
          <p14:tracePt t="47836" x="5997575" y="5659438"/>
          <p14:tracePt t="47842" x="6015038" y="5641975"/>
          <p14:tracePt t="47851" x="6032500" y="5634038"/>
          <p14:tracePt t="47858" x="6049963" y="5626100"/>
          <p14:tracePt t="47874" x="6075363" y="5616575"/>
          <p14:tracePt t="47882" x="6091238" y="5608638"/>
          <p14:tracePt t="47898" x="6100763" y="5600700"/>
          <p14:tracePt t="47907" x="6108700" y="5591175"/>
          <p14:tracePt t="47930" x="6116638" y="5583238"/>
          <p14:tracePt t="47939" x="6126163" y="5583238"/>
          <p14:tracePt t="47946" x="6134100" y="5565775"/>
          <p14:tracePt t="47955" x="6151563" y="5549900"/>
          <p14:tracePt t="47962" x="6176963" y="5540375"/>
          <p14:tracePt t="47972" x="6184900" y="5524500"/>
          <p14:tracePt t="47978" x="6202363" y="5507038"/>
          <p14:tracePt t="47988" x="6202363" y="5497513"/>
          <p14:tracePt t="47994" x="6210300" y="5497513"/>
          <p14:tracePt t="48004" x="6227763" y="5489575"/>
          <p14:tracePt t="48010" x="6227763" y="5481638"/>
          <p14:tracePt t="48106" x="6227763" y="5472113"/>
          <p14:tracePt t="48178" x="6227763" y="5464175"/>
          <p14:tracePt t="48188" x="6227763" y="5456238"/>
          <p14:tracePt t="48205" x="6227763" y="5446713"/>
          <p14:tracePt t="48234" x="6227763" y="5438775"/>
          <p14:tracePt t="48258" x="6227763" y="5430838"/>
          <p14:tracePt t="48314" x="6235700" y="5421313"/>
          <p14:tracePt t="48329" x="6245225" y="5413375"/>
          <p14:tracePt t="48355" x="6253163" y="5413375"/>
          <p14:tracePt t="48362" x="6270625" y="5405438"/>
          <p14:tracePt t="48378" x="6296025" y="5395913"/>
          <p14:tracePt t="48388" x="6329363" y="5387975"/>
          <p14:tracePt t="48394" x="6389688" y="5370513"/>
          <p14:tracePt t="48404" x="6473825" y="5353050"/>
          <p14:tracePt t="48410" x="6575425" y="5337175"/>
          <p14:tracePt t="48419" x="6694488" y="5311775"/>
          <p14:tracePt t="48426" x="6831013" y="5302250"/>
          <p14:tracePt t="48435" x="6958013" y="5286375"/>
          <p14:tracePt t="48442" x="7102475" y="5286375"/>
          <p14:tracePt t="48451" x="7246938" y="5276850"/>
          <p14:tracePt t="48458" x="7366000" y="5276850"/>
          <p14:tracePt t="48469" x="7493000" y="5260975"/>
          <p14:tracePt t="48474" x="7578725" y="5260975"/>
          <p14:tracePt t="48485" x="7654925" y="5251450"/>
          <p14:tracePt t="48490" x="7688263" y="5251450"/>
          <p14:tracePt t="48497" x="7697788" y="5251450"/>
          <p14:tracePt t="48505" x="7723188" y="5251450"/>
          <p14:tracePt t="48513" x="7740650" y="5251450"/>
          <p14:tracePt t="48537" x="7756525" y="5251450"/>
          <p14:tracePt t="48545" x="7766050" y="5251450"/>
          <p14:tracePt t="48561" x="7773988" y="5251450"/>
          <p14:tracePt t="48570" x="7791450" y="5251450"/>
          <p14:tracePt t="48577" x="7807325" y="5251450"/>
          <p14:tracePt t="48586" x="7842250" y="5243513"/>
          <p14:tracePt t="48593" x="7885113" y="5243513"/>
          <p14:tracePt t="48602" x="7943850" y="5235575"/>
          <p14:tracePt t="48609" x="8045450" y="5226050"/>
          <p14:tracePt t="48619" x="8147050" y="5218113"/>
          <p14:tracePt t="48625" x="8275638" y="5200650"/>
          <p14:tracePt t="48636" x="8402638" y="5192713"/>
          <p14:tracePt t="48641" x="8547100" y="5175250"/>
          <p14:tracePt t="48649" x="8658225" y="5167313"/>
          <p14:tracePt t="48657" x="8759825" y="5157788"/>
          <p14:tracePt t="48666" x="8843963" y="5157788"/>
          <p14:tracePt t="48673" x="8904288" y="5149850"/>
          <p14:tracePt t="48684" x="8937625" y="5141913"/>
          <p14:tracePt t="48689" x="8955088" y="5141913"/>
          <p14:tracePt t="48698" x="8963025" y="5132388"/>
          <p14:tracePt t="48753" x="8972550" y="5132388"/>
          <p14:tracePt t="48761" x="8980488" y="5132388"/>
          <p14:tracePt t="48770" x="9013825" y="5132388"/>
          <p14:tracePt t="48778" x="9064625" y="5132388"/>
          <p14:tracePt t="48787" x="9124950" y="5132388"/>
          <p14:tracePt t="48794" x="9201150" y="5132388"/>
          <p14:tracePt t="48803" x="9269413" y="5132388"/>
          <p14:tracePt t="48810" x="9353550" y="5132388"/>
          <p14:tracePt t="48820" x="9431338" y="5132388"/>
          <p14:tracePt t="48826" x="9498013" y="5132388"/>
          <p14:tracePt t="48834" x="9558338" y="5132388"/>
          <p14:tracePt t="48842" x="9617075" y="5132388"/>
          <p14:tracePt t="48850" x="9667875" y="5132388"/>
          <p14:tracePt t="48858" x="9745663" y="5132388"/>
          <p14:tracePt t="48868" x="9804400" y="5141913"/>
          <p14:tracePt t="48874" x="9890125" y="5141913"/>
          <p14:tracePt t="48884" x="9983788" y="5141913"/>
          <p14:tracePt t="48890" x="10042525" y="5141913"/>
          <p14:tracePt t="48905" x="10144125" y="5141913"/>
          <p14:tracePt t="48915" x="10161588" y="5141913"/>
          <p14:tracePt t="48955" x="10179050" y="5141913"/>
          <p14:tracePt t="48962" x="10194925" y="5149850"/>
          <p14:tracePt t="48972" x="10255250" y="5149850"/>
          <p14:tracePt t="48978" x="10298113" y="5149850"/>
          <p14:tracePt t="48988" x="10356850" y="5149850"/>
          <p14:tracePt t="48994" x="10399713" y="5149850"/>
          <p14:tracePt t="49004" x="10458450" y="5149850"/>
          <p14:tracePt t="49010" x="10501313" y="5149850"/>
          <p14:tracePt t="49020" x="10526713" y="5149850"/>
          <p14:tracePt t="49026" x="10552113" y="5149850"/>
          <p14:tracePt t="49035" x="10577513" y="5149850"/>
          <p14:tracePt t="49042" x="10594975" y="5149850"/>
          <p14:tracePt t="49055" x="10628313" y="5149850"/>
          <p14:tracePt t="49058" x="10671175" y="5149850"/>
          <p14:tracePt t="49068" x="10721975" y="5157788"/>
          <p14:tracePt t="49074" x="10739438" y="5157788"/>
          <p14:tracePt t="49085" x="10756900" y="5157788"/>
          <p14:tracePt t="49090" x="10764838" y="5157788"/>
          <p14:tracePt t="49154" x="10772775" y="5157788"/>
          <p14:tracePt t="49162" x="10782300" y="5157788"/>
          <p14:tracePt t="49194" x="10790238" y="5157788"/>
          <p14:tracePt t="49210" x="10798175" y="5157788"/>
          <p14:tracePt t="49219" x="10815638" y="5157788"/>
          <p14:tracePt t="49226" x="10848975" y="5157788"/>
          <p14:tracePt t="49237" x="10866438" y="5157788"/>
          <p14:tracePt t="49242" x="10883900" y="5157788"/>
          <p14:tracePt t="49250" x="10901363" y="5157788"/>
          <p14:tracePt t="49258" x="10909300" y="5157788"/>
          <p14:tracePt t="49267" x="10917238" y="5157788"/>
          <p14:tracePt t="49274" x="10926763" y="5157788"/>
          <p14:tracePt t="49434" x="10909300" y="5157788"/>
          <p14:tracePt t="49442" x="10883900" y="5157788"/>
          <p14:tracePt t="49458" x="10772775" y="5167313"/>
          <p14:tracePt t="49468" x="10714038" y="5183188"/>
          <p14:tracePt t="49474" x="10637838" y="5192713"/>
          <p14:tracePt t="49484" x="10552113" y="5200650"/>
          <p14:tracePt t="49490" x="10425113" y="5218113"/>
          <p14:tracePt t="49500" x="10245725" y="5226050"/>
          <p14:tracePt t="49506" x="10059988" y="5251450"/>
          <p14:tracePt t="49518" x="9847263" y="5268913"/>
          <p14:tracePt t="49522" x="9566275" y="5319713"/>
          <p14:tracePt t="49531" x="9328150" y="5327650"/>
          <p14:tracePt t="49538" x="9082088" y="5362575"/>
          <p14:tracePt t="49546" x="8802688" y="5413375"/>
          <p14:tracePt t="49554" x="8504238" y="5446713"/>
          <p14:tracePt t="49562" x="8181975" y="5464175"/>
          <p14:tracePt t="49571" x="7875588" y="5497513"/>
          <p14:tracePt t="49578" x="7510463" y="5549900"/>
          <p14:tracePt t="49586" x="7188200" y="5583238"/>
          <p14:tracePt t="49594" x="6823075" y="5641975"/>
          <p14:tracePt t="49603" x="6491288" y="5676900"/>
          <p14:tracePt t="49610" x="6167438" y="5694363"/>
          <p14:tracePt t="49619" x="5811838" y="5727700"/>
          <p14:tracePt t="49626" x="5462588" y="5745163"/>
          <p14:tracePt t="49636" x="5114925" y="5745163"/>
          <p14:tracePt t="49642" x="4818063" y="5778500"/>
          <p14:tracePt t="49652" x="4545013" y="5795963"/>
          <p14:tracePt t="49658" x="4316413" y="5795963"/>
          <p14:tracePt t="49666" x="4103688" y="5803900"/>
          <p14:tracePt t="49674" x="3959225" y="5829300"/>
          <p14:tracePt t="49683" x="3806825" y="5846763"/>
          <p14:tracePt t="49690" x="3662363" y="5854700"/>
          <p14:tracePt t="49699" x="3525838" y="5854700"/>
          <p14:tracePt t="49707" x="3363913" y="5864225"/>
          <p14:tracePt t="49718" x="3228975" y="5880100"/>
          <p14:tracePt t="49722" x="3074988" y="5880100"/>
          <p14:tracePt t="49731" x="2914650" y="5880100"/>
          <p14:tracePt t="49737" x="2719388" y="5889625"/>
          <p14:tracePt t="49746" x="2565400" y="5889625"/>
          <p14:tracePt t="49753" x="2395538" y="5889625"/>
          <p14:tracePt t="49761" x="2286000" y="5905500"/>
          <p14:tracePt t="49769" x="2182813" y="5915025"/>
          <p14:tracePt t="49777" x="2106613" y="5915025"/>
          <p14:tracePt t="49785" x="2055813" y="5915025"/>
          <p14:tracePt t="49793" x="2022475" y="5915025"/>
          <p14:tracePt t="49809" x="1920875" y="5915025"/>
          <p14:tracePt t="49818" x="1885950" y="5915025"/>
          <p14:tracePt t="49825" x="1852613" y="5905500"/>
          <p14:tracePt t="49834" x="1835150" y="5897563"/>
          <p14:tracePt t="49841" x="1809750" y="5897563"/>
          <p14:tracePt t="49851" x="1801813" y="5889625"/>
          <p14:tracePt t="49857" x="1792288" y="5889625"/>
          <p14:tracePt t="49883" x="1776413" y="5880100"/>
          <p14:tracePt t="49900" x="1766888" y="5880100"/>
          <p14:tracePt t="49905" x="1766888" y="5872163"/>
          <p14:tracePt t="49915" x="1749425" y="5872163"/>
          <p14:tracePt t="49921" x="1724025" y="5864225"/>
          <p14:tracePt t="49930" x="1716088" y="5854700"/>
          <p14:tracePt t="49937" x="1698625" y="5854700"/>
          <p14:tracePt t="49946" x="1682750" y="5846763"/>
          <p14:tracePt t="49953" x="1665288" y="5846763"/>
          <p14:tracePt t="49962" x="1647825" y="5838825"/>
          <p14:tracePt t="49969" x="1614488" y="5829300"/>
          <p14:tracePt t="49977" x="1579563" y="5813425"/>
          <p14:tracePt t="49987" x="1528763" y="5803900"/>
          <p14:tracePt t="49993" x="1503363" y="5795963"/>
          <p14:tracePt t="50002" x="1470025" y="5788025"/>
          <p14:tracePt t="50009" x="1452563" y="5778500"/>
          <p14:tracePt t="50020" x="1435100" y="5778500"/>
          <p14:tracePt t="50034" x="1427163" y="5778500"/>
          <p14:tracePt t="50042" x="1419225" y="5770563"/>
          <p14:tracePt t="50267" x="1435100" y="5778500"/>
          <p14:tracePt t="50274" x="1470025" y="5778500"/>
          <p14:tracePt t="50284" x="1487488" y="5788025"/>
          <p14:tracePt t="50290" x="1520825" y="5788025"/>
          <p14:tracePt t="50298" x="1546225" y="5788025"/>
          <p14:tracePt t="50306" x="1563688" y="5788025"/>
          <p14:tracePt t="50315" x="1589088" y="5788025"/>
          <p14:tracePt t="50322" x="1606550" y="5788025"/>
          <p14:tracePt t="50332" x="1614488" y="5788025"/>
          <p14:tracePt t="50338" x="1639888" y="5788025"/>
          <p14:tracePt t="50348" x="1665288" y="5788025"/>
          <p14:tracePt t="50354" x="1690688" y="5788025"/>
          <p14:tracePt t="50365" x="1741488" y="5788025"/>
          <p14:tracePt t="50370" x="1792288" y="5788025"/>
          <p14:tracePt t="50379" x="1868488" y="5788025"/>
          <p14:tracePt t="50386" x="1936750" y="5788025"/>
          <p14:tracePt t="50395" x="2012950" y="5788025"/>
          <p14:tracePt t="50403" x="2038350" y="5788025"/>
          <p14:tracePt t="50410" x="2065338" y="5778500"/>
          <p14:tracePt t="50419" x="2073275" y="5778500"/>
          <p14:tracePt t="50722" x="2098675" y="5778500"/>
          <p14:tracePt t="50729" x="2141538" y="5778500"/>
          <p14:tracePt t="50738" x="2208213" y="5778500"/>
          <p14:tracePt t="50746" x="2327275" y="5778500"/>
          <p14:tracePt t="50754" x="2446338" y="5778500"/>
          <p14:tracePt t="50765" x="2590800" y="5778500"/>
          <p14:tracePt t="50770" x="2770188" y="5761038"/>
          <p14:tracePt t="50779" x="3059113" y="5745163"/>
          <p14:tracePt t="50786" x="3475038" y="5727700"/>
          <p14:tracePt t="50794" x="3992563" y="5684838"/>
          <p14:tracePt t="50803" x="4545013" y="5668963"/>
          <p14:tracePt t="50809" x="5132388" y="5626100"/>
          <p14:tracePt t="50817" x="5768975" y="5608638"/>
          <p14:tracePt t="50825" x="6354763" y="5540375"/>
          <p14:tracePt t="50833" x="6915150" y="5456238"/>
          <p14:tracePt t="50841" x="7442200" y="5395913"/>
          <p14:tracePt t="50850" x="7832725" y="5319713"/>
          <p14:tracePt t="50857" x="8189913" y="5302250"/>
          <p14:tracePt t="50866" x="8410575" y="5260975"/>
          <p14:tracePt t="50873" x="8555038" y="5226050"/>
          <p14:tracePt t="50883" x="8674100" y="5218113"/>
          <p14:tracePt t="50900" x="8742363" y="5192713"/>
          <p14:tracePt t="50905" x="8750300" y="5192713"/>
          <p14:tracePt t="50937" x="8750300" y="5183188"/>
          <p14:tracePt t="51138" x="8742363" y="5183188"/>
          <p14:tracePt t="51146" x="8734425" y="5183188"/>
          <p14:tracePt t="51155" x="8724900" y="5183188"/>
          <p14:tracePt t="51163" x="8716963" y="5183188"/>
          <p14:tracePt t="51170" x="8716963" y="5192713"/>
          <p14:tracePt t="51186" x="8699500" y="5192713"/>
          <p14:tracePt t="51194" x="8699500" y="5200650"/>
          <p14:tracePt t="51202" x="8683625" y="5200650"/>
          <p14:tracePt t="51210" x="8674100" y="5200650"/>
          <p14:tracePt t="51218" x="8666163" y="5200650"/>
          <p14:tracePt t="51226" x="8658225" y="5208588"/>
          <p14:tracePt t="51242" x="8648700" y="5218113"/>
          <p14:tracePt t="51290" x="8640763" y="5218113"/>
          <p14:tracePt t="51306" x="8623300" y="5226050"/>
          <p14:tracePt t="51322" x="8615363" y="5235575"/>
          <p14:tracePt t="51332" x="8597900" y="5243513"/>
          <p14:tracePt t="51338" x="8589963" y="5251450"/>
          <p14:tracePt t="51347" x="8580438" y="5251450"/>
          <p14:tracePt t="51378" x="8572500" y="5251450"/>
          <p14:tracePt t="51410" x="8572500" y="5260975"/>
          <p14:tracePt t="51522" x="8589963" y="5268913"/>
          <p14:tracePt t="51530" x="8597900" y="5268913"/>
          <p14:tracePt t="51538" x="8615363" y="5268913"/>
          <p14:tracePt t="51547" x="8623300" y="5268913"/>
          <p14:tracePt t="51555" x="8648700" y="5268913"/>
          <p14:tracePt t="51564" x="8683625" y="5268913"/>
          <p14:tracePt t="51571" x="8724900" y="5276850"/>
          <p14:tracePt t="51581" x="8785225" y="5276850"/>
          <p14:tracePt t="51586" x="8828088" y="5276850"/>
          <p14:tracePt t="51599" x="8886825" y="5276850"/>
          <p14:tracePt t="51603" x="8912225" y="5276850"/>
          <p14:tracePt t="51615" x="8947150" y="5276850"/>
          <p14:tracePt t="51619" x="8963025" y="5276850"/>
          <p14:tracePt t="51627" x="8980488" y="5276850"/>
          <p14:tracePt t="51635" x="8997950" y="5276850"/>
          <p14:tracePt t="51643" x="9031288" y="5276850"/>
          <p14:tracePt t="51651" x="9048750" y="5276850"/>
          <p14:tracePt t="51658" x="9082088" y="5276850"/>
          <p14:tracePt t="51668" x="9132888" y="5276850"/>
          <p14:tracePt t="51674" x="9183688" y="5276850"/>
          <p14:tracePt t="51682" x="9236075" y="5276850"/>
          <p14:tracePt t="51690" x="9286875" y="5276850"/>
          <p14:tracePt t="51698" x="9337675" y="5276850"/>
          <p14:tracePt t="51706" x="9396413" y="5276850"/>
          <p14:tracePt t="51715" x="9456738" y="5276850"/>
          <p14:tracePt t="51722" x="9523413" y="5276850"/>
          <p14:tracePt t="51731" x="9617075" y="5276850"/>
          <p14:tracePt t="51738" x="9667875" y="5276850"/>
          <p14:tracePt t="51746" x="9728200" y="5276850"/>
          <p14:tracePt t="51754" x="9771063" y="5276850"/>
          <p14:tracePt t="51762" x="9804400" y="5276850"/>
          <p14:tracePt t="51770" x="9829800" y="5276850"/>
          <p14:tracePt t="51778" x="9847263" y="5276850"/>
          <p14:tracePt t="51786" x="9864725" y="5276850"/>
          <p14:tracePt t="51796" x="9890125" y="5276850"/>
          <p14:tracePt t="51802" x="9898063" y="5268913"/>
          <p14:tracePt t="51813" x="9906000" y="5268913"/>
          <p14:tracePt t="51818" x="9923463" y="5268913"/>
          <p14:tracePt t="51834" x="9931400" y="5268913"/>
          <p14:tracePt t="51866" x="9940925" y="5268913"/>
          <p14:tracePt t="51874" x="9974263" y="5268913"/>
          <p14:tracePt t="51898" x="10136188" y="5268913"/>
          <p14:tracePt t="51906" x="10194925" y="5268913"/>
          <p14:tracePt t="51915" x="10245725" y="5268913"/>
          <p14:tracePt t="51922" x="10306050" y="5268913"/>
          <p14:tracePt t="51931" x="10348913" y="5268913"/>
          <p14:tracePt t="51938" x="10407650" y="5268913"/>
          <p14:tracePt t="51948" x="10450513" y="5268913"/>
          <p14:tracePt t="51954" x="10493375" y="5268913"/>
          <p14:tracePt t="51961" x="10509250" y="5268913"/>
          <p14:tracePt t="51970" x="10526713" y="5268913"/>
          <p14:tracePt t="52059" x="10534650" y="5268913"/>
          <p14:tracePt t="52066" x="10544175" y="5268913"/>
          <p14:tracePt t="52123" x="10560050" y="5268913"/>
          <p14:tracePt t="52133" x="10594975" y="5268913"/>
          <p14:tracePt t="52138" x="10612438" y="5268913"/>
          <p14:tracePt t="52147" x="10628313" y="5268913"/>
          <p14:tracePt t="52154" x="10645775" y="5268913"/>
          <p14:tracePt t="52164" x="10653713" y="5268913"/>
          <p14:tracePt t="52170" x="10671175" y="5268913"/>
          <p14:tracePt t="52186" x="10679113" y="5268913"/>
          <p14:tracePt t="52202" x="10688638" y="5268913"/>
          <p14:tracePt t="52643" x="10679113" y="5268913"/>
          <p14:tracePt t="52650" x="10671175" y="5268913"/>
          <p14:tracePt t="52667" x="10637838" y="5268913"/>
          <p14:tracePt t="52675" x="10612438" y="5268913"/>
          <p14:tracePt t="52684" x="10585450" y="5268913"/>
          <p14:tracePt t="52691" x="10544175" y="5268913"/>
          <p14:tracePt t="52705" x="10306050" y="5268913"/>
          <p14:tracePt t="52713" x="10161588" y="5286375"/>
          <p14:tracePt t="52721" x="9999663" y="5311775"/>
          <p14:tracePt t="52730" x="9786938" y="5337175"/>
          <p14:tracePt t="52737" x="9575800" y="5353050"/>
          <p14:tracePt t="52747" x="9320213" y="5395913"/>
          <p14:tracePt t="52753" x="8972550" y="5413375"/>
          <p14:tracePt t="52763" x="8564563" y="5438775"/>
          <p14:tracePt t="52769" x="8147050" y="5472113"/>
          <p14:tracePt t="52780" x="7629525" y="5472113"/>
          <p14:tracePt t="52785" x="7127875" y="5532438"/>
          <p14:tracePt t="52796" x="6600825" y="5575300"/>
          <p14:tracePt t="52801" x="6075363" y="5616575"/>
          <p14:tracePt t="52810" x="5607050" y="5651500"/>
          <p14:tracePt t="52817" x="5106988" y="5710238"/>
          <p14:tracePt t="52827" x="4605338" y="5753100"/>
          <p14:tracePt t="52833" x="4103688" y="5813425"/>
          <p14:tracePt t="52843" x="3695700" y="5829300"/>
          <p14:tracePt t="52849" x="3262313" y="5854700"/>
          <p14:tracePt t="52858" x="2940050" y="5872163"/>
          <p14:tracePt t="52865" x="2608263" y="5905500"/>
          <p14:tracePt t="52874" x="2395538" y="5915025"/>
          <p14:tracePt t="52882" x="2208213" y="5932488"/>
          <p14:tracePt t="52889" x="2073275" y="5940425"/>
          <p14:tracePt t="52898" x="1946275" y="5940425"/>
          <p14:tracePt t="52905" x="1835150" y="5940425"/>
          <p14:tracePt t="52915" x="1733550" y="5940425"/>
          <p14:tracePt t="52922" x="1631950" y="5940425"/>
          <p14:tracePt t="52930" x="1546225" y="5948363"/>
          <p14:tracePt t="52937" x="1487488" y="5965825"/>
          <p14:tracePt t="52948" x="1452563" y="5973763"/>
          <p14:tracePt t="52953" x="1435100" y="5973763"/>
          <p14:tracePt t="52963" x="1419225" y="5973763"/>
          <p14:tracePt t="52969" x="1409700" y="5973763"/>
          <p14:tracePt t="52979" x="1401763" y="5973763"/>
          <p14:tracePt t="53017" x="1384300" y="5973763"/>
          <p14:tracePt t="53138" x="1393825" y="5973763"/>
          <p14:tracePt t="53148" x="1419225" y="5973763"/>
          <p14:tracePt t="53155" x="1470025" y="5973763"/>
          <p14:tracePt t="53164" x="1520825" y="5973763"/>
          <p14:tracePt t="53170" x="1606550" y="5973763"/>
          <p14:tracePt t="53180" x="1698625" y="5957888"/>
          <p14:tracePt t="53186" x="1809750" y="5957888"/>
          <p14:tracePt t="53196" x="1936750" y="5957888"/>
          <p14:tracePt t="53201" x="2098675" y="5932488"/>
          <p14:tracePt t="53210" x="2251075" y="5932488"/>
          <p14:tracePt t="53218" x="2420938" y="5922963"/>
          <p14:tracePt t="53226" x="2565400" y="5915025"/>
          <p14:tracePt t="53234" x="2693988" y="5897563"/>
          <p14:tracePt t="53243" x="2811463" y="5889625"/>
          <p14:tracePt t="53249" x="2922588" y="5889625"/>
          <p14:tracePt t="53260" x="3016250" y="5889625"/>
          <p14:tracePt t="53266" x="3092450" y="5889625"/>
          <p14:tracePt t="53274" x="3152775" y="5889625"/>
          <p14:tracePt t="53282" x="3194050" y="5889625"/>
          <p14:tracePt t="53290" x="3236913" y="5889625"/>
          <p14:tracePt t="53297" x="3270250" y="5880100"/>
          <p14:tracePt t="53306" x="3297238" y="5880100"/>
          <p14:tracePt t="53314" x="3313113" y="5880100"/>
          <p14:tracePt t="53322" x="3322638" y="5880100"/>
          <p14:tracePt t="53378" x="3330575" y="5880100"/>
          <p14:tracePt t="53387" x="3338513" y="5880100"/>
          <p14:tracePt t="53395" x="3355975" y="5880100"/>
          <p14:tracePt t="53402" x="3363913" y="5880100"/>
          <p14:tracePt t="53410" x="3373438" y="5880100"/>
          <p14:tracePt t="53563" x="3373438" y="5872163"/>
          <p14:tracePt t="53570" x="3373438" y="5864225"/>
          <p14:tracePt t="53587" x="3363913" y="5864225"/>
          <p14:tracePt t="53603" x="3330575" y="5864225"/>
          <p14:tracePt t="53612" x="3297238" y="5854700"/>
          <p14:tracePt t="53619" x="3236913" y="5838825"/>
          <p14:tracePt t="53628" x="3194050" y="5829300"/>
          <p14:tracePt t="53634" x="3160713" y="5821363"/>
          <p14:tracePt t="53645" x="3127375" y="5821363"/>
          <p14:tracePt t="53652" x="3100388" y="5821363"/>
          <p14:tracePt t="53661" x="3074988" y="5821363"/>
          <p14:tracePt t="53667" x="3049588" y="5813425"/>
          <p14:tracePt t="53678" x="3016250" y="5813425"/>
          <p14:tracePt t="53682" x="2982913" y="5803900"/>
          <p14:tracePt t="53691" x="2973388" y="5803900"/>
          <p14:tracePt t="53699" x="2947988" y="5803900"/>
          <p14:tracePt t="53707" x="2930525" y="5795963"/>
          <p14:tracePt t="53714" x="2914650" y="5795963"/>
          <p14:tracePt t="53729" x="2905125" y="5795963"/>
          <p14:tracePt t="53745" x="2897188" y="5795963"/>
          <p14:tracePt t="53753" x="2889250" y="5795963"/>
          <p14:tracePt t="61633" x="2897188" y="5795963"/>
          <p14:tracePt t="61641" x="2914650" y="5795963"/>
          <p14:tracePt t="61649" x="2930525" y="5795963"/>
          <p14:tracePt t="61657" x="2947988" y="5795963"/>
          <p14:tracePt t="61666" x="2982913" y="5795963"/>
          <p14:tracePt t="61673" x="2998788" y="5795963"/>
          <p14:tracePt t="61682" x="3016250" y="5795963"/>
          <p14:tracePt t="61690" x="3024188" y="5795963"/>
          <p14:tracePt t="61699" x="3033713" y="5795963"/>
          <p14:tracePt t="61706" x="3049588" y="5795963"/>
          <p14:tracePt t="61722" x="3059113" y="5795963"/>
          <p14:tracePt t="61732" x="3067050" y="5795963"/>
          <p14:tracePt t="61738" x="3074988" y="5795963"/>
          <p14:tracePt t="61746" x="3084513" y="5795963"/>
          <p14:tracePt t="61754" x="3092450" y="5795963"/>
          <p14:tracePt t="61763" x="3100388" y="5795963"/>
          <p14:tracePt t="61770" x="3127375" y="5795963"/>
          <p14:tracePt t="61779" x="3160713" y="5795963"/>
          <p14:tracePt t="61786" x="3186113" y="5795963"/>
          <p14:tracePt t="61797" x="3219450" y="5795963"/>
          <p14:tracePt t="61801" x="3262313" y="5795963"/>
          <p14:tracePt t="61810" x="3305175" y="5795963"/>
          <p14:tracePt t="61817" x="3348038" y="5795963"/>
          <p14:tracePt t="61826" x="3406775" y="5795963"/>
          <p14:tracePt t="61834" x="3467100" y="5795963"/>
          <p14:tracePt t="61842" x="3533775" y="5795963"/>
          <p14:tracePt t="61849" x="3594100" y="5795963"/>
          <p14:tracePt t="61858" x="3670300" y="5795963"/>
          <p14:tracePt t="61866" x="3738563" y="5795963"/>
          <p14:tracePt t="61874" x="3814763" y="5803900"/>
          <p14:tracePt t="61882" x="3900488" y="5803900"/>
          <p14:tracePt t="61899" x="4070350" y="5813425"/>
          <p14:tracePt t="61906" x="4154488" y="5813425"/>
          <p14:tracePt t="61916" x="4256088" y="5813425"/>
          <p14:tracePt t="61922" x="4367213" y="5813425"/>
          <p14:tracePt t="61932" x="4468813" y="5813425"/>
          <p14:tracePt t="61938" x="4562475" y="5813425"/>
          <p14:tracePt t="61946" x="4664075" y="5813425"/>
          <p14:tracePt t="61954" x="4749800" y="5813425"/>
          <p14:tracePt t="61963" x="4808538" y="5813425"/>
          <p14:tracePt t="61970" x="4868863" y="5813425"/>
          <p14:tracePt t="61979" x="4894263" y="5813425"/>
          <p14:tracePt t="61986" x="4927600" y="5813425"/>
          <p14:tracePt t="61996" x="4945063" y="5813425"/>
          <p14:tracePt t="62002" x="4970463" y="5813425"/>
          <p14:tracePt t="62010" x="4987925" y="5813425"/>
          <p14:tracePt t="62017" x="5013325" y="5813425"/>
          <p14:tracePt t="62026" x="5054600" y="5813425"/>
          <p14:tracePt t="62033" x="5097463" y="5829300"/>
          <p14:tracePt t="62042" x="5140325" y="5829300"/>
          <p14:tracePt t="62050" x="5216525" y="5829300"/>
          <p14:tracePt t="62058" x="5284788" y="5838825"/>
          <p14:tracePt t="62066" x="5360988" y="5838825"/>
          <p14:tracePt t="62074" x="5446713" y="5838825"/>
          <p14:tracePt t="62082" x="5530850" y="5838825"/>
          <p14:tracePt t="62090" x="5599113" y="5838825"/>
          <p14:tracePt t="62099" x="5683250" y="5838825"/>
          <p14:tracePt t="62106" x="5761038" y="5838825"/>
          <p14:tracePt t="62116" x="5827713" y="5838825"/>
          <p14:tracePt t="62122" x="5888038" y="5838825"/>
          <p14:tracePt t="62132" x="5930900" y="5838825"/>
          <p14:tracePt t="62138" x="5972175" y="5838825"/>
          <p14:tracePt t="62146" x="5997575" y="5838825"/>
          <p14:tracePt t="62154" x="6015038" y="5838825"/>
          <p14:tracePt t="62170" x="6024563" y="5838825"/>
          <p14:tracePt t="62914" x="6032500" y="5838825"/>
          <p14:tracePt t="62933" x="6040438" y="5838825"/>
          <p14:tracePt t="62938" x="6049963" y="5838825"/>
          <p14:tracePt t="62947" x="6057900" y="5838825"/>
          <p14:tracePt t="62954" x="6075363" y="5838825"/>
          <p14:tracePt t="62963" x="6100763" y="5838825"/>
          <p14:tracePt t="62970" x="6151563" y="5838825"/>
          <p14:tracePt t="62980" x="6219825" y="5838825"/>
          <p14:tracePt t="62986" x="6321425" y="5838825"/>
          <p14:tracePt t="62994" x="6405563" y="5838825"/>
          <p14:tracePt t="63002" x="6508750" y="5838825"/>
          <p14:tracePt t="63011" x="6600825" y="5838825"/>
          <p14:tracePt t="63018" x="6686550" y="5838825"/>
          <p14:tracePt t="63027" x="6762750" y="5838825"/>
          <p14:tracePt t="63034" x="6823075" y="5838825"/>
          <p14:tracePt t="63044" x="6838950" y="5838825"/>
          <p14:tracePt t="63050" x="6864350" y="5838825"/>
          <p14:tracePt t="63098" x="6889750" y="5838825"/>
          <p14:tracePt t="63106" x="6907213" y="5838825"/>
          <p14:tracePt t="63114" x="6942138" y="5838825"/>
          <p14:tracePt t="63122" x="6983413" y="5838825"/>
          <p14:tracePt t="63130" x="7026275" y="5838825"/>
          <p14:tracePt t="63138" x="7059613" y="5838825"/>
          <p14:tracePt t="63147" x="7102475" y="5838825"/>
          <p14:tracePt t="63154" x="7137400" y="5829300"/>
          <p14:tracePt t="63165" x="7170738" y="5829300"/>
          <p14:tracePt t="63170" x="7188200" y="5829300"/>
          <p14:tracePt t="63180" x="7204075" y="5829300"/>
          <p14:tracePt t="63250" x="7221538" y="5829300"/>
          <p14:tracePt t="63258" x="7246938" y="5829300"/>
          <p14:tracePt t="63266" x="7272338" y="5829300"/>
          <p14:tracePt t="63274" x="7307263" y="5829300"/>
          <p14:tracePt t="63282" x="7348538" y="5821363"/>
          <p14:tracePt t="63290" x="7408863" y="5821363"/>
          <p14:tracePt t="63297" x="7493000" y="5821363"/>
          <p14:tracePt t="63306" x="7578725" y="5821363"/>
          <p14:tracePt t="63314" x="7680325" y="5803900"/>
          <p14:tracePt t="63322" x="7807325" y="5795963"/>
          <p14:tracePt t="63330" x="7935913" y="5795963"/>
          <p14:tracePt t="63338" x="8062913" y="5795963"/>
          <p14:tracePt t="63348" x="8189913" y="5788025"/>
          <p14:tracePt t="63354" x="8318500" y="5788025"/>
          <p14:tracePt t="63363" x="8410575" y="5788025"/>
          <p14:tracePt t="63370" x="8513763" y="5788025"/>
          <p14:tracePt t="63380" x="8580438" y="5788025"/>
          <p14:tracePt t="63386" x="8683625" y="5770563"/>
          <p14:tracePt t="63395" x="8759825" y="5770563"/>
          <p14:tracePt t="63402" x="8843963" y="5770563"/>
          <p14:tracePt t="63411" x="8912225" y="5770563"/>
          <p14:tracePt t="63418" x="8972550" y="5770563"/>
          <p14:tracePt t="63427" x="9031288" y="5770563"/>
          <p14:tracePt t="63434" x="9099550" y="5770563"/>
          <p14:tracePt t="63445" x="9158288" y="5770563"/>
          <p14:tracePt t="63450" x="9226550" y="5770563"/>
          <p14:tracePt t="63460" x="9286875" y="5770563"/>
          <p14:tracePt t="63466" x="9328150" y="5770563"/>
          <p14:tracePt t="63475" x="9363075" y="5761038"/>
          <p14:tracePt t="63482" x="9405938" y="5761038"/>
          <p14:tracePt t="63490" x="9447213" y="5761038"/>
          <p14:tracePt t="63498" x="9498013" y="5753100"/>
          <p14:tracePt t="63506" x="9540875" y="5753100"/>
          <p14:tracePt t="63514" x="9583738" y="5753100"/>
          <p14:tracePt t="63522" x="9626600" y="5753100"/>
          <p14:tracePt t="63530" x="9659938" y="5745163"/>
          <p14:tracePt t="63538" x="9720263" y="5745163"/>
          <p14:tracePt t="63546" x="9796463" y="5735638"/>
          <p14:tracePt t="63554" x="9880600" y="5727700"/>
          <p14:tracePt t="63564" x="9966325" y="5727700"/>
          <p14:tracePt t="63570" x="10067925" y="5710238"/>
          <p14:tracePt t="63579" x="10136188" y="5710238"/>
          <p14:tracePt t="63602" x="10144125" y="5710238"/>
          <p14:tracePt t="63833" x="10136188" y="5710238"/>
          <p14:tracePt t="63842" x="10101263" y="5710238"/>
          <p14:tracePt t="63849" x="10059988" y="5710238"/>
          <p14:tracePt t="63857" x="10025063" y="5710238"/>
          <p14:tracePt t="63865" x="9966325" y="5719763"/>
          <p14:tracePt t="63873" x="9898063" y="5727700"/>
          <p14:tracePt t="63895" x="9652000" y="5788025"/>
          <p14:tracePt t="63897" x="9447213" y="5846763"/>
          <p14:tracePt t="63905" x="9193213" y="5889625"/>
          <p14:tracePt t="63913" x="8853488" y="5965825"/>
          <p14:tracePt t="63921" x="8496300" y="5999163"/>
          <p14:tracePt t="63929" x="8020050" y="6076950"/>
          <p14:tracePt t="63937" x="7467600" y="6118225"/>
          <p14:tracePt t="63945" x="6881813" y="6143625"/>
          <p14:tracePt t="63954" x="6219825" y="6186488"/>
          <p14:tracePt t="63963" x="5556250" y="6203950"/>
          <p14:tracePt t="63970" x="4833938" y="6229350"/>
          <p14:tracePt t="63981" x="4086225" y="6229350"/>
          <p14:tracePt t="63986" x="3313113" y="6246813"/>
          <p14:tracePt t="63997" x="2532063" y="6246813"/>
          <p14:tracePt t="64002" x="1878013" y="6246813"/>
          <p14:tracePt t="64012" x="1214438" y="6246813"/>
          <p14:tracePt t="64017" x="611188" y="6246813"/>
          <p14:tracePt t="64028" x="7938" y="6246813"/>
          <p14:tracePt t="64362" x="306388" y="6169025"/>
          <p14:tracePt t="64370" x="552450" y="6143625"/>
          <p14:tracePt t="64381" x="755650" y="6143625"/>
          <p14:tracePt t="64386" x="960438" y="6143625"/>
          <p14:tracePt t="64396" x="1147763" y="6110288"/>
          <p14:tracePt t="64401" x="1308100" y="6102350"/>
          <p14:tracePt t="64411" x="1444625" y="6102350"/>
          <p14:tracePt t="64417" x="1589088" y="6102350"/>
          <p14:tracePt t="64427" x="1716088" y="6092825"/>
          <p14:tracePt t="64433" x="1827213" y="6092825"/>
          <p14:tracePt t="64444" x="1928813" y="6076950"/>
          <p14:tracePt t="64449" x="1997075" y="6067425"/>
          <p14:tracePt t="64457" x="2055813" y="6067425"/>
          <p14:tracePt t="64465" x="2116138" y="6067425"/>
          <p14:tracePt t="64475" x="2149475" y="6067425"/>
          <p14:tracePt t="64481" x="2182813" y="6059488"/>
          <p14:tracePt t="64490" x="2225675" y="6059488"/>
          <p14:tracePt t="64497" x="2251075" y="6059488"/>
          <p14:tracePt t="64505" x="2311400" y="6059488"/>
          <p14:tracePt t="64513" x="2352675" y="6059488"/>
          <p14:tracePt t="64521" x="2413000" y="6059488"/>
          <p14:tracePt t="64529" x="2446338" y="6049963"/>
          <p14:tracePt t="64537" x="2463800" y="6049963"/>
          <p14:tracePt t="64545" x="2497138" y="6049963"/>
          <p14:tracePt t="64553" x="2532063" y="6042025"/>
          <p14:tracePt t="64561" x="2565400" y="6034088"/>
          <p14:tracePt t="64569" x="2616200" y="6034088"/>
          <p14:tracePt t="64578" x="2693988" y="6024563"/>
          <p14:tracePt t="64585" x="2778125" y="6024563"/>
          <p14:tracePt t="64594" x="2854325" y="6016625"/>
          <p14:tracePt t="64601" x="2905125" y="6016625"/>
          <p14:tracePt t="64610" x="2955925" y="6016625"/>
          <p14:tracePt t="64617" x="2998788" y="6008688"/>
          <p14:tracePt t="64626" x="3033713" y="6008688"/>
          <p14:tracePt t="64633" x="3049588" y="6008688"/>
          <p14:tracePt t="64643" x="3084513" y="6008688"/>
          <p14:tracePt t="64649" x="3109913" y="5999163"/>
          <p14:tracePt t="64659" x="3143250" y="5999163"/>
          <p14:tracePt t="64665" x="3168650" y="5999163"/>
          <p14:tracePt t="64673" x="3203575" y="5999163"/>
          <p14:tracePt t="64681" x="3228975" y="5999163"/>
          <p14:tracePt t="64689" x="3236913" y="5999163"/>
          <p14:tracePt t="64697" x="3244850" y="5999163"/>
          <p14:tracePt t="64713" x="3262313" y="5999163"/>
          <p14:tracePt t="64729" x="3297238" y="5999163"/>
          <p14:tracePt t="64737" x="3322638" y="5999163"/>
          <p14:tracePt t="64745" x="3355975" y="5999163"/>
          <p14:tracePt t="64753" x="3389313" y="5999163"/>
          <p14:tracePt t="64761" x="3424238" y="5999163"/>
          <p14:tracePt t="64769" x="3475038" y="5999163"/>
          <p14:tracePt t="64777" x="3517900" y="5999163"/>
          <p14:tracePt t="64785" x="3559175" y="5999163"/>
          <p14:tracePt t="64795" x="3602038" y="5999163"/>
          <p14:tracePt t="64802" x="3652838" y="5999163"/>
          <p14:tracePt t="64811" x="3703638" y="5999163"/>
          <p14:tracePt t="64818" x="3781425" y="5999163"/>
          <p14:tracePt t="64828" x="3840163" y="5999163"/>
          <p14:tracePt t="64834" x="3890963" y="5999163"/>
          <p14:tracePt t="64844" x="3925888" y="5999163"/>
          <p14:tracePt t="64849" x="3951288" y="5999163"/>
          <p14:tracePt t="64860" x="3959225" y="5999163"/>
          <p14:tracePt t="64865" x="3976688" y="5999163"/>
          <p14:tracePt t="64873" x="3976688" y="6008688"/>
          <p14:tracePt t="64881" x="3984625" y="6008688"/>
          <p14:tracePt t="64945" x="4010025" y="6016625"/>
          <p14:tracePt t="64953" x="4052888" y="6034088"/>
          <p14:tracePt t="64961" x="4154488" y="6084888"/>
          <p14:tracePt t="64969" x="4222750" y="6102350"/>
          <p14:tracePt t="64978" x="4298950" y="6135688"/>
          <p14:tracePt t="64985" x="4359275" y="6143625"/>
          <p14:tracePt t="64994" x="4400550" y="6161088"/>
          <p14:tracePt t="65001" x="4435475" y="6169025"/>
          <p14:tracePt t="65011" x="4468813" y="6169025"/>
          <p14:tracePt t="65017" x="4503738" y="6178550"/>
          <p14:tracePt t="65027" x="4519613" y="6186488"/>
          <p14:tracePt t="65033" x="4537075" y="6186488"/>
          <p14:tracePt t="66514" x="4545013" y="6186488"/>
          <p14:tracePt t="66546" x="4545013" y="6194425"/>
          <p14:tracePt t="66578" x="4554538" y="6194425"/>
          <p14:tracePt t="66594" x="4562475" y="6194425"/>
          <p14:tracePt t="66682" x="4570413" y="6194425"/>
          <p14:tracePt t="66770" x="4579938" y="6194425"/>
          <p14:tracePt t="66778" x="4587875" y="6194425"/>
          <p14:tracePt t="66786" x="4605338" y="6194425"/>
          <p14:tracePt t="66794" x="4621213" y="6194425"/>
          <p14:tracePt t="66810" x="4638675" y="6194425"/>
          <p14:tracePt t="66818" x="4646613" y="6194425"/>
          <p14:tracePt t="66826" x="4664075" y="6194425"/>
          <p14:tracePt t="66834" x="4681538" y="6194425"/>
          <p14:tracePt t="66842" x="4699000" y="6194425"/>
          <p14:tracePt t="66850" x="4724400" y="6194425"/>
          <p14:tracePt t="66859" x="4740275" y="6194425"/>
          <p14:tracePt t="66866" x="4749800" y="6194425"/>
          <p14:tracePt t="66875" x="4765675" y="6194425"/>
          <p14:tracePt t="66929" x="4775200" y="6194425"/>
          <p14:tracePt t="66940" x="4791075" y="6194425"/>
          <p14:tracePt t="66945" x="4808538" y="6186488"/>
          <p14:tracePt t="66954" x="4833938" y="6186488"/>
          <p14:tracePt t="66961" x="4868863" y="6169025"/>
          <p14:tracePt t="66970" x="4919663" y="6161088"/>
          <p14:tracePt t="66977" x="4962525" y="6143625"/>
          <p14:tracePt t="66987" x="5013325" y="6135688"/>
          <p14:tracePt t="66993" x="5064125" y="6118225"/>
          <p14:tracePt t="67002" x="5089525" y="6118225"/>
          <p14:tracePt t="67009" x="5106988" y="6110288"/>
          <p14:tracePt t="67017" x="5114925" y="6110288"/>
          <p14:tracePt t="67025" x="5140325" y="6102350"/>
          <p14:tracePt t="67033" x="5157788" y="6092825"/>
          <p14:tracePt t="67041" x="5191125" y="6084888"/>
          <p14:tracePt t="67049" x="5208588" y="6076950"/>
          <p14:tracePt t="67058" x="5249863" y="6067425"/>
          <p14:tracePt t="67065" x="5318125" y="6049963"/>
          <p14:tracePt t="67074" x="5403850" y="6016625"/>
          <p14:tracePt t="67081" x="5505450" y="5991225"/>
          <p14:tracePt t="67091" x="5581650" y="5973763"/>
          <p14:tracePt t="67097" x="5667375" y="5957888"/>
          <p14:tracePt t="67107" x="5768975" y="5922963"/>
          <p14:tracePt t="67114" x="5862638" y="5889625"/>
          <p14:tracePt t="67123" x="5972175" y="5854700"/>
          <p14:tracePt t="67129" x="6065838" y="5821363"/>
          <p14:tracePt t="67140" x="6151563" y="5788025"/>
          <p14:tracePt t="67145" x="6253163" y="5753100"/>
          <p14:tracePt t="67155" x="6329363" y="5735638"/>
          <p14:tracePt t="67161" x="6380163" y="5719763"/>
          <p14:tracePt t="67171" x="6415088" y="5710238"/>
          <p14:tracePt t="67177" x="6440488" y="5694363"/>
          <p14:tracePt t="67186" x="6456363" y="5684838"/>
          <p14:tracePt t="67193" x="6465888" y="5684838"/>
          <p14:tracePt t="67218" x="6473825" y="5684838"/>
          <p14:tracePt t="67249" x="6483350" y="5684838"/>
          <p14:tracePt t="67257" x="6499225" y="5684838"/>
          <p14:tracePt t="67265" x="6534150" y="5684838"/>
          <p14:tracePt t="67273" x="6550025" y="5694363"/>
          <p14:tracePt t="67281" x="6567488" y="5702300"/>
          <p14:tracePt t="67290" x="6584950" y="5702300"/>
          <p14:tracePt t="67297" x="6592888" y="5710238"/>
          <p14:tracePt t="67306" x="6643688" y="5719763"/>
          <p14:tracePt t="67313" x="6704013" y="5727700"/>
          <p14:tracePt t="67323" x="6762750" y="5735638"/>
          <p14:tracePt t="67329" x="6805613" y="5735638"/>
          <p14:tracePt t="67339" x="6848475" y="5735638"/>
          <p14:tracePt t="67345" x="6889750" y="5735638"/>
          <p14:tracePt t="67355" x="6924675" y="5735638"/>
          <p14:tracePt t="67361" x="6958013" y="5745163"/>
          <p14:tracePt t="67370" x="7000875" y="5745163"/>
          <p14:tracePt t="67377" x="7069138" y="5753100"/>
          <p14:tracePt t="67387" x="7127875" y="5753100"/>
          <p14:tracePt t="67393" x="7188200" y="5761038"/>
          <p14:tracePt t="67404" x="7213600" y="5761038"/>
          <p14:tracePt t="67409" x="7239000" y="5770563"/>
          <p14:tracePt t="67418" x="7246938" y="5778500"/>
          <p14:tracePt t="67425" x="7272338" y="5788025"/>
          <p14:tracePt t="67434" x="7297738" y="5795963"/>
          <p14:tracePt t="67441" x="7315200" y="5803900"/>
          <p14:tracePt t="67450" x="7348538" y="5813425"/>
          <p14:tracePt t="67458" x="7383463" y="5821363"/>
          <p14:tracePt t="67465" x="7442200" y="5829300"/>
          <p14:tracePt t="67473" x="7477125" y="5838825"/>
          <p14:tracePt t="67481" x="7518400" y="5846763"/>
          <p14:tracePt t="67489" x="7545388" y="5854700"/>
          <p14:tracePt t="67497" x="7553325" y="5864225"/>
          <p14:tracePt t="67506" x="7561263" y="5864225"/>
          <p14:tracePt t="67523" x="7570788" y="5864225"/>
          <p14:tracePt t="67529" x="7586663" y="5864225"/>
          <p14:tracePt t="67539" x="7586663" y="5872163"/>
          <p14:tracePt t="67545" x="7596188" y="5872163"/>
          <p14:tracePt t="67587" x="7604125" y="5880100"/>
          <p14:tracePt t="67593" x="7612063" y="5880100"/>
          <p14:tracePt t="67602" x="7629525" y="5889625"/>
          <p14:tracePt t="67609" x="7654925" y="5889625"/>
          <p14:tracePt t="67620" x="7662863" y="5897563"/>
          <p14:tracePt t="67625" x="7672388" y="5905500"/>
          <p14:tracePt t="67649" x="7680325" y="5905500"/>
          <p14:tracePt t="67673" x="7697788" y="5915025"/>
          <p14:tracePt t="67681" x="7715250" y="5922963"/>
          <p14:tracePt t="67690" x="7731125" y="5922963"/>
          <p14:tracePt t="67697" x="7740650" y="5932488"/>
          <p14:tracePt t="67706" x="7748588" y="5932488"/>
          <p14:tracePt t="67713" x="7756525" y="5932488"/>
          <p14:tracePt t="67722" x="7766050" y="5932488"/>
          <p14:tracePt t="67730" x="7781925" y="5940425"/>
          <p14:tracePt t="67739" x="7799388" y="5948363"/>
          <p14:tracePt t="67746" x="7816850" y="5957888"/>
          <p14:tracePt t="67755" x="7832725" y="5965825"/>
          <p14:tracePt t="67762" x="7850188" y="5973763"/>
          <p14:tracePt t="67771" x="7859713" y="5973763"/>
          <p14:tracePt t="67777" x="7875588" y="5973763"/>
          <p14:tracePt t="67786" x="7875588" y="5983288"/>
          <p14:tracePt t="67809" x="7885113" y="5983288"/>
          <p14:tracePt t="67834" x="7885113" y="5991225"/>
          <p14:tracePt t="67841" x="7893050" y="5991225"/>
          <p14:tracePt t="67850" x="7893050" y="5999163"/>
          <p14:tracePt t="68243" x="7893050" y="6008688"/>
          <p14:tracePt t="68626" x="7885113" y="6008688"/>
          <p14:tracePt t="68658" x="7867650" y="6008688"/>
          <p14:tracePt t="68666" x="7859713" y="6008688"/>
          <p14:tracePt t="68674" x="7832725" y="6008688"/>
          <p14:tracePt t="68682" x="7791450" y="6008688"/>
          <p14:tracePt t="68690" x="7748588" y="6008688"/>
          <p14:tracePt t="68721" x="7127875" y="6008688"/>
          <p14:tracePt t="68730" x="6975475" y="6008688"/>
          <p14:tracePt t="68739" x="6805613" y="5999163"/>
          <p14:tracePt t="68746" x="6534150" y="5991225"/>
          <p14:tracePt t="68755" x="6151563" y="5973763"/>
          <p14:tracePt t="68762" x="5708650" y="5932488"/>
          <p14:tracePt t="68771" x="5276850" y="5915025"/>
          <p14:tracePt t="68778" x="4843463" y="5897563"/>
          <p14:tracePt t="68788" x="4425950" y="5854700"/>
          <p14:tracePt t="68794" x="4010025" y="5821363"/>
          <p14:tracePt t="68802" x="3594100" y="5761038"/>
          <p14:tracePt t="68810" x="3178175" y="5702300"/>
          <p14:tracePt t="68818" x="2778125" y="5608638"/>
          <p14:tracePt t="68826" x="2387600" y="5532438"/>
          <p14:tracePt t="68836" x="2065338" y="5446713"/>
          <p14:tracePt t="68842" x="1776413" y="5362575"/>
          <p14:tracePt t="68852" x="1487488" y="5276850"/>
          <p14:tracePt t="68858" x="1249363" y="5175250"/>
          <p14:tracePt t="68869" x="1011238" y="5099050"/>
          <p14:tracePt t="68875" x="849313" y="5022850"/>
          <p14:tracePt t="68882" x="679450" y="4919663"/>
          <p14:tracePt t="68892" x="577850" y="4852988"/>
          <p14:tracePt t="68897" x="492125" y="4792663"/>
          <p14:tracePt t="68905" x="433388" y="4724400"/>
          <p14:tracePt t="68913" x="390525" y="4665663"/>
          <p14:tracePt t="68921" x="339725" y="4589463"/>
          <p14:tracePt t="68929" x="322263" y="4529138"/>
          <p14:tracePt t="68937" x="288925" y="4460875"/>
          <p14:tracePt t="68945" x="271463" y="4419600"/>
          <p14:tracePt t="68954" x="263525" y="4384675"/>
          <p14:tracePt t="68961" x="263525" y="4341813"/>
          <p14:tracePt t="68977" x="263525" y="4283075"/>
          <p14:tracePt t="68987" x="271463" y="4232275"/>
          <p14:tracePt t="68993" x="280988" y="4197350"/>
          <p14:tracePt t="69004" x="288925" y="4181475"/>
          <p14:tracePt t="69009" x="306388" y="4156075"/>
          <p14:tracePt t="69020" x="314325" y="4121150"/>
          <p14:tracePt t="69025" x="331788" y="4087813"/>
          <p14:tracePt t="69034" x="357188" y="4044950"/>
          <p14:tracePt t="69041" x="400050" y="4011613"/>
          <p14:tracePt t="69050" x="425450" y="3976688"/>
          <p14:tracePt t="69057" x="458788" y="3943350"/>
          <p14:tracePt t="69067" x="501650" y="3908425"/>
          <p14:tracePt t="69073" x="527050" y="3867150"/>
          <p14:tracePt t="69082" x="544513" y="3832225"/>
          <p14:tracePt t="69090" x="585788" y="3806825"/>
          <p14:tracePt t="69097" x="611188" y="3773488"/>
          <p14:tracePt t="69106" x="628650" y="3748088"/>
          <p14:tracePt t="69113" x="661988" y="3713163"/>
          <p14:tracePt t="69121" x="722313" y="3679825"/>
          <p14:tracePt t="69129" x="790575" y="3646488"/>
          <p14:tracePt t="69138" x="866775" y="3619500"/>
          <p14:tracePt t="69145" x="925513" y="3594100"/>
          <p14:tracePt t="69154" x="985838" y="3586163"/>
          <p14:tracePt t="69161" x="1036638" y="3568700"/>
          <p14:tracePt t="69171" x="1054100" y="3560763"/>
          <p14:tracePt t="69177" x="1120775" y="3560763"/>
          <p14:tracePt t="69187" x="1163638" y="3552825"/>
          <p14:tracePt t="69193" x="1239838" y="3552825"/>
          <p14:tracePt t="69203" x="1308100" y="3535363"/>
          <p14:tracePt t="69209" x="1409700" y="3535363"/>
          <p14:tracePt t="69220" x="1520825" y="3535363"/>
          <p14:tracePt t="69225" x="1665288" y="3535363"/>
          <p14:tracePt t="69234" x="1809750" y="3527425"/>
          <p14:tracePt t="69241" x="1920875" y="3527425"/>
          <p14:tracePt t="69250" x="2030413" y="3527425"/>
          <p14:tracePt t="69257" x="2141538" y="3527425"/>
          <p14:tracePt t="69267" x="2260600" y="3527425"/>
          <p14:tracePt t="69273" x="2387600" y="3527425"/>
          <p14:tracePt t="69283" x="2524125" y="3527425"/>
          <p14:tracePt t="69289" x="2668588" y="3527425"/>
          <p14:tracePt t="69298" x="2795588" y="3527425"/>
          <p14:tracePt t="69305" x="2905125" y="3527425"/>
          <p14:tracePt t="69313" x="2990850" y="3527425"/>
          <p14:tracePt t="69321" x="3059113" y="3527425"/>
          <p14:tracePt t="69329" x="3135313" y="3527425"/>
          <p14:tracePt t="69337" x="3219450" y="3527425"/>
          <p14:tracePt t="69345" x="3279775" y="3527425"/>
          <p14:tracePt t="69353" x="3322638" y="3527425"/>
          <p14:tracePt t="69361" x="3348038" y="3527425"/>
          <p14:tracePt t="69370" x="3373438" y="3527425"/>
          <p14:tracePt t="69377" x="3406775" y="3527425"/>
          <p14:tracePt t="69386" x="3449638" y="3527425"/>
          <p14:tracePt t="69393" x="3492500" y="3527425"/>
          <p14:tracePt t="69402" x="3551238" y="3527425"/>
          <p14:tracePt t="69409" x="3619500" y="3527425"/>
          <p14:tracePt t="69419" x="3695700" y="3543300"/>
          <p14:tracePt t="69425" x="3756025" y="3543300"/>
          <p14:tracePt t="69436" x="3806825" y="3543300"/>
          <p14:tracePt t="69441" x="3840163" y="3543300"/>
          <p14:tracePt t="69449" x="3865563" y="3543300"/>
          <p14:tracePt t="69457" x="3890963" y="3543300"/>
          <p14:tracePt t="69467" x="3900488" y="3543300"/>
          <p14:tracePt t="69473" x="3925888" y="3543300"/>
          <p14:tracePt t="69483" x="3967163" y="3543300"/>
          <p14:tracePt t="69489" x="4027488" y="3543300"/>
          <p14:tracePt t="69498" x="4052888" y="3543300"/>
          <p14:tracePt t="69505" x="4060825" y="3543300"/>
          <p14:tracePt t="69626" x="4060825" y="3535363"/>
          <p14:tracePt t="69642" x="4060825" y="3527425"/>
          <p14:tracePt t="69650" x="4070350" y="3517900"/>
          <p14:tracePt t="69659" x="4070350" y="3502025"/>
          <p14:tracePt t="69666" x="4070350" y="3492500"/>
          <p14:tracePt t="69682" x="4070350" y="3484563"/>
          <p14:tracePt t="69698" x="4070350" y="3475038"/>
          <p14:tracePt t="69722" x="4060825" y="3467100"/>
          <p14:tracePt t="69730" x="4060825" y="3449638"/>
          <p14:tracePt t="69738" x="4052888" y="3449638"/>
          <p14:tracePt t="69745" x="4035425" y="3433763"/>
          <p14:tracePt t="69753" x="4017963" y="3424238"/>
          <p14:tracePt t="69762" x="3976688" y="3398838"/>
          <p14:tracePt t="69770" x="3933825" y="3373438"/>
          <p14:tracePt t="69778" x="3883025" y="3340100"/>
          <p14:tracePt t="69786" x="3806825" y="3305175"/>
          <p14:tracePt t="69793" x="3729038" y="3263900"/>
          <p14:tracePt t="69803" x="3636963" y="3238500"/>
          <p14:tracePt t="69810" x="3559175" y="3211513"/>
          <p14:tracePt t="69819" x="3500438" y="3186113"/>
          <p14:tracePt t="69826" x="3457575" y="3178175"/>
          <p14:tracePt t="69836" x="3424238" y="3160713"/>
          <p14:tracePt t="69841" x="3373438" y="3152775"/>
          <p14:tracePt t="69851" x="3330575" y="3144838"/>
          <p14:tracePt t="69858" x="3297238" y="3127375"/>
          <p14:tracePt t="69866" x="3244850" y="3109913"/>
          <p14:tracePt t="69873" x="3186113" y="3094038"/>
          <p14:tracePt t="69883" x="3127375" y="3084513"/>
          <p14:tracePt t="69890" x="3049588" y="3076575"/>
          <p14:tracePt t="69900" x="2990850" y="3067050"/>
          <p14:tracePt t="69907" x="2922588" y="3041650"/>
          <p14:tracePt t="69914" x="2863850" y="3033713"/>
          <p14:tracePt t="69921" x="2770188" y="3016250"/>
          <p14:tracePt t="69930" x="2709863" y="3000375"/>
          <p14:tracePt t="69938" x="2668588" y="2990850"/>
          <p14:tracePt t="69945" x="2616200" y="2982913"/>
          <p14:tracePt t="69955" x="2574925" y="2974975"/>
          <p14:tracePt t="69961" x="2540000" y="2974975"/>
          <p14:tracePt t="69970" x="2524125" y="2965450"/>
          <p14:tracePt t="69978" x="2489200" y="2957513"/>
          <p14:tracePt t="69988" x="2463800" y="2949575"/>
          <p14:tracePt t="69994" x="2438400" y="2949575"/>
          <p14:tracePt t="70003" x="2430463" y="2949575"/>
          <p14:tracePt t="70010" x="2405063" y="2940050"/>
          <p14:tracePt t="70020" x="2395538" y="2940050"/>
          <p14:tracePt t="70026" x="2387600" y="2940050"/>
          <p14:tracePt t="70082" x="2379663" y="2940050"/>
          <p14:tracePt t="70090" x="2370138" y="2940050"/>
          <p14:tracePt t="70106" x="2362200" y="2940050"/>
          <p14:tracePt t="70116" x="2344738" y="2940050"/>
          <p14:tracePt t="70124" x="2344738" y="2949575"/>
          <p14:tracePt t="70131" x="2319338" y="2957513"/>
          <p14:tracePt t="70139" x="2311400" y="2965450"/>
          <p14:tracePt t="70147" x="2286000" y="2974975"/>
          <p14:tracePt t="70155" x="2260600" y="2990850"/>
          <p14:tracePt t="70163" x="2235200" y="3008313"/>
          <p14:tracePt t="70171" x="2200275" y="3016250"/>
          <p14:tracePt t="70179" x="2174875" y="3041650"/>
          <p14:tracePt t="70186" x="2157413" y="3059113"/>
          <p14:tracePt t="70194" x="2124075" y="3076575"/>
          <p14:tracePt t="70202" x="2098675" y="3094038"/>
          <p14:tracePt t="70210" x="2081213" y="3101975"/>
          <p14:tracePt t="70218" x="2065338" y="3109913"/>
          <p14:tracePt t="70236" x="2055813" y="3119438"/>
          <p14:tracePt t="70283" x="2038350" y="3127375"/>
          <p14:tracePt t="70314" x="2038350" y="3135313"/>
          <p14:tracePt t="70322" x="2038350" y="3144838"/>
          <p14:tracePt t="70338" x="2030413" y="3152775"/>
          <p14:tracePt t="70353" x="2030413" y="3160713"/>
          <p14:tracePt t="70361" x="2030413" y="3170238"/>
          <p14:tracePt t="70378" x="2022475" y="3178175"/>
          <p14:tracePt t="70386" x="2022475" y="3186113"/>
          <p14:tracePt t="70394" x="2022475" y="3195638"/>
          <p14:tracePt t="70402" x="2022475" y="3203575"/>
          <p14:tracePt t="70410" x="2022475" y="3211513"/>
          <p14:tracePt t="70418" x="2022475" y="3221038"/>
          <p14:tracePt t="70435" x="2022475" y="3238500"/>
          <p14:tracePt t="70442" x="2022475" y="3246438"/>
          <p14:tracePt t="70452" x="2022475" y="3254375"/>
          <p14:tracePt t="70458" x="2022475" y="3271838"/>
          <p14:tracePt t="70466" x="2038350" y="3297238"/>
          <p14:tracePt t="70474" x="2047875" y="3305175"/>
          <p14:tracePt t="70482" x="2047875" y="3322638"/>
          <p14:tracePt t="70490" x="2055813" y="3330575"/>
          <p14:tracePt t="70499" x="2065338" y="3348038"/>
          <p14:tracePt t="70506" x="2081213" y="3355975"/>
          <p14:tracePt t="70517" x="2090738" y="3365500"/>
          <p14:tracePt t="70522" x="2116138" y="3373438"/>
          <p14:tracePt t="70532" x="2132013" y="3390900"/>
          <p14:tracePt t="70538" x="2157413" y="3408363"/>
          <p14:tracePt t="70546" x="2192338" y="3424238"/>
          <p14:tracePt t="70554" x="2225675" y="3441700"/>
          <p14:tracePt t="70561" x="2286000" y="3459163"/>
          <p14:tracePt t="70570" x="2344738" y="3492500"/>
          <p14:tracePt t="70577" x="2395538" y="3509963"/>
          <p14:tracePt t="70586" x="2455863" y="3535363"/>
          <p14:tracePt t="70593" x="2532063" y="3543300"/>
          <p14:tracePt t="70602" x="2557463" y="3552825"/>
          <p14:tracePt t="70609" x="2574925" y="3552825"/>
          <p14:tracePt t="70617" x="2600325" y="3560763"/>
          <p14:tracePt t="70625" x="2616200" y="3560763"/>
          <p14:tracePt t="70634" x="2641600" y="3560763"/>
          <p14:tracePt t="70641" x="2668588" y="3568700"/>
          <p14:tracePt t="70650" x="2693988" y="3568700"/>
          <p14:tracePt t="70657" x="2735263" y="3568700"/>
          <p14:tracePt t="70667" x="2752725" y="3568700"/>
          <p14:tracePt t="70673" x="2803525" y="3578225"/>
          <p14:tracePt t="70684" x="2846388" y="3578225"/>
          <p14:tracePt t="70689" x="2905125" y="3586163"/>
          <p14:tracePt t="70699" x="2965450" y="3586163"/>
          <p14:tracePt t="70705" x="3016250" y="3586163"/>
          <p14:tracePt t="70714" x="3092450" y="3594100"/>
          <p14:tracePt t="70721" x="3178175" y="3594100"/>
          <p14:tracePt t="70730" x="3262313" y="3594100"/>
          <p14:tracePt t="70737" x="3348038" y="3594100"/>
          <p14:tracePt t="70745" x="3414713" y="3594100"/>
          <p14:tracePt t="70753" x="3492500" y="3594100"/>
          <p14:tracePt t="70761" x="3551238" y="3594100"/>
          <p14:tracePt t="70769" x="3594100" y="3594100"/>
          <p14:tracePt t="70777" x="3602038" y="3594100"/>
          <p14:tracePt t="70785" x="3636963" y="3594100"/>
          <p14:tracePt t="70801" x="3652838" y="3594100"/>
          <p14:tracePt t="70826" x="3662363" y="3594100"/>
          <p14:tracePt t="70836" x="3670300" y="3594100"/>
          <p14:tracePt t="70842" x="3678238" y="3594100"/>
          <p14:tracePt t="70851" x="3713163" y="3594100"/>
          <p14:tracePt t="70858" x="3756025" y="3594100"/>
          <p14:tracePt t="70867" x="3797300" y="3594100"/>
          <p14:tracePt t="70874" x="3840163" y="3594100"/>
          <p14:tracePt t="70882" x="3900488" y="3594100"/>
          <p14:tracePt t="70890" x="3976688" y="3594100"/>
          <p14:tracePt t="70902" x="4060825" y="3594100"/>
          <p14:tracePt t="70906" x="4146550" y="3594100"/>
          <p14:tracePt t="70917" x="4187825" y="3594100"/>
          <p14:tracePt t="70947" x="4197350" y="3594100"/>
          <p14:tracePt t="71402" x="4187825" y="3594100"/>
          <p14:tracePt t="71474" x="4171950" y="3594100"/>
          <p14:tracePt t="71506" x="4162425" y="3594100"/>
          <p14:tracePt t="71516" x="4154488" y="3594100"/>
          <p14:tracePt t="71530" x="4146550" y="3594100"/>
          <p14:tracePt t="71539" x="4129088" y="3603625"/>
          <p14:tracePt t="71547" x="4121150" y="3611563"/>
          <p14:tracePt t="71555" x="4111625" y="3611563"/>
          <p14:tracePt t="71566" x="4095750" y="3619500"/>
          <p14:tracePt t="71581" x="4078288" y="3619500"/>
          <p14:tracePt t="71587" x="4070350" y="3619500"/>
          <p14:tracePt t="71602" x="4070350" y="3629025"/>
          <p14:tracePt t="71611" x="4060825" y="3629025"/>
          <p14:tracePt t="71620" x="4052888" y="3636963"/>
          <p14:tracePt t="71636" x="4044950" y="3636963"/>
          <p14:tracePt t="71643" x="4035425" y="3636963"/>
          <p14:tracePt t="71652" x="4027488" y="3636963"/>
          <p14:tracePt t="71659" x="4017963" y="3636963"/>
          <p14:tracePt t="71668" x="4002088" y="3646488"/>
          <p14:tracePt t="71675" x="3992563" y="3646488"/>
          <p14:tracePt t="71684" x="3976688" y="3646488"/>
          <p14:tracePt t="71689" x="3967163" y="3646488"/>
          <p14:tracePt t="71699" x="3959225" y="3654425"/>
          <p14:tracePt t="71706" x="3941763" y="3654425"/>
          <p14:tracePt t="71721" x="3925888" y="3662363"/>
          <p14:tracePt t="71730" x="3916363" y="3662363"/>
          <p14:tracePt t="71737" x="3890963" y="3662363"/>
          <p14:tracePt t="71747" x="3883025" y="3662363"/>
          <p14:tracePt t="71753" x="3865563" y="3671888"/>
          <p14:tracePt t="71763" x="3848100" y="3671888"/>
          <p14:tracePt t="71770" x="3840163" y="3671888"/>
          <p14:tracePt t="71779" x="3822700" y="3671888"/>
          <p14:tracePt t="71785" x="3806825" y="3671888"/>
          <p14:tracePt t="71801" x="3789363" y="3679825"/>
          <p14:tracePt t="71810" x="3781425" y="3679825"/>
          <p14:tracePt t="71818" x="3771900" y="3679825"/>
          <p14:tracePt t="71849" x="3763963" y="3679825"/>
          <p14:tracePt t="71858" x="3763963" y="3687763"/>
          <p14:tracePt t="71913" x="3756025" y="3687763"/>
          <p14:tracePt t="71931" x="3738563" y="3697288"/>
          <p14:tracePt t="71946" x="3721100" y="3705225"/>
          <p14:tracePt t="71955" x="3713163" y="3705225"/>
          <p14:tracePt t="71970" x="3695700" y="3705225"/>
          <p14:tracePt t="71980" x="3678238" y="3713163"/>
          <p14:tracePt t="71996" x="3662363" y="3722688"/>
          <p14:tracePt t="72003" x="3652838" y="3722688"/>
          <p14:tracePt t="72011" x="3644900" y="3730625"/>
          <p14:tracePt t="72019" x="3636963" y="3730625"/>
          <p14:tracePt t="72027" x="3627438" y="3730625"/>
          <p14:tracePt t="72043" x="3619500" y="3738563"/>
          <p14:tracePt t="72050" x="3611563" y="3738563"/>
          <p14:tracePt t="72067" x="3602038" y="3738563"/>
          <p14:tracePt t="72074" x="3594100" y="3738563"/>
          <p14:tracePt t="72083" x="3586163" y="3748088"/>
          <p14:tracePt t="72100" x="3568700" y="3748088"/>
          <p14:tracePt t="72106" x="3559175" y="3756025"/>
          <p14:tracePt t="72116" x="3543300" y="3763963"/>
          <p14:tracePt t="72122" x="3517900" y="3773488"/>
          <p14:tracePt t="72131" x="3482975" y="3773488"/>
          <p14:tracePt t="72138" x="3449638" y="3781425"/>
          <p14:tracePt t="72146" x="3406775" y="3790950"/>
          <p14:tracePt t="72154" x="3381375" y="3790950"/>
          <p14:tracePt t="72163" x="3355975" y="3798888"/>
          <p14:tracePt t="72170" x="3330575" y="3798888"/>
          <p14:tracePt t="72180" x="3297238" y="3798888"/>
          <p14:tracePt t="72186" x="3270250" y="3806825"/>
          <p14:tracePt t="72197" x="3236913" y="3816350"/>
          <p14:tracePt t="72202" x="3228975" y="3824288"/>
          <p14:tracePt t="72210" x="3211513" y="3824288"/>
          <p14:tracePt t="72218" x="3203575" y="3832225"/>
          <p14:tracePt t="72770" x="3194050" y="3832225"/>
          <p14:tracePt t="72778" x="3178175" y="3824288"/>
          <p14:tracePt t="72787" x="3143250" y="3798888"/>
          <p14:tracePt t="72795" x="3092450" y="3738563"/>
          <p14:tracePt t="72802" x="3008313" y="3697288"/>
          <p14:tracePt t="72814" x="2922588" y="3654425"/>
          <p14:tracePt t="72820" x="2863850" y="3611563"/>
          <p14:tracePt t="72827" x="2811463" y="3578225"/>
          <p14:tracePt t="72835" x="2735263" y="3552825"/>
          <p14:tracePt t="72844" x="2693988" y="3527425"/>
          <p14:tracePt t="72851" x="2625725" y="3484563"/>
          <p14:tracePt t="72857" x="2565400" y="3459163"/>
          <p14:tracePt t="72865" x="2489200" y="3424238"/>
          <p14:tracePt t="72873" x="2438400" y="3390900"/>
          <p14:tracePt t="72883" x="2370138" y="3348038"/>
          <p14:tracePt t="72889" x="2336800" y="3322638"/>
          <p14:tracePt t="72898" x="2301875" y="3305175"/>
          <p14:tracePt t="72905" x="2276475" y="3297238"/>
          <p14:tracePt t="72916" x="2268538" y="3289300"/>
          <p14:tracePt t="72947" x="2260600" y="3289300"/>
          <p14:tracePt t="72963" x="2251075" y="3289300"/>
          <p14:tracePt t="73002" x="2251075" y="3297238"/>
          <p14:tracePt t="73035" x="2243138" y="3297238"/>
          <p14:tracePt t="73043" x="2243138" y="3305175"/>
          <p14:tracePt t="73067" x="2225675" y="3305175"/>
          <p14:tracePt t="73106" x="2225675" y="3314700"/>
          <p14:tracePt t="73707" x="2235200" y="3314700"/>
          <p14:tracePt t="73731" x="2235200" y="3322638"/>
          <p14:tracePt t="73883" x="2235200" y="3330575"/>
          <p14:tracePt t="73890" x="2251075" y="3348038"/>
          <p14:tracePt t="73899" x="2276475" y="3398838"/>
          <p14:tracePt t="73906" x="2336800" y="3475038"/>
          <p14:tracePt t="73913" x="2395538" y="3586163"/>
          <p14:tracePt t="73921" x="2463800" y="3679825"/>
          <p14:tracePt t="73929" x="2549525" y="3773488"/>
          <p14:tracePt t="73937" x="2641600" y="3875088"/>
          <p14:tracePt t="73948" x="2744788" y="3968750"/>
          <p14:tracePt t="73953" x="2905125" y="4062413"/>
          <p14:tracePt t="73964" x="3100388" y="4164013"/>
          <p14:tracePt t="73969" x="3373438" y="4283075"/>
          <p14:tracePt t="73979" x="3619500" y="4419600"/>
          <p14:tracePt t="73986" x="3806825" y="4486275"/>
          <p14:tracePt t="73996" x="3933825" y="4538663"/>
          <p14:tracePt t="74002" x="4027488" y="4564063"/>
          <p14:tracePt t="74012" x="4095750" y="4572000"/>
          <p14:tracePt t="74017" x="4146550" y="4579938"/>
          <p14:tracePt t="74026" x="4187825" y="4579938"/>
          <p14:tracePt t="74033" x="4205288" y="4579938"/>
          <p14:tracePt t="74043" x="4214813" y="4579938"/>
          <p14:tracePt t="74226" x="4214813" y="4564063"/>
          <p14:tracePt t="74234" x="4214813" y="4554538"/>
          <p14:tracePt t="74250" x="4214813" y="4538663"/>
          <p14:tracePt t="74259" x="4205288" y="4521200"/>
          <p14:tracePt t="74266" x="4197350" y="4513263"/>
          <p14:tracePt t="74278" x="4179888" y="4495800"/>
          <p14:tracePt t="74282" x="4162425" y="4478338"/>
          <p14:tracePt t="74291" x="4162425" y="4452938"/>
          <p14:tracePt t="74298" x="4146550" y="4435475"/>
          <p14:tracePt t="74306" x="4129088" y="4402138"/>
          <p14:tracePt t="74315" x="4121150" y="4368800"/>
          <p14:tracePt t="74322" x="4111625" y="4333875"/>
          <p14:tracePt t="74331" x="4095750" y="4308475"/>
          <p14:tracePt t="74338" x="4078288" y="4283075"/>
          <p14:tracePt t="74347" x="4078288" y="4275138"/>
          <p14:tracePt t="74354" x="4060825" y="4265613"/>
          <p14:tracePt t="74364" x="4060825" y="4257675"/>
          <p14:tracePt t="74370" x="4060825" y="4249738"/>
          <p14:tracePt t="75202" x="4052888" y="4249738"/>
          <p14:tracePt t="75218" x="4035425" y="4249738"/>
          <p14:tracePt t="75243" x="4027488" y="4249738"/>
          <p14:tracePt t="75313" x="4010025" y="4249738"/>
          <p14:tracePt t="77385" x="4002088" y="4249738"/>
          <p14:tracePt t="79026" x="3984625" y="4257675"/>
          <p14:tracePt t="79034" x="3967163" y="4283075"/>
          <p14:tracePt t="79041" x="3933825" y="4300538"/>
          <p14:tracePt t="79050" x="3908425" y="4316413"/>
          <p14:tracePt t="79058" x="3883025" y="4341813"/>
          <p14:tracePt t="79066" x="3865563" y="4359275"/>
          <p14:tracePt t="79073" x="3822700" y="4402138"/>
          <p14:tracePt t="79082" x="3797300" y="4419600"/>
          <p14:tracePt t="79090" x="3771900" y="4445000"/>
          <p14:tracePt t="79098" x="3738563" y="4460875"/>
          <p14:tracePt t="79107" x="3713163" y="4486275"/>
          <p14:tracePt t="79113" x="3695700" y="4495800"/>
          <p14:tracePt t="79123" x="3670300" y="4513263"/>
          <p14:tracePt t="79129" x="3652838" y="4529138"/>
          <p14:tracePt t="79137" x="3627438" y="4546600"/>
          <p14:tracePt t="79145" x="3619500" y="4554538"/>
          <p14:tracePt t="79154" x="3611563" y="4572000"/>
          <p14:tracePt t="79162" x="3586163" y="4589463"/>
          <p14:tracePt t="79170" x="3576638" y="4597400"/>
          <p14:tracePt t="79177" x="3559175" y="4605338"/>
          <p14:tracePt t="79187" x="3543300" y="4614863"/>
          <p14:tracePt t="79193" x="3525838" y="4622800"/>
          <p14:tracePt t="79203" x="3517900" y="4640263"/>
          <p14:tracePt t="79209" x="3500438" y="4665663"/>
          <p14:tracePt t="79219" x="3482975" y="4673600"/>
          <p14:tracePt t="79225" x="3467100" y="4683125"/>
          <p14:tracePt t="79234" x="3449638" y="4691063"/>
          <p14:tracePt t="79241" x="3449638" y="4699000"/>
          <p14:tracePt t="79251" x="3432175" y="4708525"/>
          <p14:tracePt t="79257" x="3424238" y="4724400"/>
          <p14:tracePt t="86354" x="3424238" y="4733925"/>
          <p14:tracePt t="86737" x="3432175" y="4733925"/>
          <p14:tracePt t="86746" x="3441700" y="4733925"/>
          <p14:tracePt t="86754" x="3449638" y="4724400"/>
          <p14:tracePt t="86761" x="3457575" y="4724400"/>
          <p14:tracePt t="86777" x="3467100" y="4724400"/>
          <p14:tracePt t="86786" x="3475038" y="4724400"/>
          <p14:tracePt t="86794" x="3475038" y="4716463"/>
          <p14:tracePt t="86850" x="3482975" y="4716463"/>
          <p14:tracePt t="86938" x="3492500" y="4716463"/>
          <p14:tracePt t="86946" x="3500438" y="4708525"/>
          <p14:tracePt t="86962" x="3508375" y="4708525"/>
          <p14:tracePt t="86971" x="3517900" y="4708525"/>
          <p14:tracePt t="86986" x="3525838" y="4708525"/>
          <p14:tracePt t="87033" x="3533775" y="4699000"/>
          <p14:tracePt t="87042" x="3543300" y="4699000"/>
          <p14:tracePt t="87058" x="3559175" y="4691063"/>
          <p14:tracePt t="87066" x="3568700" y="4683125"/>
          <p14:tracePt t="87082" x="3586163" y="4683125"/>
          <p14:tracePt t="87092" x="3594100" y="4683125"/>
          <p14:tracePt t="87098" x="3619500" y="4673600"/>
          <p14:tracePt t="87106" x="3644900" y="4673600"/>
          <p14:tracePt t="87114" x="3678238" y="4665663"/>
          <p14:tracePt t="87122" x="3695700" y="4657725"/>
          <p14:tracePt t="87130" x="3713163" y="4657725"/>
          <p14:tracePt t="87139" x="3738563" y="4648200"/>
          <p14:tracePt t="87146" x="3756025" y="4640263"/>
          <p14:tracePt t="87157" x="3771900" y="4640263"/>
          <p14:tracePt t="87162" x="3789363" y="4630738"/>
          <p14:tracePt t="87176" x="3822700" y="4622800"/>
          <p14:tracePt t="87177" x="3857625" y="4614863"/>
          <p14:tracePt t="87186" x="3890963" y="4605338"/>
          <p14:tracePt t="87193" x="3925888" y="4589463"/>
          <p14:tracePt t="87202" x="3941763" y="4589463"/>
          <p14:tracePt t="87211" x="3959225" y="4579938"/>
          <p14:tracePt t="87218" x="3967163" y="4579938"/>
          <p14:tracePt t="87233" x="3976688" y="4579938"/>
          <p14:tracePt t="87242" x="3992563" y="4579938"/>
          <p14:tracePt t="87274" x="3992563" y="4572000"/>
          <p14:tracePt t="87281" x="4002088" y="4572000"/>
          <p14:tracePt t="87291" x="4017963" y="4572000"/>
          <p14:tracePt t="87298" x="4035425" y="4564063"/>
          <p14:tracePt t="87307" x="4086225" y="4554538"/>
          <p14:tracePt t="87314" x="4129088" y="4546600"/>
          <p14:tracePt t="87322" x="4171950" y="4546600"/>
          <p14:tracePt t="87330" x="4248150" y="4521200"/>
          <p14:tracePt t="87338" x="4306888" y="4521200"/>
          <p14:tracePt t="87345" x="4392613" y="4513263"/>
          <p14:tracePt t="87357" x="4468813" y="4503738"/>
          <p14:tracePt t="87362" x="4554538" y="4495800"/>
          <p14:tracePt t="87372" x="4613275" y="4478338"/>
          <p14:tracePt t="87377" x="4673600" y="4460875"/>
          <p14:tracePt t="87386" x="4749800" y="4452938"/>
          <p14:tracePt t="87394" x="4808538" y="4445000"/>
          <p14:tracePt t="87402" x="4894263" y="4427538"/>
          <p14:tracePt t="87409" x="4962525" y="4419600"/>
          <p14:tracePt t="87418" x="5064125" y="4394200"/>
          <p14:tracePt t="87427" x="5165725" y="4384675"/>
          <p14:tracePt t="87434" x="5292725" y="4359275"/>
          <p14:tracePt t="87442" x="5394325" y="4341813"/>
          <p14:tracePt t="87450" x="5522913" y="4325938"/>
          <p14:tracePt t="87459" x="5649913" y="4308475"/>
          <p14:tracePt t="87466" x="5768975" y="4291013"/>
          <p14:tracePt t="87475" x="5870575" y="4283075"/>
          <p14:tracePt t="87482" x="5956300" y="4275138"/>
          <p14:tracePt t="87491" x="6024563" y="4257675"/>
          <p14:tracePt t="87498" x="6116638" y="4249738"/>
          <p14:tracePt t="87508" x="6176963" y="4240213"/>
          <p14:tracePt t="87514" x="6219825" y="4240213"/>
          <p14:tracePt t="87523" x="6245225" y="4232275"/>
          <p14:tracePt t="87530" x="6261100" y="4224338"/>
          <p14:tracePt t="87538" x="6286500" y="4214813"/>
          <p14:tracePt t="87546" x="6311900" y="4214813"/>
          <p14:tracePt t="87556" x="6338888" y="4206875"/>
          <p14:tracePt t="87562" x="6380163" y="4197350"/>
          <p14:tracePt t="87572" x="6440488" y="4189413"/>
          <p14:tracePt t="87578" x="6508750" y="4189413"/>
          <p14:tracePt t="87588" x="6584950" y="4156075"/>
          <p14:tracePt t="87594" x="6643688" y="4156075"/>
          <p14:tracePt t="87602" x="6669088" y="4138613"/>
          <p14:tracePt t="87634" x="6678613" y="4138613"/>
          <p14:tracePt t="87650" x="6694488" y="4130675"/>
          <p14:tracePt t="87658" x="6737350" y="4121150"/>
          <p14:tracePt t="87666" x="6813550" y="4079875"/>
          <p14:tracePt t="87675" x="6942138" y="4019550"/>
          <p14:tracePt t="87682" x="7137400" y="3935413"/>
          <p14:tracePt t="87691" x="7408863" y="3832225"/>
          <p14:tracePt t="87698" x="7791450" y="3679825"/>
          <p14:tracePt t="87707" x="8224838" y="3517900"/>
          <p14:tracePt t="87714" x="8666163" y="3340100"/>
          <p14:tracePt t="87724" x="9048750" y="3203575"/>
          <p14:tracePt t="87730" x="9456738" y="3067050"/>
          <p14:tracePt t="87739" x="9779000" y="2965450"/>
          <p14:tracePt t="87746" x="10067925" y="2863850"/>
          <p14:tracePt t="87755" x="10382250" y="2787650"/>
          <p14:tracePt t="87762" x="10585450" y="2736850"/>
          <p14:tracePt t="87772" x="10790238" y="2676525"/>
          <p14:tracePt t="87778" x="10917238" y="2625725"/>
          <p14:tracePt t="87788" x="11018838" y="2592388"/>
          <p14:tracePt t="87794" x="11071225" y="2574925"/>
          <p14:tracePt t="87803" x="11096625" y="2557463"/>
          <p14:tracePt t="88202" x="11096625" y="2566988"/>
          <p14:tracePt t="88218" x="11096625" y="2574925"/>
          <p14:tracePt t="88234" x="11087100" y="2582863"/>
          <p14:tracePt t="88242" x="11087100" y="2592388"/>
          <p14:tracePt t="88250" x="11087100" y="2600325"/>
          <p14:tracePt t="88266" x="11079163" y="2608263"/>
          <p14:tracePt t="88274" x="11071225" y="2617788"/>
          <p14:tracePt t="88282" x="11071225" y="2625725"/>
          <p14:tracePt t="88291" x="11071225" y="2633663"/>
          <p14:tracePt t="88298" x="11061700" y="2643188"/>
          <p14:tracePt t="88307" x="11061700" y="2651125"/>
          <p14:tracePt t="88313" x="11053763" y="2660650"/>
          <p14:tracePt t="88323" x="11044238" y="2676525"/>
          <p14:tracePt t="88339" x="11036300" y="2693988"/>
          <p14:tracePt t="88345" x="11036300" y="2711450"/>
          <p14:tracePt t="88356" x="11028363" y="2727325"/>
          <p14:tracePt t="88361" x="11010900" y="2744788"/>
          <p14:tracePt t="88371" x="11002963" y="2770188"/>
          <p14:tracePt t="88377" x="10993438" y="2795588"/>
          <p14:tracePt t="88386" x="10985500" y="2820988"/>
          <p14:tracePt t="88393" x="10977563" y="2846388"/>
          <p14:tracePt t="88402" x="10968038" y="2881313"/>
          <p14:tracePt t="88409" x="10952163" y="2914650"/>
          <p14:tracePt t="88419" x="10934700" y="2965450"/>
          <p14:tracePt t="88425" x="10934700" y="3008313"/>
          <p14:tracePt t="88433" x="10917238" y="3041650"/>
          <p14:tracePt t="88441" x="10917238" y="3067050"/>
          <p14:tracePt t="88449" x="10909300" y="3101975"/>
          <p14:tracePt t="88457" x="10901363" y="3127375"/>
          <p14:tracePt t="88465" x="10891838" y="3152775"/>
          <p14:tracePt t="88473" x="10891838" y="3170238"/>
          <p14:tracePt t="88481" x="10883900" y="3203575"/>
          <p14:tracePt t="88489" x="10883900" y="3228975"/>
          <p14:tracePt t="88497" x="10874375" y="3238500"/>
          <p14:tracePt t="88506" x="10874375" y="3254375"/>
          <p14:tracePt t="88513" x="10874375" y="3279775"/>
          <p14:tracePt t="88529" x="10874375" y="3297238"/>
          <p14:tracePt t="88538" x="10874375" y="3305175"/>
          <p14:tracePt t="88556" x="10883900" y="3305175"/>
          <p14:tracePt t="88593" x="10883900" y="3314700"/>
          <p14:tracePt t="88658" x="10901363" y="3314700"/>
          <p14:tracePt t="88666" x="10909300" y="3314700"/>
          <p14:tracePt t="88674" x="10942638" y="3322638"/>
          <p14:tracePt t="88682" x="11002963" y="3330575"/>
          <p14:tracePt t="88690" x="11061700" y="3330575"/>
          <p14:tracePt t="88698" x="11147425" y="3330575"/>
          <p14:tracePt t="88708" x="11249025" y="3330575"/>
          <p14:tracePt t="88714" x="11333163" y="3330575"/>
          <p14:tracePt t="88723" x="11426825" y="3330575"/>
          <p14:tracePt t="88730" x="11520488" y="3330575"/>
          <p14:tracePt t="88741" x="11588750" y="3330575"/>
          <p14:tracePt t="88746" x="11664950" y="3330575"/>
          <p14:tracePt t="88755" x="11750675" y="3330575"/>
          <p14:tracePt t="88761" x="11834813" y="3330575"/>
          <p14:tracePt t="88772" x="11945938" y="3322638"/>
          <p14:tracePt t="88777" x="12047538" y="3322638"/>
          <p14:tracePt t="88787" x="12141200" y="3305175"/>
          <p14:tracePt t="89547" x="12158663" y="3398838"/>
          <p14:tracePt t="89555" x="12149138" y="3398838"/>
          <p14:tracePt t="89562" x="12149138" y="3408363"/>
          <p14:tracePt t="89572" x="12133263" y="3408363"/>
          <p14:tracePt t="89579" x="12123738" y="3424238"/>
          <p14:tracePt t="89586" x="12115800" y="3433763"/>
          <p14:tracePt t="89594" x="12106275" y="3433763"/>
          <p14:tracePt t="89603" x="12098338" y="3433763"/>
          <p14:tracePt t="89610" x="12090400" y="3433763"/>
          <p14:tracePt t="89619" x="12090400" y="3441700"/>
          <p14:tracePt t="89626" x="12090400" y="3449638"/>
          <p14:tracePt t="89636" x="12080875" y="3449638"/>
          <p14:tracePt t="89642" x="12072938" y="3459163"/>
          <p14:tracePt t="89658" x="12065000" y="3467100"/>
          <p14:tracePt t="89669" x="12055475" y="3467100"/>
          <p14:tracePt t="89674" x="12047538" y="3475038"/>
          <p14:tracePt t="89690" x="12047538" y="3484563"/>
          <p14:tracePt t="89722" x="12039600" y="3484563"/>
          <p14:tracePt t="95226" x="12047538" y="3484563"/>
          <p14:tracePt t="95234" x="12065000" y="3484563"/>
          <p14:tracePt t="95250" x="12090400" y="3484563"/>
          <p14:tracePt t="95258" x="12098338" y="3484563"/>
          <p14:tracePt t="95266" x="12115800" y="3484563"/>
          <p14:tracePt t="95276" x="12133263" y="3484563"/>
          <p14:tracePt t="95282" x="12141200" y="3484563"/>
          <p14:tracePt t="95290" x="12166600" y="3484563"/>
          <p14:tracePt t="95298" x="12184063" y="34750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6A945-C2B1-45D6-929F-D38F3836A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ONE DIMENSIONAL WAVE EQUATION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122E19-E78D-4245-A9B8-270A2A2B1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4954" y="3138028"/>
            <a:ext cx="5255574" cy="125531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0DEB45-2025-4EA0-92C7-9C14E4B54572}"/>
              </a:ext>
            </a:extLst>
          </p:cNvPr>
          <p:cNvSpPr txBox="1"/>
          <p:nvPr/>
        </p:nvSpPr>
        <p:spPr>
          <a:xfrm>
            <a:off x="1154954" y="2500009"/>
            <a:ext cx="8825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accent4">
                    <a:lumMod val="50000"/>
                  </a:schemeClr>
                </a:solidFill>
              </a:rPr>
              <a:t>We have the expression for instantaneous displacement of the particle executing wave motion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3DD618-3C17-4F68-AEF1-980E39FC935E}"/>
              </a:ext>
            </a:extLst>
          </p:cNvPr>
          <p:cNvSpPr txBox="1"/>
          <p:nvPr/>
        </p:nvSpPr>
        <p:spPr>
          <a:xfrm>
            <a:off x="1197426" y="4358989"/>
            <a:ext cx="8825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accent4">
                    <a:lumMod val="50000"/>
                  </a:schemeClr>
                </a:solidFill>
              </a:rPr>
              <a:t>Differentiating with respect to x and t, we get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0E9B3A-548C-4EEC-945D-4A3E41BD6EE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33613" y="4859022"/>
            <a:ext cx="4456090" cy="1642056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B8B37CD-FE24-44B3-95F2-0B6F2439C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9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2077">
        <p14:prism isInverted="1"/>
      </p:transition>
    </mc:Choice>
    <mc:Fallback xmlns="">
      <p:transition spd="slow" advTm="1220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18" x="11945938" y="3619500"/>
          <p14:tracePt t="1326" x="11801475" y="3646488"/>
          <p14:tracePt t="1333" x="11622088" y="3671888"/>
          <p14:tracePt t="1344" x="11452225" y="3705225"/>
          <p14:tracePt t="1352" x="11223625" y="3756025"/>
          <p14:tracePt t="1358" x="11036300" y="3781425"/>
          <p14:tracePt t="1366" x="10807700" y="3824288"/>
          <p14:tracePt t="1375" x="10612438" y="3867150"/>
          <p14:tracePt t="1381" x="10364788" y="3917950"/>
          <p14:tracePt t="1389" x="10101263" y="3976688"/>
          <p14:tracePt t="1397" x="9796463" y="4027488"/>
          <p14:tracePt t="1405" x="9490075" y="4095750"/>
          <p14:tracePt t="1413" x="9175750" y="4146550"/>
          <p14:tracePt t="1421" x="8904288" y="4181475"/>
          <p14:tracePt t="1430" x="8658225" y="4214813"/>
          <p14:tracePt t="1437" x="8420100" y="4249738"/>
          <p14:tracePt t="1447" x="8275638" y="4257675"/>
          <p14:tracePt t="1453" x="8113713" y="4283075"/>
          <p14:tracePt t="1463" x="7986713" y="4308475"/>
          <p14:tracePt t="1469" x="7842250" y="4308475"/>
          <p14:tracePt t="1479" x="7740650" y="4341813"/>
          <p14:tracePt t="1485" x="7629525" y="4351338"/>
          <p14:tracePt t="1496" x="7527925" y="4359275"/>
          <p14:tracePt t="1501" x="7467600" y="4359275"/>
          <p14:tracePt t="1509" x="7426325" y="4368800"/>
          <p14:tracePt t="1517" x="7391400" y="4368800"/>
          <p14:tracePt t="1528" x="7366000" y="4376738"/>
          <p14:tracePt t="1533" x="7348538" y="4376738"/>
          <p14:tracePt t="1544" x="7340600" y="4376738"/>
          <p14:tracePt t="1549" x="7332663" y="4376738"/>
          <p14:tracePt t="2262" x="7323138" y="4376738"/>
          <p14:tracePt t="12525" x="7315200" y="4376738"/>
          <p14:tracePt t="12533" x="7297738" y="4376738"/>
          <p14:tracePt t="12541" x="7256463" y="4376738"/>
          <p14:tracePt t="12549" x="7170738" y="4376738"/>
          <p14:tracePt t="12558" x="7085013" y="4376738"/>
          <p14:tracePt t="12565" x="6967538" y="4376738"/>
          <p14:tracePt t="12576" x="6873875" y="4376738"/>
          <p14:tracePt t="12581" x="6788150" y="4376738"/>
          <p14:tracePt t="12590" x="6711950" y="4376738"/>
          <p14:tracePt t="12597" x="6661150" y="4376738"/>
          <p14:tracePt t="12605" x="6610350" y="4376738"/>
          <p14:tracePt t="12613" x="6567488" y="4368800"/>
          <p14:tracePt t="12621" x="6542088" y="4368800"/>
          <p14:tracePt t="12629" x="6524625" y="4368800"/>
          <p14:tracePt t="12637" x="6499225" y="4368800"/>
          <p14:tracePt t="12645" x="6483350" y="4359275"/>
          <p14:tracePt t="12653" x="6465888" y="4359275"/>
          <p14:tracePt t="12661" x="6430963" y="4351338"/>
          <p14:tracePt t="12669" x="6389688" y="4351338"/>
          <p14:tracePt t="12678" x="6303963" y="4351338"/>
          <p14:tracePt t="12685" x="6202363" y="4351338"/>
          <p14:tracePt t="12695" x="6075363" y="4341813"/>
          <p14:tracePt t="12701" x="5964238" y="4341813"/>
          <p14:tracePt t="12711" x="5845175" y="4341813"/>
          <p14:tracePt t="12717" x="5718175" y="4325938"/>
          <p14:tracePt t="12727" x="5591175" y="4325938"/>
          <p14:tracePt t="12733" x="5462588" y="4316413"/>
          <p14:tracePt t="12741" x="5335588" y="4316413"/>
          <p14:tracePt t="12749" x="5224463" y="4300538"/>
          <p14:tracePt t="12759" x="5114925" y="4291013"/>
          <p14:tracePt t="12766" x="5021263" y="4283075"/>
          <p14:tracePt t="12774" x="4935538" y="4283075"/>
          <p14:tracePt t="12781" x="4876800" y="4275138"/>
          <p14:tracePt t="12792" x="4826000" y="4275138"/>
          <p14:tracePt t="12797" x="4775200" y="4275138"/>
          <p14:tracePt t="12805" x="4732338" y="4265613"/>
          <p14:tracePt t="12813" x="4664075" y="4265613"/>
          <p14:tracePt t="12821" x="4587875" y="4265613"/>
          <p14:tracePt t="12829" x="4519613" y="4265613"/>
          <p14:tracePt t="12837" x="4418013" y="4249738"/>
          <p14:tracePt t="12845" x="4306888" y="4249738"/>
          <p14:tracePt t="12853" x="4205288" y="4249738"/>
          <p14:tracePt t="12861" x="4095750" y="4249738"/>
          <p14:tracePt t="12869" x="3992563" y="4249738"/>
          <p14:tracePt t="12878" x="3890963" y="4249738"/>
          <p14:tracePt t="12885" x="3806825" y="4249738"/>
          <p14:tracePt t="12894" x="3713163" y="4249738"/>
          <p14:tracePt t="12901" x="3611563" y="4249738"/>
          <p14:tracePt t="12910" x="3500438" y="4249738"/>
          <p14:tracePt t="12917" x="3373438" y="4249738"/>
          <p14:tracePt t="12929" x="3262313" y="4257675"/>
          <p14:tracePt t="12933" x="3117850" y="4265613"/>
          <p14:tracePt t="12942" x="2990850" y="4275138"/>
          <p14:tracePt t="12949" x="2863850" y="4291013"/>
          <p14:tracePt t="12958" x="2760663" y="4300538"/>
          <p14:tracePt t="12965" x="2676525" y="4308475"/>
          <p14:tracePt t="12975" x="2600325" y="4308475"/>
          <p14:tracePt t="12981" x="2540000" y="4316413"/>
          <p14:tracePt t="12992" x="2489200" y="4316413"/>
          <p14:tracePt t="12997" x="2430463" y="4316413"/>
          <p14:tracePt t="13005" x="2352675" y="4333875"/>
          <p14:tracePt t="13013" x="2286000" y="4341813"/>
          <p14:tracePt t="13021" x="2192338" y="4351338"/>
          <p14:tracePt t="13031" x="2124075" y="4359275"/>
          <p14:tracePt t="13037" x="2047875" y="4359275"/>
          <p14:tracePt t="13045" x="2022475" y="4359275"/>
          <p14:tracePt t="13053" x="2005013" y="4359275"/>
          <p14:tracePt t="13061" x="1997075" y="4359275"/>
          <p14:tracePt t="13701" x="1997075" y="4351338"/>
          <p14:tracePt t="13749" x="1997075" y="4333875"/>
          <p14:tracePt t="13759" x="2005013" y="4316413"/>
          <p14:tracePt t="13765" x="2012950" y="4308475"/>
          <p14:tracePt t="13775" x="2022475" y="4283075"/>
          <p14:tracePt t="13781" x="2022475" y="4275138"/>
          <p14:tracePt t="13790" x="2030413" y="4265613"/>
          <p14:tracePt t="13797" x="2038350" y="4249738"/>
          <p14:tracePt t="13809" x="2047875" y="4240213"/>
          <p14:tracePt t="13813" x="2055813" y="4224338"/>
          <p14:tracePt t="13824" x="2055813" y="4206875"/>
          <p14:tracePt t="13829" x="2055813" y="4189413"/>
          <p14:tracePt t="13838" x="2065338" y="4189413"/>
          <p14:tracePt t="13845" x="2065338" y="4181475"/>
          <p14:tracePt t="14077" x="2073275" y="4181475"/>
          <p14:tracePt t="14093" x="2081213" y="4181475"/>
          <p14:tracePt t="14117" x="2098675" y="4171950"/>
          <p14:tracePt t="14133" x="2116138" y="4171950"/>
          <p14:tracePt t="14142" x="2132013" y="4171950"/>
          <p14:tracePt t="14149" x="2149475" y="4164013"/>
          <p14:tracePt t="14159" x="2182813" y="4156075"/>
          <p14:tracePt t="14165" x="2208213" y="4146550"/>
          <p14:tracePt t="14173" x="2235200" y="4146550"/>
          <p14:tracePt t="14181" x="2251075" y="4146550"/>
          <p14:tracePt t="14190" x="2268538" y="4146550"/>
          <p14:tracePt t="14197" x="2276475" y="4146550"/>
          <p14:tracePt t="14208" x="2276475" y="4138613"/>
          <p14:tracePt t="14254" x="2286000" y="4138613"/>
          <p14:tracePt t="14261" x="2293938" y="4138613"/>
          <p14:tracePt t="14270" x="2301875" y="4138613"/>
          <p14:tracePt t="14286" x="2311400" y="4138613"/>
          <p14:tracePt t="14293" x="2319338" y="4138613"/>
          <p14:tracePt t="14301" x="2336800" y="4138613"/>
          <p14:tracePt t="14310" x="2344738" y="4138613"/>
          <p14:tracePt t="14317" x="2352675" y="4138613"/>
          <p14:tracePt t="14327" x="2362200" y="4138613"/>
          <p14:tracePt t="14334" x="2370138" y="4138613"/>
          <p14:tracePt t="14366" x="2379663" y="4138613"/>
          <p14:tracePt t="14381" x="2387600" y="4138613"/>
          <p14:tracePt t="14429" x="2395538" y="4138613"/>
          <p14:tracePt t="14486" x="2405063" y="4138613"/>
          <p14:tracePt t="14501" x="2413000" y="4138613"/>
          <p14:tracePt t="14533" x="2430463" y="4138613"/>
          <p14:tracePt t="14549" x="2438400" y="4138613"/>
          <p14:tracePt t="14565" x="2446338" y="4138613"/>
          <p14:tracePt t="14581" x="2455863" y="4138613"/>
          <p14:tracePt t="14607" x="2463800" y="4138613"/>
          <p14:tracePt t="14629" x="2471738" y="4138613"/>
          <p14:tracePt t="14638" x="2489200" y="4138613"/>
          <p14:tracePt t="14646" x="2497138" y="4146550"/>
          <p14:tracePt t="14655" x="2524125" y="4146550"/>
          <p14:tracePt t="14662" x="2565400" y="4156075"/>
          <p14:tracePt t="14670" x="2590800" y="4156075"/>
          <p14:tracePt t="14678" x="2600325" y="4156075"/>
          <p14:tracePt t="14686" x="2608263" y="4156075"/>
          <p14:tracePt t="14757" x="2608263" y="4164013"/>
          <p14:tracePt t="14776" x="2616200" y="4164013"/>
          <p14:tracePt t="14797" x="2625725" y="4164013"/>
          <p14:tracePt t="14813" x="2633663" y="4164013"/>
          <p14:tracePt t="14823" x="2659063" y="4164013"/>
          <p14:tracePt t="14829" x="2668588" y="4164013"/>
          <p14:tracePt t="14837" x="2684463" y="4164013"/>
          <p14:tracePt t="14845" x="2709863" y="4164013"/>
          <p14:tracePt t="14856" x="2752725" y="4164013"/>
          <p14:tracePt t="14861" x="2795588" y="4164013"/>
          <p14:tracePt t="14873" x="2854325" y="4164013"/>
          <p14:tracePt t="14878" x="2905125" y="4164013"/>
          <p14:tracePt t="14886" x="2955925" y="4164013"/>
          <p14:tracePt t="14894" x="2998788" y="4164013"/>
          <p14:tracePt t="14902" x="3016250" y="4164013"/>
          <p14:tracePt t="14910" x="3033713" y="4164013"/>
          <p14:tracePt t="15653" x="3049588" y="4164013"/>
          <p14:tracePt t="15669" x="3067050" y="4164013"/>
          <p14:tracePt t="15677" x="3084513" y="4164013"/>
          <p14:tracePt t="15686" x="3117850" y="4164013"/>
          <p14:tracePt t="15693" x="3186113" y="4164013"/>
          <p14:tracePt t="15704" x="3287713" y="4171950"/>
          <p14:tracePt t="15709" x="3398838" y="4171950"/>
          <p14:tracePt t="15717" x="3500438" y="4171950"/>
          <p14:tracePt t="15725" x="3594100" y="4171950"/>
          <p14:tracePt t="15733" x="3670300" y="4171950"/>
          <p14:tracePt t="15741" x="3738563" y="4171950"/>
          <p14:tracePt t="15749" x="3771900" y="4171950"/>
          <p14:tracePt t="15989" x="3781425" y="4171950"/>
          <p14:tracePt t="16293" x="3789363" y="4171950"/>
          <p14:tracePt t="16301" x="3797300" y="4171950"/>
          <p14:tracePt t="16309" x="3806825" y="4156075"/>
          <p14:tracePt t="16318" x="3822700" y="4156075"/>
          <p14:tracePt t="16326" x="3848100" y="4138613"/>
          <p14:tracePt t="16334" x="3873500" y="4121150"/>
          <p14:tracePt t="16342" x="3908425" y="4095750"/>
          <p14:tracePt t="16350" x="3941763" y="4079875"/>
          <p14:tracePt t="16358" x="3976688" y="4044950"/>
          <p14:tracePt t="16365" x="4010025" y="4027488"/>
          <p14:tracePt t="16374" x="4027488" y="4019550"/>
          <p14:tracePt t="16381" x="4035425" y="4019550"/>
          <p14:tracePt t="16390" x="4035425" y="4011613"/>
          <p14:tracePt t="16397" x="4044950" y="4002088"/>
          <p14:tracePt t="16413" x="4052888" y="3994150"/>
          <p14:tracePt t="16429" x="4060825" y="3986213"/>
          <p14:tracePt t="16438" x="4060825" y="3968750"/>
          <p14:tracePt t="16445" x="4070350" y="3968750"/>
          <p14:tracePt t="16455" x="4078288" y="3960813"/>
          <p14:tracePt t="16461" x="4078288" y="3951288"/>
          <p14:tracePt t="16471" x="4086225" y="3943350"/>
          <p14:tracePt t="16477" x="4086225" y="3935413"/>
          <p14:tracePt t="16485" x="4086225" y="3925888"/>
          <p14:tracePt t="16493" x="4095750" y="3917950"/>
          <p14:tracePt t="16509" x="4103688" y="3908425"/>
          <p14:tracePt t="16541" x="4103688" y="3900488"/>
          <p14:tracePt t="16685" x="4111625" y="3917950"/>
          <p14:tracePt t="16693" x="4111625" y="3925888"/>
          <p14:tracePt t="16701" x="4129088" y="3960813"/>
          <p14:tracePt t="16709" x="4137025" y="3994150"/>
          <p14:tracePt t="16719" x="4154488" y="4027488"/>
          <p14:tracePt t="16725" x="4179888" y="4095750"/>
          <p14:tracePt t="16736" x="4197350" y="4156075"/>
          <p14:tracePt t="16742" x="4230688" y="4206875"/>
          <p14:tracePt t="16750" x="4256088" y="4249738"/>
          <p14:tracePt t="16757" x="4291013" y="4316413"/>
          <p14:tracePt t="16765" x="4324350" y="4376738"/>
          <p14:tracePt t="16773" x="4349750" y="4445000"/>
          <p14:tracePt t="16781" x="4384675" y="4503738"/>
          <p14:tracePt t="16789" x="4400550" y="4554538"/>
          <p14:tracePt t="16797" x="4418013" y="4589463"/>
          <p14:tracePt t="16813" x="4425950" y="4597400"/>
          <p14:tracePt t="17326" x="4425950" y="4589463"/>
          <p14:tracePt t="17341" x="4425950" y="4579938"/>
          <p14:tracePt t="17350" x="4435475" y="4579938"/>
          <p14:tracePt t="17358" x="4435475" y="4572000"/>
          <p14:tracePt t="17367" x="4435475" y="4564063"/>
          <p14:tracePt t="17374" x="4443413" y="4554538"/>
          <p14:tracePt t="17382" x="4443413" y="4538663"/>
          <p14:tracePt t="17390" x="4451350" y="4513263"/>
          <p14:tracePt t="17397" x="4468813" y="4486275"/>
          <p14:tracePt t="17406" x="4494213" y="4460875"/>
          <p14:tracePt t="17414" x="4511675" y="4445000"/>
          <p14:tracePt t="17421" x="4537075" y="4419600"/>
          <p14:tracePt t="17430" x="4562475" y="4402138"/>
          <p14:tracePt t="17438" x="4562475" y="4376738"/>
          <p14:tracePt t="17446" x="4579938" y="4368800"/>
          <p14:tracePt t="17455" x="4605338" y="4341813"/>
          <p14:tracePt t="17461" x="4621213" y="4341813"/>
          <p14:tracePt t="17471" x="4638675" y="4325938"/>
          <p14:tracePt t="17477" x="4656138" y="4300538"/>
          <p14:tracePt t="17487" x="4673600" y="4275138"/>
          <p14:tracePt t="17494" x="4699000" y="4257675"/>
          <p14:tracePt t="17501" x="4714875" y="4240213"/>
          <p14:tracePt t="17509" x="4740275" y="4224338"/>
          <p14:tracePt t="17519" x="4757738" y="4206875"/>
          <p14:tracePt t="17525" x="4775200" y="4189413"/>
          <p14:tracePt t="17536" x="4791075" y="4171950"/>
          <p14:tracePt t="17542" x="4800600" y="4164013"/>
          <p14:tracePt t="17552" x="4808538" y="4164013"/>
          <p14:tracePt t="17559" x="4808538" y="4156075"/>
          <p14:tracePt t="17573" x="4818063" y="4146550"/>
          <p14:tracePt t="17598" x="4818063" y="4138613"/>
          <p14:tracePt t="17606" x="4826000" y="4138613"/>
          <p14:tracePt t="17638" x="4826000" y="4130675"/>
          <p14:tracePt t="17646" x="4833938" y="4130675"/>
          <p14:tracePt t="18038" x="4843463" y="4138613"/>
          <p14:tracePt t="18046" x="4851400" y="4138613"/>
          <p14:tracePt t="18062" x="4868863" y="4146550"/>
          <p14:tracePt t="18078" x="4876800" y="4156075"/>
          <p14:tracePt t="18087" x="4894263" y="4156075"/>
          <p14:tracePt t="18104" x="4910138" y="4156075"/>
          <p14:tracePt t="18110" x="4927600" y="4164013"/>
          <p14:tracePt t="18120" x="4945063" y="4164013"/>
          <p14:tracePt t="18126" x="4978400" y="4164013"/>
          <p14:tracePt t="18134" x="5046663" y="4171950"/>
          <p14:tracePt t="18142" x="5148263" y="4171950"/>
          <p14:tracePt t="18151" x="5241925" y="4171950"/>
          <p14:tracePt t="18158" x="5353050" y="4171950"/>
          <p14:tracePt t="18168" x="5472113" y="4171950"/>
          <p14:tracePt t="18174" x="5599113" y="4171950"/>
          <p14:tracePt t="18184" x="5726113" y="4171950"/>
          <p14:tracePt t="18190" x="5862638" y="4156075"/>
          <p14:tracePt t="18202" x="5981700" y="4156075"/>
          <p14:tracePt t="18206" x="6065838" y="4146550"/>
          <p14:tracePt t="18215" x="6126163" y="4146550"/>
          <p14:tracePt t="18222" x="6142038" y="4138613"/>
          <p14:tracePt t="18438" x="6142038" y="4130675"/>
          <p14:tracePt t="18597" x="6142038" y="4121150"/>
          <p14:tracePt t="18662" x="6134100" y="4121150"/>
          <p14:tracePt t="18686" x="6126163" y="4121150"/>
          <p14:tracePt t="19909" x="6116638" y="4121150"/>
          <p14:tracePt t="19917" x="6108700" y="4121150"/>
          <p14:tracePt t="19925" x="6100763" y="4121150"/>
          <p14:tracePt t="19934" x="6091238" y="4121150"/>
          <p14:tracePt t="19941" x="6075363" y="4113213"/>
          <p14:tracePt t="19968" x="6065838" y="4113213"/>
          <p14:tracePt t="19973" x="6057900" y="4113213"/>
          <p14:tracePt t="19989" x="6040438" y="4113213"/>
          <p14:tracePt t="20000" x="6024563" y="4113213"/>
          <p14:tracePt t="20005" x="6007100" y="4113213"/>
          <p14:tracePt t="20014" x="5981700" y="4113213"/>
          <p14:tracePt t="20021" x="5956300" y="4105275"/>
          <p14:tracePt t="20031" x="5938838" y="4105275"/>
          <p14:tracePt t="20037" x="5921375" y="4105275"/>
          <p14:tracePt t="20049" x="5905500" y="4105275"/>
          <p14:tracePt t="20064" x="5895975" y="4095750"/>
          <p14:tracePt t="20070" x="5888038" y="4095750"/>
          <p14:tracePt t="20078" x="5880100" y="4095750"/>
          <p14:tracePt t="20085" x="5862638" y="4095750"/>
          <p14:tracePt t="20094" x="5845175" y="4095750"/>
          <p14:tracePt t="20102" x="5811838" y="4095750"/>
          <p14:tracePt t="20109" x="5776913" y="4095750"/>
          <p14:tracePt t="20118" x="5743575" y="4095750"/>
          <p14:tracePt t="20126" x="5726113" y="4095750"/>
          <p14:tracePt t="20134" x="5700713" y="4095750"/>
          <p14:tracePt t="20141" x="5667375" y="4087813"/>
          <p14:tracePt t="20151" x="5649913" y="4087813"/>
          <p14:tracePt t="20157" x="5632450" y="4087813"/>
          <p14:tracePt t="20168" x="5616575" y="4087813"/>
          <p14:tracePt t="20183" x="5599113" y="4087813"/>
          <p14:tracePt t="20253" x="5591175" y="4087813"/>
          <p14:tracePt t="20277" x="5581650" y="4087813"/>
          <p14:tracePt t="20285" x="5573713" y="4087813"/>
          <p14:tracePt t="20294" x="5565775" y="4087813"/>
          <p14:tracePt t="20341" x="5556250" y="4087813"/>
          <p14:tracePt t="20349" x="5548313" y="4087813"/>
          <p14:tracePt t="20366" x="5530850" y="4087813"/>
          <p14:tracePt t="20373" x="5513388" y="4087813"/>
          <p14:tracePt t="20383" x="5505450" y="4087813"/>
          <p14:tracePt t="20389" x="5480050" y="4087813"/>
          <p14:tracePt t="20400" x="5472113" y="4087813"/>
          <p14:tracePt t="20406" x="5462588" y="4087813"/>
          <p14:tracePt t="20414" x="5446713" y="4087813"/>
          <p14:tracePt t="20421" x="5437188" y="4095750"/>
          <p14:tracePt t="20431" x="5429250" y="4095750"/>
          <p14:tracePt t="20437" x="5421313" y="4095750"/>
          <p14:tracePt t="20447" x="5411788" y="4095750"/>
          <p14:tracePt t="20454" x="5394325" y="4095750"/>
          <p14:tracePt t="20463" x="5378450" y="4095750"/>
          <p14:tracePt t="20469" x="5378450" y="4105275"/>
          <p14:tracePt t="20501" x="5368925" y="4105275"/>
          <p14:tracePt t="20526" x="5360988" y="4105275"/>
          <p14:tracePt t="20533" x="5353050" y="4105275"/>
          <p14:tracePt t="20541" x="5327650" y="4105275"/>
          <p14:tracePt t="20550" x="5302250" y="4105275"/>
          <p14:tracePt t="20557" x="5276850" y="4105275"/>
          <p14:tracePt t="20567" x="5241925" y="4105275"/>
          <p14:tracePt t="20574" x="5216525" y="4105275"/>
          <p14:tracePt t="20583" x="5199063" y="4105275"/>
          <p14:tracePt t="20589" x="5173663" y="4105275"/>
          <p14:tracePt t="20600" x="5157788" y="4105275"/>
          <p14:tracePt t="20606" x="5148263" y="4105275"/>
          <p14:tracePt t="20616" x="5132388" y="4105275"/>
          <p14:tracePt t="20621" x="5122863" y="4105275"/>
          <p14:tracePt t="20631" x="5106988" y="4105275"/>
          <p14:tracePt t="20637" x="5080000" y="4113213"/>
          <p14:tracePt t="20648" x="5072063" y="4113213"/>
          <p14:tracePt t="20653" x="5046663" y="4113213"/>
          <p14:tracePt t="20663" x="5021263" y="4113213"/>
          <p14:tracePt t="20669" x="5013325" y="4113213"/>
          <p14:tracePt t="20681" x="4995863" y="4113213"/>
          <p14:tracePt t="20686" x="4987925" y="4113213"/>
          <p14:tracePt t="20701" x="4978400" y="4113213"/>
          <p14:tracePt t="20710" x="4970463" y="4121150"/>
          <p14:tracePt t="20717" x="4953000" y="4121150"/>
          <p14:tracePt t="20726" x="4927600" y="4121150"/>
          <p14:tracePt t="20734" x="4902200" y="4130675"/>
          <p14:tracePt t="20741" x="4876800" y="4130675"/>
          <p14:tracePt t="20750" x="4843463" y="4138613"/>
          <p14:tracePt t="20758" x="4808538" y="4138613"/>
          <p14:tracePt t="20767" x="4783138" y="4146550"/>
          <p14:tracePt t="20773" x="4765675" y="4146550"/>
          <p14:tracePt t="20783" x="4749800" y="4146550"/>
          <p14:tracePt t="20789" x="4732338" y="4146550"/>
          <p14:tracePt t="20805" x="4714875" y="4156075"/>
          <p14:tracePt t="20815" x="4706938" y="4156075"/>
          <p14:tracePt t="20821" x="4689475" y="4164013"/>
          <p14:tracePt t="20832" x="4673600" y="4164013"/>
          <p14:tracePt t="20848" x="4664075" y="4164013"/>
          <p14:tracePt t="20853" x="4656138" y="4164013"/>
          <p14:tracePt t="20878" x="4656138" y="4171950"/>
          <p14:tracePt t="20901" x="4646613" y="4171950"/>
          <p14:tracePt t="20910" x="4630738" y="4181475"/>
          <p14:tracePt t="20918" x="4621213" y="4189413"/>
          <p14:tracePt t="20926" x="4613275" y="4189413"/>
          <p14:tracePt t="20981" x="4595813" y="4189413"/>
          <p14:tracePt t="20989" x="4587875" y="4197350"/>
          <p14:tracePt t="20997" x="4570413" y="4206875"/>
          <p14:tracePt t="21005" x="4545013" y="4224338"/>
          <p14:tracePt t="21014" x="4519613" y="4240213"/>
          <p14:tracePt t="21021" x="4503738" y="4240213"/>
          <p14:tracePt t="21033" x="4486275" y="4240213"/>
          <p14:tracePt t="21037" x="4468813" y="4249738"/>
          <p14:tracePt t="21048" x="4460875" y="4249738"/>
          <p14:tracePt t="21053" x="4443413" y="4257675"/>
          <p14:tracePt t="21061" x="4435475" y="4257675"/>
          <p14:tracePt t="21069" x="4425950" y="4265613"/>
          <p14:tracePt t="21079" x="4410075" y="4283075"/>
          <p14:tracePt t="21085" x="4384675" y="4291013"/>
          <p14:tracePt t="21096" x="4367213" y="4291013"/>
          <p14:tracePt t="21101" x="4359275" y="4291013"/>
          <p14:tracePt t="21112" x="4349750" y="4291013"/>
          <p14:tracePt t="21125" x="4349750" y="4300538"/>
          <p14:tracePt t="21942" x="4367213" y="4291013"/>
          <p14:tracePt t="21952" x="4375150" y="4283075"/>
          <p14:tracePt t="21958" x="4392613" y="4275138"/>
          <p14:tracePt t="21966" x="4400550" y="4265613"/>
          <p14:tracePt t="21974" x="4410075" y="4265613"/>
          <p14:tracePt t="21982" x="4418013" y="4257675"/>
          <p14:tracePt t="21989" x="4435475" y="4249738"/>
          <p14:tracePt t="22005" x="4443413" y="4232275"/>
          <p14:tracePt t="22016" x="4451350" y="4232275"/>
          <p14:tracePt t="22030" x="4460875" y="4224338"/>
          <p14:tracePt t="22037" x="4476750" y="4214813"/>
          <p14:tracePt t="22048" x="4494213" y="4206875"/>
          <p14:tracePt t="22053" x="4511675" y="4206875"/>
          <p14:tracePt t="22063" x="4529138" y="4189413"/>
          <p14:tracePt t="22069" x="4545013" y="4181475"/>
          <p14:tracePt t="22085" x="4562475" y="4171950"/>
          <p14:tracePt t="22093" x="4587875" y="4164013"/>
          <p14:tracePt t="22101" x="4595813" y="4146550"/>
          <p14:tracePt t="22109" x="4613275" y="4146550"/>
          <p14:tracePt t="22117" x="4621213" y="4146550"/>
          <p14:tracePt t="22128" x="4630738" y="4146550"/>
          <p14:tracePt t="22165" x="4630738" y="4138613"/>
          <p14:tracePt t="22198" x="4638675" y="4130675"/>
          <p14:tracePt t="22206" x="4656138" y="4121150"/>
          <p14:tracePt t="22215" x="4664075" y="4113213"/>
          <p14:tracePt t="22221" x="4681538" y="4113213"/>
          <p14:tracePt t="22230" x="4689475" y="4095750"/>
          <p14:tracePt t="22237" x="4706938" y="4087813"/>
          <p14:tracePt t="22246" x="4714875" y="4079875"/>
          <p14:tracePt t="22253" x="4740275" y="4070350"/>
          <p14:tracePt t="22263" x="4765675" y="4052888"/>
          <p14:tracePt t="22269" x="4800600" y="4037013"/>
          <p14:tracePt t="22279" x="4808538" y="4037013"/>
          <p14:tracePt t="23901" x="4818063" y="4037013"/>
          <p14:tracePt t="23909" x="4851400" y="4037013"/>
          <p14:tracePt t="23917" x="4902200" y="4044950"/>
          <p14:tracePt t="23929" x="4945063" y="4052888"/>
          <p14:tracePt t="23933" x="5021263" y="4052888"/>
          <p14:tracePt t="23941" x="5064125" y="4052888"/>
          <p14:tracePt t="23949" x="5089525" y="4052888"/>
          <p14:tracePt t="23957" x="5122863" y="4052888"/>
          <p14:tracePt t="23965" x="5165725" y="4062413"/>
          <p14:tracePt t="23975" x="5216525" y="4062413"/>
          <p14:tracePt t="23981" x="5259388" y="4062413"/>
          <p14:tracePt t="23991" x="5310188" y="4062413"/>
          <p14:tracePt t="23997" x="5368925" y="4062413"/>
          <p14:tracePt t="24008" x="5411788" y="4062413"/>
          <p14:tracePt t="24013" x="5462588" y="4062413"/>
          <p14:tracePt t="24023" x="5480050" y="4062413"/>
          <p14:tracePt t="24029" x="5497513" y="4062413"/>
          <p14:tracePt t="24037" x="5505450" y="4062413"/>
          <p14:tracePt t="24093" x="5513388" y="4062413"/>
          <p14:tracePt t="24101" x="5522913" y="4052888"/>
          <p14:tracePt t="24110" x="5538788" y="4044950"/>
          <p14:tracePt t="24117" x="5565775" y="4044950"/>
          <p14:tracePt t="24128" x="5591175" y="4037013"/>
          <p14:tracePt t="24133" x="5599113" y="4037013"/>
          <p14:tracePt t="24144" x="5616575" y="4027488"/>
          <p14:tracePt t="24159" x="5624513" y="4027488"/>
          <p14:tracePt t="25437" x="5632450" y="4027488"/>
          <p14:tracePt t="25445" x="5641975" y="4027488"/>
          <p14:tracePt t="25453" x="5649913" y="4027488"/>
          <p14:tracePt t="25478" x="5667375" y="4027488"/>
          <p14:tracePt t="25486" x="5675313" y="4027488"/>
          <p14:tracePt t="25493" x="5683250" y="4027488"/>
          <p14:tracePt t="25502" x="5700713" y="4027488"/>
          <p14:tracePt t="25509" x="5708650" y="4027488"/>
          <p14:tracePt t="25517" x="5726113" y="4027488"/>
          <p14:tracePt t="25525" x="5735638" y="4027488"/>
          <p14:tracePt t="25533" x="5743575" y="4019550"/>
          <p14:tracePt t="25542" x="5751513" y="4019550"/>
          <p14:tracePt t="25565" x="5761038" y="4019550"/>
          <p14:tracePt t="25597" x="5786438" y="4019550"/>
          <p14:tracePt t="25608" x="5794375" y="4019550"/>
          <p14:tracePt t="25613" x="5819775" y="4019550"/>
          <p14:tracePt t="25622" x="5837238" y="4019550"/>
          <p14:tracePt t="27173" x="5827713" y="4019550"/>
          <p14:tracePt t="27181" x="5811838" y="4019550"/>
          <p14:tracePt t="27189" x="5802313" y="4027488"/>
          <p14:tracePt t="27197" x="5776913" y="4037013"/>
          <p14:tracePt t="27206" x="5761038" y="4037013"/>
          <p14:tracePt t="27213" x="5743575" y="4037013"/>
          <p14:tracePt t="27222" x="5735638" y="4037013"/>
          <p14:tracePt t="27229" x="5718175" y="4044950"/>
          <p14:tracePt t="27240" x="5700713" y="4052888"/>
          <p14:tracePt t="27245" x="5692775" y="4052888"/>
          <p14:tracePt t="27255" x="5667375" y="4052888"/>
          <p14:tracePt t="27261" x="5641975" y="4062413"/>
          <p14:tracePt t="27271" x="5616575" y="4062413"/>
          <p14:tracePt t="27277" x="5573713" y="4062413"/>
          <p14:tracePt t="27286" x="5538788" y="4070350"/>
          <p14:tracePt t="27293" x="5505450" y="4079875"/>
          <p14:tracePt t="27303" x="5472113" y="4087813"/>
          <p14:tracePt t="27309" x="5437188" y="4087813"/>
          <p14:tracePt t="27319" x="5411788" y="4095750"/>
          <p14:tracePt t="27325" x="5378450" y="4105275"/>
          <p14:tracePt t="27336" x="5318125" y="4113213"/>
          <p14:tracePt t="27341" x="5259388" y="4121150"/>
          <p14:tracePt t="27352" x="5199063" y="4130675"/>
          <p14:tracePt t="27357" x="5122863" y="4130675"/>
          <p14:tracePt t="27365" x="5054600" y="4146550"/>
          <p14:tracePt t="27373" x="4978400" y="4156075"/>
          <p14:tracePt t="27381" x="4910138" y="4156075"/>
          <p14:tracePt t="27390" x="4851400" y="4164013"/>
          <p14:tracePt t="27397" x="4775200" y="4171950"/>
          <p14:tracePt t="27406" x="4689475" y="4197350"/>
          <p14:tracePt t="27413" x="4595813" y="4206875"/>
          <p14:tracePt t="27422" x="4503738" y="4214813"/>
          <p14:tracePt t="27429" x="4384675" y="4214813"/>
          <p14:tracePt t="27439" x="4291013" y="4232275"/>
          <p14:tracePt t="27445" x="4197350" y="4240213"/>
          <p14:tracePt t="27455" x="4103688" y="4240213"/>
          <p14:tracePt t="27461" x="4017963" y="4249738"/>
          <p14:tracePt t="27471" x="3916363" y="4249738"/>
          <p14:tracePt t="27477" x="3832225" y="4249738"/>
          <p14:tracePt t="27486" x="3756025" y="4249738"/>
          <p14:tracePt t="27493" x="3687763" y="4265613"/>
          <p14:tracePt t="27501" x="3644900" y="4265613"/>
          <p14:tracePt t="27509" x="3619500" y="4265613"/>
          <p14:tracePt t="27518" x="3586163" y="4265613"/>
          <p14:tracePt t="27525" x="3568700" y="4265613"/>
          <p14:tracePt t="27535" x="3533775" y="4265613"/>
          <p14:tracePt t="27541" x="3500438" y="4265613"/>
          <p14:tracePt t="27552" x="3467100" y="4265613"/>
          <p14:tracePt t="27557" x="3414713" y="4265613"/>
          <p14:tracePt t="27566" x="3355975" y="4265613"/>
          <p14:tracePt t="27573" x="3270250" y="4265613"/>
          <p14:tracePt t="27582" x="3186113" y="4265613"/>
          <p14:tracePt t="27589" x="3092450" y="4265613"/>
          <p14:tracePt t="27597" x="3008313" y="4265613"/>
          <p14:tracePt t="27605" x="2905125" y="4257675"/>
          <p14:tracePt t="27613" x="2811463" y="4249738"/>
          <p14:tracePt t="27622" x="2760663" y="4249738"/>
          <p14:tracePt t="27629" x="2719388" y="4249738"/>
          <p14:tracePt t="27638" x="2684463" y="4249738"/>
          <p14:tracePt t="27645" x="2659063" y="4249738"/>
          <p14:tracePt t="27655" x="2651125" y="4249738"/>
          <p14:tracePt t="27703" x="2641600" y="4249738"/>
          <p14:tracePt t="27709" x="2616200" y="4249738"/>
          <p14:tracePt t="27717" x="2600325" y="4249738"/>
          <p14:tracePt t="27725" x="2540000" y="4249738"/>
          <p14:tracePt t="27735" x="2471738" y="4249738"/>
          <p14:tracePt t="27741" x="2413000" y="4249738"/>
          <p14:tracePt t="27753" x="2336800" y="4249738"/>
          <p14:tracePt t="27757" x="2286000" y="4249738"/>
          <p14:tracePt t="27769" x="2251075" y="4249738"/>
          <p14:tracePt t="27773" x="2217738" y="4249738"/>
          <p14:tracePt t="27782" x="2200275" y="4249738"/>
          <p14:tracePt t="27789" x="2182813" y="4249738"/>
          <p14:tracePt t="27797" x="2174875" y="4249738"/>
          <p14:tracePt t="28165" x="2182813" y="4249738"/>
          <p14:tracePt t="28173" x="2192338" y="4257675"/>
          <p14:tracePt t="28182" x="2200275" y="4257675"/>
          <p14:tracePt t="28190" x="2208213" y="4265613"/>
          <p14:tracePt t="28198" x="2235200" y="4265613"/>
          <p14:tracePt t="28205" x="2260600" y="4265613"/>
          <p14:tracePt t="28214" x="2286000" y="4275138"/>
          <p14:tracePt t="28221" x="2311400" y="4275138"/>
          <p14:tracePt t="28229" x="2344738" y="4283075"/>
          <p14:tracePt t="28238" x="2379663" y="4291013"/>
          <p14:tracePt t="28245" x="2413000" y="4291013"/>
          <p14:tracePt t="28255" x="2430463" y="4300538"/>
          <p14:tracePt t="28261" x="2481263" y="4308475"/>
          <p14:tracePt t="28271" x="2540000" y="4325938"/>
          <p14:tracePt t="28277" x="2574925" y="4325938"/>
          <p14:tracePt t="28288" x="2625725" y="4325938"/>
          <p14:tracePt t="28293" x="2668588" y="4333875"/>
          <p14:tracePt t="28303" x="2719388" y="4341813"/>
          <p14:tracePt t="28309" x="2752725" y="4341813"/>
          <p14:tracePt t="28319" x="2778125" y="4341813"/>
          <p14:tracePt t="28325" x="2786063" y="4341813"/>
          <p14:tracePt t="28335" x="2786063" y="4351338"/>
          <p14:tracePt t="28374" x="2795588" y="4351338"/>
          <p14:tracePt t="28383" x="2828925" y="4351338"/>
          <p14:tracePt t="28389" x="2889250" y="4351338"/>
          <p14:tracePt t="28398" x="2947988" y="4359275"/>
          <p14:tracePt t="28406" x="2998788" y="4359275"/>
          <p14:tracePt t="28414" x="3074988" y="4359275"/>
          <p14:tracePt t="28421" x="3160713" y="4359275"/>
          <p14:tracePt t="28429" x="3254375" y="4359275"/>
          <p14:tracePt t="28437" x="3373438" y="4359275"/>
          <p14:tracePt t="28446" x="3500438" y="4359275"/>
          <p14:tracePt t="28454" x="3636963" y="4359275"/>
          <p14:tracePt t="28461" x="3781425" y="4359275"/>
          <p14:tracePt t="28470" x="3890963" y="4359275"/>
          <p14:tracePt t="28478" x="4002088" y="4359275"/>
          <p14:tracePt t="28487" x="4086225" y="4359275"/>
          <p14:tracePt t="28494" x="4137025" y="4351338"/>
          <p14:tracePt t="28504" x="4171950" y="4351338"/>
          <p14:tracePt t="28509" x="4187825" y="4351338"/>
          <p14:tracePt t="28519" x="4205288" y="4351338"/>
          <p14:tracePt t="28526" x="4214813" y="4351338"/>
          <p14:tracePt t="28535" x="4248150" y="4351338"/>
          <p14:tracePt t="28541" x="4291013" y="4351338"/>
          <p14:tracePt t="28552" x="4349750" y="4351338"/>
          <p14:tracePt t="28558" x="4410075" y="4333875"/>
          <p14:tracePt t="28569" x="4476750" y="4333875"/>
          <p14:tracePt t="28573" x="4554538" y="4325938"/>
          <p14:tracePt t="28584" x="4630738" y="4316413"/>
          <p14:tracePt t="28589" x="4699000" y="4316413"/>
          <p14:tracePt t="28601" x="4757738" y="4308475"/>
          <p14:tracePt t="28606" x="4808538" y="4291013"/>
          <p14:tracePt t="28614" x="4851400" y="4291013"/>
          <p14:tracePt t="28622" x="4884738" y="4283075"/>
          <p14:tracePt t="28630" x="4902200" y="4275138"/>
          <p14:tracePt t="28637" x="4919663" y="4275138"/>
          <p14:tracePt t="28646" x="4945063" y="4265613"/>
          <p14:tracePt t="28654" x="4962525" y="4257675"/>
          <p14:tracePt t="28661" x="4978400" y="4249738"/>
          <p14:tracePt t="28670" x="4995863" y="4249738"/>
          <p14:tracePt t="28677" x="5003800" y="4240213"/>
          <p14:tracePt t="28693" x="5013325" y="4240213"/>
          <p14:tracePt t="28701" x="5021263" y="4232275"/>
          <p14:tracePt t="28708" x="5038725" y="4214813"/>
          <p14:tracePt t="28718" x="5046663" y="4197350"/>
          <p14:tracePt t="28725" x="5064125" y="4189413"/>
          <p14:tracePt t="28735" x="5089525" y="4181475"/>
          <p14:tracePt t="28741" x="5114925" y="4138613"/>
          <p14:tracePt t="28751" x="5165725" y="4113213"/>
          <p14:tracePt t="28757" x="5199063" y="4087813"/>
          <p14:tracePt t="28765" x="5224463" y="4062413"/>
          <p14:tracePt t="28773" x="5249863" y="4037013"/>
          <p14:tracePt t="28782" x="5259388" y="4019550"/>
          <p14:tracePt t="28789" x="5267325" y="4011613"/>
          <p14:tracePt t="28805" x="5276850" y="4002088"/>
          <p14:tracePt t="28813" x="5276850" y="3994150"/>
          <p14:tracePt t="28829" x="5276850" y="3976688"/>
          <p14:tracePt t="28837" x="5276850" y="3951288"/>
          <p14:tracePt t="28845" x="5267325" y="3943350"/>
          <p14:tracePt t="28853" x="5267325" y="3917950"/>
          <p14:tracePt t="28861" x="5259388" y="3883025"/>
          <p14:tracePt t="28868" x="5241925" y="3857625"/>
          <p14:tracePt t="28877" x="5224463" y="3824288"/>
          <p14:tracePt t="28885" x="5208588" y="3798888"/>
          <p14:tracePt t="28893" x="5191125" y="3781425"/>
          <p14:tracePt t="28902" x="5173663" y="3756025"/>
          <p14:tracePt t="28909" x="5148263" y="3730625"/>
          <p14:tracePt t="28918" x="5097463" y="3697288"/>
          <p14:tracePt t="28924" x="5029200" y="3654425"/>
          <p14:tracePt t="28934" x="4962525" y="3629025"/>
          <p14:tracePt t="28952" x="4833938" y="3568700"/>
          <p14:tracePt t="28957" x="4775200" y="3552825"/>
          <p14:tracePt t="28967" x="4740275" y="3535363"/>
          <p14:tracePt t="28973" x="4724400" y="3527425"/>
          <p14:tracePt t="28981" x="4699000" y="3517900"/>
          <p14:tracePt t="28989" x="4689475" y="3517900"/>
          <p14:tracePt t="28998" x="4681538" y="3509963"/>
          <p14:tracePt t="29005" x="4673600" y="3509963"/>
          <p14:tracePt t="29015" x="4664075" y="3509963"/>
          <p14:tracePt t="29021" x="4638675" y="3502025"/>
          <p14:tracePt t="29029" x="4613275" y="3492500"/>
          <p14:tracePt t="29036" x="4570413" y="3492500"/>
          <p14:tracePt t="29045" x="4537075" y="3484563"/>
          <p14:tracePt t="29053" x="4476750" y="3475038"/>
          <p14:tracePt t="29061" x="4435475" y="3467100"/>
          <p14:tracePt t="29069" x="4359275" y="3467100"/>
          <p14:tracePt t="29077" x="4291013" y="3467100"/>
          <p14:tracePt t="29085" x="4230688" y="3467100"/>
          <p14:tracePt t="29093" x="4162425" y="3449638"/>
          <p14:tracePt t="29101" x="4121150" y="3449638"/>
          <p14:tracePt t="29109" x="4060825" y="3449638"/>
          <p14:tracePt t="29118" x="4017963" y="3449638"/>
          <p14:tracePt t="29124" x="3967163" y="3449638"/>
          <p14:tracePt t="29134" x="3925888" y="3449638"/>
          <p14:tracePt t="29141" x="3883025" y="3449638"/>
          <p14:tracePt t="29151" x="3822700" y="3449638"/>
          <p14:tracePt t="29157" x="3763963" y="3459163"/>
          <p14:tracePt t="29168" x="3703638" y="3467100"/>
          <p14:tracePt t="29173" x="3636963" y="3467100"/>
          <p14:tracePt t="29181" x="3568700" y="3467100"/>
          <p14:tracePt t="29189" x="3492500" y="3475038"/>
          <p14:tracePt t="29197" x="3424238" y="3475038"/>
          <p14:tracePt t="29205" x="3355975" y="3484563"/>
          <p14:tracePt t="29215" x="3297238" y="3492500"/>
          <p14:tracePt t="29221" x="3254375" y="3502025"/>
          <p14:tracePt t="29229" x="3211513" y="3517900"/>
          <p14:tracePt t="29237" x="3178175" y="3527425"/>
          <p14:tracePt t="29245" x="3143250" y="3543300"/>
          <p14:tracePt t="29253" x="3074988" y="3560763"/>
          <p14:tracePt t="29261" x="3016250" y="3578225"/>
          <p14:tracePt t="29270" x="2940050" y="3611563"/>
          <p14:tracePt t="29277" x="2838450" y="3636963"/>
          <p14:tracePt t="29284" x="2760663" y="3671888"/>
          <p14:tracePt t="29293" x="2659063" y="3687763"/>
          <p14:tracePt t="29301" x="2590800" y="3713163"/>
          <p14:tracePt t="29309" x="2514600" y="3730625"/>
          <p14:tracePt t="29317" x="2455863" y="3756025"/>
          <p14:tracePt t="29325" x="2405063" y="3763963"/>
          <p14:tracePt t="29334" x="2370138" y="3781425"/>
          <p14:tracePt t="29341" x="2352675" y="3790950"/>
          <p14:tracePt t="29350" x="2344738" y="3798888"/>
          <p14:tracePt t="29357" x="2327275" y="3798888"/>
          <p14:tracePt t="29383" x="2311400" y="3816350"/>
          <p14:tracePt t="29389" x="2301875" y="3824288"/>
          <p14:tracePt t="29398" x="2276475" y="3841750"/>
          <p14:tracePt t="29405" x="2260600" y="3867150"/>
          <p14:tracePt t="29414" x="2235200" y="3883025"/>
          <p14:tracePt t="29421" x="2217738" y="3900488"/>
          <p14:tracePt t="29431" x="2192338" y="3908425"/>
          <p14:tracePt t="29437" x="2192338" y="3935413"/>
          <p14:tracePt t="29445" x="2174875" y="3951288"/>
          <p14:tracePt t="29452" x="2157413" y="3968750"/>
          <p14:tracePt t="29461" x="2149475" y="3976688"/>
          <p14:tracePt t="29469" x="2141538" y="3986213"/>
          <p14:tracePt t="29477" x="2141538" y="4002088"/>
          <p14:tracePt t="29493" x="2132013" y="4011613"/>
          <p14:tracePt t="29501" x="2132013" y="4019550"/>
          <p14:tracePt t="29509" x="2132013" y="4027488"/>
          <p14:tracePt t="29533" x="2132013" y="4037013"/>
          <p14:tracePt t="29541" x="2132013" y="4044950"/>
          <p14:tracePt t="29557" x="2132013" y="4062413"/>
          <p14:tracePt t="29566" x="2132013" y="4070350"/>
          <p14:tracePt t="29574" x="2132013" y="4079875"/>
          <p14:tracePt t="29614" x="2132013" y="4087813"/>
          <p14:tracePt t="30134" x="2149475" y="4087813"/>
          <p14:tracePt t="30142" x="2174875" y="4095750"/>
          <p14:tracePt t="30151" x="2192338" y="4095750"/>
          <p14:tracePt t="30158" x="2235200" y="4095750"/>
          <p14:tracePt t="30168" x="2293938" y="4095750"/>
          <p14:tracePt t="30174" x="2352675" y="4095750"/>
          <p14:tracePt t="30183" x="2420938" y="4095750"/>
          <p14:tracePt t="30190" x="2497138" y="4095750"/>
          <p14:tracePt t="30200" x="2540000" y="4095750"/>
          <p14:tracePt t="30206" x="2574925" y="4087813"/>
          <p14:tracePt t="30215" x="2590800" y="4087813"/>
          <p14:tracePt t="30222" x="2590800" y="4079875"/>
          <p14:tracePt t="30232" x="2600325" y="4079875"/>
          <p14:tracePt t="30358" x="2600325" y="4070350"/>
          <p14:tracePt t="31366" x="2582863" y="4070350"/>
          <p14:tracePt t="31373" x="2565400" y="4070350"/>
          <p14:tracePt t="31382" x="2549525" y="4070350"/>
          <p14:tracePt t="31389" x="2540000" y="4070350"/>
          <p14:tracePt t="31399" x="2524125" y="4070350"/>
          <p14:tracePt t="31405" x="2514600" y="4070350"/>
          <p14:tracePt t="31416" x="2489200" y="4070350"/>
          <p14:tracePt t="31421" x="2471738" y="4070350"/>
          <p14:tracePt t="31432" x="2463800" y="4062413"/>
          <p14:tracePt t="31438" x="2446338" y="4062413"/>
          <p14:tracePt t="31447" x="2430463" y="4062413"/>
          <p14:tracePt t="31463" x="2420938" y="4062413"/>
          <p14:tracePt t="31480" x="2413000" y="4062413"/>
          <p14:tracePt t="31511" x="2405063" y="4062413"/>
          <p14:tracePt t="31527" x="2387600" y="4062413"/>
          <p14:tracePt t="31590" x="2379663" y="4062413"/>
          <p14:tracePt t="31677" x="2370138" y="4062413"/>
          <p14:tracePt t="31685" x="2352675" y="4062413"/>
          <p14:tracePt t="31694" x="2327275" y="4079875"/>
          <p14:tracePt t="31701" x="2293938" y="4079875"/>
          <p14:tracePt t="31712" x="2251075" y="4095750"/>
          <p14:tracePt t="31717" x="2217738" y="4105275"/>
          <p14:tracePt t="31726" x="2182813" y="4113213"/>
          <p14:tracePt t="31734" x="2157413" y="4121150"/>
          <p14:tracePt t="31742" x="2141538" y="4130675"/>
          <p14:tracePt t="31750" x="2124075" y="4138613"/>
          <p14:tracePt t="31757" x="2106613" y="4138613"/>
          <p14:tracePt t="31773" x="2098675" y="4138613"/>
          <p14:tracePt t="31837" x="2098675" y="4146550"/>
          <p14:tracePt t="32501" x="2090738" y="4146550"/>
          <p14:tracePt t="32509" x="2090738" y="4130675"/>
          <p14:tracePt t="32517" x="2081213" y="4130675"/>
          <p14:tracePt t="32534" x="2081213" y="4121150"/>
          <p14:tracePt t="32549" x="2081213" y="4113213"/>
          <p14:tracePt t="32558" x="2081213" y="4105275"/>
          <p14:tracePt t="32582" x="2081213" y="4095750"/>
          <p14:tracePt t="32869" x="2090738" y="4095750"/>
          <p14:tracePt t="32878" x="2132013" y="4095750"/>
          <p14:tracePt t="32885" x="2174875" y="4095750"/>
          <p14:tracePt t="32895" x="2225675" y="4095750"/>
          <p14:tracePt t="32901" x="2251075" y="4095750"/>
          <p14:tracePt t="32909" x="2293938" y="4095750"/>
          <p14:tracePt t="32917" x="2319338" y="4095750"/>
          <p14:tracePt t="32927" x="2362200" y="4095750"/>
          <p14:tracePt t="32934" x="2405063" y="4095750"/>
          <p14:tracePt t="32948" x="2446338" y="4095750"/>
          <p14:tracePt t="32950" x="2489200" y="4095750"/>
          <p14:tracePt t="32960" x="2524125" y="4095750"/>
          <p14:tracePt t="32965" x="2540000" y="4095750"/>
          <p14:tracePt t="33149" x="2549525" y="4095750"/>
          <p14:tracePt t="33421" x="2532063" y="4095750"/>
          <p14:tracePt t="33429" x="2514600" y="4095750"/>
          <p14:tracePt t="33437" x="2497138" y="4095750"/>
          <p14:tracePt t="33446" x="2481263" y="4095750"/>
          <p14:tracePt t="33453" x="2463800" y="4087813"/>
          <p14:tracePt t="33462" x="2455863" y="4087813"/>
          <p14:tracePt t="33469" x="2438400" y="4079875"/>
          <p14:tracePt t="33479" x="2413000" y="4079875"/>
          <p14:tracePt t="33485" x="2395538" y="4079875"/>
          <p14:tracePt t="33496" x="2362200" y="4079875"/>
          <p14:tracePt t="33501" x="2319338" y="4079875"/>
          <p14:tracePt t="33512" x="2293938" y="4079875"/>
          <p14:tracePt t="33517" x="2268538" y="4079875"/>
          <p14:tracePt t="33526" x="2251075" y="4079875"/>
          <p14:tracePt t="33533" x="2243138" y="4079875"/>
          <p14:tracePt t="33765" x="2235200" y="4079875"/>
          <p14:tracePt t="33775" x="2217738" y="4079875"/>
          <p14:tracePt t="33781" x="2208213" y="4087813"/>
          <p14:tracePt t="33791" x="2192338" y="4095750"/>
          <p14:tracePt t="33798" x="2166938" y="4113213"/>
          <p14:tracePt t="33807" x="2149475" y="4130675"/>
          <p14:tracePt t="33814" x="2141538" y="4138613"/>
          <p14:tracePt t="33822" x="2132013" y="4138613"/>
          <p14:tracePt t="33830" x="2124075" y="4138613"/>
          <p14:tracePt t="33893" x="2124075" y="4146550"/>
          <p14:tracePt t="34558" x="2132013" y="4146550"/>
          <p14:tracePt t="34566" x="2141538" y="4146550"/>
          <p14:tracePt t="34575" x="2157413" y="4146550"/>
          <p14:tracePt t="34622" x="2174875" y="4146550"/>
          <p14:tracePt t="34629" x="2182813" y="4146550"/>
          <p14:tracePt t="34638" x="2200275" y="4138613"/>
          <p14:tracePt t="34646" x="2217738" y="4138613"/>
          <p14:tracePt t="34654" x="2225675" y="4130675"/>
          <p14:tracePt t="34662" x="2235200" y="4130675"/>
          <p14:tracePt t="34669" x="2243138" y="4121150"/>
          <p14:tracePt t="34693" x="2251075" y="4121150"/>
          <p14:tracePt t="34701" x="2260600" y="4121150"/>
          <p14:tracePt t="34710" x="2268538" y="4113213"/>
          <p14:tracePt t="34717" x="2286000" y="4113213"/>
          <p14:tracePt t="34727" x="2311400" y="4113213"/>
          <p14:tracePt t="34733" x="2319338" y="4105275"/>
          <p14:tracePt t="34743" x="2344738" y="4105275"/>
          <p14:tracePt t="34749" x="2362200" y="4095750"/>
          <p14:tracePt t="34765" x="2370138" y="4095750"/>
          <p14:tracePt t="34813" x="2379663" y="4095750"/>
          <p14:tracePt t="34822" x="2387600" y="4095750"/>
          <p14:tracePt t="34830" x="2395538" y="4087813"/>
          <p14:tracePt t="34839" x="2405063" y="4087813"/>
          <p14:tracePt t="34854" x="2413000" y="4087813"/>
          <p14:tracePt t="34869" x="2420938" y="4087813"/>
          <p14:tracePt t="34877" x="2430463" y="4079875"/>
          <p14:tracePt t="34885" x="2438400" y="4079875"/>
          <p14:tracePt t="34893" x="2455863" y="4079875"/>
          <p14:tracePt t="34901" x="2471738" y="4070350"/>
          <p14:tracePt t="34911" x="2481263" y="4070350"/>
          <p14:tracePt t="34917" x="2497138" y="4070350"/>
          <p14:tracePt t="34926" x="2506663" y="4070350"/>
          <p14:tracePt t="34943" x="2524125" y="4062413"/>
          <p14:tracePt t="35061" x="2532063" y="4062413"/>
          <p14:tracePt t="35934" x="2524125" y="4062413"/>
          <p14:tracePt t="35941" x="2514600" y="4062413"/>
          <p14:tracePt t="35956" x="2497138" y="4062413"/>
          <p14:tracePt t="35958" x="2481263" y="4062413"/>
          <p14:tracePt t="35974" x="2455863" y="4062413"/>
          <p14:tracePt t="35981" x="2438400" y="4062413"/>
          <p14:tracePt t="35991" x="2430463" y="4062413"/>
          <p14:tracePt t="36008" x="2413000" y="4062413"/>
          <p14:tracePt t="36069" x="2405063" y="4062413"/>
          <p14:tracePt t="36086" x="2395538" y="4052888"/>
          <p14:tracePt t="36094" x="2387600" y="4052888"/>
          <p14:tracePt t="36109" x="2379663" y="4052888"/>
          <p14:tracePt t="36157" x="2370138" y="4044950"/>
          <p14:tracePt t="36165" x="2352675" y="4044950"/>
          <p14:tracePt t="36175" x="2344738" y="4044950"/>
          <p14:tracePt t="36181" x="2319338" y="4044950"/>
          <p14:tracePt t="36191" x="2276475" y="4037013"/>
          <p14:tracePt t="36197" x="2243138" y="4037013"/>
          <p14:tracePt t="36208" x="2182813" y="4037013"/>
          <p14:tracePt t="36213" x="2124075" y="4027488"/>
          <p14:tracePt t="36223" x="2073275" y="4027488"/>
          <p14:tracePt t="36229" x="2047875" y="4027488"/>
          <p14:tracePt t="36238" x="2030413" y="4027488"/>
          <p14:tracePt t="36437" x="2047875" y="4027488"/>
          <p14:tracePt t="36446" x="2055813" y="4027488"/>
          <p14:tracePt t="36453" x="2081213" y="4037013"/>
          <p14:tracePt t="36461" x="2116138" y="4044950"/>
          <p14:tracePt t="36471" x="2166938" y="4062413"/>
          <p14:tracePt t="36477" x="2208213" y="4070350"/>
          <p14:tracePt t="36490" x="2268538" y="4095750"/>
          <p14:tracePt t="36495" x="2327275" y="4095750"/>
          <p14:tracePt t="36506" x="2379663" y="4113213"/>
          <p14:tracePt t="36510" x="2420938" y="4121150"/>
          <p14:tracePt t="36518" x="2463800" y="4121150"/>
          <p14:tracePt t="36525" x="2497138" y="4130675"/>
          <p14:tracePt t="36534" x="2557463" y="4130675"/>
          <p14:tracePt t="36542" x="2616200" y="4138613"/>
          <p14:tracePt t="36549" x="2684463" y="4138613"/>
          <p14:tracePt t="36558" x="2760663" y="4156075"/>
          <p14:tracePt t="36565" x="2846388" y="4164013"/>
          <p14:tracePt t="36575" x="2922588" y="4164013"/>
          <p14:tracePt t="36581" x="2982913" y="4171950"/>
          <p14:tracePt t="36590" x="3033713" y="4171950"/>
          <p14:tracePt t="36597" x="3117850" y="4171950"/>
          <p14:tracePt t="36608" x="3236913" y="4181475"/>
          <p14:tracePt t="36613" x="3348038" y="4181475"/>
          <p14:tracePt t="36624" x="3492500" y="4206875"/>
          <p14:tracePt t="36630" x="3619500" y="4206875"/>
          <p14:tracePt t="36639" x="3746500" y="4224338"/>
          <p14:tracePt t="36646" x="3873500" y="4224338"/>
          <p14:tracePt t="36655" x="4002088" y="4224338"/>
          <p14:tracePt t="36662" x="4129088" y="4232275"/>
          <p14:tracePt t="36672" x="4240213" y="4232275"/>
          <p14:tracePt t="36677" x="4349750" y="4232275"/>
          <p14:tracePt t="36689" x="4451350" y="4240213"/>
          <p14:tracePt t="36693" x="4554538" y="4240213"/>
          <p14:tracePt t="36705" x="4638675" y="4240213"/>
          <p14:tracePt t="36709" x="4724400" y="4240213"/>
          <p14:tracePt t="36718" x="4783138" y="4249738"/>
          <p14:tracePt t="36726" x="4843463" y="4249738"/>
          <p14:tracePt t="36734" x="4884738" y="4249738"/>
          <p14:tracePt t="36742" x="4910138" y="4249738"/>
          <p14:tracePt t="36749" x="4927600" y="4249738"/>
          <p14:tracePt t="36757" x="4927600" y="4257675"/>
          <p14:tracePt t="36774" x="4935538" y="4257675"/>
          <p14:tracePt t="36797" x="4962525" y="4257675"/>
          <p14:tracePt t="36807" x="5003800" y="4257675"/>
          <p14:tracePt t="36813" x="5064125" y="4257675"/>
          <p14:tracePt t="36823" x="5148263" y="4265613"/>
          <p14:tracePt t="36829" x="5249863" y="4265613"/>
          <p14:tracePt t="36838" x="5343525" y="4265613"/>
          <p14:tracePt t="36845" x="5429250" y="4265613"/>
          <p14:tracePt t="36855" x="5513388" y="4265613"/>
          <p14:tracePt t="36862" x="5607050" y="4257675"/>
          <p14:tracePt t="36869" x="5692775" y="4257675"/>
          <p14:tracePt t="36877" x="5776913" y="4249738"/>
          <p14:tracePt t="36887" x="5845175" y="4249738"/>
          <p14:tracePt t="36893" x="5921375" y="4249738"/>
          <p14:tracePt t="36904" x="5964238" y="4249738"/>
          <p14:tracePt t="36909" x="6024563" y="4249738"/>
          <p14:tracePt t="36917" x="6040438" y="4249738"/>
          <p14:tracePt t="36925" x="6057900" y="4249738"/>
          <p14:tracePt t="36940" x="6065838" y="4249738"/>
          <p14:tracePt t="37125" x="6065838" y="4240213"/>
          <p14:tracePt t="37150" x="6065838" y="4232275"/>
          <p14:tracePt t="37158" x="6065838" y="4224338"/>
          <p14:tracePt t="37166" x="6065838" y="4214813"/>
          <p14:tracePt t="37175" x="6065838" y="4197350"/>
          <p14:tracePt t="37191" x="6065838" y="4181475"/>
          <p14:tracePt t="37198" x="6065838" y="4156075"/>
          <p14:tracePt t="37207" x="6057900" y="4138613"/>
          <p14:tracePt t="37214" x="6049963" y="4113213"/>
          <p14:tracePt t="37224" x="6032500" y="4087813"/>
          <p14:tracePt t="37230" x="6024563" y="4052888"/>
          <p14:tracePt t="37239" x="6007100" y="4019550"/>
          <p14:tracePt t="37246" x="5997575" y="3986213"/>
          <p14:tracePt t="37253" x="5989638" y="3968750"/>
          <p14:tracePt t="37261" x="5972175" y="3935413"/>
          <p14:tracePt t="37271" x="5956300" y="3908425"/>
          <p14:tracePt t="37277" x="5930900" y="3892550"/>
          <p14:tracePt t="37285" x="5921375" y="3875088"/>
          <p14:tracePt t="37293" x="5905500" y="3857625"/>
          <p14:tracePt t="37302" x="5888038" y="3849688"/>
          <p14:tracePt t="37309" x="5880100" y="3841750"/>
          <p14:tracePt t="37318" x="5870575" y="3832225"/>
          <p14:tracePt t="37325" x="5853113" y="3816350"/>
          <p14:tracePt t="37336" x="5837238" y="3806825"/>
          <p14:tracePt t="37341" x="5811838" y="3790950"/>
          <p14:tracePt t="37349" x="5794375" y="3781425"/>
          <p14:tracePt t="37357" x="5786438" y="3773488"/>
          <p14:tracePt t="37365" x="5768975" y="3763963"/>
          <p14:tracePt t="37373" x="5743575" y="3756025"/>
          <p14:tracePt t="37381" x="5735638" y="3756025"/>
          <p14:tracePt t="37389" x="5708650" y="3738563"/>
          <p14:tracePt t="37397" x="5692775" y="3730625"/>
          <p14:tracePt t="37405" x="5649913" y="3722688"/>
          <p14:tracePt t="37413" x="5624513" y="3705225"/>
          <p14:tracePt t="37422" x="5581650" y="3697288"/>
          <p14:tracePt t="37429" x="5548313" y="3687763"/>
          <p14:tracePt t="37438" x="5513388" y="3679825"/>
          <p14:tracePt t="37445" x="5472113" y="3671888"/>
          <p14:tracePt t="37454" x="5421313" y="3662363"/>
          <p14:tracePt t="37461" x="5368925" y="3662363"/>
          <p14:tracePt t="37471" x="5292725" y="3646488"/>
          <p14:tracePt t="37477" x="5224463" y="3646488"/>
          <p14:tracePt t="37485" x="5165725" y="3646488"/>
          <p14:tracePt t="37492" x="5089525" y="3646488"/>
          <p14:tracePt t="37501" x="5029200" y="3636963"/>
          <p14:tracePt t="37509" x="4978400" y="3636963"/>
          <p14:tracePt t="37519" x="4927600" y="3636963"/>
          <p14:tracePt t="37525" x="4884738" y="3636963"/>
          <p14:tracePt t="37536" x="4843463" y="3619500"/>
          <p14:tracePt t="37541" x="4800600" y="3619500"/>
          <p14:tracePt t="37549" x="4765675" y="3619500"/>
          <p14:tracePt t="37557" x="4724400" y="3619500"/>
          <p14:tracePt t="37565" x="4689475" y="3619500"/>
          <p14:tracePt t="37573" x="4673600" y="3619500"/>
          <p14:tracePt t="37581" x="4646613" y="3619500"/>
          <p14:tracePt t="37589" x="4621213" y="3619500"/>
          <p14:tracePt t="37597" x="4587875" y="3619500"/>
          <p14:tracePt t="37605" x="4562475" y="3619500"/>
          <p14:tracePt t="37613" x="4503738" y="3619500"/>
          <p14:tracePt t="37621" x="4451350" y="3619500"/>
          <p14:tracePt t="37629" x="4375150" y="3619500"/>
          <p14:tracePt t="37638" x="4291013" y="3619500"/>
          <p14:tracePt t="37645" x="4187825" y="3619500"/>
          <p14:tracePt t="37654" x="4103688" y="3619500"/>
          <p14:tracePt t="37661" x="4010025" y="3619500"/>
          <p14:tracePt t="37670" x="3925888" y="3619500"/>
          <p14:tracePt t="37677" x="3840163" y="3619500"/>
          <p14:tracePt t="37687" x="3781425" y="3619500"/>
          <p14:tracePt t="37693" x="3721100" y="3619500"/>
          <p14:tracePt t="37701" x="3695700" y="3619500"/>
          <p14:tracePt t="37709" x="3687763" y="3619500"/>
          <p14:tracePt t="37718" x="3670300" y="3619500"/>
          <p14:tracePt t="37749" x="3662363" y="3619500"/>
          <p14:tracePt t="37765" x="3636963" y="3619500"/>
          <p14:tracePt t="37774" x="3619500" y="3619500"/>
          <p14:tracePt t="37782" x="3594100" y="3619500"/>
          <p14:tracePt t="37798" x="3457575" y="3619500"/>
          <p14:tracePt t="37806" x="3373438" y="3619500"/>
          <p14:tracePt t="37814" x="3287713" y="3619500"/>
          <p14:tracePt t="37823" x="3203575" y="3636963"/>
          <p14:tracePt t="37830" x="3100388" y="3636963"/>
          <p14:tracePt t="37840" x="3024188" y="3636963"/>
          <p14:tracePt t="37846" x="2965450" y="3646488"/>
          <p14:tracePt t="37856" x="2922588" y="3646488"/>
          <p14:tracePt t="37862" x="2889250" y="3654425"/>
          <p14:tracePt t="37934" x="2879725" y="3654425"/>
          <p14:tracePt t="37941" x="2871788" y="3654425"/>
          <p14:tracePt t="37951" x="2863850" y="3662363"/>
          <p14:tracePt t="37960" x="2838450" y="3671888"/>
          <p14:tracePt t="37967" x="2786063" y="3679825"/>
          <p14:tracePt t="37974" x="2752725" y="3687763"/>
          <p14:tracePt t="37981" x="2701925" y="3697288"/>
          <p14:tracePt t="37991" x="2659063" y="3713163"/>
          <p14:tracePt t="37997" x="2608263" y="3722688"/>
          <p14:tracePt t="38005" x="2549525" y="3730625"/>
          <p14:tracePt t="38013" x="2489200" y="3756025"/>
          <p14:tracePt t="38021" x="2430463" y="3763963"/>
          <p14:tracePt t="38029" x="2370138" y="3773488"/>
          <p14:tracePt t="38038" x="2336800" y="3781425"/>
          <p14:tracePt t="38045" x="2311400" y="3781425"/>
          <p14:tracePt t="38055" x="2311400" y="3790950"/>
          <p14:tracePt t="38077" x="2301875" y="3790950"/>
          <p14:tracePt t="38198" x="2293938" y="3790950"/>
          <p14:tracePt t="38238" x="2286000" y="3798888"/>
          <p14:tracePt t="38246" x="2268538" y="3798888"/>
          <p14:tracePt t="38255" x="2268538" y="3806825"/>
          <p14:tracePt t="38262" x="2260600" y="3816350"/>
          <p14:tracePt t="38272" x="2235200" y="3816350"/>
          <p14:tracePt t="38278" x="2217738" y="3824288"/>
          <p14:tracePt t="38287" x="2217738" y="3832225"/>
          <p14:tracePt t="38294" x="2200275" y="3841750"/>
          <p14:tracePt t="38302" x="2192338" y="3841750"/>
          <p14:tracePt t="38325" x="2182813" y="3849688"/>
          <p14:tracePt t="38357" x="2166938" y="3849688"/>
          <p14:tracePt t="38367" x="2157413" y="3857625"/>
          <p14:tracePt t="38374" x="2149475" y="3867150"/>
          <p14:tracePt t="38390" x="2132013" y="3875088"/>
          <p14:tracePt t="38478" x="2132013" y="3883025"/>
          <p14:tracePt t="38494" x="2116138" y="3892550"/>
          <p14:tracePt t="38503" x="2106613" y="3900488"/>
          <p14:tracePt t="38518" x="2106613" y="3917950"/>
          <p14:tracePt t="38525" x="2106613" y="3943350"/>
          <p14:tracePt t="38536" x="2090738" y="3951288"/>
          <p14:tracePt t="38542" x="2073275" y="3968750"/>
          <p14:tracePt t="38551" x="2065338" y="3986213"/>
          <p14:tracePt t="38558" x="2065338" y="3994150"/>
          <p14:tracePt t="38570" x="2055813" y="4002088"/>
          <p14:tracePt t="38575" x="2055813" y="4011613"/>
          <p14:tracePt t="38605" x="2055813" y="4019550"/>
          <p14:tracePt t="38613" x="2055813" y="4027488"/>
          <p14:tracePt t="38621" x="2047875" y="4044950"/>
          <p14:tracePt t="38629" x="2038350" y="4070350"/>
          <p14:tracePt t="38637" x="2030413" y="4079875"/>
          <p14:tracePt t="38645" x="2022475" y="4095750"/>
          <p14:tracePt t="38654" x="2022475" y="4105275"/>
          <p14:tracePt t="38686" x="2022475" y="4113213"/>
          <p14:tracePt t="38693" x="2022475" y="4121150"/>
          <p14:tracePt t="38709" x="2012950" y="4130675"/>
          <p14:tracePt t="38750" x="2012950" y="4138613"/>
          <p14:tracePt t="38757" x="2012950" y="4146550"/>
          <p14:tracePt t="38773" x="2012950" y="4164013"/>
          <p14:tracePt t="38782" x="2012950" y="4171950"/>
          <p14:tracePt t="38798" x="2012950" y="4181475"/>
          <p14:tracePt t="39222" x="2012950" y="4171950"/>
          <p14:tracePt t="39238" x="2012950" y="4156075"/>
          <p14:tracePt t="39254" x="2022475" y="4156075"/>
          <p14:tracePt t="39270" x="2038350" y="4138613"/>
          <p14:tracePt t="39278" x="2038350" y="4130675"/>
          <p14:tracePt t="39326" x="2047875" y="4130675"/>
          <p14:tracePt t="39335" x="2047875" y="4121150"/>
          <p14:tracePt t="39398" x="2055813" y="4113213"/>
          <p14:tracePt t="39430" x="2055813" y="4105275"/>
          <p14:tracePt t="39550" x="2055813" y="4095750"/>
          <p14:tracePt t="39558" x="2055813" y="4087813"/>
          <p14:tracePt t="39567" x="2065338" y="4087813"/>
          <p14:tracePt t="39574" x="2065338" y="4079875"/>
          <p14:tracePt t="39584" x="2073275" y="4079875"/>
          <p14:tracePt t="39606" x="2073275" y="4070350"/>
          <p14:tracePt t="39622" x="2081213" y="4070350"/>
          <p14:tracePt t="39631" x="2081213" y="4062413"/>
          <p14:tracePt t="39678" x="2090738" y="4052888"/>
          <p14:tracePt t="39694" x="2098675" y="4044950"/>
          <p14:tracePt t="39710" x="2098675" y="4037013"/>
          <p14:tracePt t="39721" x="2106613" y="4037013"/>
          <p14:tracePt t="39726" x="2106613" y="4027488"/>
          <p14:tracePt t="39751" x="2106613" y="4019550"/>
          <p14:tracePt t="40653" x="2116138" y="4019550"/>
          <p14:tracePt t="40663" x="2124075" y="4019550"/>
          <p14:tracePt t="40677" x="2149475" y="4019550"/>
          <p14:tracePt t="40686" x="2157413" y="4027488"/>
          <p14:tracePt t="40693" x="2182813" y="4027488"/>
          <p14:tracePt t="40701" x="2200275" y="4027488"/>
          <p14:tracePt t="40710" x="2235200" y="4027488"/>
          <p14:tracePt t="40717" x="2260600" y="4037013"/>
          <p14:tracePt t="40726" x="2286000" y="4037013"/>
          <p14:tracePt t="40734" x="2301875" y="4037013"/>
          <p14:tracePt t="40741" x="2327275" y="4037013"/>
          <p14:tracePt t="40752" x="2344738" y="4037013"/>
          <p14:tracePt t="40758" x="2352675" y="4037013"/>
          <p14:tracePt t="40768" x="2379663" y="4037013"/>
          <p14:tracePt t="40774" x="2387600" y="4037013"/>
          <p14:tracePt t="40783" x="2395538" y="4037013"/>
          <p14:tracePt t="40790" x="2405063" y="4037013"/>
          <p14:tracePt t="40805" x="2413000" y="4037013"/>
          <p14:tracePt t="40816" x="2420938" y="4037013"/>
          <p14:tracePt t="40822" x="2430463" y="4037013"/>
          <p14:tracePt t="40837" x="2438400" y="4037013"/>
          <p14:tracePt t="40849" x="2446338" y="4037013"/>
          <p14:tracePt t="40866" x="2455863" y="4037013"/>
          <p14:tracePt t="43741" x="2455863" y="4044950"/>
          <p14:tracePt t="43749" x="2455863" y="4062413"/>
          <p14:tracePt t="43757" x="2455863" y="4070350"/>
          <p14:tracePt t="43765" x="2455863" y="4087813"/>
          <p14:tracePt t="43775" x="2446338" y="4113213"/>
          <p14:tracePt t="43781" x="2446338" y="4121150"/>
          <p14:tracePt t="43790" x="2446338" y="4138613"/>
          <p14:tracePt t="43797" x="2438400" y="4164013"/>
          <p14:tracePt t="43805" x="2430463" y="4181475"/>
          <p14:tracePt t="43813" x="2420938" y="4206875"/>
          <p14:tracePt t="43821" x="2420938" y="4232275"/>
          <p14:tracePt t="43829" x="2413000" y="4257675"/>
          <p14:tracePt t="43837" x="2413000" y="4275138"/>
          <p14:tracePt t="43845" x="2413000" y="4283075"/>
          <p14:tracePt t="43853" x="2405063" y="4291013"/>
          <p14:tracePt t="43878" x="2405063" y="4300538"/>
          <p14:tracePt t="43885" x="2405063" y="4316413"/>
          <p14:tracePt t="43894" x="2405063" y="4325938"/>
          <p14:tracePt t="43901" x="2405063" y="4341813"/>
          <p14:tracePt t="43911" x="2395538" y="4368800"/>
          <p14:tracePt t="43917" x="2395538" y="4384675"/>
          <p14:tracePt t="43926" x="2387600" y="4410075"/>
          <p14:tracePt t="43933" x="2387600" y="4427538"/>
          <p14:tracePt t="43942" x="2379663" y="4435475"/>
          <p14:tracePt t="43961" x="2370138" y="4470400"/>
          <p14:tracePt t="43965" x="2362200" y="4478338"/>
          <p14:tracePt t="43976" x="2362200" y="4503738"/>
          <p14:tracePt t="43981" x="2362200" y="4521200"/>
          <p14:tracePt t="43993" x="2352675" y="4538663"/>
          <p14:tracePt t="43997" x="2344738" y="4554538"/>
          <p14:tracePt t="44005" x="2344738" y="4572000"/>
          <p14:tracePt t="44021" x="2336800" y="4589463"/>
          <p14:tracePt t="44030" x="2336800" y="4597400"/>
          <p14:tracePt t="44413" x="2336800" y="4605338"/>
          <p14:tracePt t="44437" x="2344738" y="4605338"/>
          <p14:tracePt t="44445" x="2352675" y="4605338"/>
          <p14:tracePt t="44469" x="2362200" y="4605338"/>
          <p14:tracePt t="44477" x="2379663" y="4605338"/>
          <p14:tracePt t="44485" x="2395538" y="4605338"/>
          <p14:tracePt t="44494" x="2430463" y="4605338"/>
          <p14:tracePt t="44501" x="2471738" y="4605338"/>
          <p14:tracePt t="44510" x="2532063" y="4605338"/>
          <p14:tracePt t="44517" x="2590800" y="4605338"/>
          <p14:tracePt t="44527" x="2659063" y="4605338"/>
          <p14:tracePt t="44533" x="2701925" y="4605338"/>
          <p14:tracePt t="44542" x="2760663" y="4614863"/>
          <p14:tracePt t="44549" x="2820988" y="4614863"/>
          <p14:tracePt t="44557" x="2863850" y="4614863"/>
          <p14:tracePt t="44565" x="2905125" y="4614863"/>
          <p14:tracePt t="44575" x="2940050" y="4614863"/>
          <p14:tracePt t="44581" x="2982913" y="4614863"/>
          <p14:tracePt t="44592" x="3016250" y="4614863"/>
          <p14:tracePt t="44597" x="3067050" y="4614863"/>
          <p14:tracePt t="44609" x="3109913" y="4614863"/>
          <p14:tracePt t="44613" x="3168650" y="4614863"/>
          <p14:tracePt t="44622" x="3211513" y="4622800"/>
          <p14:tracePt t="44629" x="3262313" y="4622800"/>
          <p14:tracePt t="44636" x="3305175" y="4622800"/>
          <p14:tracePt t="44645" x="3330575" y="4622800"/>
          <p14:tracePt t="44653" x="3355975" y="4622800"/>
          <p14:tracePt t="44661" x="3373438" y="4622800"/>
          <p14:tracePt t="44669" x="3381375" y="4622800"/>
          <p14:tracePt t="44933" x="3355975" y="4630738"/>
          <p14:tracePt t="44941" x="3338513" y="4640263"/>
          <p14:tracePt t="44960" x="3287713" y="4665663"/>
          <p14:tracePt t="44965" x="3244850" y="4683125"/>
          <p14:tracePt t="44974" x="3203575" y="4691063"/>
          <p14:tracePt t="44981" x="3168650" y="4724400"/>
          <p14:tracePt t="44990" x="3117850" y="4733925"/>
          <p14:tracePt t="44998" x="3100388" y="4741863"/>
          <p14:tracePt t="45010" x="3067050" y="4759325"/>
          <p14:tracePt t="45013" x="3041650" y="4759325"/>
          <p14:tracePt t="45024" x="3016250" y="4759325"/>
          <p14:tracePt t="45030" x="2990850" y="4767263"/>
          <p14:tracePt t="45038" x="2973388" y="4775200"/>
          <p14:tracePt t="45046" x="2955925" y="4784725"/>
          <p14:tracePt t="45054" x="2930525" y="4802188"/>
          <p14:tracePt t="45061" x="2889250" y="4818063"/>
          <p14:tracePt t="45069" x="2838450" y="4835525"/>
          <p14:tracePt t="45077" x="2786063" y="4868863"/>
          <p14:tracePt t="45085" x="2727325" y="4886325"/>
          <p14:tracePt t="45094" x="2668588" y="4911725"/>
          <p14:tracePt t="45101" x="2608263" y="4929188"/>
          <p14:tracePt t="45110" x="2532063" y="4954588"/>
          <p14:tracePt t="45117" x="2471738" y="4972050"/>
          <p14:tracePt t="45127" x="2420938" y="4987925"/>
          <p14:tracePt t="45133" x="2370138" y="5005388"/>
          <p14:tracePt t="45143" x="2327275" y="5030788"/>
          <p14:tracePt t="45149" x="2301875" y="5038725"/>
          <p14:tracePt t="45157" x="2276475" y="5048250"/>
          <p14:tracePt t="45165" x="2268538" y="5048250"/>
          <p14:tracePt t="45174" x="2251075" y="5056188"/>
          <p14:tracePt t="45181" x="2243138" y="5056188"/>
          <p14:tracePt t="45192" x="2235200" y="5073650"/>
          <p14:tracePt t="45197" x="2217738" y="5081588"/>
          <p14:tracePt t="45207" x="2200275" y="5091113"/>
          <p14:tracePt t="45214" x="2174875" y="5106988"/>
          <p14:tracePt t="45223" x="2157413" y="5116513"/>
          <p14:tracePt t="45231" x="2141538" y="5132388"/>
          <p14:tracePt t="45241" x="2124075" y="5141913"/>
          <p14:tracePt t="45245" x="2116138" y="5149850"/>
          <p14:tracePt t="46062" x="2116138" y="5157788"/>
          <p14:tracePt t="46071" x="2116138" y="5167313"/>
          <p14:tracePt t="46078" x="2116138" y="5175250"/>
          <p14:tracePt t="46089" x="2116138" y="5192713"/>
          <p14:tracePt t="46095" x="2098675" y="5218113"/>
          <p14:tracePt t="46102" x="2098675" y="5243513"/>
          <p14:tracePt t="46109" x="2090738" y="5260975"/>
          <p14:tracePt t="46117" x="2081213" y="5276850"/>
          <p14:tracePt t="46126" x="2081213" y="5286375"/>
          <p14:tracePt t="46175" x="2073275" y="5294313"/>
          <p14:tracePt t="46181" x="2073275" y="5311775"/>
          <p14:tracePt t="46191" x="2065338" y="5319713"/>
          <p14:tracePt t="46197" x="2065338" y="5337175"/>
          <p14:tracePt t="46207" x="2055813" y="5353050"/>
          <p14:tracePt t="46213" x="2055813" y="5362575"/>
          <p14:tracePt t="46222" x="2055813" y="5370513"/>
          <p14:tracePt t="46229" x="2047875" y="5387975"/>
          <p14:tracePt t="46238" x="2038350" y="5387975"/>
          <p14:tracePt t="46255" x="2030413" y="5395913"/>
          <p14:tracePt t="46261" x="2030413" y="5413375"/>
          <p14:tracePt t="46272" x="2030413" y="5421313"/>
          <p14:tracePt t="46277" x="2030413" y="5438775"/>
          <p14:tracePt t="46286" x="2030413" y="5446713"/>
          <p14:tracePt t="46293" x="2022475" y="5456238"/>
          <p14:tracePt t="46302" x="2022475" y="5464175"/>
          <p14:tracePt t="46310" x="2012950" y="5472113"/>
          <p14:tracePt t="46317" x="2012950" y="5481638"/>
          <p14:tracePt t="46326" x="2005013" y="5489575"/>
          <p14:tracePt t="46333" x="2005013" y="5497513"/>
          <p14:tracePt t="46342" x="2005013" y="5514975"/>
          <p14:tracePt t="46349" x="1997075" y="5532438"/>
          <p14:tracePt t="46358" x="1987550" y="5549900"/>
          <p14:tracePt t="46365" x="1979613" y="5565775"/>
          <p14:tracePt t="46375" x="1971675" y="5583238"/>
          <p14:tracePt t="46469" x="1971675" y="5591175"/>
          <p14:tracePt t="46486" x="1962150" y="5591175"/>
          <p14:tracePt t="46493" x="1962150" y="5600700"/>
          <p14:tracePt t="46501" x="1962150" y="5608638"/>
          <p14:tracePt t="46517" x="1962150" y="5616575"/>
          <p14:tracePt t="46557" x="1962150" y="5626100"/>
          <p14:tracePt t="46573" x="1954213" y="5626100"/>
          <p14:tracePt t="46581" x="1954213" y="5634038"/>
          <p14:tracePt t="48013" x="1962150" y="5626100"/>
          <p14:tracePt t="48021" x="2047875" y="5583238"/>
          <p14:tracePt t="48029" x="2149475" y="5549900"/>
          <p14:tracePt t="48039" x="2268538" y="5507038"/>
          <p14:tracePt t="48045" x="2413000" y="5456238"/>
          <p14:tracePt t="48055" x="2608263" y="5413375"/>
          <p14:tracePt t="48061" x="2760663" y="5362575"/>
          <p14:tracePt t="48071" x="2889250" y="5311775"/>
          <p14:tracePt t="48077" x="3033713" y="5276850"/>
          <p14:tracePt t="48086" x="3186113" y="5218113"/>
          <p14:tracePt t="48093" x="3373438" y="5192713"/>
          <p14:tracePt t="48102" x="3568700" y="5149850"/>
          <p14:tracePt t="48109" x="3738563" y="5106988"/>
          <p14:tracePt t="48119" x="3908425" y="5081588"/>
          <p14:tracePt t="48125" x="4002088" y="5073650"/>
          <p14:tracePt t="48135" x="4070350" y="5048250"/>
          <p14:tracePt t="48142" x="4095750" y="5038725"/>
          <p14:tracePt t="48151" x="4111625" y="5038725"/>
          <p14:tracePt t="48157" x="4129088" y="5030788"/>
          <p14:tracePt t="48165" x="4146550" y="5013325"/>
          <p14:tracePt t="48173" x="4146550" y="5005388"/>
          <p14:tracePt t="48181" x="4154488" y="5005388"/>
          <p14:tracePt t="48189" x="4162425" y="4997450"/>
          <p14:tracePt t="48197" x="4171950" y="4979988"/>
          <p14:tracePt t="48205" x="4171950" y="4972050"/>
          <p14:tracePt t="48213" x="4179888" y="4946650"/>
          <p14:tracePt t="48221" x="4197350" y="4929188"/>
          <p14:tracePt t="48229" x="4222750" y="4894263"/>
          <p14:tracePt t="48237" x="4240213" y="4868863"/>
          <p14:tracePt t="48245" x="4291013" y="4835525"/>
          <p14:tracePt t="48254" x="4341813" y="4784725"/>
          <p14:tracePt t="48261" x="4375150" y="4741863"/>
          <p14:tracePt t="48270" x="4418013" y="4708525"/>
          <p14:tracePt t="48277" x="4435475" y="4665663"/>
          <p14:tracePt t="48287" x="4460875" y="4630738"/>
          <p14:tracePt t="48293" x="4476750" y="4605338"/>
          <p14:tracePt t="48303" x="4486275" y="4597400"/>
          <p14:tracePt t="48309" x="4494213" y="4579938"/>
          <p14:tracePt t="48317" x="4503738" y="4572000"/>
          <p14:tracePt t="48325" x="4503738" y="4554538"/>
          <p14:tracePt t="48341" x="4503738" y="4546600"/>
          <p14:tracePt t="48357" x="4503738" y="4538663"/>
          <p14:tracePt t="48365" x="4503738" y="4529138"/>
          <p14:tracePt t="48381" x="4503738" y="4521200"/>
          <p14:tracePt t="48389" x="4503738" y="4513263"/>
          <p14:tracePt t="48413" x="4503738" y="4495800"/>
          <p14:tracePt t="48422" x="4494213" y="4486275"/>
          <p14:tracePt t="48429" x="4486275" y="4470400"/>
          <p14:tracePt t="48438" x="4486275" y="4460875"/>
          <p14:tracePt t="48445" x="4468813" y="4445000"/>
          <p14:tracePt t="48455" x="4460875" y="4427538"/>
          <p14:tracePt t="48461" x="4451350" y="4410075"/>
          <p14:tracePt t="48471" x="4425950" y="4384675"/>
          <p14:tracePt t="48477" x="4418013" y="4368800"/>
          <p14:tracePt t="48487" x="4392613" y="4341813"/>
          <p14:tracePt t="48493" x="4359275" y="4300538"/>
          <p14:tracePt t="48501" x="4332288" y="4283075"/>
          <p14:tracePt t="48509" x="4316413" y="4265613"/>
          <p14:tracePt t="48520" x="4306888" y="4249738"/>
          <p14:tracePt t="48525" x="4291013" y="4224338"/>
          <p14:tracePt t="48534" x="4265613" y="4214813"/>
          <p14:tracePt t="48541" x="4248150" y="4197350"/>
          <p14:tracePt t="48557" x="4230688" y="4181475"/>
          <p14:tracePt t="48566" x="4214813" y="4171950"/>
          <p14:tracePt t="48574" x="4205288" y="4164013"/>
          <p14:tracePt t="48582" x="4187825" y="4164013"/>
          <p14:tracePt t="48589" x="4187825" y="4156075"/>
          <p14:tracePt t="48597" x="4171950" y="4146550"/>
          <p14:tracePt t="48613" x="4146550" y="4130675"/>
          <p14:tracePt t="48622" x="4129088" y="4130675"/>
          <p14:tracePt t="48629" x="4095750" y="4113213"/>
          <p14:tracePt t="48639" x="4060825" y="4105275"/>
          <p14:tracePt t="48645" x="4027488" y="4095750"/>
          <p14:tracePt t="48655" x="3976688" y="4070350"/>
          <p14:tracePt t="48661" x="3941763" y="4052888"/>
          <p14:tracePt t="48671" x="3916363" y="4044950"/>
          <p14:tracePt t="48677" x="3908425" y="4044950"/>
          <p14:tracePt t="48687" x="3890963" y="4044950"/>
          <p14:tracePt t="48693" x="3865563" y="4037013"/>
          <p14:tracePt t="48702" x="3832225" y="4027488"/>
          <p14:tracePt t="48709" x="3797300" y="4011613"/>
          <p14:tracePt t="48718" x="3781425" y="4011613"/>
          <p14:tracePt t="48725" x="3746500" y="4011613"/>
          <p14:tracePt t="48734" x="3713163" y="4011613"/>
          <p14:tracePt t="48741" x="3703638" y="4011613"/>
          <p14:tracePt t="48753" x="3687763" y="4002088"/>
          <p14:tracePt t="48757" x="3670300" y="4002088"/>
          <p14:tracePt t="48769" x="3662363" y="4002088"/>
          <p14:tracePt t="48773" x="3652838" y="4002088"/>
          <p14:tracePt t="48813" x="3644900" y="4002088"/>
          <p14:tracePt t="48829" x="3636963" y="4002088"/>
          <p14:tracePt t="48838" x="3619500" y="4002088"/>
          <p14:tracePt t="48845" x="3602038" y="3994150"/>
          <p14:tracePt t="48854" x="3594100" y="3994150"/>
          <p14:tracePt t="48861" x="3576638" y="3994150"/>
          <p14:tracePt t="48870" x="3568700" y="3994150"/>
          <p14:tracePt t="48888" x="3559175" y="3994150"/>
          <p14:tracePt t="48893" x="3551238" y="3994150"/>
          <p14:tracePt t="48949" x="3543300" y="3994150"/>
          <p14:tracePt t="48957" x="3533775" y="3994150"/>
          <p14:tracePt t="48973" x="3525838" y="3994150"/>
          <p14:tracePt t="48983" x="3525838" y="3986213"/>
          <p14:tracePt t="48990" x="3500438" y="3986213"/>
          <p14:tracePt t="48998" x="3492500" y="3976688"/>
          <p14:tracePt t="49006" x="3475038" y="3976688"/>
          <p14:tracePt t="49014" x="3457575" y="3976688"/>
          <p14:tracePt t="49029" x="3441700" y="3976688"/>
          <p14:tracePt t="49269" x="3432175" y="3976688"/>
          <p14:tracePt t="49814" x="3441700" y="3976688"/>
          <p14:tracePt t="49829" x="3457575" y="3976688"/>
          <p14:tracePt t="49861" x="3467100" y="3976688"/>
          <p14:tracePt t="49877" x="3482975" y="3976688"/>
          <p14:tracePt t="49893" x="3508375" y="3976688"/>
          <p14:tracePt t="49902" x="3525838" y="3976688"/>
          <p14:tracePt t="49909" x="3543300" y="3976688"/>
          <p14:tracePt t="49919" x="3551238" y="3976688"/>
          <p14:tracePt t="49925" x="3559175" y="3976688"/>
          <p14:tracePt t="49952" x="3576638" y="3976688"/>
          <p14:tracePt t="49967" x="3586163" y="3976688"/>
          <p14:tracePt t="49981" x="3594100" y="3976688"/>
          <p14:tracePt t="49989" x="3602038" y="3976688"/>
          <p14:tracePt t="50000" x="3611563" y="3976688"/>
          <p14:tracePt t="50006" x="3619500" y="3976688"/>
          <p14:tracePt t="50016" x="3627438" y="3976688"/>
          <p14:tracePt t="50022" x="3644900" y="3976688"/>
          <p14:tracePt t="50037" x="3662363" y="3976688"/>
          <p14:tracePt t="50046" x="3670300" y="3976688"/>
          <p14:tracePt t="50061" x="3687763" y="3976688"/>
          <p14:tracePt t="50070" x="3695700" y="3976688"/>
          <p14:tracePt t="50077" x="3713163" y="3976688"/>
          <p14:tracePt t="50086" x="3721100" y="3986213"/>
          <p14:tracePt t="50103" x="3738563" y="3986213"/>
          <p14:tracePt t="50119" x="3746500" y="3986213"/>
          <p14:tracePt t="50141" x="3756025" y="3986213"/>
          <p14:tracePt t="50152" x="3771900" y="3986213"/>
          <p14:tracePt t="50174" x="3789363" y="3986213"/>
          <p14:tracePt t="50190" x="3797300" y="3986213"/>
          <p14:tracePt t="50237" x="3806825" y="3986213"/>
          <p14:tracePt t="51133" x="3822700" y="3986213"/>
          <p14:tracePt t="51141" x="3848100" y="3976688"/>
          <p14:tracePt t="51149" x="3883025" y="3968750"/>
          <p14:tracePt t="51157" x="3941763" y="3951288"/>
          <p14:tracePt t="51166" x="3992563" y="3925888"/>
          <p14:tracePt t="51173" x="4027488" y="3917950"/>
          <p14:tracePt t="51183" x="4070350" y="3908425"/>
          <p14:tracePt t="51189" x="4103688" y="3892550"/>
          <p14:tracePt t="51200" x="4137025" y="3875088"/>
          <p14:tracePt t="51205" x="4197350" y="3857625"/>
          <p14:tracePt t="51215" x="4248150" y="3841750"/>
          <p14:tracePt t="51221" x="4306888" y="3816350"/>
          <p14:tracePt t="51230" x="4367213" y="3806825"/>
          <p14:tracePt t="51237" x="4435475" y="3790950"/>
          <p14:tracePt t="51246" x="4476750" y="3773488"/>
          <p14:tracePt t="51253" x="4529138" y="3756025"/>
          <p14:tracePt t="51263" x="4545013" y="3748088"/>
          <p14:tracePt t="51269" x="4562475" y="3738563"/>
          <p14:tracePt t="51277" x="4570413" y="3738563"/>
          <p14:tracePt t="51284" x="4587875" y="3738563"/>
          <p14:tracePt t="51293" x="4595813" y="3730625"/>
          <p14:tracePt t="51301" x="4605338" y="3730625"/>
          <p14:tracePt t="51373" x="4605338" y="3722688"/>
          <p14:tracePt t="51405" x="4613275" y="3713163"/>
          <p14:tracePt t="51421" x="4613275" y="3705225"/>
          <p14:tracePt t="51461" x="4613275" y="3697288"/>
          <p14:tracePt t="51501" x="4613275" y="3687763"/>
          <p14:tracePt t="51525" x="4613275" y="3679825"/>
          <p14:tracePt t="51549" x="4605338" y="3679825"/>
          <p14:tracePt t="51566" x="4595813" y="3679825"/>
          <p14:tracePt t="51613" x="4587875" y="3679825"/>
          <p14:tracePt t="51630" x="4579938" y="3679825"/>
          <p14:tracePt t="51637" x="4570413" y="3679825"/>
          <p14:tracePt t="51821" x="4579938" y="3679825"/>
          <p14:tracePt t="51831" x="4587875" y="3679825"/>
          <p14:tracePt t="51886" x="4595813" y="3679825"/>
          <p14:tracePt t="51895" x="4605338" y="3679825"/>
          <p14:tracePt t="51910" x="4613275" y="3679825"/>
          <p14:tracePt t="51957" x="4613275" y="3687763"/>
          <p14:tracePt t="52005" x="4621213" y="3687763"/>
          <p14:tracePt t="52109" x="4621213" y="3697288"/>
          <p14:tracePt t="52117" x="4630738" y="3713163"/>
          <p14:tracePt t="52126" x="4638675" y="3738563"/>
          <p14:tracePt t="52135" x="4646613" y="3756025"/>
          <p14:tracePt t="52142" x="4673600" y="3781425"/>
          <p14:tracePt t="52151" x="4699000" y="3816350"/>
          <p14:tracePt t="52157" x="4732338" y="3857625"/>
          <p14:tracePt t="52167" x="4765675" y="3908425"/>
          <p14:tracePt t="52174" x="4791075" y="3935413"/>
          <p14:tracePt t="52183" x="4826000" y="3968750"/>
          <p14:tracePt t="52189" x="4843463" y="3976688"/>
          <p14:tracePt t="52200" x="4851400" y="3986213"/>
          <p14:tracePt t="52286" x="4859338" y="3986213"/>
          <p14:tracePt t="52294" x="4859338" y="3994150"/>
          <p14:tracePt t="52302" x="4868863" y="4002088"/>
          <p14:tracePt t="52311" x="4868863" y="4011613"/>
          <p14:tracePt t="52318" x="4876800" y="4011613"/>
          <p14:tracePt t="52928" x="4859338" y="4011613"/>
          <p14:tracePt t="52934" x="4843463" y="4011613"/>
          <p14:tracePt t="52942" x="4833938" y="4019550"/>
          <p14:tracePt t="52950" x="4818063" y="4019550"/>
          <p14:tracePt t="52958" x="4800600" y="4027488"/>
          <p14:tracePt t="52966" x="4800600" y="4037013"/>
          <p14:tracePt t="52973" x="4783138" y="4037013"/>
          <p14:tracePt t="52981" x="4775200" y="4037013"/>
          <p14:tracePt t="52989" x="4765675" y="4037013"/>
          <p14:tracePt t="52997" x="4749800" y="4044950"/>
          <p14:tracePt t="53005" x="4740275" y="4052888"/>
          <p14:tracePt t="53015" x="4724400" y="4070350"/>
          <p14:tracePt t="53021" x="4714875" y="4070350"/>
          <p14:tracePt t="53037" x="4706938" y="4070350"/>
          <p14:tracePt t="53062" x="4706938" y="4079875"/>
          <p14:tracePt t="53085" x="4689475" y="4087813"/>
          <p14:tracePt t="53095" x="4681538" y="4095750"/>
          <p14:tracePt t="53101" x="4673600" y="4095750"/>
          <p14:tracePt t="53111" x="4664075" y="4105275"/>
          <p14:tracePt t="53128" x="4656138" y="4113213"/>
          <p14:tracePt t="53141" x="4656138" y="4121150"/>
          <p14:tracePt t="53157" x="4646613" y="4121150"/>
          <p14:tracePt t="53165" x="4638675" y="4121150"/>
          <p14:tracePt t="53181" x="4638675" y="4130675"/>
          <p14:tracePt t="53230" x="4613275" y="4138613"/>
          <p14:tracePt t="53237" x="4605338" y="4146550"/>
          <p14:tracePt t="53254" x="4595813" y="4156075"/>
          <p14:tracePt t="55421" x="4605338" y="4156075"/>
          <p14:tracePt t="55429" x="4613275" y="4146550"/>
          <p14:tracePt t="55438" x="4638675" y="4138613"/>
          <p14:tracePt t="55445" x="4673600" y="4130675"/>
          <p14:tracePt t="55454" x="4706938" y="4121150"/>
          <p14:tracePt t="55462" x="4740275" y="4105275"/>
          <p14:tracePt t="55469" x="4783138" y="4095750"/>
          <p14:tracePt t="55477" x="4818063" y="4087813"/>
          <p14:tracePt t="55485" x="4868863" y="4079875"/>
          <p14:tracePt t="55494" x="4894263" y="4070350"/>
          <p14:tracePt t="55501" x="4919663" y="4062413"/>
          <p14:tracePt t="55510" x="4953000" y="4062413"/>
          <p14:tracePt t="55517" x="4970463" y="4062413"/>
          <p14:tracePt t="55559" x="4978400" y="4062413"/>
          <p14:tracePt t="55565" x="4995863" y="4062413"/>
          <p14:tracePt t="55575" x="5038725" y="4052888"/>
          <p14:tracePt t="55581" x="5122863" y="4037013"/>
          <p14:tracePt t="55589" x="5208588" y="4027488"/>
          <p14:tracePt t="55597" x="5310188" y="4027488"/>
          <p14:tracePt t="55607" x="5411788" y="4019550"/>
          <p14:tracePt t="55613" x="5497513" y="4002088"/>
          <p14:tracePt t="55623" x="5565775" y="4002088"/>
          <p14:tracePt t="55629" x="5624513" y="3994150"/>
          <p14:tracePt t="55641" x="5649913" y="3994150"/>
          <p14:tracePt t="55645" x="5667375" y="3986213"/>
          <p14:tracePt t="55965" x="5675313" y="3986213"/>
          <p14:tracePt t="55975" x="5683250" y="3986213"/>
          <p14:tracePt t="55992" x="5708650" y="3994150"/>
          <p14:tracePt t="55997" x="5735638" y="3994150"/>
          <p14:tracePt t="56005" x="5751513" y="4002088"/>
          <p14:tracePt t="56013" x="5786438" y="4011613"/>
          <p14:tracePt t="56022" x="5819775" y="4011613"/>
          <p14:tracePt t="56029" x="5862638" y="4019550"/>
          <p14:tracePt t="56041" x="5888038" y="4019550"/>
          <p14:tracePt t="56045" x="5905500" y="4019550"/>
          <p14:tracePt t="56158" x="5913438" y="4019550"/>
          <p14:tracePt t="57325" x="5895975" y="4019550"/>
          <p14:tracePt t="57341" x="5870575" y="4019550"/>
          <p14:tracePt t="57357" x="5845175" y="4019550"/>
          <p14:tracePt t="57365" x="5827713" y="4019550"/>
          <p14:tracePt t="57373" x="5811838" y="4019550"/>
          <p14:tracePt t="57381" x="5802313" y="4019550"/>
          <p14:tracePt t="57390" x="5786438" y="4019550"/>
          <p14:tracePt t="57397" x="5761038" y="4027488"/>
          <p14:tracePt t="57407" x="5735638" y="4027488"/>
          <p14:tracePt t="57413" x="5700713" y="4027488"/>
          <p14:tracePt t="57423" x="5657850" y="4027488"/>
          <p14:tracePt t="57429" x="5599113" y="4044950"/>
          <p14:tracePt t="57439" x="5530850" y="4044950"/>
          <p14:tracePt t="57445" x="5454650" y="4044950"/>
          <p14:tracePt t="57454" x="5394325" y="4044950"/>
          <p14:tracePt t="57461" x="5335588" y="4052888"/>
          <p14:tracePt t="57471" x="5292725" y="4052888"/>
          <p14:tracePt t="57477" x="5259388" y="4052888"/>
          <p14:tracePt t="57490" x="5241925" y="4052888"/>
          <p14:tracePt t="57493" x="5208588" y="4052888"/>
          <p14:tracePt t="57504" x="5183188" y="4052888"/>
          <p14:tracePt t="57518" x="5173663" y="4052888"/>
          <p14:tracePt t="57565" x="5157788" y="4052888"/>
          <p14:tracePt t="57573" x="5140325" y="4052888"/>
          <p14:tracePt t="57581" x="5106988" y="4052888"/>
          <p14:tracePt t="57590" x="5064125" y="4052888"/>
          <p14:tracePt t="57597" x="5021263" y="4052888"/>
          <p14:tracePt t="57607" x="4962525" y="4070350"/>
          <p14:tracePt t="57613" x="4919663" y="4070350"/>
          <p14:tracePt t="57624" x="4884738" y="4070350"/>
          <p14:tracePt t="57629" x="4826000" y="4079875"/>
          <p14:tracePt t="57638" x="4783138" y="4079875"/>
          <p14:tracePt t="57645" x="4724400" y="4087813"/>
          <p14:tracePt t="57654" x="4664075" y="4095750"/>
          <p14:tracePt t="57661" x="4621213" y="4105275"/>
          <p14:tracePt t="57671" x="4587875" y="4105275"/>
          <p14:tracePt t="57677" x="4545013" y="4113213"/>
          <p14:tracePt t="57688" x="4519613" y="4113213"/>
          <p14:tracePt t="57693" x="4511675" y="4113213"/>
          <p14:tracePt t="57703" x="4503738" y="4121150"/>
          <p14:tracePt t="57734" x="4494213" y="4121150"/>
          <p14:tracePt t="57741" x="4486275" y="4121150"/>
          <p14:tracePt t="57749" x="4451350" y="4121150"/>
          <p14:tracePt t="57757" x="4425950" y="4121150"/>
          <p14:tracePt t="57765" x="4384675" y="4121150"/>
          <p14:tracePt t="57774" x="4341813" y="4130675"/>
          <p14:tracePt t="57781" x="4306888" y="4130675"/>
          <p14:tracePt t="57790" x="4281488" y="4130675"/>
          <p14:tracePt t="57797" x="4248150" y="4130675"/>
          <p14:tracePt t="57807" x="4222750" y="4138613"/>
          <p14:tracePt t="57814" x="4197350" y="4138613"/>
          <p14:tracePt t="57822" x="4179888" y="4138613"/>
          <p14:tracePt t="57830" x="4154488" y="4138613"/>
          <p14:tracePt t="57840" x="4129088" y="4138613"/>
          <p14:tracePt t="57845" x="4111625" y="4138613"/>
          <p14:tracePt t="57854" x="4078288" y="4138613"/>
          <p14:tracePt t="57861" x="4052888" y="4138613"/>
          <p14:tracePt t="57870" x="4035425" y="4138613"/>
          <p14:tracePt t="57877" x="4017963" y="4138613"/>
          <p14:tracePt t="57888" x="3992563" y="4138613"/>
          <p14:tracePt t="57893" x="3984625" y="4138613"/>
          <p14:tracePt t="57904" x="3959225" y="4138613"/>
          <p14:tracePt t="57909" x="3933825" y="4138613"/>
          <p14:tracePt t="57920" x="3908425" y="4138613"/>
          <p14:tracePt t="57925" x="3890963" y="4138613"/>
          <p14:tracePt t="57934" x="3883025" y="4130675"/>
          <p14:tracePt t="57943" x="3873500" y="4130675"/>
          <p14:tracePt t="57950" x="3865563" y="4130675"/>
          <p14:tracePt t="57958" x="3865563" y="4121150"/>
          <p14:tracePt t="57965" x="3857625" y="4121150"/>
          <p14:tracePt t="57981" x="3840163" y="4121150"/>
          <p14:tracePt t="57991" x="3832225" y="4121150"/>
          <p14:tracePt t="57997" x="3822700" y="4121150"/>
          <p14:tracePt t="58008" x="3814763" y="4105275"/>
          <p14:tracePt t="58013" x="3806825" y="4095750"/>
          <p14:tracePt t="58023" x="3789363" y="4087813"/>
          <p14:tracePt t="58029" x="3771900" y="4079875"/>
          <p14:tracePt t="58039" x="3756025" y="4070350"/>
          <p14:tracePt t="58045" x="3746500" y="4062413"/>
          <p14:tracePt t="58055" x="3738563" y="4052888"/>
          <p14:tracePt t="58070" x="3729038" y="4052888"/>
          <p14:tracePt t="58087" x="3721100" y="4044950"/>
          <p14:tracePt t="58157" x="3721100" y="4037013"/>
          <p14:tracePt t="58166" x="3713163" y="4037013"/>
          <p14:tracePt t="58445" x="3721100" y="4037013"/>
          <p14:tracePt t="58453" x="3738563" y="4044950"/>
          <p14:tracePt t="58461" x="3756025" y="4044950"/>
          <p14:tracePt t="58471" x="3763963" y="4044950"/>
          <p14:tracePt t="58477" x="3789363" y="4052888"/>
          <p14:tracePt t="58486" x="3814763" y="4052888"/>
          <p14:tracePt t="58493" x="3840163" y="4062413"/>
          <p14:tracePt t="58503" x="3890963" y="4070350"/>
          <p14:tracePt t="58509" x="3925888" y="4070350"/>
          <p14:tracePt t="58519" x="3967163" y="4079875"/>
          <p14:tracePt t="58525" x="3992563" y="4079875"/>
          <p14:tracePt t="58536" x="4052888" y="4079875"/>
          <p14:tracePt t="58541" x="4095750" y="4079875"/>
          <p14:tracePt t="58553" x="4137025" y="4079875"/>
          <p14:tracePt t="58557" x="4179888" y="4079875"/>
          <p14:tracePt t="58566" x="4214813" y="4079875"/>
          <p14:tracePt t="58574" x="4240213" y="4079875"/>
          <p14:tracePt t="58581" x="4248150" y="4079875"/>
          <p14:tracePt t="58589" x="4265613" y="4079875"/>
          <p14:tracePt t="58597" x="4273550" y="4079875"/>
          <p14:tracePt t="58614" x="4281488" y="4079875"/>
          <p14:tracePt t="58622" x="4298950" y="4079875"/>
          <p14:tracePt t="58629" x="4324350" y="4079875"/>
          <p14:tracePt t="58639" x="4359275" y="4079875"/>
          <p14:tracePt t="58646" x="4400550" y="4079875"/>
          <p14:tracePt t="58657" x="4476750" y="4079875"/>
          <p14:tracePt t="58661" x="4562475" y="4079875"/>
          <p14:tracePt t="58671" x="4630738" y="4079875"/>
          <p14:tracePt t="58677" x="4714875" y="4070350"/>
          <p14:tracePt t="58687" x="4791075" y="4062413"/>
          <p14:tracePt t="58694" x="4851400" y="4062413"/>
          <p14:tracePt t="58702" x="4902200" y="4062413"/>
          <p14:tracePt t="58709" x="4927600" y="4062413"/>
          <p14:tracePt t="58720" x="4953000" y="4062413"/>
          <p14:tracePt t="58790" x="4970463" y="4052888"/>
          <p14:tracePt t="58797" x="4978400" y="4044950"/>
          <p14:tracePt t="58805" x="4995863" y="4037013"/>
          <p14:tracePt t="58813" x="5013325" y="4027488"/>
          <p14:tracePt t="58822" x="5029200" y="4027488"/>
          <p14:tracePt t="58829" x="5029200" y="4019550"/>
          <p14:tracePt t="58839" x="5038725" y="4011613"/>
          <p14:tracePt t="58846" x="5046663" y="4002088"/>
          <p14:tracePt t="58878" x="5046663" y="3994150"/>
          <p14:tracePt t="58887" x="5046663" y="3986213"/>
          <p14:tracePt t="58893" x="5054600" y="3960813"/>
          <p14:tracePt t="58902" x="5054600" y="3935413"/>
          <p14:tracePt t="58910" x="5054600" y="3917950"/>
          <p14:tracePt t="58920" x="5054600" y="3892550"/>
          <p14:tracePt t="58926" x="5046663" y="3857625"/>
          <p14:tracePt t="58935" x="5038725" y="3832225"/>
          <p14:tracePt t="58956" x="5021263" y="3806825"/>
          <p14:tracePt t="58957" x="5013325" y="3790950"/>
          <p14:tracePt t="58966" x="5003800" y="3763963"/>
          <p14:tracePt t="58973" x="4987925" y="3756025"/>
          <p14:tracePt t="58981" x="4978400" y="3748088"/>
          <p14:tracePt t="58989" x="4953000" y="3730625"/>
          <p14:tracePt t="58998" x="4935538" y="3713163"/>
          <p14:tracePt t="59005" x="4919663" y="3705225"/>
          <p14:tracePt t="59013" x="4910138" y="3697288"/>
          <p14:tracePt t="59022" x="4902200" y="3687763"/>
          <p14:tracePt t="59029" x="4894263" y="3679825"/>
          <p14:tracePt t="59039" x="4876800" y="3679825"/>
          <p14:tracePt t="59045" x="4876800" y="3671888"/>
          <p14:tracePt t="59055" x="4859338" y="3662363"/>
          <p14:tracePt t="59061" x="4851400" y="3662363"/>
          <p14:tracePt t="59070" x="4833938" y="3654425"/>
          <p14:tracePt t="59077" x="4818063" y="3654425"/>
          <p14:tracePt t="59093" x="4808538" y="3646488"/>
          <p14:tracePt t="59103" x="4791075" y="3646488"/>
          <p14:tracePt t="59109" x="4783138" y="3636963"/>
          <p14:tracePt t="59118" x="4775200" y="3636963"/>
          <p14:tracePt t="59125" x="4757738" y="3636963"/>
          <p14:tracePt t="59134" x="4757738" y="3629025"/>
          <p14:tracePt t="59141" x="4749800" y="3629025"/>
          <p14:tracePt t="59166" x="4740275" y="3629025"/>
          <p14:tracePt t="59205" x="4732338" y="3629025"/>
          <p14:tracePt t="59221" x="4714875" y="3629025"/>
          <p14:tracePt t="59229" x="4706938" y="3629025"/>
          <p14:tracePt t="59237" x="4681538" y="3629025"/>
          <p14:tracePt t="59245" x="4646613" y="3636963"/>
          <p14:tracePt t="59253" x="4613275" y="3636963"/>
          <p14:tracePt t="59261" x="4579938" y="3654425"/>
          <p14:tracePt t="59270" x="4554538" y="3654425"/>
          <p14:tracePt t="59277" x="4519613" y="3662363"/>
          <p14:tracePt t="59287" x="4494213" y="3671888"/>
          <p14:tracePt t="59293" x="4476750" y="3679825"/>
          <p14:tracePt t="59303" x="4468813" y="3679825"/>
          <p14:tracePt t="59318" x="4468813" y="3687763"/>
          <p14:tracePt t="59334" x="4460875" y="3687763"/>
          <p14:tracePt t="59341" x="4451350" y="3687763"/>
          <p14:tracePt t="59350" x="4435475" y="3705225"/>
          <p14:tracePt t="59357" x="4410075" y="3722688"/>
          <p14:tracePt t="59368" x="4375150" y="3738563"/>
          <p14:tracePt t="59373" x="4349750" y="3763963"/>
          <p14:tracePt t="59384" x="4316413" y="3781425"/>
          <p14:tracePt t="59389" x="4281488" y="3798888"/>
          <p14:tracePt t="59397" x="4256088" y="3816350"/>
          <p14:tracePt t="59405" x="4230688" y="3824288"/>
          <p14:tracePt t="59413" x="4214813" y="3841750"/>
          <p14:tracePt t="59421" x="4197350" y="3849688"/>
          <p14:tracePt t="59429" x="4179888" y="3867150"/>
          <p14:tracePt t="59438" x="4162425" y="3883025"/>
          <p14:tracePt t="59445" x="4137025" y="3900488"/>
          <p14:tracePt t="59454" x="4121150" y="3908425"/>
          <p14:tracePt t="59461" x="4103688" y="3925888"/>
          <p14:tracePt t="59470" x="4086225" y="3925888"/>
          <p14:tracePt t="59486" x="4078288" y="3935413"/>
          <p14:tracePt t="59493" x="4070350" y="3943350"/>
          <p14:tracePt t="59509" x="4060825" y="3943350"/>
          <p14:tracePt t="59519" x="4060825" y="3951288"/>
          <p14:tracePt t="59525" x="4052888" y="3951288"/>
          <p14:tracePt t="59533" x="4035425" y="3960813"/>
          <p14:tracePt t="59541" x="4027488" y="3976688"/>
          <p14:tracePt t="59550" x="4010025" y="3986213"/>
          <p14:tracePt t="59557" x="3992563" y="3994150"/>
          <p14:tracePt t="59566" x="3967163" y="4011613"/>
          <p14:tracePt t="59573" x="3959225" y="4019550"/>
          <p14:tracePt t="59583" x="3941763" y="4037013"/>
          <p14:tracePt t="59589" x="3925888" y="4044950"/>
          <p14:tracePt t="59605" x="3908425" y="4052888"/>
          <p14:tracePt t="59613" x="3890963" y="4062413"/>
          <p14:tracePt t="59621" x="3890963" y="4070350"/>
          <p14:tracePt t="59629" x="3883025" y="4070350"/>
          <p14:tracePt t="59637" x="3873500" y="4070350"/>
          <p14:tracePt t="59645" x="3865563" y="4070350"/>
          <p14:tracePt t="59701" x="3865563" y="4079875"/>
          <p14:tracePt t="61965" x="3873500" y="4087813"/>
          <p14:tracePt t="61973" x="3890963" y="4095750"/>
          <p14:tracePt t="61982" x="3900488" y="4095750"/>
          <p14:tracePt t="61989" x="3925888" y="4105275"/>
          <p14:tracePt t="61999" x="3933825" y="4105275"/>
          <p14:tracePt t="62016" x="3941763" y="4105275"/>
          <p14:tracePt t="62021" x="3959225" y="4113213"/>
          <p14:tracePt t="62029" x="3992563" y="4121150"/>
          <p14:tracePt t="62037" x="4017963" y="4130675"/>
          <p14:tracePt t="62047" x="4086225" y="4156075"/>
          <p14:tracePt t="62053" x="4154488" y="4164013"/>
          <p14:tracePt t="62062" x="4230688" y="4181475"/>
          <p14:tracePt t="62069" x="4306888" y="4197350"/>
          <p14:tracePt t="62079" x="4375150" y="4197350"/>
          <p14:tracePt t="62085" x="4418013" y="4206875"/>
          <p14:tracePt t="62094" x="4451350" y="4206875"/>
          <p14:tracePt t="62101" x="4476750" y="4206875"/>
          <p14:tracePt t="62109" x="4494213" y="4206875"/>
          <p14:tracePt t="62125" x="4503738" y="4197350"/>
          <p14:tracePt t="62133" x="4511675" y="4197350"/>
          <p14:tracePt t="62141" x="4519613" y="4197350"/>
          <p14:tracePt t="62149" x="4529138" y="4197350"/>
          <p14:tracePt t="62157" x="4537075" y="4197350"/>
          <p14:tracePt t="62277" x="4537075" y="4189413"/>
          <p14:tracePt t="62285" x="4529138" y="4189413"/>
          <p14:tracePt t="62294" x="4519613" y="4189413"/>
          <p14:tracePt t="62301" x="4503738" y="4189413"/>
          <p14:tracePt t="62309" x="4476750" y="4189413"/>
          <p14:tracePt t="62317" x="4460875" y="4181475"/>
          <p14:tracePt t="62325" x="4435475" y="4181475"/>
          <p14:tracePt t="62333" x="4410075" y="4181475"/>
          <p14:tracePt t="62341" x="4400550" y="4181475"/>
          <p14:tracePt t="62349" x="4367213" y="4181475"/>
          <p14:tracePt t="62357" x="4341813" y="4181475"/>
          <p14:tracePt t="62366" x="4316413" y="4181475"/>
          <p14:tracePt t="62373" x="4273550" y="4181475"/>
          <p14:tracePt t="62380" x="4240213" y="4181475"/>
          <p14:tracePt t="62389" x="4197350" y="4181475"/>
          <p14:tracePt t="62398" x="4162425" y="4181475"/>
          <p14:tracePt t="62405" x="4137025" y="4181475"/>
          <p14:tracePt t="62415" x="4129088" y="4181475"/>
          <p14:tracePt t="62421" x="4111625" y="4181475"/>
          <p14:tracePt t="62431" x="4095750" y="4189413"/>
          <p14:tracePt t="62437" x="4086225" y="4189413"/>
          <p14:tracePt t="62445" x="4052888" y="4189413"/>
          <p14:tracePt t="62453" x="4027488" y="4189413"/>
          <p14:tracePt t="62462" x="4010025" y="4189413"/>
          <p14:tracePt t="62469" x="3984625" y="4189413"/>
          <p14:tracePt t="62479" x="3967163" y="4189413"/>
          <p14:tracePt t="62486" x="3959225" y="4189413"/>
          <p14:tracePt t="62495" x="3951288" y="4189413"/>
          <p14:tracePt t="62501" x="3941763" y="4189413"/>
          <p14:tracePt t="62517" x="3933825" y="4189413"/>
          <p14:tracePt t="62541" x="3916363" y="4189413"/>
          <p14:tracePt t="62549" x="3908425" y="4181475"/>
          <p14:tracePt t="62557" x="3857625" y="4171950"/>
          <p14:tracePt t="62566" x="3797300" y="4164013"/>
          <p14:tracePt t="62573" x="3756025" y="4156075"/>
          <p14:tracePt t="62581" x="3738563" y="4146550"/>
          <p14:tracePt t="62589" x="3729038" y="4138613"/>
          <p14:tracePt t="62599" x="3713163" y="4130675"/>
          <p14:tracePt t="62605" x="3695700" y="4130675"/>
          <p14:tracePt t="62615" x="3687763" y="4121150"/>
          <p14:tracePt t="62621" x="3678238" y="4121150"/>
          <p14:tracePt t="62631" x="3670300" y="4121150"/>
          <p14:tracePt t="62637" x="3662363" y="4121150"/>
          <p14:tracePt t="62653" x="3644900" y="4113213"/>
          <p14:tracePt t="62663" x="3636963" y="4113213"/>
          <p14:tracePt t="62669" x="3636963" y="4105275"/>
          <p14:tracePt t="62679" x="3619500" y="4105275"/>
          <p14:tracePt t="62685" x="3594100" y="4087813"/>
          <p14:tracePt t="62695" x="3559175" y="4079875"/>
          <p14:tracePt t="62701" x="3543300" y="4070350"/>
          <p14:tracePt t="62713" x="3525838" y="4062413"/>
          <p14:tracePt t="62718" x="3508375" y="4062413"/>
          <p14:tracePt t="62733" x="3500438" y="4062413"/>
          <p14:tracePt t="63077" x="3508375" y="4062413"/>
          <p14:tracePt t="63085" x="3525838" y="4062413"/>
          <p14:tracePt t="63093" x="3551238" y="4062413"/>
          <p14:tracePt t="63101" x="3568700" y="4062413"/>
          <p14:tracePt t="63111" x="3594100" y="4062413"/>
          <p14:tracePt t="63117" x="3611563" y="4062413"/>
          <p14:tracePt t="63126" x="3627438" y="4062413"/>
          <p14:tracePt t="63133" x="3644900" y="4062413"/>
          <p14:tracePt t="63142" x="3670300" y="4052888"/>
          <p14:tracePt t="63150" x="3687763" y="4052888"/>
          <p14:tracePt t="63157" x="3695700" y="4044950"/>
          <p14:tracePt t="63165" x="3713163" y="4037013"/>
          <p14:tracePt t="63173" x="3729038" y="4037013"/>
          <p14:tracePt t="63182" x="3746500" y="4037013"/>
          <p14:tracePt t="63189" x="3756025" y="4027488"/>
          <p14:tracePt t="63199" x="3771900" y="4027488"/>
          <p14:tracePt t="63205" x="3789363" y="4027488"/>
          <p14:tracePt t="63215" x="3806825" y="4019550"/>
          <p14:tracePt t="63221" x="3814763" y="4019550"/>
          <p14:tracePt t="63237" x="3822700" y="4011613"/>
          <p14:tracePt t="63247" x="3832225" y="4011613"/>
          <p14:tracePt t="63253" x="3840163" y="4011613"/>
          <p14:tracePt t="63262" x="3857625" y="4002088"/>
          <p14:tracePt t="63269" x="3865563" y="4002088"/>
          <p14:tracePt t="63278" x="3883025" y="4002088"/>
          <p14:tracePt t="63286" x="3890963" y="3994150"/>
          <p14:tracePt t="63645" x="3908425" y="3994150"/>
          <p14:tracePt t="63653" x="3933825" y="3976688"/>
          <p14:tracePt t="63663" x="3984625" y="3968750"/>
          <p14:tracePt t="63669" x="4060825" y="3943350"/>
          <p14:tracePt t="63679" x="4146550" y="3908425"/>
          <p14:tracePt t="63685" x="4265613" y="3875088"/>
          <p14:tracePt t="63695" x="4384675" y="3841750"/>
          <p14:tracePt t="63701" x="4486275" y="3806825"/>
          <p14:tracePt t="63712" x="4570413" y="3790950"/>
          <p14:tracePt t="63717" x="4646613" y="3763963"/>
          <p14:tracePt t="63728" x="4681538" y="3756025"/>
          <p14:tracePt t="63734" x="4689475" y="3738563"/>
          <p14:tracePt t="63781" x="4689475" y="3722688"/>
          <p14:tracePt t="63789" x="4689475" y="3713163"/>
          <p14:tracePt t="63798" x="4689475" y="3705225"/>
          <p14:tracePt t="63806" x="4689475" y="3697288"/>
          <p14:tracePt t="63814" x="4689475" y="3687763"/>
          <p14:tracePt t="63821" x="4689475" y="3679825"/>
          <p14:tracePt t="63831" x="4689475" y="3671888"/>
          <p14:tracePt t="63838" x="4689475" y="3662363"/>
          <p14:tracePt t="64046" x="4681538" y="3662363"/>
          <p14:tracePt t="64053" x="4673600" y="3679825"/>
          <p14:tracePt t="64063" x="4656138" y="3705225"/>
          <p14:tracePt t="64069" x="4638675" y="3738563"/>
          <p14:tracePt t="64079" x="4621213" y="3773488"/>
          <p14:tracePt t="64086" x="4587875" y="3798888"/>
          <p14:tracePt t="64094" x="4570413" y="3849688"/>
          <p14:tracePt t="64102" x="4554538" y="3867150"/>
          <p14:tracePt t="64111" x="4545013" y="3883025"/>
          <p14:tracePt t="64117" x="4545013" y="3900488"/>
          <p14:tracePt t="64127" x="4537075" y="3908425"/>
          <p14:tracePt t="64134" x="4519613" y="3935413"/>
          <p14:tracePt t="64142" x="4511675" y="3976688"/>
          <p14:tracePt t="64149" x="4494213" y="4011613"/>
          <p14:tracePt t="64162" x="4476750" y="4052888"/>
          <p14:tracePt t="64165" x="4468813" y="4070350"/>
          <p14:tracePt t="64221" x="4468813" y="4079875"/>
          <p14:tracePt t="64238" x="4460875" y="4087813"/>
          <p14:tracePt t="64926" x="4476750" y="4087813"/>
          <p14:tracePt t="64936" x="4494213" y="4079875"/>
          <p14:tracePt t="64943" x="4503738" y="4070350"/>
          <p14:tracePt t="64950" x="4519613" y="4070350"/>
          <p14:tracePt t="64959" x="4529138" y="4062413"/>
          <p14:tracePt t="64966" x="4537075" y="4052888"/>
          <p14:tracePt t="64977" x="4554538" y="4037013"/>
          <p14:tracePt t="64982" x="4579938" y="4019550"/>
          <p14:tracePt t="64992" x="4613275" y="4002088"/>
          <p14:tracePt t="64998" x="4638675" y="3994150"/>
          <p14:tracePt t="65006" x="4673600" y="3960813"/>
          <p14:tracePt t="65014" x="4699000" y="3960813"/>
          <p14:tracePt t="65021" x="4706938" y="3951288"/>
          <p14:tracePt t="65029" x="4714875" y="3943350"/>
          <p14:tracePt t="65052" x="4724400" y="3943350"/>
          <p14:tracePt t="65084" x="4732338" y="3935413"/>
          <p14:tracePt t="65093" x="4749800" y="3925888"/>
          <p14:tracePt t="65100" x="4765675" y="3917950"/>
          <p14:tracePt t="65110" x="4775200" y="3917950"/>
          <p14:tracePt t="65116" x="4791075" y="3917950"/>
          <p14:tracePt t="65126" x="4791075" y="3908425"/>
          <p14:tracePt t="65132" x="4800600" y="3908425"/>
          <p14:tracePt t="65518" x="4808538" y="3908425"/>
          <p14:tracePt t="65526" x="4818063" y="3908425"/>
          <p14:tracePt t="65534" x="4826000" y="3908425"/>
          <p14:tracePt t="65544" x="4868863" y="3917950"/>
          <p14:tracePt t="65549" x="4962525" y="3925888"/>
          <p14:tracePt t="65558" x="5072063" y="3935413"/>
          <p14:tracePt t="65565" x="5191125" y="3951288"/>
          <p14:tracePt t="65573" x="5310188" y="3951288"/>
          <p14:tracePt t="65581" x="5429250" y="3951288"/>
          <p14:tracePt t="65590" x="5522913" y="3951288"/>
          <p14:tracePt t="65597" x="5581650" y="3960813"/>
          <p14:tracePt t="65609" x="5632450" y="3960813"/>
          <p14:tracePt t="65622" x="5641975" y="3960813"/>
          <p14:tracePt t="65966" x="5649913" y="3960813"/>
          <p14:tracePt t="65975" x="5657850" y="3960813"/>
          <p14:tracePt t="65982" x="5675313" y="3960813"/>
          <p14:tracePt t="65990" x="5700713" y="3968750"/>
          <p14:tracePt t="65997" x="5726113" y="3976688"/>
          <p14:tracePt t="66006" x="5761038" y="3976688"/>
          <p14:tracePt t="66013" x="5802313" y="3976688"/>
          <p14:tracePt t="66022" x="5845175" y="3976688"/>
          <p14:tracePt t="66029" x="5905500" y="3986213"/>
          <p14:tracePt t="66039" x="5938838" y="3986213"/>
          <p14:tracePt t="66045" x="5972175" y="3986213"/>
          <p14:tracePt t="66053" x="5989638" y="3986213"/>
          <p14:tracePt t="66061" x="5997575" y="3986213"/>
          <p14:tracePt t="66598" x="5981700" y="3986213"/>
          <p14:tracePt t="66605" x="5964238" y="3986213"/>
          <p14:tracePt t="66614" x="5921375" y="3986213"/>
          <p14:tracePt t="66622" x="5862638" y="3986213"/>
          <p14:tracePt t="66629" x="5811838" y="3986213"/>
          <p14:tracePt t="66638" x="5718175" y="3986213"/>
          <p14:tracePt t="66645" x="5624513" y="3986213"/>
          <p14:tracePt t="66655" x="5522913" y="3986213"/>
          <p14:tracePt t="66661" x="5394325" y="3986213"/>
          <p14:tracePt t="66670" x="5259388" y="3994150"/>
          <p14:tracePt t="66677" x="5054600" y="4011613"/>
          <p14:tracePt t="66685" x="4791075" y="4027488"/>
          <p14:tracePt t="66693" x="4494213" y="4044950"/>
          <p14:tracePt t="66701" x="4171950" y="4062413"/>
          <p14:tracePt t="66710" x="3951288" y="4087813"/>
          <p14:tracePt t="66717" x="3771900" y="4105275"/>
          <p14:tracePt t="66726" x="3644900" y="4113213"/>
          <p14:tracePt t="66733" x="3586163" y="4113213"/>
          <p14:tracePt t="66743" x="3576638" y="4113213"/>
          <p14:tracePt t="66950" x="3594100" y="4113213"/>
          <p14:tracePt t="66957" x="3619500" y="4121150"/>
          <p14:tracePt t="66966" x="3652838" y="4130675"/>
          <p14:tracePt t="66976" x="3678238" y="4138613"/>
          <p14:tracePt t="66984" x="3729038" y="4146550"/>
          <p14:tracePt t="66990" x="3789363" y="4156075"/>
          <p14:tracePt t="66997" x="3873500" y="4156075"/>
          <p14:tracePt t="67005" x="3976688" y="4164013"/>
          <p14:tracePt t="67015" x="4070350" y="4181475"/>
          <p14:tracePt t="67022" x="4171950" y="4181475"/>
          <p14:tracePt t="67030" x="4230688" y="4181475"/>
          <p14:tracePt t="67039" x="4291013" y="4189413"/>
          <p14:tracePt t="67046" x="4324350" y="4189413"/>
          <p14:tracePt t="67056" x="4332288" y="4189413"/>
          <p14:tracePt t="67061" x="4341813" y="4189413"/>
          <p14:tracePt t="67093" x="4349750" y="4189413"/>
          <p14:tracePt t="67109" x="4367213" y="4181475"/>
          <p14:tracePt t="67117" x="4392613" y="4181475"/>
          <p14:tracePt t="67126" x="4425950" y="4171950"/>
          <p14:tracePt t="67133" x="4451350" y="4164013"/>
          <p14:tracePt t="67143" x="4476750" y="4156075"/>
          <p14:tracePt t="67149" x="4494213" y="4146550"/>
          <p14:tracePt t="67159" x="4511675" y="4138613"/>
          <p14:tracePt t="67166" x="4519613" y="4130675"/>
          <p14:tracePt t="67176" x="4529138" y="4121150"/>
          <p14:tracePt t="67181" x="4537075" y="4121150"/>
          <p14:tracePt t="67208" x="4537075" y="4113213"/>
          <p14:tracePt t="67213" x="4545013" y="4113213"/>
          <p14:tracePt t="67229" x="4554538" y="4105275"/>
          <p14:tracePt t="67245" x="4562475" y="4105275"/>
          <p14:tracePt t="67255" x="4562475" y="4087813"/>
          <p14:tracePt t="67262" x="4570413" y="4070350"/>
          <p14:tracePt t="67272" x="4579938" y="4052888"/>
          <p14:tracePt t="67277" x="4595813" y="4037013"/>
          <p14:tracePt t="67286" x="4605338" y="4019550"/>
          <p14:tracePt t="67293" x="4605338" y="4011613"/>
          <p14:tracePt t="67302" x="4613275" y="4011613"/>
          <p14:tracePt t="67310" x="4613275" y="4002088"/>
          <p14:tracePt t="67317" x="4621213" y="4002088"/>
          <p14:tracePt t="67334" x="4621213" y="3986213"/>
          <p14:tracePt t="67341" x="4630738" y="3986213"/>
          <p14:tracePt t="67350" x="4630738" y="3968750"/>
          <p14:tracePt t="67359" x="4638675" y="3943350"/>
          <p14:tracePt t="67366" x="4646613" y="3917950"/>
          <p14:tracePt t="67375" x="4656138" y="3892550"/>
          <p14:tracePt t="67381" x="4664075" y="3857625"/>
          <p14:tracePt t="67390" x="4664075" y="3832225"/>
          <p14:tracePt t="67397" x="4673600" y="3816350"/>
          <p14:tracePt t="67406" x="4673600" y="3790950"/>
          <p14:tracePt t="67413" x="4673600" y="3763963"/>
          <p14:tracePt t="67423" x="4673600" y="3756025"/>
          <p14:tracePt t="67429" x="4673600" y="3730625"/>
          <p14:tracePt t="67439" x="4673600" y="3713163"/>
          <p14:tracePt t="67445" x="4673600" y="3705225"/>
          <p14:tracePt t="67453" x="4673600" y="3687763"/>
          <p14:tracePt t="67461" x="4673600" y="3679825"/>
          <p14:tracePt t="67471" x="4673600" y="3662363"/>
          <p14:tracePt t="67477" x="4673600" y="3654425"/>
          <p14:tracePt t="67488" x="4673600" y="3646488"/>
          <p14:tracePt t="67493" x="4673600" y="3629025"/>
          <p14:tracePt t="67501" x="4673600" y="3603625"/>
          <p14:tracePt t="67509" x="4673600" y="3586163"/>
          <p14:tracePt t="67517" x="4673600" y="3560763"/>
          <p14:tracePt t="67525" x="4673600" y="3552825"/>
          <p14:tracePt t="67533" x="4673600" y="3535363"/>
          <p14:tracePt t="67541" x="4673600" y="3517900"/>
          <p14:tracePt t="67549" x="4673600" y="3509963"/>
          <p14:tracePt t="67556" x="4673600" y="3502025"/>
          <p14:tracePt t="67565" x="4664075" y="3475038"/>
          <p14:tracePt t="67581" x="4664075" y="3467100"/>
          <p14:tracePt t="67590" x="4656138" y="3459163"/>
          <p14:tracePt t="67607" x="4646613" y="3459163"/>
          <p14:tracePt t="67613" x="4646613" y="3449638"/>
          <p14:tracePt t="67623" x="4646613" y="3441700"/>
          <p14:tracePt t="67638" x="4638675" y="3433763"/>
          <p14:tracePt t="67645" x="4630738" y="3433763"/>
          <p14:tracePt t="67653" x="4621213" y="3416300"/>
          <p14:tracePt t="67661" x="4613275" y="3408363"/>
          <p14:tracePt t="67670" x="4595813" y="3408363"/>
          <p14:tracePt t="67677" x="4595813" y="3398838"/>
          <p14:tracePt t="67688" x="4579938" y="3390900"/>
          <p14:tracePt t="67693" x="4570413" y="3382963"/>
          <p14:tracePt t="67725" x="4562475" y="3382963"/>
          <p14:tracePt t="67765" x="4545013" y="3382963"/>
          <p14:tracePt t="67806" x="4537075" y="3382963"/>
          <p14:tracePt t="67830" x="4519613" y="3382963"/>
          <p14:tracePt t="67846" x="4511675" y="3382963"/>
          <p14:tracePt t="67870" x="4494213" y="3382963"/>
          <p14:tracePt t="67887" x="4468813" y="3382963"/>
          <p14:tracePt t="67894" x="4451350" y="3382963"/>
          <p14:tracePt t="67903" x="4425950" y="3382963"/>
          <p14:tracePt t="67910" x="4400550" y="3390900"/>
          <p14:tracePt t="67919" x="4375150" y="3398838"/>
          <p14:tracePt t="67943" x="4359275" y="3408363"/>
          <p14:tracePt t="67957" x="4349750" y="3416300"/>
          <p14:tracePt t="67981" x="4341813" y="3416300"/>
          <p14:tracePt t="67989" x="4332288" y="3416300"/>
          <p14:tracePt t="67997" x="4332288" y="3424238"/>
          <p14:tracePt t="68006" x="4316413" y="3433763"/>
          <p14:tracePt t="68013" x="4306888" y="3441700"/>
          <p14:tracePt t="68024" x="4298950" y="3441700"/>
          <p14:tracePt t="68029" x="4291013" y="3449638"/>
          <p14:tracePt t="68040" x="4273550" y="3459163"/>
          <p14:tracePt t="68045" x="4273550" y="3467100"/>
          <p14:tracePt t="68056" x="4265613" y="3467100"/>
          <p14:tracePt t="68061" x="4256088" y="3475038"/>
          <p14:tracePt t="68070" x="4256088" y="3484563"/>
          <p14:tracePt t="68077" x="4248150" y="3484563"/>
          <p14:tracePt t="68087" x="4240213" y="3492500"/>
          <p14:tracePt t="68093" x="4240213" y="3509963"/>
          <p14:tracePt t="68109" x="4230688" y="3527425"/>
          <p14:tracePt t="68120" x="4230688" y="3543300"/>
          <p14:tracePt t="68125" x="4214813" y="3552825"/>
          <p14:tracePt t="68133" x="4205288" y="3552825"/>
          <p14:tracePt t="68141" x="4197350" y="3568700"/>
          <p14:tracePt t="68149" x="4197350" y="3578225"/>
          <p14:tracePt t="68157" x="4197350" y="3586163"/>
          <p14:tracePt t="68165" x="4187825" y="3594100"/>
          <p14:tracePt t="68173" x="4187825" y="3603625"/>
          <p14:tracePt t="68181" x="4179888" y="3611563"/>
          <p14:tracePt t="68190" x="4171950" y="3629025"/>
          <p14:tracePt t="68197" x="4162425" y="3662363"/>
          <p14:tracePt t="68206" x="4154488" y="3697288"/>
          <p14:tracePt t="68213" x="4146550" y="3730625"/>
          <p14:tracePt t="68223" x="4129088" y="3756025"/>
          <p14:tracePt t="68229" x="4121150" y="3790950"/>
          <p14:tracePt t="68239" x="4111625" y="3806825"/>
          <p14:tracePt t="68245" x="4095750" y="3841750"/>
          <p14:tracePt t="68255" x="4095750" y="3857625"/>
          <p14:tracePt t="68261" x="4086225" y="3875088"/>
          <p14:tracePt t="68270" x="4078288" y="3875088"/>
          <p14:tracePt t="68277" x="4078288" y="3883025"/>
          <p14:tracePt t="68286" x="4078288" y="3900488"/>
          <p14:tracePt t="68303" x="4078288" y="3908425"/>
          <p14:tracePt t="68309" x="4078288" y="3925888"/>
          <p14:tracePt t="68325" x="4078288" y="3935413"/>
          <p14:tracePt t="68333" x="4070350" y="3951288"/>
          <p14:tracePt t="68341" x="4070350" y="3960813"/>
          <p14:tracePt t="68349" x="4070350" y="3976688"/>
          <p14:tracePt t="68357" x="4070350" y="4011613"/>
          <p14:tracePt t="68365" x="4070350" y="4037013"/>
          <p14:tracePt t="68373" x="4070350" y="4062413"/>
          <p14:tracePt t="68381" x="4070350" y="4087813"/>
          <p14:tracePt t="68389" x="4070350" y="4095750"/>
          <p14:tracePt t="68397" x="4070350" y="4105275"/>
          <p14:tracePt t="68405" x="4070350" y="4113213"/>
          <p14:tracePt t="68413" x="4070350" y="4121150"/>
          <p14:tracePt t="68421" x="4070350" y="4130675"/>
          <p14:tracePt t="68429" x="4070350" y="4138613"/>
          <p14:tracePt t="68438" x="4070350" y="4146550"/>
          <p14:tracePt t="68445" x="4078288" y="4164013"/>
          <p14:tracePt t="68455" x="4078288" y="4181475"/>
          <p14:tracePt t="68461" x="4095750" y="4206875"/>
          <p14:tracePt t="68471" x="4111625" y="4232275"/>
          <p14:tracePt t="68477" x="4129088" y="4257675"/>
          <p14:tracePt t="68486" x="4137025" y="4283075"/>
          <p14:tracePt t="68493" x="4146550" y="4291013"/>
          <p14:tracePt t="68502" x="4146550" y="4300538"/>
          <p14:tracePt t="68509" x="4154488" y="4308475"/>
          <p14:tracePt t="68518" x="4171950" y="4316413"/>
          <p14:tracePt t="68525" x="4179888" y="4333875"/>
          <p14:tracePt t="68536" x="4187825" y="4341813"/>
          <p14:tracePt t="68541" x="4205288" y="4368800"/>
          <p14:tracePt t="68549" x="4230688" y="4376738"/>
          <p14:tracePt t="68557" x="4265613" y="4394200"/>
          <p14:tracePt t="68565" x="4281488" y="4402138"/>
          <p14:tracePt t="68581" x="4291013" y="4402138"/>
          <p14:tracePt t="68589" x="4298950" y="4410075"/>
          <p14:tracePt t="68605" x="4306888" y="4410075"/>
          <p14:tracePt t="68629" x="4316413" y="4410075"/>
          <p14:tracePt t="68638" x="4324350" y="4410075"/>
          <p14:tracePt t="68654" x="4332288" y="4410075"/>
          <p14:tracePt t="68661" x="4341813" y="4410075"/>
          <p14:tracePt t="68677" x="4359275" y="4410075"/>
          <p14:tracePt t="68687" x="4384675" y="4402138"/>
          <p14:tracePt t="68693" x="4418013" y="4384675"/>
          <p14:tracePt t="68702" x="4451350" y="4384675"/>
          <p14:tracePt t="68709" x="4494213" y="4368800"/>
          <p14:tracePt t="68719" x="4529138" y="4359275"/>
          <p14:tracePt t="68725" x="4554538" y="4351338"/>
          <p14:tracePt t="68735" x="4570413" y="4341813"/>
          <p14:tracePt t="68740" x="4579938" y="4341813"/>
          <p14:tracePt t="68749" x="4587875" y="4333875"/>
          <p14:tracePt t="68772" x="4587875" y="4325938"/>
          <p14:tracePt t="68780" x="4595813" y="4325938"/>
          <p14:tracePt t="68796" x="4605338" y="4316413"/>
          <p14:tracePt t="68804" x="4605338" y="4291013"/>
          <p14:tracePt t="68812" x="4613275" y="4275138"/>
          <p14:tracePt t="68820" x="4621213" y="4257675"/>
          <p14:tracePt t="68828" x="4630738" y="4224338"/>
          <p14:tracePt t="68838" x="4646613" y="4197350"/>
          <p14:tracePt t="68845" x="4656138" y="4164013"/>
          <p14:tracePt t="68854" x="4664075" y="4146550"/>
          <p14:tracePt t="68861" x="4664075" y="4138613"/>
          <p14:tracePt t="68871" x="4673600" y="4113213"/>
          <p14:tracePt t="68876" x="4681538" y="4095750"/>
          <p14:tracePt t="68887" x="4681538" y="4079875"/>
          <p14:tracePt t="68893" x="4681538" y="4052888"/>
          <p14:tracePt t="68902" x="4689475" y="4019550"/>
          <p14:tracePt t="68909" x="4689475" y="3986213"/>
          <p14:tracePt t="68918" x="4689475" y="3976688"/>
          <p14:tracePt t="68924" x="4689475" y="3943350"/>
          <p14:tracePt t="68935" x="4689475" y="3925888"/>
          <p14:tracePt t="68954" x="4689475" y="3900488"/>
          <p14:tracePt t="68956" x="4689475" y="3892550"/>
          <p14:tracePt t="68965" x="4689475" y="3875088"/>
          <p14:tracePt t="68973" x="4689475" y="3857625"/>
          <p14:tracePt t="68981" x="4689475" y="3849688"/>
          <p14:tracePt t="68988" x="4689475" y="3832225"/>
          <p14:tracePt t="68996" x="4689475" y="3816350"/>
          <p14:tracePt t="69005" x="4689475" y="3790950"/>
          <p14:tracePt t="69013" x="4689475" y="3773488"/>
          <p14:tracePt t="69021" x="4689475" y="3763963"/>
          <p14:tracePt t="69029" x="4689475" y="3748088"/>
          <p14:tracePt t="69038" x="4689475" y="3738563"/>
          <p14:tracePt t="69045" x="4689475" y="3730625"/>
          <p14:tracePt t="69061" x="4689475" y="3713163"/>
          <p14:tracePt t="69077" x="4689475" y="3705225"/>
          <p14:tracePt t="69087" x="4689475" y="3687763"/>
          <p14:tracePt t="69093" x="4681538" y="3671888"/>
          <p14:tracePt t="69103" x="4681538" y="3662363"/>
          <p14:tracePt t="69108" x="4673600" y="3654425"/>
          <p14:tracePt t="69116" x="4673600" y="3646488"/>
          <p14:tracePt t="69124" x="4664075" y="3646488"/>
          <p14:tracePt t="69165" x="4664075" y="3636963"/>
          <p14:tracePt t="69172" x="4664075" y="3629025"/>
          <p14:tracePt t="69189" x="4664075" y="3619500"/>
          <p14:tracePt t="69254" x="4664075" y="3611563"/>
          <p14:tracePt t="69262" x="4656138" y="3594100"/>
          <p14:tracePt t="69272" x="4646613" y="3594100"/>
          <p14:tracePt t="69277" x="4646613" y="3586163"/>
          <p14:tracePt t="69288" x="4638675" y="3578225"/>
          <p14:tracePt t="69350" x="4630738" y="3560763"/>
          <p14:tracePt t="69358" x="4621213" y="3560763"/>
          <p14:tracePt t="69366" x="4621213" y="3552825"/>
          <p14:tracePt t="69374" x="4613275" y="3552825"/>
          <p14:tracePt t="69422" x="4613275" y="3543300"/>
          <p14:tracePt t="69429" x="4613275" y="3535363"/>
          <p14:tracePt t="69438" x="4595813" y="3527425"/>
          <p14:tracePt t="69455" x="4587875" y="3527425"/>
          <p14:tracePt t="69470" x="4587875" y="3517900"/>
          <p14:tracePt t="69518" x="4579938" y="3517900"/>
          <p14:tracePt t="69534" x="4579938" y="3509963"/>
          <p14:tracePt t="69542" x="4570413" y="3509963"/>
          <p14:tracePt t="69790" x="4562475" y="3509963"/>
          <p14:tracePt t="69838" x="4554538" y="3509963"/>
          <p14:tracePt t="69846" x="4545013" y="3509963"/>
          <p14:tracePt t="69886" x="4537075" y="3509963"/>
          <p14:tracePt t="69894" x="4537075" y="3517900"/>
          <p14:tracePt t="69904" x="4519613" y="3517900"/>
          <p14:tracePt t="69918" x="4511675" y="3527425"/>
          <p14:tracePt t="69926" x="4494213" y="3527425"/>
          <p14:tracePt t="69956" x="4494213" y="3535363"/>
          <p14:tracePt t="69983" x="4486275" y="3535363"/>
          <p14:tracePt t="69992" x="4476750" y="3543300"/>
          <p14:tracePt t="70006" x="4468813" y="3543300"/>
          <p14:tracePt t="70046" x="4468813" y="3552825"/>
          <p14:tracePt t="70071" x="4460875" y="3560763"/>
          <p14:tracePt t="70078" x="4451350" y="3568700"/>
          <p14:tracePt t="70089" x="4451350" y="3578225"/>
          <p14:tracePt t="70094" x="4443413" y="3586163"/>
          <p14:tracePt t="70105" x="4443413" y="3594100"/>
          <p14:tracePt t="70109" x="4443413" y="3603625"/>
          <p14:tracePt t="70119" x="4435475" y="3603625"/>
          <p14:tracePt t="70125" x="4435475" y="3611563"/>
          <p14:tracePt t="70151" x="4425950" y="3611563"/>
          <p14:tracePt t="70181" x="4425950" y="3629025"/>
          <p14:tracePt t="70214" x="4425950" y="3636963"/>
          <p14:tracePt t="70230" x="4425950" y="3646488"/>
          <p14:tracePt t="70238" x="4418013" y="3654425"/>
          <p14:tracePt t="70246" x="4410075" y="3662363"/>
          <p14:tracePt t="70255" x="4410075" y="3679825"/>
          <p14:tracePt t="70261" x="4400550" y="3697288"/>
          <p14:tracePt t="70277" x="4400550" y="3705225"/>
          <p14:tracePt t="70286" x="4400550" y="3713163"/>
          <p14:tracePt t="70302" x="4400550" y="3722688"/>
          <p14:tracePt t="70320" x="4392613" y="3738563"/>
          <p14:tracePt t="70325" x="4392613" y="3748088"/>
          <p14:tracePt t="70335" x="4384675" y="3756025"/>
          <p14:tracePt t="70341" x="4384675" y="3773488"/>
          <p14:tracePt t="70350" x="4375150" y="3790950"/>
          <p14:tracePt t="70357" x="4367213" y="3798888"/>
          <p14:tracePt t="70367" x="4367213" y="3816350"/>
          <p14:tracePt t="70382" x="4367213" y="3824288"/>
          <p14:tracePt t="70405" x="4359275" y="3824288"/>
          <p14:tracePt t="70414" x="4359275" y="3841750"/>
          <p14:tracePt t="70421" x="4359275" y="3849688"/>
          <p14:tracePt t="70429" x="4359275" y="3857625"/>
          <p14:tracePt t="70437" x="4359275" y="3875088"/>
          <p14:tracePt t="70445" x="4359275" y="3883025"/>
          <p14:tracePt t="70453" x="4359275" y="3900488"/>
          <p14:tracePt t="70461" x="4359275" y="3908425"/>
          <p14:tracePt t="70469" x="4359275" y="3935413"/>
          <p14:tracePt t="70477" x="4359275" y="3951288"/>
          <p14:tracePt t="70486" x="4359275" y="3968750"/>
          <p14:tracePt t="70493" x="4359275" y="3986213"/>
          <p14:tracePt t="70502" x="4359275" y="4002088"/>
          <p14:tracePt t="70509" x="4359275" y="4011613"/>
          <p14:tracePt t="70519" x="4359275" y="4037013"/>
          <p14:tracePt t="70525" x="4359275" y="4062413"/>
          <p14:tracePt t="70535" x="4359275" y="4070350"/>
          <p14:tracePt t="70541" x="4359275" y="4079875"/>
          <p14:tracePt t="70551" x="4359275" y="4087813"/>
          <p14:tracePt t="70557" x="4359275" y="4105275"/>
          <p14:tracePt t="70566" x="4359275" y="4113213"/>
          <p14:tracePt t="70573" x="4359275" y="4121150"/>
          <p14:tracePt t="70582" x="4367213" y="4146550"/>
          <p14:tracePt t="70589" x="4367213" y="4164013"/>
          <p14:tracePt t="70599" x="4367213" y="4181475"/>
          <p14:tracePt t="70605" x="4367213" y="4206875"/>
          <p14:tracePt t="70616" x="4375150" y="4240213"/>
          <p14:tracePt t="70621" x="4375150" y="4257675"/>
          <p14:tracePt t="70630" x="4375150" y="4283075"/>
          <p14:tracePt t="70637" x="4375150" y="4300538"/>
          <p14:tracePt t="70645" x="4375150" y="4308475"/>
          <p14:tracePt t="70653" x="4384675" y="4316413"/>
          <p14:tracePt t="70661" x="4384675" y="4325938"/>
          <p14:tracePt t="70669" x="4384675" y="4333875"/>
          <p14:tracePt t="70677" x="4384675" y="4341813"/>
          <p14:tracePt t="70686" x="4384675" y="4351338"/>
          <p14:tracePt t="70693" x="4392613" y="4359275"/>
          <p14:tracePt t="70702" x="4392613" y="4376738"/>
          <p14:tracePt t="70709" x="4392613" y="4384675"/>
          <p14:tracePt t="70718" x="4392613" y="4394200"/>
          <p14:tracePt t="70725" x="4400550" y="4419600"/>
          <p14:tracePt t="70735" x="4400550" y="4435475"/>
          <p14:tracePt t="70741" x="4400550" y="4460875"/>
          <p14:tracePt t="70751" x="4410075" y="4495800"/>
          <p14:tracePt t="70757" x="4410075" y="4513263"/>
          <p14:tracePt t="70773" x="4410075" y="4521200"/>
          <p14:tracePt t="71150" x="4410075" y="4546600"/>
          <p14:tracePt t="71158" x="4392613" y="4597400"/>
          <p14:tracePt t="71167" x="4341813" y="4673600"/>
          <p14:tracePt t="71175" x="4298950" y="4767263"/>
          <p14:tracePt t="71183" x="4230688" y="4860925"/>
          <p14:tracePt t="71189" x="4171950" y="4946650"/>
          <p14:tracePt t="71198" x="4111625" y="5081588"/>
          <p14:tracePt t="71205" x="4044950" y="5183188"/>
          <p14:tracePt t="71214" x="3959225" y="5276850"/>
          <p14:tracePt t="71221" x="3900488" y="5319713"/>
          <p14:tracePt t="71232" x="3832225" y="5353050"/>
          <p14:tracePt t="71237" x="3771900" y="5362575"/>
          <p14:tracePt t="71246" x="3729038" y="5370513"/>
          <p14:tracePt t="71253" x="3687763" y="5370513"/>
          <p14:tracePt t="71261" x="3662363" y="5370513"/>
          <p14:tracePt t="71269" x="3652838" y="5370513"/>
          <p14:tracePt t="71276" x="3644900" y="5380038"/>
          <p14:tracePt t="71285" x="3636963" y="5380038"/>
          <p14:tracePt t="71301" x="3619500" y="5387975"/>
          <p14:tracePt t="71309" x="3594100" y="5405438"/>
          <p14:tracePt t="71317" x="3559175" y="5430838"/>
          <p14:tracePt t="71325" x="3508375" y="5438775"/>
          <p14:tracePt t="71334" x="3475038" y="5464175"/>
          <p14:tracePt t="71341" x="3414713" y="5472113"/>
          <p14:tracePt t="71349" x="3355975" y="5472113"/>
          <p14:tracePt t="71357" x="3297238" y="5472113"/>
          <p14:tracePt t="71366" x="3228975" y="5472113"/>
          <p14:tracePt t="71373" x="3127375" y="5472113"/>
          <p14:tracePt t="71383" x="3016250" y="5472113"/>
          <p14:tracePt t="71389" x="2905125" y="5472113"/>
          <p14:tracePt t="71398" x="2803525" y="5472113"/>
          <p14:tracePt t="71405" x="2719388" y="5472113"/>
          <p14:tracePt t="71414" x="2633663" y="5472113"/>
          <p14:tracePt t="71421" x="2574925" y="5472113"/>
          <p14:tracePt t="71429" x="2549525" y="5464175"/>
          <p14:tracePt t="71437" x="2540000" y="5456238"/>
          <p14:tracePt t="71445" x="2524125" y="5446713"/>
          <p14:tracePt t="71453" x="2497138" y="5430838"/>
          <p14:tracePt t="71461" x="2481263" y="5430838"/>
          <p14:tracePt t="71469" x="2481263" y="5421313"/>
          <p14:tracePt t="71509" x="2471738" y="5421313"/>
          <p14:tracePt t="71541" x="2463800" y="5421313"/>
          <p14:tracePt t="71558" x="2455863" y="5421313"/>
          <p14:tracePt t="71567" x="2446338" y="5421313"/>
          <p14:tracePt t="71630" x="2438400" y="5421313"/>
          <p14:tracePt t="71638" x="2430463" y="5421313"/>
          <p14:tracePt t="71647" x="2395538" y="5430838"/>
          <p14:tracePt t="71654" x="2362200" y="5446713"/>
          <p14:tracePt t="71663" x="2301875" y="5456238"/>
          <p14:tracePt t="71669" x="2260600" y="5464175"/>
          <p14:tracePt t="71677" x="2225675" y="5464175"/>
          <p14:tracePt t="71685" x="2208213" y="5464175"/>
          <p14:tracePt t="71742" x="2200275" y="5472113"/>
          <p14:tracePt t="71758" x="2192338" y="5472113"/>
          <p14:tracePt t="71784" x="2174875" y="5472113"/>
          <p14:tracePt t="71790" x="2141538" y="5456238"/>
          <p14:tracePt t="71799" x="2073275" y="5413375"/>
          <p14:tracePt t="71806" x="1997075" y="5370513"/>
          <p14:tracePt t="71815" x="1936750" y="5327650"/>
          <p14:tracePt t="71821" x="1885950" y="5294313"/>
          <p14:tracePt t="71831" x="1843088" y="5268913"/>
          <p14:tracePt t="71837" x="1827213" y="5251450"/>
          <p14:tracePt t="71848" x="1809750" y="5235575"/>
          <p14:tracePt t="71853" x="1801813" y="5226050"/>
          <p14:tracePt t="71863" x="1792288" y="5208588"/>
          <p14:tracePt t="71869" x="1792288" y="5192713"/>
          <p14:tracePt t="71877" x="1784350" y="5183188"/>
          <p14:tracePt t="71886" x="1784350" y="5167313"/>
          <p14:tracePt t="71893" x="1776413" y="5149850"/>
          <p14:tracePt t="71901" x="1776413" y="5141913"/>
          <p14:tracePt t="71917" x="1776413" y="5132388"/>
          <p14:tracePt t="71925" x="1776413" y="5124450"/>
          <p14:tracePt t="71933" x="1766888" y="5099050"/>
          <p14:tracePt t="71951" x="1766888" y="5030788"/>
          <p14:tracePt t="71957" x="1766888" y="5022850"/>
          <p14:tracePt t="71966" x="1766888" y="5005388"/>
          <p14:tracePt t="72102" x="1766888" y="5013325"/>
          <p14:tracePt t="72110" x="1766888" y="5022850"/>
          <p14:tracePt t="72119" x="1766888" y="5048250"/>
          <p14:tracePt t="72126" x="1776413" y="5064125"/>
          <p14:tracePt t="72135" x="1784350" y="5091113"/>
          <p14:tracePt t="72142" x="1792288" y="5116513"/>
          <p14:tracePt t="72153" x="1801813" y="5141913"/>
          <p14:tracePt t="72158" x="1817688" y="5167313"/>
          <p14:tracePt t="72169" x="1827213" y="5192713"/>
          <p14:tracePt t="72183" x="1827213" y="5200650"/>
          <p14:tracePt t="72189" x="1835150" y="5218113"/>
          <p14:tracePt t="72199" x="1843088" y="5243513"/>
          <p14:tracePt t="72205" x="1852613" y="5268913"/>
          <p14:tracePt t="72216" x="1860550" y="5286375"/>
          <p14:tracePt t="72221" x="1868488" y="5311775"/>
          <p14:tracePt t="72229" x="1878013" y="5337175"/>
          <p14:tracePt t="72237" x="1878013" y="5345113"/>
          <p14:tracePt t="72246" x="1885950" y="5353050"/>
          <p14:tracePt t="72253" x="1885950" y="5362575"/>
          <p14:tracePt t="72269" x="1885950" y="5370513"/>
          <p14:tracePt t="72277" x="1893888" y="5395913"/>
          <p14:tracePt t="72285" x="1893888" y="5430838"/>
          <p14:tracePt t="72293" x="1903413" y="5456238"/>
          <p14:tracePt t="72301" x="1903413" y="5472113"/>
          <p14:tracePt t="72309" x="1903413" y="5497513"/>
          <p14:tracePt t="72317" x="1903413" y="5514975"/>
          <p14:tracePt t="72349" x="1903413" y="5524500"/>
          <p14:tracePt t="72373" x="1903413" y="5532438"/>
          <p14:tracePt t="74189" x="1928813" y="5532438"/>
          <p14:tracePt t="74197" x="1979613" y="5532438"/>
          <p14:tracePt t="74205" x="2038350" y="5532438"/>
          <p14:tracePt t="74213" x="2116138" y="5532438"/>
          <p14:tracePt t="74221" x="2217738" y="5514975"/>
          <p14:tracePt t="74230" x="2301875" y="5514975"/>
          <p14:tracePt t="74237" x="2413000" y="5497513"/>
          <p14:tracePt t="74247" x="2514600" y="5489575"/>
          <p14:tracePt t="74253" x="2582863" y="5489575"/>
          <p14:tracePt t="74263" x="2659063" y="5489575"/>
          <p14:tracePt t="74269" x="2727325" y="5489575"/>
          <p14:tracePt t="74279" x="2786063" y="5481638"/>
          <p14:tracePt t="74285" x="2828925" y="5481638"/>
          <p14:tracePt t="74295" x="2854325" y="5481638"/>
          <p14:tracePt t="74301" x="2863850" y="5481638"/>
          <p14:tracePt t="74317" x="2863850" y="5472113"/>
          <p14:tracePt t="74373" x="2871788" y="5472113"/>
          <p14:tracePt t="74381" x="2871788" y="5464175"/>
          <p14:tracePt t="74405" x="2871788" y="5456238"/>
          <p14:tracePt t="74421" x="2871788" y="5438775"/>
          <p14:tracePt t="74438" x="2871788" y="5430838"/>
          <p14:tracePt t="74446" x="2871788" y="5421313"/>
          <p14:tracePt t="74453" x="2871788" y="5405438"/>
          <p14:tracePt t="74462" x="2871788" y="5387975"/>
          <p14:tracePt t="74469" x="2871788" y="5380038"/>
          <p14:tracePt t="74479" x="2854325" y="5345113"/>
          <p14:tracePt t="74485" x="2854325" y="5327650"/>
          <p14:tracePt t="74495" x="2854325" y="5311775"/>
          <p14:tracePt t="74501" x="2854325" y="5302250"/>
          <p14:tracePt t="74510" x="2846388" y="5302250"/>
          <p14:tracePt t="74517" x="2846388" y="5286375"/>
          <p14:tracePt t="74527" x="2838450" y="5276850"/>
          <p14:tracePt t="74558" x="2828925" y="5268913"/>
          <p14:tracePt t="74565" x="2828925" y="5260975"/>
          <p14:tracePt t="74581" x="2820988" y="5251450"/>
          <p14:tracePt t="74597" x="2811463" y="5243513"/>
          <p14:tracePt t="74631" x="2811463" y="5235575"/>
          <p14:tracePt t="74637" x="2811463" y="5226050"/>
          <p14:tracePt t="74654" x="2811463" y="5218113"/>
          <p14:tracePt t="74662" x="2811463" y="5208588"/>
          <p14:tracePt t="74711" x="2803525" y="5208588"/>
          <p14:tracePt t="74733" x="2803525" y="5200650"/>
          <p14:tracePt t="75069" x="2795588" y="5200650"/>
          <p14:tracePt t="75077" x="2795588" y="5208588"/>
          <p14:tracePt t="75085" x="2795588" y="5226050"/>
          <p14:tracePt t="75095" x="2795588" y="5235575"/>
          <p14:tracePt t="75101" x="2786063" y="5251450"/>
          <p14:tracePt t="75110" x="2786063" y="5260975"/>
          <p14:tracePt t="75125" x="2786063" y="5276850"/>
          <p14:tracePt t="75133" x="2786063" y="5286375"/>
          <p14:tracePt t="75149" x="2778125" y="5302250"/>
          <p14:tracePt t="75158" x="2778125" y="5327650"/>
          <p14:tracePt t="75165" x="2778125" y="5337175"/>
          <p14:tracePt t="75176" x="2778125" y="5353050"/>
          <p14:tracePt t="75181" x="2770188" y="5370513"/>
          <p14:tracePt t="75190" x="2770188" y="5380038"/>
          <p14:tracePt t="75197" x="2760663" y="5395913"/>
          <p14:tracePt t="75206" x="2760663" y="5421313"/>
          <p14:tracePt t="75213" x="2752725" y="5430838"/>
          <p14:tracePt t="75222" x="2744788" y="5464175"/>
          <p14:tracePt t="75230" x="2735263" y="5489575"/>
          <p14:tracePt t="75237" x="2735263" y="5524500"/>
          <p14:tracePt t="75246" x="2727325" y="5540375"/>
          <p14:tracePt t="75253" x="2719388" y="5557838"/>
          <p14:tracePt t="75263" x="2719388" y="5575300"/>
          <p14:tracePt t="75280" x="2719388" y="5583238"/>
          <p14:tracePt t="76413" x="2719388" y="5565775"/>
          <p14:tracePt t="76422" x="2719388" y="5532438"/>
          <p14:tracePt t="76429" x="2727325" y="5489575"/>
          <p14:tracePt t="76438" x="2770188" y="5421313"/>
          <p14:tracePt t="76446" x="2811463" y="5345113"/>
          <p14:tracePt t="76454" x="2854325" y="5268913"/>
          <p14:tracePt t="76462" x="2922588" y="5192713"/>
          <p14:tracePt t="76469" x="2990850" y="5116513"/>
          <p14:tracePt t="76478" x="3059113" y="5030788"/>
          <p14:tracePt t="76485" x="3127375" y="4972050"/>
          <p14:tracePt t="76494" x="3160713" y="4919663"/>
          <p14:tracePt t="76501" x="3203575" y="4868863"/>
          <p14:tracePt t="76510" x="3236913" y="4818063"/>
          <p14:tracePt t="76517" x="3254375" y="4784725"/>
          <p14:tracePt t="76527" x="3279775" y="4741863"/>
          <p14:tracePt t="76533" x="3287713" y="4708525"/>
          <p14:tracePt t="76543" x="3297238" y="4691063"/>
          <p14:tracePt t="76549" x="3305175" y="4665663"/>
          <p14:tracePt t="76559" x="3305175" y="4640263"/>
          <p14:tracePt t="76565" x="3322638" y="4614863"/>
          <p14:tracePt t="76573" x="3330575" y="4572000"/>
          <p14:tracePt t="76581" x="3338513" y="4538663"/>
          <p14:tracePt t="76590" x="3355975" y="4495800"/>
          <p14:tracePt t="76597" x="3363913" y="4445000"/>
          <p14:tracePt t="76608" x="3373438" y="4427538"/>
          <p14:tracePt t="76613" x="3381375" y="4410075"/>
          <p14:tracePt t="76645" x="3381375" y="4402138"/>
          <p14:tracePt t="76654" x="3389313" y="4394200"/>
          <p14:tracePt t="76661" x="3389313" y="4368800"/>
          <p14:tracePt t="76669" x="3389313" y="4351338"/>
          <p14:tracePt t="76677" x="3389313" y="4333875"/>
          <p14:tracePt t="76685" x="3389313" y="4308475"/>
          <p14:tracePt t="76693" x="3389313" y="4283075"/>
          <p14:tracePt t="76701" x="3389313" y="4275138"/>
          <p14:tracePt t="76710" x="3389313" y="4265613"/>
          <p14:tracePt t="76717" x="3389313" y="4257675"/>
          <p14:tracePt t="76733" x="3389313" y="4249738"/>
          <p14:tracePt t="76749" x="3389313" y="4240213"/>
          <p14:tracePt t="76759" x="3389313" y="4232275"/>
          <p14:tracePt t="76981" x="3389313" y="4257675"/>
          <p14:tracePt t="76991" x="3389313" y="4308475"/>
          <p14:tracePt t="76997" x="3389313" y="4359275"/>
          <p14:tracePt t="77006" x="3389313" y="4427538"/>
          <p14:tracePt t="77014" x="3363913" y="4486275"/>
          <p14:tracePt t="77022" x="3355975" y="4564063"/>
          <p14:tracePt t="77029" x="3330575" y="4648200"/>
          <p14:tracePt t="77039" x="3322638" y="4733925"/>
          <p14:tracePt t="77046" x="3305175" y="4835525"/>
          <p14:tracePt t="77057" x="3279775" y="4954588"/>
          <p14:tracePt t="77062" x="3254375" y="5056188"/>
          <p14:tracePt t="77070" x="3219450" y="5141913"/>
          <p14:tracePt t="77078" x="3211513" y="5226050"/>
          <p14:tracePt t="77086" x="3186113" y="5302250"/>
          <p14:tracePt t="77093" x="3178175" y="5353050"/>
          <p14:tracePt t="77101" x="3178175" y="5362575"/>
          <p14:tracePt t="77109" x="3178175" y="5370513"/>
          <p14:tracePt t="77117" x="3178175" y="5380038"/>
          <p14:tracePt t="77125" x="3178175" y="5387975"/>
          <p14:tracePt t="77133" x="3168650" y="5405438"/>
          <p14:tracePt t="77141" x="3168650" y="5421313"/>
          <p14:tracePt t="77149" x="3160713" y="5438775"/>
          <p14:tracePt t="77158" x="3160713" y="5464175"/>
          <p14:tracePt t="77165" x="3160713" y="5497513"/>
          <p14:tracePt t="77174" x="3152775" y="5532438"/>
          <p14:tracePt t="77181" x="3143250" y="5557838"/>
          <p14:tracePt t="77191" x="3135313" y="5583238"/>
          <p14:tracePt t="77197" x="3135313" y="5600700"/>
          <p14:tracePt t="77309" x="3160713" y="5583238"/>
          <p14:tracePt t="77317" x="3211513" y="5532438"/>
          <p14:tracePt t="77325" x="3279775" y="5481638"/>
          <p14:tracePt t="77333" x="3348038" y="5413375"/>
          <p14:tracePt t="77342" x="3406775" y="5362575"/>
          <p14:tracePt t="77349" x="3467100" y="5276850"/>
          <p14:tracePt t="77359" x="3533775" y="5218113"/>
          <p14:tracePt t="77365" x="3594100" y="5149850"/>
          <p14:tracePt t="77374" x="3652838" y="5099050"/>
          <p14:tracePt t="77381" x="3695700" y="5022850"/>
          <p14:tracePt t="77390" x="3746500" y="4954588"/>
          <p14:tracePt t="77397" x="3806825" y="4878388"/>
          <p14:tracePt t="77407" x="3857625" y="4784725"/>
          <p14:tracePt t="77413" x="3916363" y="4691063"/>
          <p14:tracePt t="77422" x="3959225" y="4605338"/>
          <p14:tracePt t="77429" x="3992563" y="4538663"/>
          <p14:tracePt t="77438" x="4035425" y="4460875"/>
          <p14:tracePt t="77445" x="4060825" y="4419600"/>
          <p14:tracePt t="77454" x="4086225" y="4368800"/>
          <p14:tracePt t="77461" x="4103688" y="4333875"/>
          <p14:tracePt t="77472" x="4129088" y="4291013"/>
          <p14:tracePt t="77477" x="4146550" y="4257675"/>
          <p14:tracePt t="77485" x="4171950" y="4240213"/>
          <p14:tracePt t="77493" x="4179888" y="4232275"/>
          <p14:tracePt t="77501" x="4187825" y="4224338"/>
          <p14:tracePt t="77565" x="4187825" y="4214813"/>
          <p14:tracePt t="77613" x="4197350" y="4214813"/>
          <p14:tracePt t="77758" x="4222750" y="4214813"/>
          <p14:tracePt t="77765" x="4256088" y="4214813"/>
          <p14:tracePt t="77775" x="4298950" y="4224338"/>
          <p14:tracePt t="77781" x="4341813" y="4224338"/>
          <p14:tracePt t="77792" x="4400550" y="4240213"/>
          <p14:tracePt t="77797" x="4425950" y="4240213"/>
          <p14:tracePt t="77807" x="4443413" y="4240213"/>
          <p14:tracePt t="77813" x="4460875" y="4240213"/>
          <p14:tracePt t="78110" x="4460875" y="4257675"/>
          <p14:tracePt t="78126" x="4460875" y="4265613"/>
          <p14:tracePt t="78134" x="4460875" y="4283075"/>
          <p14:tracePt t="78141" x="4443413" y="4291013"/>
          <p14:tracePt t="78149" x="4435475" y="4308475"/>
          <p14:tracePt t="78159" x="4425950" y="4333875"/>
          <p14:tracePt t="78166" x="4418013" y="4351338"/>
          <p14:tracePt t="78174" x="4418013" y="4359275"/>
          <p14:tracePt t="78181" x="4410075" y="4376738"/>
          <p14:tracePt t="78190" x="4410075" y="4394200"/>
          <p14:tracePt t="78198" x="4410075" y="4402138"/>
          <p14:tracePt t="78208" x="4400550" y="4419600"/>
          <p14:tracePt t="78213" x="4400550" y="4427538"/>
          <p14:tracePt t="78223" x="4392613" y="4427538"/>
          <p14:tracePt t="78494" x="4392613" y="4435475"/>
          <p14:tracePt t="79589" x="4392613" y="4445000"/>
          <p14:tracePt t="79597" x="4392613" y="4470400"/>
          <p14:tracePt t="79605" x="4425950" y="4538663"/>
          <p14:tracePt t="79614" x="4451350" y="4572000"/>
          <p14:tracePt t="79623" x="4476750" y="4622800"/>
          <p14:tracePt t="79630" x="4511675" y="4673600"/>
          <p14:tracePt t="79639" x="4537075" y="4716463"/>
          <p14:tracePt t="79645" x="4579938" y="4759325"/>
          <p14:tracePt t="79655" x="4638675" y="4810125"/>
          <p14:tracePt t="79661" x="4706938" y="4868863"/>
          <p14:tracePt t="79671" x="4775200" y="4919663"/>
          <p14:tracePt t="79677" x="4833938" y="4962525"/>
          <p14:tracePt t="79688" x="4910138" y="5005388"/>
          <p14:tracePt t="79693" x="4962525" y="5038725"/>
          <p14:tracePt t="79702" x="4995863" y="5056188"/>
          <p14:tracePt t="79709" x="5003800" y="5064125"/>
          <p14:tracePt t="79733" x="5013325" y="5064125"/>
          <p14:tracePt t="79917" x="5021263" y="5081588"/>
          <p14:tracePt t="79925" x="5029200" y="5091113"/>
          <p14:tracePt t="79933" x="5046663" y="5099050"/>
          <p14:tracePt t="79943" x="5080000" y="5116513"/>
          <p14:tracePt t="79950" x="5132388" y="5167313"/>
          <p14:tracePt t="79957" x="5191125" y="5208588"/>
          <p14:tracePt t="79967" x="5267325" y="5268913"/>
          <p14:tracePt t="79973" x="5335588" y="5302250"/>
          <p14:tracePt t="79981" x="5394325" y="5353050"/>
          <p14:tracePt t="79989" x="5446713" y="5380038"/>
          <p14:tracePt t="79997" x="5480050" y="5395913"/>
          <p14:tracePt t="80005" x="5505450" y="5405438"/>
          <p14:tracePt t="80013" x="5505450" y="5413375"/>
          <p14:tracePt t="80198" x="5505450" y="5405438"/>
          <p14:tracePt t="80749" x="5497513" y="5405438"/>
          <p14:tracePt t="80797" x="5487988" y="5395913"/>
          <p14:tracePt t="80805" x="5480050" y="5395913"/>
          <p14:tracePt t="80814" x="5472113" y="5395913"/>
          <p14:tracePt t="80821" x="5454650" y="5387975"/>
          <p14:tracePt t="80830" x="5446713" y="5387975"/>
          <p14:tracePt t="80838" x="5437188" y="5387975"/>
          <p14:tracePt t="80845" x="5429250" y="5387975"/>
          <p14:tracePt t="80853" x="5403850" y="5387975"/>
          <p14:tracePt t="80862" x="5386388" y="5387975"/>
          <p14:tracePt t="80870" x="5368925" y="5387975"/>
          <p14:tracePt t="80877" x="5343525" y="5387975"/>
          <p14:tracePt t="80887" x="5302250" y="5387975"/>
          <p14:tracePt t="80893" x="5259388" y="5387975"/>
          <p14:tracePt t="80902" x="5199063" y="5387975"/>
          <p14:tracePt t="80910" x="5122863" y="5395913"/>
          <p14:tracePt t="80919" x="5038725" y="5395913"/>
          <p14:tracePt t="80926" x="4953000" y="5395913"/>
          <p14:tracePt t="80935" x="4902200" y="5395913"/>
          <p14:tracePt t="80954" x="4757738" y="5395913"/>
          <p14:tracePt t="80958" x="4673600" y="5395913"/>
          <p14:tracePt t="80967" x="4587875" y="5405438"/>
          <p14:tracePt t="80973" x="4511675" y="5405438"/>
          <p14:tracePt t="80985" x="4425950" y="5413375"/>
          <p14:tracePt t="80989" x="4341813" y="5413375"/>
          <p14:tracePt t="81001" x="4281488" y="5413375"/>
          <p14:tracePt t="81006" x="4240213" y="5413375"/>
          <p14:tracePt t="81017" x="4197350" y="5413375"/>
          <p14:tracePt t="81022" x="4162425" y="5413375"/>
          <p14:tracePt t="81030" x="4121150" y="5413375"/>
          <p14:tracePt t="81038" x="4086225" y="5413375"/>
          <p14:tracePt t="81045" x="4060825" y="5413375"/>
          <p14:tracePt t="81053" x="4027488" y="5413375"/>
          <p14:tracePt t="81061" x="3976688" y="5395913"/>
          <p14:tracePt t="81070" x="3933825" y="5387975"/>
          <p14:tracePt t="81077" x="3873500" y="5380038"/>
          <p14:tracePt t="81087" x="3822700" y="5362575"/>
          <p14:tracePt t="81093" x="3746500" y="5337175"/>
          <p14:tracePt t="81103" x="3678238" y="5319713"/>
          <p14:tracePt t="81109" x="3586163" y="5268913"/>
          <p14:tracePt t="81120" x="3492500" y="5226050"/>
          <p14:tracePt t="81125" x="3363913" y="5175250"/>
          <p14:tracePt t="81136" x="3244850" y="5132388"/>
          <p14:tracePt t="81141" x="3127375" y="5056188"/>
          <p14:tracePt t="81151" x="3008313" y="5013325"/>
          <p14:tracePt t="81157" x="2905125" y="4946650"/>
          <p14:tracePt t="81167" x="2803525" y="4894263"/>
          <p14:tracePt t="81174" x="2701925" y="4852988"/>
          <p14:tracePt t="81182" x="2608263" y="4818063"/>
          <p14:tracePt t="81189" x="2532063" y="4775200"/>
          <p14:tracePt t="81200" x="2481263" y="4741863"/>
          <p14:tracePt t="81206" x="2446338" y="4716463"/>
          <p14:tracePt t="81216" x="2405063" y="4691063"/>
          <p14:tracePt t="81221" x="2387600" y="4673600"/>
          <p14:tracePt t="81229" x="2362200" y="4648200"/>
          <p14:tracePt t="81237" x="2336800" y="4614863"/>
          <p14:tracePt t="81245" x="2293938" y="4579938"/>
          <p14:tracePt t="81253" x="2268538" y="4546600"/>
          <p14:tracePt t="81261" x="2225675" y="4503738"/>
          <p14:tracePt t="81270" x="2192338" y="4478338"/>
          <p14:tracePt t="81277" x="2166938" y="4452938"/>
          <p14:tracePt t="81285" x="2132013" y="4427538"/>
          <p14:tracePt t="81293" x="2090738" y="4394200"/>
          <p14:tracePt t="81301" x="2065338" y="4368800"/>
          <p14:tracePt t="81309" x="2047875" y="4359275"/>
          <p14:tracePt t="81318" x="2030413" y="4351338"/>
          <p14:tracePt t="81325" x="2030413" y="4341813"/>
          <p14:tracePt t="81334" x="2022475" y="4341813"/>
          <p14:tracePt t="81367" x="2022475" y="4333875"/>
          <p14:tracePt t="81389" x="2022475" y="4325938"/>
          <p14:tracePt t="81396" x="2022475" y="4316413"/>
          <p14:tracePt t="81805" x="2012950" y="4316413"/>
          <p14:tracePt t="81813" x="2005013" y="4300538"/>
          <p14:tracePt t="81822" x="2005013" y="4283075"/>
          <p14:tracePt t="81830" x="2005013" y="4275138"/>
          <p14:tracePt t="81837" x="2005013" y="4257675"/>
          <p14:tracePt t="81845" x="2005013" y="4249738"/>
          <p14:tracePt t="81853" x="2005013" y="4232275"/>
          <p14:tracePt t="81861" x="1997075" y="4197350"/>
          <p14:tracePt t="81869" x="1997075" y="4181475"/>
          <p14:tracePt t="81877" x="1997075" y="4164013"/>
          <p14:tracePt t="81885" x="1997075" y="4146550"/>
          <p14:tracePt t="81893" x="1987550" y="4146550"/>
          <p14:tracePt t="81909" x="1987550" y="4138613"/>
          <p14:tracePt t="81925" x="1987550" y="4130675"/>
          <p14:tracePt t="81935" x="1987550" y="4121150"/>
          <p14:tracePt t="82278" x="1997075" y="4121150"/>
          <p14:tracePt t="82286" x="2005013" y="4121150"/>
          <p14:tracePt t="82294" x="2030413" y="4121150"/>
          <p14:tracePt t="82302" x="2047875" y="4113213"/>
          <p14:tracePt t="82310" x="2065338" y="4113213"/>
          <p14:tracePt t="82319" x="2098675" y="4113213"/>
          <p14:tracePt t="82326" x="2132013" y="4113213"/>
          <p14:tracePt t="82335" x="2166938" y="4113213"/>
          <p14:tracePt t="82342" x="2174875" y="4105275"/>
          <p14:tracePt t="82352" x="2192338" y="4105275"/>
          <p14:tracePt t="82358" x="2200275" y="4105275"/>
          <p14:tracePt t="82390" x="2217738" y="4105275"/>
          <p14:tracePt t="82399" x="2225675" y="4105275"/>
          <p14:tracePt t="82406" x="2235200" y="4105275"/>
          <p14:tracePt t="82413" x="2243138" y="4105275"/>
          <p14:tracePt t="82421" x="2251075" y="4105275"/>
          <p14:tracePt t="82486" x="2268538" y="4105275"/>
          <p14:tracePt t="82494" x="2286000" y="4105275"/>
          <p14:tracePt t="82501" x="2293938" y="4105275"/>
          <p14:tracePt t="82510" x="2311400" y="4105275"/>
          <p14:tracePt t="82526" x="2319338" y="4105275"/>
          <p14:tracePt t="82534" x="2336800" y="4105275"/>
          <p14:tracePt t="82552" x="2344738" y="4105275"/>
          <p14:tracePt t="82558" x="2352675" y="4105275"/>
          <p14:tracePt t="82568" x="2352675" y="4095750"/>
          <p14:tracePt t="82654" x="2362200" y="4095750"/>
          <p14:tracePt t="82950" x="2370138" y="4095750"/>
          <p14:tracePt t="85765" x="2379663" y="4095750"/>
          <p14:tracePt t="85774" x="2387600" y="4095750"/>
          <p14:tracePt t="85781" x="2413000" y="4105275"/>
          <p14:tracePt t="85790" x="2438400" y="4113213"/>
          <p14:tracePt t="85797" x="2446338" y="4113213"/>
          <p14:tracePt t="85806" x="2463800" y="4121150"/>
          <p14:tracePt t="85813" x="2481263" y="4130675"/>
          <p14:tracePt t="85821" x="2497138" y="4130675"/>
          <p14:tracePt t="85829" x="2532063" y="4138613"/>
          <p14:tracePt t="85837" x="2582863" y="4146550"/>
          <p14:tracePt t="85845" x="2651125" y="4156075"/>
          <p14:tracePt t="85853" x="2727325" y="4164013"/>
          <p14:tracePt t="85861" x="2811463" y="4189413"/>
          <p14:tracePt t="85869" x="2889250" y="4189413"/>
          <p14:tracePt t="85878" x="2940050" y="4189413"/>
          <p14:tracePt t="85885" x="3016250" y="4189413"/>
          <p14:tracePt t="85894" x="3074988" y="4197350"/>
          <p14:tracePt t="85901" x="3143250" y="4197350"/>
          <p14:tracePt t="85911" x="3219450" y="4206875"/>
          <p14:tracePt t="85917" x="3287713" y="4206875"/>
          <p14:tracePt t="85927" x="3348038" y="4214813"/>
          <p14:tracePt t="85945" x="3441700" y="4214813"/>
          <p14:tracePt t="85949" x="3467100" y="4224338"/>
          <p14:tracePt t="85959" x="3525838" y="4224338"/>
          <p14:tracePt t="85965" x="3586163" y="4232275"/>
          <p14:tracePt t="85974" x="3670300" y="4249738"/>
          <p14:tracePt t="85981" x="3746500" y="4249738"/>
          <p14:tracePt t="85990" x="3832225" y="4257675"/>
          <p14:tracePt t="85997" x="3890963" y="4257675"/>
          <p14:tracePt t="86005" x="3951288" y="4265613"/>
          <p14:tracePt t="86013" x="4010025" y="4265613"/>
          <p14:tracePt t="86021" x="4052888" y="4265613"/>
          <p14:tracePt t="86030" x="4111625" y="4275138"/>
          <p14:tracePt t="86037" x="4154488" y="4275138"/>
          <p14:tracePt t="86045" x="4179888" y="4275138"/>
          <p14:tracePt t="86053" x="4187825" y="4275138"/>
          <p14:tracePt t="86061" x="4197350" y="4275138"/>
          <p14:tracePt t="86805" x="4205288" y="4275138"/>
          <p14:tracePt t="86813" x="4230688" y="4275138"/>
          <p14:tracePt t="86822" x="4291013" y="4265613"/>
          <p14:tracePt t="86829" x="4375150" y="4257675"/>
          <p14:tracePt t="86838" x="4460875" y="4257675"/>
          <p14:tracePt t="86845" x="4562475" y="4249738"/>
          <p14:tracePt t="86853" x="4673600" y="4232275"/>
          <p14:tracePt t="86861" x="4791075" y="4232275"/>
          <p14:tracePt t="86869" x="4902200" y="4224338"/>
          <p14:tracePt t="86877" x="5021263" y="4214813"/>
          <p14:tracePt t="86885" x="5114925" y="4197350"/>
          <p14:tracePt t="86893" x="5233988" y="4197350"/>
          <p14:tracePt t="86901" x="5318125" y="4197350"/>
          <p14:tracePt t="86909" x="5386388" y="4189413"/>
          <p14:tracePt t="86917" x="5429250" y="4189413"/>
          <p14:tracePt t="86926" x="5454650" y="4189413"/>
          <p14:tracePt t="86933" x="5472113" y="4189413"/>
          <p14:tracePt t="86997" x="5472113" y="4181475"/>
          <p14:tracePt t="87005" x="5480050" y="4181475"/>
          <p14:tracePt t="87013" x="5487988" y="4181475"/>
          <p14:tracePt t="87021" x="5497513" y="4181475"/>
          <p14:tracePt t="87029" x="5513388" y="4181475"/>
          <p14:tracePt t="87040" x="5530850" y="4164013"/>
          <p14:tracePt t="87045" x="5565775" y="4156075"/>
          <p14:tracePt t="87055" x="5591175" y="4146550"/>
          <p14:tracePt t="87061" x="5616575" y="4138613"/>
          <p14:tracePt t="87069" x="5632450" y="4130675"/>
          <p14:tracePt t="87079" x="5641975" y="4130675"/>
          <p14:tracePt t="87149" x="5641975" y="4121150"/>
          <p14:tracePt t="87165" x="5641975" y="4105275"/>
          <p14:tracePt t="87189" x="5641975" y="4095750"/>
          <p14:tracePt t="87213" x="5641975" y="4087813"/>
          <p14:tracePt t="87237" x="5632450" y="4070350"/>
          <p14:tracePt t="87245" x="5624513" y="4062413"/>
          <p14:tracePt t="87270" x="5624513" y="4052888"/>
          <p14:tracePt t="87286" x="5624513" y="4044950"/>
          <p14:tracePt t="87293" x="5624513" y="4037013"/>
          <p14:tracePt t="87301" x="5616575" y="4037013"/>
          <p14:tracePt t="87309" x="5616575" y="4027488"/>
          <p14:tracePt t="87317" x="5607050" y="4019550"/>
          <p14:tracePt t="87333" x="5599113" y="4011613"/>
          <p14:tracePt t="87343" x="5591175" y="4002088"/>
          <p14:tracePt t="87359" x="5581650" y="4002088"/>
          <p14:tracePt t="87365" x="5581650" y="3994150"/>
          <p14:tracePt t="87397" x="5565775" y="3994150"/>
          <p14:tracePt t="87413" x="5548313" y="3994150"/>
          <p14:tracePt t="87421" x="5538788" y="3994150"/>
          <p14:tracePt t="87454" x="5522913" y="3994150"/>
          <p14:tracePt t="87525" x="5513388" y="3994150"/>
          <p14:tracePt t="87541" x="5497513" y="3994150"/>
          <p14:tracePt t="87565" x="5487988" y="3994150"/>
          <p14:tracePt t="87597" x="5480050" y="3994150"/>
          <p14:tracePt t="87607" x="5462588" y="3994150"/>
          <p14:tracePt t="87622" x="5454650" y="3994150"/>
          <p14:tracePt t="87629" x="5446713" y="3994150"/>
          <p14:tracePt t="87661" x="5437188" y="3994150"/>
          <p14:tracePt t="87717" x="5421313" y="3994150"/>
          <p14:tracePt t="87733" x="5411788" y="3994150"/>
          <p14:tracePt t="87805" x="5411788" y="4002088"/>
          <p14:tracePt t="87943" x="5429250" y="4002088"/>
          <p14:tracePt t="87965" x="5446713" y="4002088"/>
          <p14:tracePt t="87973" x="5454650" y="4002088"/>
          <p14:tracePt t="87981" x="5462588" y="4002088"/>
          <p14:tracePt t="87991" x="5480050" y="4002088"/>
          <p14:tracePt t="88008" x="5497513" y="4002088"/>
          <p14:tracePt t="88013" x="5505450" y="4002088"/>
          <p14:tracePt t="88022" x="5513388" y="4002088"/>
          <p14:tracePt t="88029" x="5522913" y="4002088"/>
          <p14:tracePt t="88038" x="5530850" y="4002088"/>
          <p14:tracePt t="88061" x="5538788" y="4002088"/>
          <p14:tracePt t="88077" x="5548313" y="4002088"/>
          <p14:tracePt t="88086" x="5556250" y="4002088"/>
          <p14:tracePt t="88093" x="5573713" y="4002088"/>
          <p14:tracePt t="88102" x="5581650" y="4002088"/>
          <p14:tracePt t="88109" x="5599113" y="4002088"/>
          <p14:tracePt t="89061" x="5581650" y="4002088"/>
          <p14:tracePt t="89077" x="5565775" y="3994150"/>
          <p14:tracePt t="89093" x="5538788" y="3994150"/>
          <p14:tracePt t="89102" x="5513388" y="3994150"/>
          <p14:tracePt t="89110" x="5462588" y="3994150"/>
          <p14:tracePt t="89118" x="5394325" y="3994150"/>
          <p14:tracePt t="89125" x="5292725" y="3994150"/>
          <p14:tracePt t="89134" x="5224463" y="3994150"/>
          <p14:tracePt t="89141" x="5140325" y="3994150"/>
          <p14:tracePt t="89150" x="5064125" y="3994150"/>
          <p14:tracePt t="89158" x="5021263" y="3994150"/>
          <p14:tracePt t="89165" x="4987925" y="3986213"/>
          <p14:tracePt t="89173" x="4953000" y="3976688"/>
          <p14:tracePt t="89181" x="4910138" y="3960813"/>
          <p14:tracePt t="89190" x="4859338" y="3943350"/>
          <p14:tracePt t="89197" x="4826000" y="3925888"/>
          <p14:tracePt t="89206" x="4775200" y="3917950"/>
          <p14:tracePt t="89213" x="4740275" y="3900488"/>
          <p14:tracePt t="89223" x="4706938" y="3883025"/>
          <p14:tracePt t="89229" x="4673600" y="3875088"/>
          <p14:tracePt t="89239" x="4656138" y="3867150"/>
          <p14:tracePt t="89245" x="4630738" y="3857625"/>
          <p14:tracePt t="89255" x="4605338" y="3849688"/>
          <p14:tracePt t="89261" x="4587875" y="3841750"/>
          <p14:tracePt t="89270" x="4570413" y="3832225"/>
          <p14:tracePt t="89277" x="4537075" y="3824288"/>
          <p14:tracePt t="89285" x="4511675" y="3816350"/>
          <p14:tracePt t="89293" x="4476750" y="3806825"/>
          <p14:tracePt t="89302" x="4443413" y="3798888"/>
          <p14:tracePt t="89309" x="4418013" y="3790950"/>
          <p14:tracePt t="89318" x="4384675" y="3790950"/>
          <p14:tracePt t="89325" x="4359275" y="3790950"/>
          <p14:tracePt t="89335" x="4349750" y="3790950"/>
          <p14:tracePt t="89429" x="4341813" y="3790950"/>
          <p14:tracePt t="89438" x="4332288" y="3781425"/>
          <p14:tracePt t="89445" x="4324350" y="3773488"/>
          <p14:tracePt t="89455" x="4298950" y="3763963"/>
          <p14:tracePt t="89461" x="4281488" y="3756025"/>
          <p14:tracePt t="89477" x="4265613" y="3756025"/>
          <p14:tracePt t="89613" x="4273550" y="3756025"/>
          <p14:tracePt t="89629" x="4281488" y="3756025"/>
          <p14:tracePt t="89645" x="4298950" y="3756025"/>
          <p14:tracePt t="89654" x="4306888" y="3756025"/>
          <p14:tracePt t="89677" x="4316413" y="3756025"/>
          <p14:tracePt t="89687" x="4332288" y="3756025"/>
          <p14:tracePt t="89720" x="4341813" y="3756025"/>
          <p14:tracePt t="89734" x="4349750" y="3756025"/>
          <p14:tracePt t="89751" x="4367213" y="3756025"/>
          <p14:tracePt t="89757" x="4384675" y="3756025"/>
          <p14:tracePt t="90005" x="4410075" y="3756025"/>
          <p14:tracePt t="90013" x="4425950" y="3763963"/>
          <p14:tracePt t="90022" x="4486275" y="3790950"/>
          <p14:tracePt t="90029" x="4545013" y="3806825"/>
          <p14:tracePt t="90039" x="4621213" y="3832225"/>
          <p14:tracePt t="90045" x="4724400" y="3841750"/>
          <p14:tracePt t="90055" x="4826000" y="3867150"/>
          <p14:tracePt t="90061" x="4910138" y="3875088"/>
          <p14:tracePt t="90071" x="4970463" y="3892550"/>
          <p14:tracePt t="90077" x="5046663" y="3900488"/>
          <p14:tracePt t="90086" x="5089525" y="3917950"/>
          <p14:tracePt t="90093" x="5140325" y="3925888"/>
          <p14:tracePt t="90102" x="5173663" y="3935413"/>
          <p14:tracePt t="90109" x="5191125" y="3935413"/>
          <p14:tracePt t="90119" x="5208588" y="3935413"/>
          <p14:tracePt t="90125" x="5216525" y="3935413"/>
          <p14:tracePt t="90136" x="5224463" y="3935413"/>
          <p14:tracePt t="90141" x="5224463" y="3943350"/>
          <p14:tracePt t="90152" x="5249863" y="3943350"/>
          <p14:tracePt t="90157" x="5276850" y="3951288"/>
          <p14:tracePt t="90166" x="5335588" y="3960813"/>
          <p14:tracePt t="90174" x="5394325" y="3986213"/>
          <p14:tracePt t="90182" x="5462588" y="3986213"/>
          <p14:tracePt t="90190" x="5513388" y="3994150"/>
          <p14:tracePt t="90197" x="5565775" y="3994150"/>
          <p14:tracePt t="90205" x="5591175" y="4002088"/>
          <p14:tracePt t="90214" x="5607050" y="4002088"/>
          <p14:tracePt t="90254" x="5616575" y="4002088"/>
          <p14:tracePt t="90261" x="5624513" y="4002088"/>
          <p14:tracePt t="90277" x="5632450" y="4002088"/>
          <p14:tracePt t="92333" x="5624513" y="4002088"/>
          <p14:tracePt t="92341" x="5607050" y="4002088"/>
          <p14:tracePt t="92350" x="5599113" y="4002088"/>
          <p14:tracePt t="92357" x="5573713" y="4002088"/>
          <p14:tracePt t="92367" x="5548313" y="4002088"/>
          <p14:tracePt t="92373" x="5522913" y="4002088"/>
          <p14:tracePt t="92382" x="5487988" y="3994150"/>
          <p14:tracePt t="92389" x="5462588" y="3994150"/>
          <p14:tracePt t="92397" x="5446713" y="3994150"/>
          <p14:tracePt t="92405" x="5429250" y="3994150"/>
          <p14:tracePt t="92415" x="5394325" y="3994150"/>
          <p14:tracePt t="92421" x="5353050" y="3994150"/>
          <p14:tracePt t="92433" x="5284788" y="3994150"/>
          <p14:tracePt t="92437" x="5183188" y="3994150"/>
          <p14:tracePt t="92449" x="5080000" y="3994150"/>
          <p14:tracePt t="92453" x="4970463" y="3994150"/>
          <p14:tracePt t="92462" x="4868863" y="3976688"/>
          <p14:tracePt t="92469" x="4783138" y="3976688"/>
          <p14:tracePt t="92477" x="4699000" y="3976688"/>
          <p14:tracePt t="92485" x="4656138" y="3976688"/>
          <p14:tracePt t="92493" x="4638675" y="3968750"/>
          <p14:tracePt t="92517" x="4630738" y="3968750"/>
          <p14:tracePt t="92541" x="4621213" y="3968750"/>
          <p14:tracePt t="92550" x="4621213" y="3960813"/>
          <p14:tracePt t="92557" x="4605338" y="3960813"/>
          <p14:tracePt t="92567" x="4570413" y="3951288"/>
          <p14:tracePt t="92573" x="4545013" y="3943350"/>
          <p14:tracePt t="92583" x="4519613" y="3943350"/>
          <p14:tracePt t="92589" x="4486275" y="3935413"/>
          <p14:tracePt t="92598" x="4451350" y="3925888"/>
          <p14:tracePt t="92605" x="4425950" y="3925888"/>
          <p14:tracePt t="92614" x="4392613" y="3917950"/>
          <p14:tracePt t="92621" x="4375150" y="3908425"/>
          <p14:tracePt t="92631" x="4349750" y="3908425"/>
          <p14:tracePt t="92637" x="4332288" y="3908425"/>
          <p14:tracePt t="92648" x="4324350" y="3900488"/>
          <p14:tracePt t="92653" x="4306888" y="3892550"/>
          <p14:tracePt t="92662" x="4298950" y="3892550"/>
          <p14:tracePt t="92693" x="4291013" y="3892550"/>
          <p14:tracePt t="92701" x="4291013" y="3883025"/>
          <p14:tracePt t="92717" x="4291013" y="3875088"/>
          <p14:tracePt t="92725" x="4281488" y="3875088"/>
          <p14:tracePt t="92734" x="4273550" y="3857625"/>
          <p14:tracePt t="92741" x="4273550" y="3849688"/>
          <p14:tracePt t="92750" x="4265613" y="3849688"/>
          <p14:tracePt t="92767" x="4265613" y="3841750"/>
          <p14:tracePt t="92773" x="4256088" y="3832225"/>
          <p14:tracePt t="92783" x="4248150" y="3824288"/>
          <p14:tracePt t="92815" x="4248150" y="3816350"/>
          <p14:tracePt t="92862" x="4248150" y="3806825"/>
          <p14:tracePt t="93013" x="4256088" y="3806825"/>
          <p14:tracePt t="93021" x="4265613" y="3806825"/>
          <p14:tracePt t="93030" x="4291013" y="3806825"/>
          <p14:tracePt t="93037" x="4306888" y="3798888"/>
          <p14:tracePt t="93048" x="4332288" y="3798888"/>
          <p14:tracePt t="93064" x="4341813" y="3798888"/>
          <p14:tracePt t="93069" x="4349750" y="3798888"/>
          <p14:tracePt t="93085" x="4349750" y="3790950"/>
          <p14:tracePt t="93110" x="4359275" y="3790950"/>
          <p14:tracePt t="93293" x="4367213" y="3816350"/>
          <p14:tracePt t="93301" x="4367213" y="3849688"/>
          <p14:tracePt t="93309" x="4375150" y="3867150"/>
          <p14:tracePt t="93317" x="4375150" y="3900488"/>
          <p14:tracePt t="93326" x="4384675" y="3925888"/>
          <p14:tracePt t="93333" x="4384675" y="3951288"/>
          <p14:tracePt t="93341" x="4384675" y="3976688"/>
          <p14:tracePt t="93350" x="4384675" y="4011613"/>
          <p14:tracePt t="93357" x="4384675" y="4052888"/>
          <p14:tracePt t="93367" x="4384675" y="4113213"/>
          <p14:tracePt t="93373" x="4384675" y="4156075"/>
          <p14:tracePt t="93383" x="4384675" y="4189413"/>
          <p14:tracePt t="93389" x="4384675" y="4214813"/>
          <p14:tracePt t="93399" x="4375150" y="4232275"/>
          <p14:tracePt t="93406" x="4375150" y="4240213"/>
          <p14:tracePt t="93477" x="4375150" y="4249738"/>
          <p14:tracePt t="95493" x="4375150" y="4257675"/>
          <p14:tracePt t="95501" x="4375150" y="4265613"/>
          <p14:tracePt t="95511" x="4375150" y="4275138"/>
          <p14:tracePt t="95517" x="4367213" y="4291013"/>
          <p14:tracePt t="95528" x="4359275" y="4325938"/>
          <p14:tracePt t="95533" x="4341813" y="4402138"/>
          <p14:tracePt t="95542" x="4306888" y="4478338"/>
          <p14:tracePt t="95549" x="4273550" y="4554538"/>
          <p14:tracePt t="95560" x="4248150" y="4640263"/>
          <p14:tracePt t="95565" x="4205288" y="4716463"/>
          <p14:tracePt t="95576" x="4171950" y="4792663"/>
          <p14:tracePt t="95581" x="4129088" y="4852988"/>
          <p14:tracePt t="95589" x="4103688" y="4919663"/>
          <p14:tracePt t="95597" x="4078288" y="4979988"/>
          <p14:tracePt t="95605" x="4052888" y="5013325"/>
          <p14:tracePt t="95613" x="4035425" y="5038725"/>
          <p14:tracePt t="95621" x="4017963" y="5064125"/>
          <p14:tracePt t="95629" x="4010025" y="5091113"/>
          <p14:tracePt t="95637" x="3976688" y="5132388"/>
          <p14:tracePt t="95646" x="3933825" y="5183188"/>
          <p14:tracePt t="95653" x="3883025" y="5260975"/>
          <p14:tracePt t="95662" x="3822700" y="5345113"/>
          <p14:tracePt t="95669" x="3746500" y="5405438"/>
          <p14:tracePt t="95678" x="3678238" y="5472113"/>
          <p14:tracePt t="95685" x="3611563" y="5532438"/>
          <p14:tracePt t="95695" x="3533775" y="5583238"/>
          <p14:tracePt t="95701" x="3482975" y="5616575"/>
          <p14:tracePt t="95711" x="3449638" y="5641975"/>
          <p14:tracePt t="95717" x="3389313" y="5659438"/>
          <p14:tracePt t="95726" x="3348038" y="5694363"/>
          <p14:tracePt t="95733" x="3338513" y="5694363"/>
          <p14:tracePt t="95742" x="3313113" y="5710238"/>
          <p14:tracePt t="95749" x="3297238" y="5727700"/>
          <p14:tracePt t="95758" x="3270250" y="5745163"/>
          <p14:tracePt t="95765" x="3236913" y="5778500"/>
          <p14:tracePt t="95775" x="3203575" y="5821363"/>
          <p14:tracePt t="95782" x="3143250" y="5880100"/>
          <p14:tracePt t="95790" x="3092450" y="5940425"/>
          <p14:tracePt t="95798" x="3024188" y="5983288"/>
          <p14:tracePt t="95806" x="2990850" y="6016625"/>
          <p14:tracePt t="95813" x="2955925" y="6034088"/>
          <p14:tracePt t="95821" x="2930525" y="6042025"/>
          <p14:tracePt t="95829" x="2905125" y="6049963"/>
          <p14:tracePt t="95837" x="2897188" y="6067425"/>
          <p14:tracePt t="95846" x="2879725" y="6076950"/>
          <p14:tracePt t="95853" x="2863850" y="6084888"/>
          <p14:tracePt t="95862" x="2838450" y="6110288"/>
          <p14:tracePt t="95869" x="2820988" y="6135688"/>
          <p14:tracePt t="95879" x="2803525" y="6161088"/>
          <p14:tracePt t="95885" x="2803525" y="6186488"/>
          <p14:tracePt t="95895" x="2795588" y="6186488"/>
          <p14:tracePt t="95901" x="2786063" y="6186488"/>
          <p14:tracePt t="95990" x="2786063" y="6194425"/>
          <p14:tracePt t="95997" x="2786063" y="6203950"/>
          <p14:tracePt t="96125" x="2778125" y="6203950"/>
          <p14:tracePt t="96142" x="2770188" y="6194425"/>
          <p14:tracePt t="96149" x="2760663" y="6194425"/>
          <p14:tracePt t="96165" x="2752725" y="6186488"/>
          <p14:tracePt t="96190" x="2752725" y="6178550"/>
          <p14:tracePt t="96222" x="2727325" y="6169025"/>
          <p14:tracePt t="96229" x="2719388" y="6161088"/>
          <p14:tracePt t="96238" x="2701925" y="6161088"/>
          <p14:tracePt t="96245" x="2684463" y="6161088"/>
          <p14:tracePt t="96333" x="2684463" y="6153150"/>
          <p14:tracePt t="96343" x="2684463" y="6143625"/>
          <p14:tracePt t="96349" x="2701925" y="6143625"/>
          <p14:tracePt t="96357" x="2719388" y="6135688"/>
          <p14:tracePt t="96366" x="2744788" y="6118225"/>
          <p14:tracePt t="96375" x="2778125" y="6110288"/>
          <p14:tracePt t="96382" x="2828925" y="6102350"/>
          <p14:tracePt t="96392" x="2854325" y="6102350"/>
          <p14:tracePt t="96398" x="2914650" y="6084888"/>
          <p14:tracePt t="96409" x="2982913" y="6076950"/>
          <p14:tracePt t="96413" x="3067050" y="6076950"/>
          <p14:tracePt t="96421" x="3168650" y="6067425"/>
          <p14:tracePt t="96429" x="3254375" y="6067425"/>
          <p14:tracePt t="96437" x="3348038" y="6049963"/>
          <p14:tracePt t="96445" x="3414713" y="6049963"/>
          <p14:tracePt t="96453" x="3457575" y="6049963"/>
          <p14:tracePt t="96461" x="3492500" y="6049963"/>
          <p14:tracePt t="96469" x="3508375" y="6042025"/>
          <p14:tracePt t="96637" x="3500438" y="6034088"/>
          <p14:tracePt t="96645" x="3492500" y="6034088"/>
          <p14:tracePt t="96669" x="3475038" y="6034088"/>
          <p14:tracePt t="96678" x="3467100" y="6034088"/>
          <p14:tracePt t="96685" x="3441700" y="6034088"/>
          <p14:tracePt t="96694" x="3406775" y="6034088"/>
          <p14:tracePt t="96701" x="3355975" y="6034088"/>
          <p14:tracePt t="96711" x="3297238" y="6042025"/>
          <p14:tracePt t="96718" x="3236913" y="6059488"/>
          <p14:tracePt t="96727" x="3186113" y="6059488"/>
          <p14:tracePt t="96734" x="3160713" y="6067425"/>
          <p14:tracePt t="96743" x="3135313" y="6067425"/>
          <p14:tracePt t="96749" x="3127375" y="6067425"/>
          <p14:tracePt t="97965" x="3109913" y="6067425"/>
          <p14:tracePt t="97974" x="3100388" y="6067425"/>
          <p14:tracePt t="98405" x="3109913" y="6067425"/>
          <p14:tracePt t="98413" x="3117850" y="6067425"/>
          <p14:tracePt t="98477" x="3127375" y="6067425"/>
          <p14:tracePt t="98605" x="3135313" y="6092825"/>
          <p14:tracePt t="98613" x="3135313" y="6102350"/>
          <p14:tracePt t="98622" x="3135313" y="6127750"/>
          <p14:tracePt t="98629" x="3135313" y="6153150"/>
          <p14:tracePt t="98637" x="3135313" y="6161088"/>
          <p14:tracePt t="98645" x="3135313" y="6169025"/>
          <p14:tracePt t="98655" x="3143250" y="6178550"/>
          <p14:tracePt t="98661" x="3143250" y="6203950"/>
          <p14:tracePt t="98671" x="3143250" y="6229350"/>
          <p14:tracePt t="98677" x="3143250" y="6262688"/>
          <p14:tracePt t="98689" x="3143250" y="6288088"/>
          <p14:tracePt t="98693" x="3135313" y="6305550"/>
          <p14:tracePt t="98702" x="3135313" y="6323013"/>
          <p14:tracePt t="98709" x="3135313" y="6330950"/>
          <p14:tracePt t="98717" x="3127375" y="6338888"/>
          <p14:tracePt t="98797" x="3127375" y="6348413"/>
          <p14:tracePt t="98917" x="3127375" y="6338888"/>
          <p14:tracePt t="98933" x="3127375" y="6313488"/>
          <p14:tracePt t="98942" x="3127375" y="6305550"/>
          <p14:tracePt t="98949" x="3127375" y="6288088"/>
          <p14:tracePt t="98957" x="3127375" y="6262688"/>
          <p14:tracePt t="98965" x="3135313" y="6254750"/>
          <p14:tracePt t="98974" x="3143250" y="6237288"/>
          <p14:tracePt t="98981" x="3143250" y="6221413"/>
          <p14:tracePt t="98990" x="3143250" y="6211888"/>
          <p14:tracePt t="98997" x="3152775" y="6203950"/>
          <p14:tracePt t="99008" x="3160713" y="6194425"/>
          <p14:tracePt t="99013" x="3160713" y="6186488"/>
          <p14:tracePt t="99024" x="3168650" y="6169025"/>
          <p14:tracePt t="99029" x="3168650" y="6161088"/>
          <p14:tracePt t="99040" x="3186113" y="6153150"/>
          <p14:tracePt t="99045" x="3203575" y="6127750"/>
          <p14:tracePt t="99056" x="3219450" y="6102350"/>
          <p14:tracePt t="99061" x="3228975" y="6076950"/>
          <p14:tracePt t="99070" x="3244850" y="6049963"/>
          <p14:tracePt t="99077" x="3244850" y="6042025"/>
          <p14:tracePt t="99086" x="3254375" y="6034088"/>
          <p14:tracePt t="99093" x="3254375" y="6024563"/>
          <p14:tracePt t="99109" x="3262313" y="6024563"/>
          <p14:tracePt t="99133" x="3262313" y="6016625"/>
          <p14:tracePt t="99149" x="3262313" y="6008688"/>
          <p14:tracePt t="99157" x="3270250" y="6008688"/>
          <p14:tracePt t="99222" x="3270250" y="5999163"/>
          <p14:tracePt t="99397" x="3270250" y="5991225"/>
          <p14:tracePt t="99405" x="3270250" y="5983288"/>
          <p14:tracePt t="99413" x="3270250" y="5973763"/>
          <p14:tracePt t="99422" x="3270250" y="5957888"/>
          <p14:tracePt t="99429" x="3270250" y="5948363"/>
          <p14:tracePt t="99439" x="3270250" y="5922963"/>
          <p14:tracePt t="99445" x="3270250" y="5915025"/>
          <p14:tracePt t="99455" x="3270250" y="5905500"/>
          <p14:tracePt t="99461" x="3270250" y="5889625"/>
          <p14:tracePt t="99471" x="3270250" y="5872163"/>
          <p14:tracePt t="99477" x="3262313" y="5864225"/>
          <p14:tracePt t="99487" x="3262313" y="5829300"/>
          <p14:tracePt t="99493" x="3244850" y="5803900"/>
          <p14:tracePt t="99504" x="3236913" y="5778500"/>
          <p14:tracePt t="99509" x="3228975" y="5761038"/>
          <p14:tracePt t="99519" x="3228975" y="5753100"/>
          <p14:tracePt t="99525" x="3219450" y="5745163"/>
          <p14:tracePt t="99550" x="3211513" y="5727700"/>
          <p14:tracePt t="99558" x="3186113" y="5694363"/>
          <p14:tracePt t="99565" x="3160713" y="5659438"/>
          <p14:tracePt t="99574" x="3117850" y="5626100"/>
          <p14:tracePt t="99581" x="3092450" y="5608638"/>
          <p14:tracePt t="99590" x="3084513" y="5608638"/>
          <p14:tracePt t="99597" x="3059113" y="5591175"/>
          <p14:tracePt t="99607" x="3041650" y="5583238"/>
          <p14:tracePt t="99613" x="3024188" y="5583238"/>
          <p14:tracePt t="99622" x="3008313" y="5575300"/>
          <p14:tracePt t="99629" x="2990850" y="5565775"/>
          <p14:tracePt t="99638" x="2965450" y="5557838"/>
          <p14:tracePt t="99645" x="2955925" y="5557838"/>
          <p14:tracePt t="99655" x="2940050" y="5557838"/>
          <p14:tracePt t="99670" x="2930525" y="5557838"/>
          <p14:tracePt t="99685" x="2914650" y="5557838"/>
          <p14:tracePt t="99708" x="2889250" y="5557838"/>
          <p14:tracePt t="99718" x="2871788" y="5557838"/>
          <p14:tracePt t="99725" x="2846388" y="5557838"/>
          <p14:tracePt t="99737" x="2803525" y="5565775"/>
          <p14:tracePt t="99741" x="2770188" y="5575300"/>
          <p14:tracePt t="99750" x="2719388" y="5583238"/>
          <p14:tracePt t="99757" x="2701925" y="5600700"/>
          <p14:tracePt t="99766" x="2668588" y="5608638"/>
          <p14:tracePt t="99773" x="2633663" y="5626100"/>
          <p14:tracePt t="99781" x="2582863" y="5641975"/>
          <p14:tracePt t="99790" x="2557463" y="5659438"/>
          <p14:tracePt t="99797" x="2549525" y="5659438"/>
          <p14:tracePt t="99807" x="2540000" y="5668963"/>
          <p14:tracePt t="99813" x="2532063" y="5676900"/>
          <p14:tracePt t="99829" x="2532063" y="5684838"/>
          <p14:tracePt t="99839" x="2524125" y="5694363"/>
          <p14:tracePt t="99845" x="2514600" y="5702300"/>
          <p14:tracePt t="99861" x="2514600" y="5710238"/>
          <p14:tracePt t="99870" x="2497138" y="5727700"/>
          <p14:tracePt t="99878" x="2489200" y="5735638"/>
          <p14:tracePt t="99887" x="2471738" y="5753100"/>
          <p14:tracePt t="99893" x="2463800" y="5770563"/>
          <p14:tracePt t="99903" x="2446338" y="5803900"/>
          <p14:tracePt t="99909" x="2430463" y="5829300"/>
          <p14:tracePt t="99920" x="2395538" y="5864225"/>
          <p14:tracePt t="99926" x="2379663" y="5889625"/>
          <p14:tracePt t="99941" x="2370138" y="5897563"/>
          <p14:tracePt t="99956" x="2370138" y="5905500"/>
          <p14:tracePt t="99981" x="2362200" y="5922963"/>
          <p14:tracePt t="99989" x="2362200" y="5948363"/>
          <p14:tracePt t="99997" x="2352675" y="5965825"/>
          <p14:tracePt t="100006" x="2352675" y="5983288"/>
          <p14:tracePt t="100013" x="2344738" y="5999163"/>
          <p14:tracePt t="100022" x="2344738" y="6008688"/>
          <p14:tracePt t="100029" x="2336800" y="6024563"/>
          <p14:tracePt t="100040" x="2336800" y="6042025"/>
          <p14:tracePt t="100057" x="2336800" y="6059488"/>
          <p14:tracePt t="100061" x="2336800" y="6084888"/>
          <p14:tracePt t="100069" x="2336800" y="6102350"/>
          <p14:tracePt t="100077" x="2336800" y="6127750"/>
          <p14:tracePt t="100087" x="2336800" y="6153150"/>
          <p14:tracePt t="100093" x="2336800" y="6169025"/>
          <p14:tracePt t="100103" x="2344738" y="6203950"/>
          <p14:tracePt t="100109" x="2352675" y="6237288"/>
          <p14:tracePt t="100120" x="2362200" y="6262688"/>
          <p14:tracePt t="100125" x="2379663" y="6297613"/>
          <p14:tracePt t="100136" x="2387600" y="6313488"/>
          <p14:tracePt t="100143" x="2395538" y="6330950"/>
          <p14:tracePt t="100150" x="2405063" y="6348413"/>
          <p14:tracePt t="100157" x="2413000" y="6365875"/>
          <p14:tracePt t="100166" x="2420938" y="6373813"/>
          <p14:tracePt t="100173" x="2438400" y="6399213"/>
          <p14:tracePt t="100182" x="2455863" y="6424613"/>
          <p14:tracePt t="100189" x="2481263" y="6457950"/>
          <p14:tracePt t="100197" x="2497138" y="6483350"/>
          <p14:tracePt t="100205" x="2524125" y="6500813"/>
          <p14:tracePt t="100213" x="2540000" y="6510338"/>
          <p14:tracePt t="100253" x="2549525" y="6510338"/>
          <p14:tracePt t="100261" x="2557463" y="6510338"/>
          <p14:tracePt t="100272" x="2565400" y="6518275"/>
          <p14:tracePt t="100277" x="2600325" y="6535738"/>
          <p14:tracePt t="100288" x="2633663" y="6543675"/>
          <p14:tracePt t="100293" x="2684463" y="6551613"/>
          <p14:tracePt t="100302" x="2727325" y="6561138"/>
          <p14:tracePt t="100309" x="2786063" y="6569075"/>
          <p14:tracePt t="100320" x="2828925" y="6577013"/>
          <p14:tracePt t="100325" x="2863850" y="6577013"/>
          <p14:tracePt t="100338" x="2879725" y="6577013"/>
          <p14:tracePt t="100342" x="2889250" y="6577013"/>
          <p14:tracePt t="100352" x="2897188" y="6577013"/>
          <p14:tracePt t="100373" x="2905125" y="6577013"/>
          <p14:tracePt t="100406" x="2922588" y="6577013"/>
          <p14:tracePt t="100414" x="2940050" y="6551613"/>
          <p14:tracePt t="100422" x="2973388" y="6535738"/>
          <p14:tracePt t="100429" x="3008313" y="6510338"/>
          <p14:tracePt t="100439" x="3033713" y="6492875"/>
          <p14:tracePt t="100446" x="3059113" y="6475413"/>
          <p14:tracePt t="100455" x="3074988" y="6457950"/>
          <p14:tracePt t="100462" x="3084513" y="6457950"/>
          <p14:tracePt t="100471" x="3084513" y="6450013"/>
          <p14:tracePt t="100477" x="3100388" y="6442075"/>
          <p14:tracePt t="100488" x="3109913" y="6432550"/>
          <p14:tracePt t="100493" x="3109913" y="6416675"/>
          <p14:tracePt t="100503" x="3127375" y="6391275"/>
          <p14:tracePt t="100509" x="3135313" y="6365875"/>
          <p14:tracePt t="100517" x="3152775" y="6348413"/>
          <p14:tracePt t="100525" x="3160713" y="6323013"/>
          <p14:tracePt t="100534" x="3168650" y="6305550"/>
          <p14:tracePt t="100541" x="3178175" y="6288088"/>
          <p14:tracePt t="100551" x="3194050" y="6272213"/>
          <p14:tracePt t="100557" x="3194050" y="6254750"/>
          <p14:tracePt t="100565" x="3211513" y="6229350"/>
          <p14:tracePt t="100572" x="3219450" y="6211888"/>
          <p14:tracePt t="100581" x="3228975" y="6194425"/>
          <p14:tracePt t="100589" x="3236913" y="6169025"/>
          <p14:tracePt t="100598" x="3244850" y="6153150"/>
          <p14:tracePt t="100605" x="3244850" y="6143625"/>
          <p14:tracePt t="100613" x="3262313" y="6118225"/>
          <p14:tracePt t="100621" x="3262313" y="6102350"/>
          <p14:tracePt t="100629" x="3270250" y="6084888"/>
          <p14:tracePt t="100645" x="3270250" y="6067425"/>
          <p14:tracePt t="100653" x="3270250" y="6059488"/>
          <p14:tracePt t="100661" x="3270250" y="6042025"/>
          <p14:tracePt t="100670" x="3270250" y="6024563"/>
          <p14:tracePt t="100677" x="3270250" y="6008688"/>
          <p14:tracePt t="100687" x="3279775" y="5983288"/>
          <p14:tracePt t="100693" x="3279775" y="5948363"/>
          <p14:tracePt t="100703" x="3279775" y="5932488"/>
          <p14:tracePt t="100709" x="3279775" y="5915025"/>
          <p14:tracePt t="100718" x="3279775" y="5897563"/>
          <p14:tracePt t="100725" x="3279775" y="5880100"/>
          <p14:tracePt t="100734" x="3279775" y="5864225"/>
          <p14:tracePt t="100741" x="3279775" y="5846763"/>
          <p14:tracePt t="100750" x="3279775" y="5838825"/>
          <p14:tracePt t="100757" x="3279775" y="5829300"/>
          <p14:tracePt t="100768" x="3279775" y="5821363"/>
          <p14:tracePt t="100797" x="3279775" y="5813425"/>
          <p14:tracePt t="100813" x="3270250" y="5803900"/>
          <p14:tracePt t="100837" x="3262313" y="5795963"/>
          <p14:tracePt t="100909" x="3262313" y="5788025"/>
          <p14:tracePt t="101951" x="3262313" y="5778500"/>
          <p14:tracePt t="101957" x="3262313" y="5761038"/>
          <p14:tracePt t="101967" x="3262313" y="5719763"/>
          <p14:tracePt t="101973" x="3270250" y="5684838"/>
          <p14:tracePt t="101982" x="3297238" y="5626100"/>
          <p14:tracePt t="101989" x="3330575" y="5549900"/>
          <p14:tracePt t="102000" x="3355975" y="5472113"/>
          <p14:tracePt t="102005" x="3381375" y="5395913"/>
          <p14:tracePt t="102016" x="3406775" y="5345113"/>
          <p14:tracePt t="102023" x="3441700" y="5286375"/>
          <p14:tracePt t="102029" x="3457575" y="5226050"/>
          <p14:tracePt t="102037" x="3467100" y="5192713"/>
          <p14:tracePt t="102045" x="3475038" y="5157788"/>
          <p14:tracePt t="102053" x="3475038" y="5124450"/>
          <p14:tracePt t="102061" x="3482975" y="5091113"/>
          <p14:tracePt t="102070" x="3492500" y="5056188"/>
          <p14:tracePt t="102077" x="3492500" y="5030788"/>
          <p14:tracePt t="102085" x="3500438" y="4972050"/>
          <p14:tracePt t="102093" x="3500438" y="4911725"/>
          <p14:tracePt t="102101" x="3500438" y="4860925"/>
          <p14:tracePt t="102109" x="3517900" y="4810125"/>
          <p14:tracePt t="102119" x="3517900" y="4767263"/>
          <p14:tracePt t="102125" x="3517900" y="4741863"/>
          <p14:tracePt t="102134" x="3517900" y="4724400"/>
          <p14:tracePt t="102141" x="3517900" y="4708525"/>
          <p14:tracePt t="102151" x="3517900" y="4691063"/>
          <p14:tracePt t="102168" x="3517900" y="4665663"/>
          <p14:tracePt t="102173" x="3517900" y="4640263"/>
          <p14:tracePt t="102180" x="3517900" y="4605338"/>
          <p14:tracePt t="102189" x="3517900" y="4564063"/>
          <p14:tracePt t="102197" x="3517900" y="4529138"/>
          <p14:tracePt t="102205" x="3517900" y="4495800"/>
          <p14:tracePt t="102214" x="3517900" y="4460875"/>
          <p14:tracePt t="102221" x="3517900" y="4452938"/>
          <p14:tracePt t="102229" x="3517900" y="4427538"/>
          <p14:tracePt t="102237" x="3517900" y="4419600"/>
          <p14:tracePt t="102245" x="3517900" y="4402138"/>
          <p14:tracePt t="102253" x="3517900" y="4384675"/>
          <p14:tracePt t="102269" x="3517900" y="4359275"/>
          <p14:tracePt t="102277" x="3517900" y="4351338"/>
          <p14:tracePt t="102285" x="3517900" y="4325938"/>
          <p14:tracePt t="102293" x="3517900" y="4283075"/>
          <p14:tracePt t="102300" x="3517900" y="4249738"/>
          <p14:tracePt t="102309" x="3517900" y="4206875"/>
          <p14:tracePt t="102317" x="3517900" y="4181475"/>
          <p14:tracePt t="102325" x="3517900" y="4146550"/>
          <p14:tracePt t="102333" x="3508375" y="4130675"/>
          <p14:tracePt t="102340" x="3508375" y="4113213"/>
          <p14:tracePt t="102357" x="3508375" y="4105275"/>
          <p14:tracePt t="102367" x="3508375" y="4095750"/>
          <p14:tracePt t="102373" x="3508375" y="4087813"/>
          <p14:tracePt t="102381" x="3508375" y="4062413"/>
          <p14:tracePt t="102389" x="3508375" y="4052888"/>
          <p14:tracePt t="102398" x="3500438" y="4037013"/>
          <p14:tracePt t="102405" x="3500438" y="4019550"/>
          <p14:tracePt t="102421" x="3492500" y="4002088"/>
          <p14:tracePt t="102437" x="3492500" y="3994150"/>
          <p14:tracePt t="102806" x="3500438" y="3994150"/>
          <p14:tracePt t="102814" x="3508375" y="3994150"/>
          <p14:tracePt t="102822" x="3517900" y="3994150"/>
          <p14:tracePt t="102830" x="3525838" y="3994150"/>
          <p14:tracePt t="102837" x="3533775" y="3994150"/>
          <p14:tracePt t="102848" x="3543300" y="3994150"/>
          <p14:tracePt t="102853" x="3559175" y="3994150"/>
          <p14:tracePt t="102862" x="3568700" y="3994150"/>
          <p14:tracePt t="102869" x="3586163" y="3994150"/>
          <p14:tracePt t="102885" x="3602038" y="3994150"/>
          <p14:tracePt t="102893" x="3611563" y="3994150"/>
          <p14:tracePt t="102901" x="3619500" y="3994150"/>
          <p14:tracePt t="102909" x="3627438" y="3986213"/>
          <p14:tracePt t="102917" x="3636963" y="3986213"/>
          <p14:tracePt t="102925" x="3644900" y="3976688"/>
          <p14:tracePt t="102934" x="3652838" y="3976688"/>
          <p14:tracePt t="102941" x="3662363" y="3976688"/>
          <p14:tracePt t="102967" x="3687763" y="3968750"/>
          <p14:tracePt t="102973" x="3721100" y="3960813"/>
          <p14:tracePt t="102983" x="3781425" y="3960813"/>
          <p14:tracePt t="102989" x="3840163" y="3960813"/>
          <p14:tracePt t="102997" x="3900488" y="3951288"/>
          <p14:tracePt t="103005" x="3925888" y="3951288"/>
          <p14:tracePt t="103013" x="3941763" y="3943350"/>
          <p14:tracePt t="103021" x="3951288" y="3943350"/>
          <p14:tracePt t="103646" x="3959225" y="3943350"/>
          <p14:tracePt t="103670" x="3967163" y="3943350"/>
          <p14:tracePt t="103679" x="3984625" y="3935413"/>
          <p14:tracePt t="103686" x="3992563" y="3935413"/>
          <p14:tracePt t="103694" x="4017963" y="3925888"/>
          <p14:tracePt t="103702" x="4070350" y="3892550"/>
          <p14:tracePt t="103709" x="4129088" y="3867150"/>
          <p14:tracePt t="103717" x="4187825" y="3841750"/>
          <p14:tracePt t="103725" x="4222750" y="3824288"/>
          <p14:tracePt t="103733" x="4265613" y="3798888"/>
          <p14:tracePt t="103741" x="4281488" y="3790950"/>
          <p14:tracePt t="103750" x="4298950" y="3781425"/>
          <p14:tracePt t="103757" x="4324350" y="3763963"/>
          <p14:tracePt t="103765" x="4341813" y="3756025"/>
          <p14:tracePt t="103773" x="4375150" y="3738563"/>
          <p14:tracePt t="103782" x="4384675" y="3738563"/>
          <p14:tracePt t="103789" x="4392613" y="3730625"/>
          <p14:tracePt t="103799" x="4400550" y="3722688"/>
          <p14:tracePt t="103805" x="4418013" y="3713163"/>
          <p14:tracePt t="103815" x="4443413" y="3697288"/>
          <p14:tracePt t="103821" x="4451350" y="3697288"/>
          <p14:tracePt t="103894" x="4451350" y="3687763"/>
          <p14:tracePt t="104062" x="4451350" y="3697288"/>
          <p14:tracePt t="104070" x="4451350" y="3722688"/>
          <p14:tracePt t="104078" x="4451350" y="3730625"/>
          <p14:tracePt t="104086" x="4451350" y="3763963"/>
          <p14:tracePt t="104097" x="4451350" y="3824288"/>
          <p14:tracePt t="104102" x="4443413" y="3883025"/>
          <p14:tracePt t="104112" x="4443413" y="3943350"/>
          <p14:tracePt t="104117" x="4443413" y="4027488"/>
          <p14:tracePt t="104126" x="4435475" y="4095750"/>
          <p14:tracePt t="104133" x="4425950" y="4156075"/>
          <p14:tracePt t="104142" x="4425950" y="4214813"/>
          <p14:tracePt t="104151" x="4425950" y="4249738"/>
          <p14:tracePt t="104158" x="4418013" y="4283075"/>
          <p14:tracePt t="104167" x="4418013" y="4300538"/>
          <p14:tracePt t="104174" x="4418013" y="4325938"/>
          <p14:tracePt t="104183" x="4418013" y="4333875"/>
          <p14:tracePt t="104189" x="4418013" y="4351338"/>
          <p14:tracePt t="104200" x="4418013" y="4359275"/>
          <p14:tracePt t="104558" x="4425950" y="4351338"/>
          <p14:tracePt t="104566" x="4435475" y="4351338"/>
          <p14:tracePt t="104582" x="4443413" y="4351338"/>
          <p14:tracePt t="104598" x="4468813" y="4341813"/>
          <p14:tracePt t="104606" x="4486275" y="4333875"/>
          <p14:tracePt t="104615" x="4503738" y="4325938"/>
          <p14:tracePt t="104622" x="4529138" y="4316413"/>
          <p14:tracePt t="104631" x="4554538" y="4308475"/>
          <p14:tracePt t="104637" x="4587875" y="4300538"/>
          <p14:tracePt t="104647" x="4613275" y="4283075"/>
          <p14:tracePt t="104653" x="4681538" y="4265613"/>
          <p14:tracePt t="104663" x="4724400" y="4249738"/>
          <p14:tracePt t="104669" x="4775200" y="4240213"/>
          <p14:tracePt t="104679" x="4808538" y="4224338"/>
          <p14:tracePt t="104685" x="4826000" y="4214813"/>
          <p14:tracePt t="104695" x="4843463" y="4206875"/>
          <p14:tracePt t="104701" x="4851400" y="4206875"/>
          <p14:tracePt t="104711" x="4859338" y="4197350"/>
          <p14:tracePt t="104717" x="4868863" y="4189413"/>
          <p14:tracePt t="104726" x="4884738" y="4189413"/>
          <p14:tracePt t="104734" x="4902200" y="4181475"/>
          <p14:tracePt t="104741" x="4910138" y="4164013"/>
          <p14:tracePt t="104749" x="4927600" y="4164013"/>
          <p14:tracePt t="104757" x="4927600" y="4156075"/>
          <p14:tracePt t="104765" x="4935538" y="4156075"/>
          <p14:tracePt t="104813" x="4935538" y="4146550"/>
          <p14:tracePt t="104918" x="4935538" y="4138613"/>
          <p14:tracePt t="105694" x="4935538" y="4130675"/>
          <p14:tracePt t="105726" x="4935538" y="4121150"/>
          <p14:tracePt t="105750" x="4935538" y="4113213"/>
          <p14:tracePt t="105758" x="4935538" y="4105275"/>
          <p14:tracePt t="105990" x="4945063" y="4105275"/>
          <p14:tracePt t="105997" x="4953000" y="4105275"/>
          <p14:tracePt t="106005" x="4962525" y="4105275"/>
          <p14:tracePt t="106013" x="4970463" y="4105275"/>
          <p14:tracePt t="106021" x="4987925" y="4105275"/>
          <p14:tracePt t="106029" x="4995863" y="4105275"/>
          <p14:tracePt t="106037" x="5013325" y="4105275"/>
          <p14:tracePt t="106046" x="5021263" y="4105275"/>
          <p14:tracePt t="106053" x="5038725" y="4105275"/>
          <p14:tracePt t="106062" x="5046663" y="4105275"/>
          <p14:tracePt t="106069" x="5054600" y="4105275"/>
          <p14:tracePt t="106079" x="5072063" y="4105275"/>
          <p14:tracePt t="106085" x="5089525" y="4105275"/>
          <p14:tracePt t="106095" x="5114925" y="4105275"/>
          <p14:tracePt t="106101" x="5140325" y="4105275"/>
          <p14:tracePt t="106110" x="5165725" y="4105275"/>
          <p14:tracePt t="106117" x="5183188" y="4105275"/>
          <p14:tracePt t="106127" x="5216525" y="4105275"/>
          <p14:tracePt t="106133" x="5241925" y="4105275"/>
          <p14:tracePt t="106143" x="5284788" y="4105275"/>
          <p14:tracePt t="106149" x="5343525" y="4079875"/>
          <p14:tracePt t="106159" x="5386388" y="4070350"/>
          <p14:tracePt t="106165" x="5437188" y="4062413"/>
          <p14:tracePt t="106176" x="5472113" y="4052888"/>
          <p14:tracePt t="106181" x="5487988" y="4044950"/>
          <p14:tracePt t="106190" x="5497513" y="4044950"/>
          <p14:tracePt t="106294" x="5505450" y="4044950"/>
          <p14:tracePt t="107957" x="5513388" y="4037013"/>
          <p14:tracePt t="107965" x="5522913" y="4037013"/>
          <p14:tracePt t="107974" x="5548313" y="4037013"/>
          <p14:tracePt t="107981" x="5565775" y="4019550"/>
          <p14:tracePt t="107991" x="5599113" y="4011613"/>
          <p14:tracePt t="107997" x="5632450" y="4002088"/>
          <p14:tracePt t="108006" x="5649913" y="4002088"/>
          <p14:tracePt t="108013" x="5657850" y="3994150"/>
          <p14:tracePt t="108023" x="5667375" y="3994150"/>
          <p14:tracePt t="108069" x="5675313" y="3994150"/>
          <p14:tracePt t="108174" x="5675313" y="3986213"/>
          <p14:tracePt t="108181" x="5683250" y="3986213"/>
          <p14:tracePt t="108191" x="5692775" y="3986213"/>
          <p14:tracePt t="108197" x="5708650" y="3986213"/>
          <p14:tracePt t="108237" x="5718175" y="3976688"/>
          <p14:tracePt t="108973" x="5718175" y="3986213"/>
          <p14:tracePt t="108981" x="5718175" y="4002088"/>
          <p14:tracePt t="108992" x="5708650" y="4027488"/>
          <p14:tracePt t="108997" x="5700713" y="4062413"/>
          <p14:tracePt t="109007" x="5692775" y="4095750"/>
          <p14:tracePt t="109013" x="5683250" y="4130675"/>
          <p14:tracePt t="109021" x="5667375" y="4171950"/>
          <p14:tracePt t="109029" x="5649913" y="4240213"/>
          <p14:tracePt t="109037" x="5624513" y="4308475"/>
          <p14:tracePt t="109045" x="5607050" y="4384675"/>
          <p14:tracePt t="109053" x="5556250" y="4478338"/>
          <p14:tracePt t="109060" x="5530850" y="4554538"/>
          <p14:tracePt t="109070" x="5472113" y="4630738"/>
          <p14:tracePt t="109077" x="5411788" y="4708525"/>
          <p14:tracePt t="109087" x="5386388" y="4784725"/>
          <p14:tracePt t="109093" x="5318125" y="4852988"/>
          <p14:tracePt t="109101" x="5276850" y="4911725"/>
          <p14:tracePt t="109109" x="5224463" y="4962525"/>
          <p14:tracePt t="109116" x="5165725" y="5048250"/>
          <p14:tracePt t="109124" x="5097463" y="5099050"/>
          <p14:tracePt t="109132" x="5038725" y="5167313"/>
          <p14:tracePt t="109141" x="4970463" y="5218113"/>
          <p14:tracePt t="109148" x="4876800" y="5286375"/>
          <p14:tracePt t="109156" x="4800600" y="5345113"/>
          <p14:tracePt t="109165" x="4706938" y="5413375"/>
          <p14:tracePt t="109173" x="4630738" y="5481638"/>
          <p14:tracePt t="109181" x="4554538" y="5524500"/>
          <p14:tracePt t="109190" x="4460875" y="5583238"/>
          <p14:tracePt t="109197" x="4410075" y="5626100"/>
          <p14:tracePt t="109206" x="4332288" y="5668963"/>
          <p14:tracePt t="109213" x="4281488" y="5684838"/>
          <p14:tracePt t="109223" x="4222750" y="5719763"/>
          <p14:tracePt t="109229" x="4187825" y="5735638"/>
          <p14:tracePt t="109239" x="4137025" y="5753100"/>
          <p14:tracePt t="109245" x="4103688" y="5761038"/>
          <p14:tracePt t="109254" x="4078288" y="5778500"/>
          <p14:tracePt t="109260" x="4060825" y="5788025"/>
          <p14:tracePt t="109269" x="4035425" y="5795963"/>
          <p14:tracePt t="109277" x="4017963" y="5813425"/>
          <p14:tracePt t="109285" x="3992563" y="5813425"/>
          <p14:tracePt t="109292" x="3984625" y="5821363"/>
          <p14:tracePt t="109303" x="3967163" y="5821363"/>
          <p14:tracePt t="109308" x="3959225" y="5821363"/>
          <p14:tracePt t="109325" x="3951288" y="5829300"/>
          <p14:tracePt t="109333" x="3941763" y="5829300"/>
          <p14:tracePt t="109340" x="3925888" y="5838825"/>
          <p14:tracePt t="109348" x="3900488" y="5846763"/>
          <p14:tracePt t="109356" x="3873500" y="5854700"/>
          <p14:tracePt t="109364" x="3857625" y="5864225"/>
          <p14:tracePt t="109372" x="3840163" y="5864225"/>
          <p14:tracePt t="109381" x="3814763" y="5864225"/>
          <p14:tracePt t="109389" x="3806825" y="5864225"/>
          <p14:tracePt t="109397" x="3797300" y="5864225"/>
          <p14:tracePt t="109405" x="3781425" y="5864225"/>
          <p14:tracePt t="109413" x="3771900" y="5864225"/>
          <p14:tracePt t="109422" x="3756025" y="5864225"/>
          <p14:tracePt t="109429" x="3746500" y="5864225"/>
          <p14:tracePt t="109439" x="3729038" y="5864225"/>
          <p14:tracePt t="109445" x="3713163" y="5864225"/>
          <p14:tracePt t="109461" x="3695700" y="5872163"/>
          <p14:tracePt t="109469" x="3670300" y="5872163"/>
          <p14:tracePt t="109476" x="3644900" y="5872163"/>
          <p14:tracePt t="109486" x="3627438" y="5872163"/>
          <p14:tracePt t="109492" x="3611563" y="5872163"/>
          <p14:tracePt t="109503" x="3594100" y="5872163"/>
          <p14:tracePt t="109524" x="3586163" y="5872163"/>
          <p14:tracePt t="109533" x="3576638" y="5872163"/>
          <p14:tracePt t="109557" x="3568700" y="5872163"/>
          <p14:tracePt t="109565" x="3559175" y="5872163"/>
          <p14:tracePt t="109606" x="3551238" y="5872163"/>
          <p14:tracePt t="109613" x="3525838" y="5872163"/>
          <p14:tracePt t="109622" x="3492500" y="5872163"/>
          <p14:tracePt t="109629" x="3441700" y="5854700"/>
          <p14:tracePt t="109639" x="3389313" y="5838825"/>
          <p14:tracePt t="109645" x="3338513" y="5821363"/>
          <p14:tracePt t="109653" x="3305175" y="5803900"/>
          <p14:tracePt t="109661" x="3279775" y="5778500"/>
          <p14:tracePt t="109670" x="3262313" y="5761038"/>
          <p14:tracePt t="109677" x="3228975" y="5727700"/>
          <p14:tracePt t="109689" x="3211513" y="5702300"/>
          <p14:tracePt t="109693" x="3178175" y="5668963"/>
          <p14:tracePt t="109704" x="3160713" y="5641975"/>
          <p14:tracePt t="109709" x="3152775" y="5616575"/>
          <p14:tracePt t="109718" x="3152775" y="5591175"/>
          <p14:tracePt t="109725" x="3152775" y="5549900"/>
          <p14:tracePt t="109734" x="3135313" y="5507038"/>
          <p14:tracePt t="109741" x="3127375" y="5446713"/>
          <p14:tracePt t="109749" x="3117850" y="5395913"/>
          <p14:tracePt t="109757" x="3117850" y="5353050"/>
          <p14:tracePt t="109765" x="3117850" y="5327650"/>
          <p14:tracePt t="109773" x="3117850" y="5311775"/>
          <p14:tracePt t="109781" x="3117850" y="5294313"/>
          <p14:tracePt t="109789" x="3117850" y="5286375"/>
          <p14:tracePt t="109797" x="3117850" y="5268913"/>
          <p14:tracePt t="109806" x="3117850" y="5260975"/>
          <p14:tracePt t="109813" x="3117850" y="5251450"/>
          <p14:tracePt t="109822" x="3127375" y="5243513"/>
          <p14:tracePt t="109829" x="3127375" y="5235575"/>
          <p14:tracePt t="109839" x="3135313" y="5218113"/>
          <p14:tracePt t="109845" x="3135313" y="5208588"/>
          <p14:tracePt t="109861" x="3135313" y="5200650"/>
          <p14:tracePt t="109870" x="3135313" y="5183188"/>
          <p14:tracePt t="109877" x="3143250" y="5175250"/>
          <p14:tracePt t="109918" x="3143250" y="5167313"/>
          <p14:tracePt t="109925" x="3152775" y="5157788"/>
          <p14:tracePt t="109934" x="3152775" y="5149850"/>
          <p14:tracePt t="109981" x="3160713" y="5141913"/>
          <p14:tracePt t="109989" x="3186113" y="5124450"/>
          <p14:tracePt t="109998" x="3254375" y="5091113"/>
          <p14:tracePt t="110007" x="3355975" y="5056188"/>
          <p14:tracePt t="110013" x="3500438" y="5030788"/>
          <p14:tracePt t="110023" x="3678238" y="5005388"/>
          <p14:tracePt t="110029" x="3883025" y="5005388"/>
          <p14:tracePt t="110039" x="4095750" y="4987925"/>
          <p14:tracePt t="110046" x="4349750" y="4987925"/>
          <p14:tracePt t="110055" x="4638675" y="4987925"/>
          <p14:tracePt t="110061" x="4987925" y="4987925"/>
          <p14:tracePt t="110069" x="5259388" y="4997450"/>
          <p14:tracePt t="110077" x="5480050" y="5038725"/>
          <p14:tracePt t="110087" x="5607050" y="5064125"/>
          <p14:tracePt t="110093" x="5708650" y="5099050"/>
          <p14:tracePt t="110103" x="5776913" y="5132388"/>
          <p14:tracePt t="110109" x="5819775" y="5149850"/>
          <p14:tracePt t="110119" x="5845175" y="5167313"/>
          <p14:tracePt t="110125" x="5853113" y="5175250"/>
          <p14:tracePt t="110149" x="5862638" y="5183188"/>
          <p14:tracePt t="110158" x="5880100" y="5200650"/>
          <p14:tracePt t="110165" x="5888038" y="5208588"/>
          <p14:tracePt t="110173" x="5913438" y="5218113"/>
          <p14:tracePt t="110181" x="5946775" y="5235575"/>
          <p14:tracePt t="110190" x="5981700" y="5260975"/>
          <p14:tracePt t="110197" x="6032500" y="5276850"/>
          <p14:tracePt t="110208" x="6083300" y="5294313"/>
          <p14:tracePt t="110213" x="6116638" y="5302250"/>
          <p14:tracePt t="110223" x="6142038" y="5311775"/>
          <p14:tracePt t="110229" x="6167438" y="5311775"/>
          <p14:tracePt t="110239" x="6184900" y="5319713"/>
          <p14:tracePt t="110359" x="6184900" y="5311775"/>
          <p14:tracePt t="110390" x="6176963" y="5311775"/>
          <p14:tracePt t="110429" x="6167438" y="5311775"/>
          <p14:tracePt t="110437" x="6159500" y="5311775"/>
          <p14:tracePt t="110445" x="6151563" y="5311775"/>
          <p14:tracePt t="110456" x="6142038" y="5311775"/>
          <p14:tracePt t="110461" x="6134100" y="5311775"/>
          <p14:tracePt t="110470" x="6134100" y="5319713"/>
          <p14:tracePt t="110486" x="6126163" y="5319713"/>
          <p14:tracePt t="110493" x="6116638" y="5327650"/>
          <p14:tracePt t="110503" x="6108700" y="5327650"/>
          <p14:tracePt t="110509" x="6108700" y="5345113"/>
          <p14:tracePt t="110525" x="6100763" y="5353050"/>
          <p14:tracePt t="110536" x="6091238" y="5362575"/>
          <p14:tracePt t="110541" x="6083300" y="5380038"/>
          <p14:tracePt t="110552" x="6083300" y="5387975"/>
          <p14:tracePt t="110557" x="6075363" y="5413375"/>
          <p14:tracePt t="110566" x="6065838" y="5446713"/>
          <p14:tracePt t="110573" x="6057900" y="5472113"/>
          <p14:tracePt t="110582" x="6057900" y="5497513"/>
          <p14:tracePt t="110591" x="6057900" y="5524500"/>
          <p14:tracePt t="110597" x="6040438" y="5557838"/>
          <p14:tracePt t="110606" x="6040438" y="5583238"/>
          <p14:tracePt t="110613" x="6040438" y="5600700"/>
          <p14:tracePt t="110622" x="6040438" y="5626100"/>
          <p14:tracePt t="110629" x="6040438" y="5641975"/>
          <p14:tracePt t="110639" x="6040438" y="5659438"/>
          <p14:tracePt t="110645" x="6040438" y="5684838"/>
          <p14:tracePt t="110655" x="6040438" y="5727700"/>
          <p14:tracePt t="110661" x="6040438" y="5761038"/>
          <p14:tracePt t="110669" x="6049963" y="5803900"/>
          <p14:tracePt t="110677" x="6049963" y="5838825"/>
          <p14:tracePt t="110687" x="6057900" y="5880100"/>
          <p14:tracePt t="110693" x="6057900" y="5922963"/>
          <p14:tracePt t="110702" x="6057900" y="5965825"/>
          <p14:tracePt t="110709" x="6065838" y="5999163"/>
          <p14:tracePt t="110720" x="6065838" y="6042025"/>
          <p14:tracePt t="110725" x="6075363" y="6092825"/>
          <p14:tracePt t="110736" x="6075363" y="6135688"/>
          <p14:tracePt t="110741" x="6075363" y="6161088"/>
          <p14:tracePt t="110751" x="6075363" y="6169025"/>
          <p14:tracePt t="110757" x="6075363" y="6186488"/>
          <p14:tracePt t="110805" x="6075363" y="6194425"/>
          <p14:tracePt t="110821" x="6075363" y="6211888"/>
          <p14:tracePt t="110878" x="6075363" y="6221413"/>
          <p14:tracePt t="110887" x="6075363" y="6229350"/>
          <p14:tracePt t="111214" x="6057900" y="6229350"/>
          <p14:tracePt t="111925" x="6049963" y="6221413"/>
          <p14:tracePt t="111935" x="6049963" y="6211888"/>
          <p14:tracePt t="111942" x="6040438" y="6203950"/>
          <p14:tracePt t="111951" x="6032500" y="6194425"/>
          <p14:tracePt t="111957" x="6032500" y="6186488"/>
          <p14:tracePt t="111965" x="6032500" y="6169025"/>
          <p14:tracePt t="111973" x="6024563" y="6161088"/>
          <p14:tracePt t="111981" x="6015038" y="6153150"/>
          <p14:tracePt t="111989" x="6015038" y="6143625"/>
          <p14:tracePt t="111999" x="6007100" y="6135688"/>
          <p14:tracePt t="112005" x="5997575" y="6127750"/>
          <p14:tracePt t="112013" x="5997575" y="6118225"/>
          <p14:tracePt t="112021" x="5997575" y="6110288"/>
          <p14:tracePt t="112029" x="5989638" y="6092825"/>
          <p14:tracePt t="112037" x="5989638" y="6076950"/>
          <p14:tracePt t="112045" x="5981700" y="6076950"/>
          <p14:tracePt t="112053" x="5972175" y="6059488"/>
          <p14:tracePt t="112061" x="5972175" y="6042025"/>
          <p14:tracePt t="112077" x="5972175" y="6024563"/>
          <p14:tracePt t="112085" x="5964238" y="6016625"/>
          <p14:tracePt t="112102" x="5956300" y="6008688"/>
          <p14:tracePt t="112109" x="5956300" y="5999163"/>
          <p14:tracePt t="112125" x="5946775" y="5991225"/>
          <p14:tracePt t="112141" x="5946775" y="5983288"/>
          <p14:tracePt t="112167" x="5946775" y="5973763"/>
          <p14:tracePt t="112189" x="5938838" y="5965825"/>
          <p14:tracePt t="112197" x="5938838" y="5948363"/>
          <p14:tracePt t="112205" x="5938838" y="5940425"/>
          <p14:tracePt t="112213" x="5930900" y="5932488"/>
          <p14:tracePt t="112221" x="5930900" y="5915025"/>
          <p14:tracePt t="112229" x="5921375" y="5915025"/>
          <p14:tracePt t="112237" x="5921375" y="5897563"/>
          <p14:tracePt t="112245" x="5921375" y="5889625"/>
          <p14:tracePt t="112253" x="5913438" y="5889625"/>
          <p14:tracePt t="112261" x="5913438" y="5880100"/>
          <p14:tracePt t="112269" x="5905500" y="5864225"/>
          <p14:tracePt t="112285" x="5895975" y="5854700"/>
          <p14:tracePt t="112293" x="5888038" y="5838825"/>
          <p14:tracePt t="112301" x="5888038" y="5813425"/>
          <p14:tracePt t="112309" x="5880100" y="5803900"/>
          <p14:tracePt t="112318" x="5862638" y="5770563"/>
          <p14:tracePt t="112325" x="5853113" y="5735638"/>
          <p14:tracePt t="112335" x="5837238" y="5719763"/>
          <p14:tracePt t="112341" x="5837238" y="5702300"/>
          <p14:tracePt t="112351" x="5827713" y="5694363"/>
          <p14:tracePt t="112357" x="5819775" y="5684838"/>
          <p14:tracePt t="112373" x="5819775" y="5668963"/>
          <p14:tracePt t="112382" x="5802313" y="5659438"/>
          <p14:tracePt t="112389" x="5794375" y="5641975"/>
          <p14:tracePt t="112398" x="5768975" y="5616575"/>
          <p14:tracePt t="112405" x="5743575" y="5583238"/>
          <p14:tracePt t="112415" x="5708650" y="5532438"/>
          <p14:tracePt t="112421" x="5692775" y="5497513"/>
          <p14:tracePt t="112429" x="5657850" y="5456238"/>
          <p14:tracePt t="112437" x="5624513" y="5405438"/>
          <p14:tracePt t="112445" x="5599113" y="5387975"/>
          <p14:tracePt t="112453" x="5591175" y="5362575"/>
          <p14:tracePt t="112461" x="5581650" y="5353050"/>
          <p14:tracePt t="112469" x="5573713" y="5337175"/>
          <p14:tracePt t="112485" x="5556250" y="5311775"/>
          <p14:tracePt t="112493" x="5548313" y="5294313"/>
          <p14:tracePt t="112501" x="5530850" y="5260975"/>
          <p14:tracePt t="112509" x="5497513" y="5200650"/>
          <p14:tracePt t="112518" x="5454650" y="5149850"/>
          <p14:tracePt t="112525" x="5411788" y="5099050"/>
          <p14:tracePt t="112534" x="5378450" y="5064125"/>
          <p14:tracePt t="112541" x="5343525" y="5030788"/>
          <p14:tracePt t="112550" x="5292725" y="5005388"/>
          <p14:tracePt t="112557" x="5259388" y="4962525"/>
          <p14:tracePt t="112567" x="5224463" y="4929188"/>
          <p14:tracePt t="112572" x="5199063" y="4894263"/>
          <p14:tracePt t="112582" x="5183188" y="4868863"/>
          <p14:tracePt t="112589" x="5165725" y="4852988"/>
          <p14:tracePt t="112598" x="5165725" y="4843463"/>
          <p14:tracePt t="112614" x="5148263" y="4843463"/>
          <p14:tracePt t="112621" x="5148263" y="4827588"/>
          <p14:tracePt t="112629" x="5148263" y="4810125"/>
          <p14:tracePt t="112637" x="5132388" y="4784725"/>
          <p14:tracePt t="112645" x="5114925" y="4767263"/>
          <p14:tracePt t="112653" x="5097463" y="4749800"/>
          <p14:tracePt t="112661" x="5089525" y="4733925"/>
          <p14:tracePt t="112669" x="5072063" y="4716463"/>
          <p14:tracePt t="112677" x="5064125" y="4708525"/>
          <p14:tracePt t="112685" x="5046663" y="4683125"/>
          <p14:tracePt t="112693" x="5038725" y="4648200"/>
          <p14:tracePt t="112702" x="5021263" y="4630738"/>
          <p14:tracePt t="112709" x="4995863" y="4597400"/>
          <p14:tracePt t="112717" x="4987925" y="4579938"/>
          <p14:tracePt t="112725" x="4962525" y="4554538"/>
          <p14:tracePt t="112734" x="4935538" y="4538663"/>
          <p14:tracePt t="112741" x="4910138" y="4513263"/>
          <p14:tracePt t="112750" x="4902200" y="4486275"/>
          <p14:tracePt t="112757" x="4894263" y="4470400"/>
          <p14:tracePt t="112767" x="4876800" y="4452938"/>
          <p14:tracePt t="112773" x="4868863" y="4452938"/>
          <p14:tracePt t="112783" x="4859338" y="4445000"/>
          <p14:tracePt t="112789" x="4859338" y="4435475"/>
          <p14:tracePt t="112797" x="4851400" y="4427538"/>
          <p14:tracePt t="112805" x="4843463" y="4419600"/>
          <p14:tracePt t="112814" x="4843463" y="4410075"/>
          <p14:tracePt t="112821" x="4833938" y="4402138"/>
          <p14:tracePt t="112830" x="4833938" y="4394200"/>
          <p14:tracePt t="112837" x="4833938" y="4384675"/>
          <p14:tracePt t="112845" x="4826000" y="4376738"/>
          <p14:tracePt t="112877" x="4818063" y="4376738"/>
          <p14:tracePt t="112893" x="4818063" y="4368800"/>
          <p14:tracePt t="115045" x="4818063" y="4384675"/>
          <p14:tracePt t="115063" x="4818063" y="4394200"/>
          <p14:tracePt t="115079" x="4818063" y="4402138"/>
          <p14:tracePt t="115085" x="4818063" y="4410075"/>
          <p14:tracePt t="115101" x="4826000" y="4435475"/>
          <p14:tracePt t="115110" x="4826000" y="4445000"/>
          <p14:tracePt t="115117" x="4833938" y="4470400"/>
          <p14:tracePt t="115126" x="4833938" y="4495800"/>
          <p14:tracePt t="115133" x="4833938" y="4529138"/>
          <p14:tracePt t="115142" x="4833938" y="4554538"/>
          <p14:tracePt t="115149" x="4843463" y="4589463"/>
          <p14:tracePt t="115159" x="4843463" y="4622800"/>
          <p14:tracePt t="115165" x="4843463" y="4648200"/>
          <p14:tracePt t="115173" x="4843463" y="4665663"/>
          <p14:tracePt t="115181" x="4851400" y="4691063"/>
          <p14:tracePt t="115189" x="4851400" y="4716463"/>
          <p14:tracePt t="115197" x="4851400" y="4733925"/>
          <p14:tracePt t="115205" x="4859338" y="4767263"/>
          <p14:tracePt t="115214" x="4859338" y="4827588"/>
          <p14:tracePt t="115221" x="4859338" y="4860925"/>
          <p14:tracePt t="115231" x="4859338" y="4903788"/>
          <p14:tracePt t="115237" x="4868863" y="4937125"/>
          <p14:tracePt t="115247" x="4868863" y="4962525"/>
          <p14:tracePt t="115253" x="4868863" y="4979988"/>
          <p14:tracePt t="115264" x="4876800" y="4997450"/>
          <p14:tracePt t="115269" x="4884738" y="5030788"/>
          <p14:tracePt t="115278" x="4884738" y="5048250"/>
          <p14:tracePt t="115285" x="4884738" y="5073650"/>
          <p14:tracePt t="115295" x="4894263" y="5106988"/>
          <p14:tracePt t="115301" x="4894263" y="5141913"/>
          <p14:tracePt t="115311" x="4902200" y="5157788"/>
          <p14:tracePt t="115317" x="4902200" y="5175250"/>
          <p14:tracePt t="115329" x="4910138" y="5183188"/>
          <p14:tracePt t="115333" x="4910138" y="5192713"/>
          <p14:tracePt t="115342" x="4919663" y="5208588"/>
          <p14:tracePt t="115350" x="4919663" y="5226050"/>
          <p14:tracePt t="115358" x="4927600" y="5251450"/>
          <p14:tracePt t="115365" x="4935538" y="5276850"/>
          <p14:tracePt t="115373" x="4935538" y="5302250"/>
          <p14:tracePt t="115382" x="4945063" y="5337175"/>
          <p14:tracePt t="115389" x="4970463" y="5380038"/>
          <p14:tracePt t="115399" x="4978400" y="5430838"/>
          <p14:tracePt t="115405" x="4995863" y="5472113"/>
          <p14:tracePt t="115414" x="5013325" y="5514975"/>
          <p14:tracePt t="115421" x="5021263" y="5532438"/>
          <p14:tracePt t="115431" x="5021263" y="5549900"/>
          <p14:tracePt t="115437" x="5029200" y="5549900"/>
          <p14:tracePt t="115447" x="5029200" y="5557838"/>
          <p14:tracePt t="115470" x="5038725" y="5575300"/>
          <p14:tracePt t="115478" x="5038725" y="5600700"/>
          <p14:tracePt t="115485" x="5046663" y="5616575"/>
          <p14:tracePt t="115495" x="5054600" y="5641975"/>
          <p14:tracePt t="115501" x="5064125" y="5668963"/>
          <p14:tracePt t="115511" x="5072063" y="5694363"/>
          <p14:tracePt t="115517" x="5080000" y="5702300"/>
          <p14:tracePt t="115528" x="5089525" y="5727700"/>
          <p14:tracePt t="115533" x="5097463" y="5745163"/>
          <p14:tracePt t="115542" x="5106988" y="5753100"/>
          <p14:tracePt t="115549" x="5106988" y="5778500"/>
          <p14:tracePt t="115557" x="5106988" y="5795963"/>
          <p14:tracePt t="115565" x="5114925" y="5813425"/>
          <p14:tracePt t="115573" x="5114925" y="5829300"/>
          <p14:tracePt t="115581" x="5122863" y="5846763"/>
          <p14:tracePt t="115589" x="5132388" y="5864225"/>
          <p14:tracePt t="115677" x="5140325" y="5872163"/>
          <p14:tracePt t="115685" x="5140325" y="5889625"/>
          <p14:tracePt t="115695" x="5140325" y="5897563"/>
          <p14:tracePt t="115701" x="5148263" y="5897563"/>
          <p14:tracePt t="115717" x="5148263" y="5905500"/>
          <p14:tracePt t="115728" x="5157788" y="5915025"/>
          <p14:tracePt t="115733" x="5165725" y="5922963"/>
          <p14:tracePt t="115744" x="5183188" y="5940425"/>
          <p14:tracePt t="115749" x="5199063" y="5957888"/>
          <p14:tracePt t="115758" x="5233988" y="5983288"/>
          <p14:tracePt t="115765" x="5259388" y="5991225"/>
          <p14:tracePt t="115774" x="5302250" y="6016625"/>
          <p14:tracePt t="115781" x="5378450" y="6049963"/>
          <p14:tracePt t="115789" x="5472113" y="6084888"/>
          <p14:tracePt t="115798" x="5556250" y="6118225"/>
          <p14:tracePt t="115806" x="5649913" y="6135688"/>
          <p14:tracePt t="115814" x="5761038" y="6153150"/>
          <p14:tracePt t="115821" x="5888038" y="6194425"/>
          <p14:tracePt t="115830" x="6007100" y="6211888"/>
          <p14:tracePt t="115837" x="6142038" y="6211888"/>
          <p14:tracePt t="115847" x="6286500" y="6221413"/>
          <p14:tracePt t="115853" x="6430963" y="6221413"/>
          <p14:tracePt t="115862" x="6567488" y="6221413"/>
          <p14:tracePt t="115869" x="6694488" y="6221413"/>
          <p14:tracePt t="115879" x="6797675" y="6221413"/>
          <p14:tracePt t="115885" x="6856413" y="6221413"/>
          <p14:tracePt t="115895" x="6899275" y="6203950"/>
          <p14:tracePt t="115901" x="6950075" y="6178550"/>
          <p14:tracePt t="115908" x="6992938" y="6178550"/>
          <p14:tracePt t="115917" x="7026275" y="6161088"/>
          <p14:tracePt t="115927" x="7059613" y="6143625"/>
          <p14:tracePt t="115933" x="7085013" y="6135688"/>
          <p14:tracePt t="115946" x="7112000" y="6127750"/>
          <p14:tracePt t="115949" x="7112000" y="6118225"/>
          <p14:tracePt t="115957" x="7119938" y="6118225"/>
          <p14:tracePt t="115965" x="7127875" y="6110288"/>
          <p14:tracePt t="115973" x="7153275" y="6102350"/>
          <p14:tracePt t="115981" x="7170738" y="6084888"/>
          <p14:tracePt t="115989" x="7196138" y="6067425"/>
          <p14:tracePt t="115997" x="7246938" y="6042025"/>
          <p14:tracePt t="116005" x="7281863" y="6016625"/>
          <p14:tracePt t="116014" x="7307263" y="5999163"/>
          <p14:tracePt t="116021" x="7340600" y="5973763"/>
          <p14:tracePt t="116030" x="7383463" y="5957888"/>
          <p14:tracePt t="116037" x="7451725" y="5915025"/>
          <p14:tracePt t="116046" x="7518400" y="5854700"/>
          <p14:tracePt t="116053" x="7596188" y="5803900"/>
          <p14:tracePt t="116062" x="7697788" y="5745163"/>
          <p14:tracePt t="116069" x="7816850" y="5684838"/>
          <p14:tracePt t="116079" x="7935913" y="5626100"/>
          <p14:tracePt t="116085" x="8105775" y="5557838"/>
          <p14:tracePt t="116095" x="8207375" y="5514975"/>
          <p14:tracePt t="116101" x="8343900" y="5464175"/>
          <p14:tracePt t="116111" x="8445500" y="5413375"/>
          <p14:tracePt t="116117" x="8529638" y="5362575"/>
          <p14:tracePt t="116126" x="8605838" y="5327650"/>
          <p14:tracePt t="116133" x="8658225" y="5294313"/>
          <p14:tracePt t="116142" x="8683625" y="5286375"/>
          <p14:tracePt t="116149" x="8709025" y="5268913"/>
          <p14:tracePt t="116159" x="8724900" y="5251450"/>
          <p14:tracePt t="116165" x="8750300" y="5235575"/>
          <p14:tracePt t="116181" x="8785225" y="5208588"/>
          <p14:tracePt t="116189" x="8818563" y="5192713"/>
          <p14:tracePt t="116197" x="8878888" y="5167313"/>
          <p14:tracePt t="116205" x="8912225" y="5149850"/>
          <p14:tracePt t="116213" x="8937625" y="5141913"/>
          <p14:tracePt t="116221" x="8955088" y="5124450"/>
          <p14:tracePt t="116230" x="8980488" y="5106988"/>
          <p14:tracePt t="116237" x="9013825" y="5081588"/>
          <p14:tracePt t="116245" x="9074150" y="5038725"/>
          <p14:tracePt t="116253" x="9142413" y="5005388"/>
          <p14:tracePt t="116262" x="9218613" y="4987925"/>
          <p14:tracePt t="116269" x="9302750" y="4946650"/>
          <p14:tracePt t="116278" x="9380538" y="4894263"/>
          <p14:tracePt t="116285" x="9456738" y="4878388"/>
          <p14:tracePt t="116294" x="9558338" y="4827588"/>
          <p14:tracePt t="116301" x="9677400" y="4792663"/>
          <p14:tracePt t="116310" x="9796463" y="4749800"/>
          <p14:tracePt t="116317" x="9915525" y="4691063"/>
          <p14:tracePt t="116326" x="9983788" y="4657725"/>
          <p14:tracePt t="116333" x="10059988" y="4622800"/>
          <p14:tracePt t="116342" x="10101263" y="4605338"/>
          <p14:tracePt t="116349" x="10118725" y="4589463"/>
          <p14:tracePt t="116502" x="10118725" y="4579938"/>
          <p14:tracePt t="116646" x="10101263" y="4579938"/>
          <p14:tracePt t="116662" x="10093325" y="4579938"/>
          <p14:tracePt t="116789" x="10075863" y="4579938"/>
          <p14:tracePt t="118493" x="10085388" y="4572000"/>
          <p14:tracePt t="118501" x="10093325" y="4572000"/>
          <p14:tracePt t="118509" x="10101263" y="4572000"/>
          <p14:tracePt t="118549" x="10126663" y="4564063"/>
          <p14:tracePt t="118557" x="10161588" y="4554538"/>
          <p14:tracePt t="118565" x="10194925" y="4538663"/>
          <p14:tracePt t="118575" x="10237788" y="4529138"/>
          <p14:tracePt t="118581" x="10280650" y="4529138"/>
          <p14:tracePt t="118591" x="10313988" y="4521200"/>
          <p14:tracePt t="118597" x="10339388" y="4513263"/>
          <p14:tracePt t="118607" x="10364788" y="4513263"/>
          <p14:tracePt t="118613" x="10382250" y="4503738"/>
          <p14:tracePt t="118623" x="10399713" y="4503738"/>
          <p14:tracePt t="118629" x="10415588" y="4503738"/>
          <p14:tracePt t="118645" x="10433050" y="4495800"/>
          <p14:tracePt t="118655" x="10442575" y="4495800"/>
          <p14:tracePt t="118661" x="10450513" y="4495800"/>
          <p14:tracePt t="118670" x="10458450" y="4486275"/>
          <p14:tracePt t="118678" x="10467975" y="4486275"/>
          <p14:tracePt t="118693" x="10475913" y="4478338"/>
          <p14:tracePt t="118701" x="10483850" y="4478338"/>
          <p14:tracePt t="118709" x="10509250" y="4470400"/>
          <p14:tracePt t="118717" x="10534650" y="4470400"/>
          <p14:tracePt t="118726" x="10560050" y="4470400"/>
          <p14:tracePt t="118733" x="10569575" y="4470400"/>
          <p14:tracePt t="118742" x="10594975" y="4460875"/>
          <p14:tracePt t="118749" x="10602913" y="4460875"/>
          <p14:tracePt t="119133" x="10612438" y="4452938"/>
          <p14:tracePt t="119141" x="10637838" y="4445000"/>
          <p14:tracePt t="119149" x="10671175" y="4427538"/>
          <p14:tracePt t="119159" x="10756900" y="4402138"/>
          <p14:tracePt t="119167" x="10858500" y="4368800"/>
          <p14:tracePt t="119176" x="10985500" y="4351338"/>
          <p14:tracePt t="119181" x="11112500" y="4325938"/>
          <p14:tracePt t="119191" x="11291888" y="4300538"/>
          <p14:tracePt t="119197" x="11495088" y="4257675"/>
          <p14:tracePt t="119208" x="11766550" y="4206875"/>
          <p14:tracePt t="119213" x="12004675" y="41465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F3B61-CBE9-4FE7-91C3-34A334E0D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ONE DIMENSIONAL WAVE EQUATION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C8000E-4337-4539-817F-8E033623B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60839" y="3976580"/>
            <a:ext cx="3646949" cy="137272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4FC820-09D5-4918-ADB9-1C7C1184D6FA}"/>
              </a:ext>
            </a:extLst>
          </p:cNvPr>
          <p:cNvSpPr txBox="1"/>
          <p:nvPr/>
        </p:nvSpPr>
        <p:spPr>
          <a:xfrm>
            <a:off x="1517515" y="2665379"/>
            <a:ext cx="7811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accent4">
                    <a:lumMod val="50000"/>
                  </a:schemeClr>
                </a:solidFill>
              </a:rPr>
              <a:t>Differentiating again and equating the expression, we get the one dimensional wave equation as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8A26EFC-4286-464F-BA66-DE375FC58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0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5722">
        <p14:prism isInverted="1"/>
      </p:transition>
    </mc:Choice>
    <mc:Fallback xmlns="">
      <p:transition spd="slow" advTm="457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7" x="11903075" y="3738563"/>
          <p14:tracePt t="246" x="11741150" y="3763963"/>
          <p14:tracePt t="254" x="11596688" y="3798888"/>
          <p14:tracePt t="261" x="11452225" y="3832225"/>
          <p14:tracePt t="267" x="11282363" y="3883025"/>
          <p14:tracePt t="276" x="11112500" y="3925888"/>
          <p14:tracePt t="283" x="10917238" y="3968750"/>
          <p14:tracePt t="291" x="10688638" y="4027488"/>
          <p14:tracePt t="299" x="10509250" y="4095750"/>
          <p14:tracePt t="307" x="10331450" y="4156075"/>
          <p14:tracePt t="316" x="10186988" y="4189413"/>
          <p14:tracePt t="323" x="10059988" y="4232275"/>
          <p14:tracePt t="331" x="9956800" y="4265613"/>
          <p14:tracePt t="339" x="9864725" y="4291013"/>
          <p14:tracePt t="348" x="9804400" y="4308475"/>
          <p14:tracePt t="355" x="9745663" y="4325938"/>
          <p14:tracePt t="364" x="9710738" y="4333875"/>
          <p14:tracePt t="371" x="9677400" y="4351338"/>
          <p14:tracePt t="381" x="9659938" y="4351338"/>
          <p14:tracePt t="398" x="9659938" y="4359275"/>
          <p14:tracePt t="6811" x="9642475" y="4359275"/>
          <p14:tracePt t="6820" x="9601200" y="4359275"/>
          <p14:tracePt t="6827" x="9532938" y="4359275"/>
          <p14:tracePt t="6836" x="9456738" y="4359275"/>
          <p14:tracePt t="6843" x="9363075" y="4359275"/>
          <p14:tracePt t="6853" x="9277350" y="4359275"/>
          <p14:tracePt t="6859" x="9158288" y="4359275"/>
          <p14:tracePt t="6868" x="9048750" y="4359275"/>
          <p14:tracePt t="6875" x="8921750" y="4359275"/>
          <p14:tracePt t="6884" x="8785225" y="4359275"/>
          <p14:tracePt t="6904" x="8470900" y="4359275"/>
          <p14:tracePt t="6907" x="8334375" y="4359275"/>
          <p14:tracePt t="6917" x="8224838" y="4359275"/>
          <p14:tracePt t="6923" x="8105775" y="4359275"/>
          <p14:tracePt t="6932" x="8020050" y="4359275"/>
          <p14:tracePt t="6940" x="7935913" y="4351338"/>
          <p14:tracePt t="6948" x="7850188" y="4351338"/>
          <p14:tracePt t="6956" x="7791450" y="4351338"/>
          <p14:tracePt t="6963" x="7731125" y="4333875"/>
          <p14:tracePt t="6972" x="7688263" y="4333875"/>
          <p14:tracePt t="6979" x="7646988" y="4333875"/>
          <p14:tracePt t="6988" x="7604125" y="4333875"/>
          <p14:tracePt t="6995" x="7570788" y="4333875"/>
          <p14:tracePt t="7004" x="7535863" y="4333875"/>
          <p14:tracePt t="7011" x="7493000" y="4325938"/>
          <p14:tracePt t="7021" x="7459663" y="4325938"/>
          <p14:tracePt t="7027" x="7416800" y="4316413"/>
          <p14:tracePt t="7038" x="7373938" y="4308475"/>
          <p14:tracePt t="7043" x="7315200" y="4300538"/>
          <p14:tracePt t="7053" x="7256463" y="4291013"/>
          <p14:tracePt t="7060" x="7178675" y="4291013"/>
          <p14:tracePt t="7070" x="7145338" y="4283075"/>
          <p14:tracePt t="7075" x="7102475" y="4275138"/>
          <p14:tracePt t="7085" x="7059613" y="4275138"/>
          <p14:tracePt t="7091" x="6975475" y="4275138"/>
          <p14:tracePt t="7100" x="6889750" y="4275138"/>
          <p14:tracePt t="7107" x="6788150" y="4275138"/>
          <p14:tracePt t="7117" x="6678613" y="4275138"/>
          <p14:tracePt t="7123" x="6592888" y="4275138"/>
          <p14:tracePt t="7132" x="6508750" y="4275138"/>
          <p14:tracePt t="7139" x="6430963" y="4275138"/>
          <p14:tracePt t="7147" x="6364288" y="4275138"/>
          <p14:tracePt t="7155" x="6303963" y="4275138"/>
          <p14:tracePt t="7164" x="6227763" y="4275138"/>
          <p14:tracePt t="7171" x="6176963" y="4275138"/>
          <p14:tracePt t="7179" x="6116638" y="4275138"/>
          <p14:tracePt t="7188" x="6040438" y="4275138"/>
          <p14:tracePt t="7195" x="6015038" y="4275138"/>
          <p14:tracePt t="7202" x="5989638" y="4275138"/>
          <p14:tracePt t="7211" x="5964238" y="4275138"/>
          <p14:tracePt t="7219" x="5956300" y="4275138"/>
          <p14:tracePt t="7227" x="5938838" y="4275138"/>
          <p14:tracePt t="7459" x="5930900" y="4275138"/>
          <p14:tracePt t="7470" x="5905500" y="4275138"/>
          <p14:tracePt t="7475" x="5880100" y="4275138"/>
          <p14:tracePt t="7485" x="5837238" y="4283075"/>
          <p14:tracePt t="7491" x="5786438" y="4283075"/>
          <p14:tracePt t="7501" x="5718175" y="4283075"/>
          <p14:tracePt t="7507" x="5657850" y="4283075"/>
          <p14:tracePt t="7517" x="5591175" y="4283075"/>
          <p14:tracePt t="7523" x="5530850" y="4291013"/>
          <p14:tracePt t="7533" x="5472113" y="4291013"/>
          <p14:tracePt t="7539" x="5394325" y="4308475"/>
          <p14:tracePt t="7548" x="5343525" y="4308475"/>
          <p14:tracePt t="7555" x="5292725" y="4308475"/>
          <p14:tracePt t="7563" x="5267325" y="4308475"/>
          <p14:tracePt t="7571" x="5249863" y="4308475"/>
          <p14:tracePt t="7579" x="5241925" y="4308475"/>
          <p14:tracePt t="8083" x="5249863" y="4308475"/>
          <p14:tracePt t="8139" x="5259388" y="4300538"/>
          <p14:tracePt t="8148" x="5267325" y="4300538"/>
          <p14:tracePt t="8155" x="5276850" y="4300538"/>
          <p14:tracePt t="8171" x="5276850" y="4291013"/>
          <p14:tracePt t="8180" x="5284788" y="4291013"/>
          <p14:tracePt t="8195" x="5292725" y="4283075"/>
          <p14:tracePt t="8203" x="5302250" y="4275138"/>
          <p14:tracePt t="8211" x="5318125" y="4275138"/>
          <p14:tracePt t="8219" x="5335588" y="4275138"/>
          <p14:tracePt t="8227" x="5335588" y="4257675"/>
          <p14:tracePt t="8235" x="5353050" y="4257675"/>
          <p14:tracePt t="8243" x="5360988" y="4249738"/>
          <p14:tracePt t="8252" x="5360988" y="4240213"/>
          <p14:tracePt t="8259" x="5378450" y="4240213"/>
          <p14:tracePt t="8269" x="5386388" y="4240213"/>
          <p14:tracePt t="8275" x="5394325" y="4224338"/>
          <p14:tracePt t="8285" x="5411788" y="4214813"/>
          <p14:tracePt t="8291" x="5429250" y="4197350"/>
          <p14:tracePt t="8301" x="5437188" y="4197350"/>
          <p14:tracePt t="8307" x="5462588" y="4181475"/>
          <p14:tracePt t="8315" x="5487988" y="4171950"/>
          <p14:tracePt t="8323" x="5513388" y="4156075"/>
          <p14:tracePt t="8331" x="5538788" y="4146550"/>
          <p14:tracePt t="8339" x="5556250" y="4138613"/>
          <p14:tracePt t="8350" x="5573713" y="4130675"/>
          <p14:tracePt t="8355" x="5591175" y="4121150"/>
          <p14:tracePt t="8380" x="5607050" y="4113213"/>
          <p14:tracePt t="8387" x="5616575" y="4113213"/>
          <p14:tracePt t="8396" x="5624513" y="4095750"/>
          <p14:tracePt t="8403" x="5632450" y="4095750"/>
          <p14:tracePt t="8411" x="5641975" y="4095750"/>
          <p14:tracePt t="8419" x="5641975" y="4087813"/>
          <p14:tracePt t="8435" x="5649913" y="4079875"/>
          <p14:tracePt t="8443" x="5657850" y="4079875"/>
          <p14:tracePt t="8460" x="5667375" y="4070350"/>
          <p14:tracePt t="8508" x="5667375" y="4062413"/>
          <p14:tracePt t="8531" x="5675313" y="4062413"/>
          <p14:tracePt t="8539" x="5675313" y="4052888"/>
          <p14:tracePt t="8587" x="5683250" y="4052888"/>
          <p14:tracePt t="9115" x="5683250" y="4062413"/>
          <p14:tracePt t="9133" x="5683250" y="4079875"/>
          <p14:tracePt t="9139" x="5683250" y="4087813"/>
          <p14:tracePt t="9149" x="5683250" y="4105275"/>
          <p14:tracePt t="9155" x="5683250" y="4130675"/>
          <p14:tracePt t="9165" x="5683250" y="4171950"/>
          <p14:tracePt t="9171" x="5683250" y="4214813"/>
          <p14:tracePt t="9180" x="5667375" y="4275138"/>
          <p14:tracePt t="9187" x="5649913" y="4351338"/>
          <p14:tracePt t="9197" x="5641975" y="4394200"/>
          <p14:tracePt t="9203" x="5632450" y="4427538"/>
          <p14:tracePt t="9212" x="5624513" y="4445000"/>
          <p14:tracePt t="9221" x="5624513" y="4470400"/>
          <p14:tracePt t="9228" x="5616575" y="4478338"/>
          <p14:tracePt t="9235" x="5616575" y="4503738"/>
          <p14:tracePt t="9243" x="5607050" y="4529138"/>
          <p14:tracePt t="9251" x="5591175" y="4554538"/>
          <p14:tracePt t="9259" x="5581650" y="4579938"/>
          <p14:tracePt t="9267" x="5565775" y="4622800"/>
          <p14:tracePt t="9275" x="5548313" y="4665663"/>
          <p14:tracePt t="9284" x="5530850" y="4699000"/>
          <p14:tracePt t="9291" x="5522913" y="4749800"/>
          <p14:tracePt t="9301" x="5505450" y="4775200"/>
          <p14:tracePt t="9308" x="5487988" y="4792663"/>
          <p14:tracePt t="9317" x="5462588" y="4818063"/>
          <p14:tracePt t="9323" x="5437188" y="4843463"/>
          <p14:tracePt t="9333" x="5403850" y="4868863"/>
          <p14:tracePt t="9339" x="5368925" y="4903788"/>
          <p14:tracePt t="9350" x="5327650" y="4929188"/>
          <p14:tracePt t="9355" x="5267325" y="4962525"/>
          <p14:tracePt t="9363" x="5208588" y="4979988"/>
          <p14:tracePt t="9380" x="5148263" y="4997450"/>
          <p14:tracePt t="9387" x="5072063" y="5013325"/>
          <p14:tracePt t="9399" x="4987925" y="5022850"/>
          <p14:tracePt t="9403" x="4884738" y="5030788"/>
          <p14:tracePt t="9413" x="4775200" y="5038725"/>
          <p14:tracePt t="9419" x="4630738" y="5038725"/>
          <p14:tracePt t="9427" x="4494213" y="5038725"/>
          <p14:tracePt t="9435" x="4332288" y="5056188"/>
          <p14:tracePt t="9443" x="4197350" y="5056188"/>
          <p14:tracePt t="9451" x="4035425" y="5048250"/>
          <p14:tracePt t="9459" x="3900488" y="5038725"/>
          <p14:tracePt t="9468" x="3771900" y="5013325"/>
          <p14:tracePt t="9475" x="3644900" y="5005388"/>
          <p14:tracePt t="9485" x="3543300" y="4979988"/>
          <p14:tracePt t="9491" x="3441700" y="4972050"/>
          <p14:tracePt t="9500" x="3363913" y="4937125"/>
          <p14:tracePt t="9507" x="3287713" y="4919663"/>
          <p14:tracePt t="9517" x="3228975" y="4894263"/>
          <p14:tracePt t="9523" x="3168650" y="4878388"/>
          <p14:tracePt t="9533" x="3143250" y="4868863"/>
          <p14:tracePt t="9539" x="3117850" y="4868863"/>
          <p14:tracePt t="9549" x="3109913" y="4852988"/>
          <p14:tracePt t="9555" x="3100388" y="4852988"/>
          <p14:tracePt t="9563" x="3084513" y="4843463"/>
          <p14:tracePt t="9571" x="3074988" y="4843463"/>
          <p14:tracePt t="9580" x="3041650" y="4835525"/>
          <p14:tracePt t="9587" x="2982913" y="4810125"/>
          <p14:tracePt t="9597" x="2914650" y="4792663"/>
          <p14:tracePt t="9603" x="2846388" y="4767263"/>
          <p14:tracePt t="9613" x="2770188" y="4767263"/>
          <p14:tracePt t="9619" x="2719388" y="4741863"/>
          <p14:tracePt t="9628" x="2684463" y="4733925"/>
          <p14:tracePt t="9635" x="2676525" y="4724400"/>
          <p14:tracePt t="9684" x="2676525" y="4716463"/>
          <p14:tracePt t="9899" x="2668588" y="4716463"/>
          <p14:tracePt t="10003" x="2668588" y="4708525"/>
          <p14:tracePt t="10220" x="2668588" y="4699000"/>
          <p14:tracePt t="10228" x="2668588" y="4691063"/>
          <p14:tracePt t="10235" x="2676525" y="4673600"/>
          <p14:tracePt t="10244" x="2684463" y="4657725"/>
          <p14:tracePt t="10252" x="2693988" y="4630738"/>
          <p14:tracePt t="10260" x="2709863" y="4597400"/>
          <p14:tracePt t="10267" x="2735263" y="4572000"/>
          <p14:tracePt t="10276" x="2760663" y="4554538"/>
          <p14:tracePt t="10283" x="2778125" y="4529138"/>
          <p14:tracePt t="10291" x="2795588" y="4495800"/>
          <p14:tracePt t="10300" x="2820988" y="4478338"/>
          <p14:tracePt t="10307" x="2838450" y="4460875"/>
          <p14:tracePt t="10317" x="2846388" y="4419600"/>
          <p14:tracePt t="10323" x="2863850" y="4394200"/>
          <p14:tracePt t="10333" x="2863850" y="4376738"/>
          <p14:tracePt t="10339" x="2863850" y="4368800"/>
          <p14:tracePt t="10349" x="2871788" y="4368800"/>
          <p14:tracePt t="10356" x="2871788" y="4359275"/>
          <p14:tracePt t="10381" x="2871788" y="4351338"/>
          <p14:tracePt t="10388" x="2879725" y="4351338"/>
          <p14:tracePt t="10588" x="2889250" y="4351338"/>
          <p14:tracePt t="10611" x="2905125" y="4368800"/>
          <p14:tracePt t="10619" x="2922588" y="4394200"/>
          <p14:tracePt t="10628" x="2930525" y="4402138"/>
          <p14:tracePt t="10635" x="2947988" y="4427538"/>
          <p14:tracePt t="10643" x="2965450" y="4452938"/>
          <p14:tracePt t="10651" x="2990850" y="4478338"/>
          <p14:tracePt t="10661" x="3016250" y="4503738"/>
          <p14:tracePt t="10667" x="3049588" y="4538663"/>
          <p14:tracePt t="10675" x="3092450" y="4579938"/>
          <p14:tracePt t="10683" x="3117850" y="4614863"/>
          <p14:tracePt t="10691" x="3143250" y="4640263"/>
          <p14:tracePt t="10699" x="3160713" y="4665663"/>
          <p14:tracePt t="10707" x="3168650" y="4673600"/>
          <p14:tracePt t="11268" x="3168650" y="4683125"/>
          <p14:tracePt t="11276" x="3160713" y="4683125"/>
          <p14:tracePt t="11283" x="3135313" y="4699000"/>
          <p14:tracePt t="11293" x="3117850" y="4716463"/>
          <p14:tracePt t="11299" x="3100388" y="4724400"/>
          <p14:tracePt t="11307" x="3067050" y="4749800"/>
          <p14:tracePt t="11315" x="3041650" y="4775200"/>
          <p14:tracePt t="11323" x="3016250" y="4818063"/>
          <p14:tracePt t="11331" x="2965450" y="4843463"/>
          <p14:tracePt t="11339" x="2914650" y="4894263"/>
          <p14:tracePt t="11347" x="2871788" y="4937125"/>
          <p14:tracePt t="11355" x="2838450" y="4954588"/>
          <p14:tracePt t="11364" x="2811463" y="4987925"/>
          <p14:tracePt t="11371" x="2786063" y="5030788"/>
          <p14:tracePt t="11380" x="2770188" y="5038725"/>
          <p14:tracePt t="11387" x="2752725" y="5064125"/>
          <p14:tracePt t="11396" x="2735263" y="5081588"/>
          <p14:tracePt t="11403" x="2719388" y="5106988"/>
          <p14:tracePt t="11740" x="2735263" y="5106988"/>
          <p14:tracePt t="11748" x="2752725" y="5106988"/>
          <p14:tracePt t="11756" x="2786063" y="5106988"/>
          <p14:tracePt t="11765" x="2846388" y="5106988"/>
          <p14:tracePt t="11772" x="2914650" y="5099050"/>
          <p14:tracePt t="11781" x="2998788" y="5091113"/>
          <p14:tracePt t="11787" x="3074988" y="5091113"/>
          <p14:tracePt t="11796" x="3143250" y="5091113"/>
          <p14:tracePt t="11803" x="3203575" y="5091113"/>
          <p14:tracePt t="11812" x="3262313" y="5091113"/>
          <p14:tracePt t="11819" x="3305175" y="5091113"/>
          <p14:tracePt t="11829" x="3348038" y="5091113"/>
          <p14:tracePt t="11835" x="3373438" y="5091113"/>
          <p14:tracePt t="11845" x="3389313" y="5091113"/>
          <p14:tracePt t="13076" x="3406775" y="5073650"/>
          <p14:tracePt t="13083" x="3424238" y="5064125"/>
          <p14:tracePt t="13093" x="3449638" y="5038725"/>
          <p14:tracePt t="13099" x="3482975" y="5013325"/>
          <p14:tracePt t="13108" x="3551238" y="4972050"/>
          <p14:tracePt t="13115" x="3594100" y="4946650"/>
          <p14:tracePt t="13124" x="3644900" y="4911725"/>
          <p14:tracePt t="13131" x="3670300" y="4894263"/>
          <p14:tracePt t="13142" x="3695700" y="4878388"/>
          <p14:tracePt t="13147" x="3713163" y="4868863"/>
          <p14:tracePt t="13867" x="3729038" y="4860925"/>
          <p14:tracePt t="13875" x="3756025" y="4843463"/>
          <p14:tracePt t="13883" x="3797300" y="4827588"/>
          <p14:tracePt t="13894" x="3848100" y="4784725"/>
          <p14:tracePt t="13899" x="3908425" y="4749800"/>
          <p14:tracePt t="13912" x="3976688" y="4724400"/>
          <p14:tracePt t="13915" x="4052888" y="4673600"/>
          <p14:tracePt t="13925" x="4137025" y="4630738"/>
          <p14:tracePt t="13931" x="4214813" y="4614863"/>
          <p14:tracePt t="13939" x="4291013" y="4554538"/>
          <p14:tracePt t="13947" x="4341813" y="4529138"/>
          <p14:tracePt t="13955" x="4384675" y="4495800"/>
          <p14:tracePt t="13963" x="4418013" y="4470400"/>
          <p14:tracePt t="13972" x="4435475" y="4452938"/>
          <p14:tracePt t="13979" x="4451350" y="4435475"/>
          <p14:tracePt t="13995" x="4468813" y="4419600"/>
          <p14:tracePt t="14003" x="4468813" y="4410075"/>
          <p14:tracePt t="14011" x="4476750" y="4394200"/>
          <p14:tracePt t="14019" x="4486275" y="4376738"/>
          <p14:tracePt t="14027" x="4486275" y="4351338"/>
          <p14:tracePt t="14035" x="4494213" y="4341813"/>
          <p14:tracePt t="14043" x="4494213" y="4325938"/>
          <p14:tracePt t="14051" x="4494213" y="4316413"/>
          <p14:tracePt t="14067" x="4503738" y="4308475"/>
          <p14:tracePt t="14379" x="4503738" y="4316413"/>
          <p14:tracePt t="14388" x="4503738" y="4333875"/>
          <p14:tracePt t="14395" x="4503738" y="4341813"/>
          <p14:tracePt t="14404" x="4494213" y="4359275"/>
          <p14:tracePt t="14412" x="4486275" y="4384675"/>
          <p14:tracePt t="14420" x="4476750" y="4419600"/>
          <p14:tracePt t="14428" x="4476750" y="4435475"/>
          <p14:tracePt t="14435" x="4460875" y="4470400"/>
          <p14:tracePt t="14444" x="4460875" y="4503738"/>
          <p14:tracePt t="14451" x="4451350" y="4521200"/>
          <p14:tracePt t="14460" x="4443413" y="4538663"/>
          <p14:tracePt t="14468" x="4435475" y="4564063"/>
          <p14:tracePt t="14477" x="4425950" y="4589463"/>
          <p14:tracePt t="14483" x="4418013" y="4622800"/>
          <p14:tracePt t="14493" x="4410075" y="4665663"/>
          <p14:tracePt t="14500" x="4400550" y="4716463"/>
          <p14:tracePt t="14509" x="4384675" y="4749800"/>
          <p14:tracePt t="14515" x="4375150" y="4784725"/>
          <p14:tracePt t="14525" x="4367213" y="4818063"/>
          <p14:tracePt t="14532" x="4359275" y="4860925"/>
          <p14:tracePt t="14540" x="4349750" y="4886325"/>
          <p14:tracePt t="14548" x="4341813" y="4903788"/>
          <p14:tracePt t="14556" x="4341813" y="4919663"/>
          <p14:tracePt t="14563" x="4324350" y="4937125"/>
          <p14:tracePt t="14571" x="4324350" y="4954588"/>
          <p14:tracePt t="14579" x="4316413" y="4972050"/>
          <p14:tracePt t="14588" x="4316413" y="4987925"/>
          <p14:tracePt t="14595" x="4306888" y="5005388"/>
          <p14:tracePt t="14611" x="4306888" y="5030788"/>
          <p14:tracePt t="14619" x="4306888" y="5038725"/>
          <p14:tracePt t="14627" x="4298950" y="5048250"/>
          <p14:tracePt t="14635" x="4298950" y="5064125"/>
          <p14:tracePt t="14643" x="4291013" y="5081588"/>
          <p14:tracePt t="14651" x="4291013" y="5099050"/>
          <p14:tracePt t="14659" x="4281488" y="5099050"/>
          <p14:tracePt t="14667" x="4281488" y="5116513"/>
          <p14:tracePt t="14675" x="4281488" y="5141913"/>
          <p14:tracePt t="14683" x="4273550" y="5149850"/>
          <p14:tracePt t="14691" x="4265613" y="5167313"/>
          <p14:tracePt t="14699" x="4265613" y="5183188"/>
          <p14:tracePt t="14708" x="4256088" y="5183188"/>
          <p14:tracePt t="14715" x="4256088" y="5200650"/>
          <p14:tracePt t="15356" x="4265613" y="5183188"/>
          <p14:tracePt t="15364" x="4281488" y="5157788"/>
          <p14:tracePt t="15373" x="4291013" y="5132388"/>
          <p14:tracePt t="15380" x="4316413" y="5106988"/>
          <p14:tracePt t="15389" x="4332288" y="5064125"/>
          <p14:tracePt t="15396" x="4359275" y="5022850"/>
          <p14:tracePt t="15405" x="4400550" y="4972050"/>
          <p14:tracePt t="15412" x="4418013" y="4911725"/>
          <p14:tracePt t="15422" x="4443413" y="4852988"/>
          <p14:tracePt t="15428" x="4468813" y="4802188"/>
          <p14:tracePt t="15438" x="4494213" y="4767263"/>
          <p14:tracePt t="15445" x="4503738" y="4733925"/>
          <p14:tracePt t="15452" x="4511675" y="4708525"/>
          <p14:tracePt t="15460" x="4519613" y="4683125"/>
          <p14:tracePt t="15468" x="4529138" y="4673600"/>
          <p14:tracePt t="15476" x="4529138" y="4665663"/>
          <p14:tracePt t="15484" x="4537075" y="4640263"/>
          <p14:tracePt t="15492" x="4537075" y="4630738"/>
          <p14:tracePt t="15499" x="4545013" y="4605338"/>
          <p14:tracePt t="15507" x="4545013" y="4597400"/>
          <p14:tracePt t="15515" x="4554538" y="4589463"/>
          <p14:tracePt t="15524" x="4554538" y="4572000"/>
          <p14:tracePt t="15531" x="4554538" y="4564063"/>
          <p14:tracePt t="15541" x="4554538" y="4554538"/>
          <p14:tracePt t="15557" x="4554538" y="4546600"/>
          <p14:tracePt t="15852" x="4562475" y="4546600"/>
          <p14:tracePt t="15860" x="4570413" y="4546600"/>
          <p14:tracePt t="15876" x="4587875" y="4546600"/>
          <p14:tracePt t="15889" x="4613275" y="4546600"/>
          <p14:tracePt t="15894" x="4630738" y="4546600"/>
          <p14:tracePt t="15900" x="4656138" y="4546600"/>
          <p14:tracePt t="15909" x="4706938" y="4546600"/>
          <p14:tracePt t="15916" x="4765675" y="4538663"/>
          <p14:tracePt t="15923" x="4826000" y="4529138"/>
          <p14:tracePt t="15931" x="4919663" y="4503738"/>
          <p14:tracePt t="15943" x="5003800" y="4495800"/>
          <p14:tracePt t="15947" x="5106988" y="4470400"/>
          <p14:tracePt t="15958" x="5183188" y="4452938"/>
          <p14:tracePt t="15963" x="5249863" y="4427538"/>
          <p14:tracePt t="15974" x="5276850" y="4419600"/>
          <p14:tracePt t="15979" x="5284788" y="4419600"/>
          <p14:tracePt t="16252" x="5284788" y="4435475"/>
          <p14:tracePt t="16260" x="5276850" y="4452938"/>
          <p14:tracePt t="16269" x="5267325" y="4486275"/>
          <p14:tracePt t="16276" x="5249863" y="4521200"/>
          <p14:tracePt t="16287" x="5241925" y="4554538"/>
          <p14:tracePt t="16293" x="5233988" y="4589463"/>
          <p14:tracePt t="16301" x="5216525" y="4640263"/>
          <p14:tracePt t="16308" x="5199063" y="4683125"/>
          <p14:tracePt t="16315" x="5183188" y="4724400"/>
          <p14:tracePt t="16323" x="5157788" y="4767263"/>
          <p14:tracePt t="16331" x="5148263" y="4792663"/>
          <p14:tracePt t="16339" x="5122863" y="4835525"/>
          <p14:tracePt t="16347" x="5106988" y="4878388"/>
          <p14:tracePt t="16356" x="5089525" y="4911725"/>
          <p14:tracePt t="16363" x="5080000" y="4929188"/>
          <p14:tracePt t="16372" x="5064125" y="4954588"/>
          <p14:tracePt t="16379" x="5054600" y="4979988"/>
          <p14:tracePt t="16389" x="5054600" y="4997450"/>
          <p14:tracePt t="16411" x="5054600" y="5013325"/>
          <p14:tracePt t="16421" x="5046663" y="5013325"/>
          <p14:tracePt t="16427" x="5038725" y="5038725"/>
          <p14:tracePt t="16436" x="5029200" y="5064125"/>
          <p14:tracePt t="16443" x="5021263" y="5073650"/>
          <p14:tracePt t="16452" x="5021263" y="5091113"/>
          <p14:tracePt t="16459" x="5021263" y="5099050"/>
          <p14:tracePt t="16780" x="5038725" y="5099050"/>
          <p14:tracePt t="16788" x="5064125" y="5099050"/>
          <p14:tracePt t="16796" x="5122863" y="5099050"/>
          <p14:tracePt t="16807" x="5233988" y="5099050"/>
          <p14:tracePt t="16812" x="5360988" y="5099050"/>
          <p14:tracePt t="16820" x="5505450" y="5099050"/>
          <p14:tracePt t="16828" x="5641975" y="5091113"/>
          <p14:tracePt t="16836" x="5802313" y="5064125"/>
          <p14:tracePt t="16844" x="6024563" y="5030788"/>
          <p14:tracePt t="16854" x="6235700" y="5022850"/>
          <p14:tracePt t="16860" x="6473825" y="4987925"/>
          <p14:tracePt t="16870" x="6669088" y="4962525"/>
          <p14:tracePt t="16877" x="6797675" y="4937125"/>
          <p14:tracePt t="16885" x="6881813" y="4903788"/>
          <p14:tracePt t="16905" x="6958013" y="4886325"/>
          <p14:tracePt t="16907" x="6958013" y="4878388"/>
          <p14:tracePt t="16923" x="6967538" y="4878388"/>
          <p14:tracePt t="42923" x="6967538" y="4868863"/>
          <p14:tracePt t="42931" x="6924675" y="4802188"/>
          <p14:tracePt t="42939" x="6805613" y="4640263"/>
          <p14:tracePt t="42947" x="6550025" y="4384675"/>
          <p14:tracePt t="42955" x="6311900" y="4181475"/>
          <p14:tracePt t="42963" x="6024563" y="3976688"/>
          <p14:tracePt t="42971" x="5853113" y="3883025"/>
          <p14:tracePt t="42979" x="5735638" y="3832225"/>
          <p14:tracePt t="42987" x="5708650" y="3816350"/>
          <p14:tracePt t="43308" x="5718175" y="3806825"/>
          <p14:tracePt t="43315" x="5743575" y="3798888"/>
          <p14:tracePt t="43324" x="5776913" y="3756025"/>
          <p14:tracePt t="43331" x="5819775" y="3722688"/>
          <p14:tracePt t="43340" x="5862638" y="3654425"/>
          <p14:tracePt t="43347" x="5905500" y="3603625"/>
          <p14:tracePt t="43356" x="5946775" y="3527425"/>
          <p14:tracePt t="43363" x="5989638" y="3467100"/>
          <p14:tracePt t="43371" x="6057900" y="3355975"/>
          <p14:tracePt t="43381" x="6167438" y="3195638"/>
          <p14:tracePt t="43387" x="6303963" y="3016250"/>
          <p14:tracePt t="43396" x="6456363" y="2838450"/>
          <p14:tracePt t="43403" x="6575425" y="2701925"/>
          <p14:tracePt t="43412" x="6678613" y="2608263"/>
          <p14:tracePt t="43419" x="6762750" y="2516188"/>
          <p14:tracePt t="43428" x="6856413" y="2422525"/>
          <p14:tracePt t="43435" x="6958013" y="2328863"/>
          <p14:tracePt t="43444" x="7077075" y="2200275"/>
          <p14:tracePt t="43451" x="7196138" y="2098675"/>
          <p14:tracePt t="43461" x="7323138" y="2005013"/>
          <p14:tracePt t="43467" x="7416800" y="1920875"/>
          <p14:tracePt t="43477" x="7510463" y="1852613"/>
          <p14:tracePt t="43483" x="7561263" y="1801813"/>
          <p14:tracePt t="43491" x="7629525" y="1733550"/>
          <p14:tracePt t="43499" x="7672388" y="1682750"/>
          <p14:tracePt t="43509" x="7723188" y="1606550"/>
          <p14:tracePt t="43515" x="7766050" y="1538288"/>
          <p14:tracePt t="43525" x="7807325" y="1487488"/>
          <p14:tracePt t="43531" x="7832725" y="1452563"/>
          <p14:tracePt t="43539" x="7859713" y="1427163"/>
          <p14:tracePt t="43547" x="7885113" y="1401763"/>
          <p14:tracePt t="43555" x="7900988" y="1376363"/>
          <p14:tracePt t="43563" x="7943850" y="1350963"/>
          <p14:tracePt t="43571" x="7986713" y="1317625"/>
          <p14:tracePt t="43579" x="8029575" y="1292225"/>
          <p14:tracePt t="43587" x="8070850" y="1266825"/>
          <p14:tracePt t="43595" x="8105775" y="1249363"/>
          <p14:tracePt t="43603" x="8139113" y="1231900"/>
          <p14:tracePt t="43612" x="8199438" y="1198563"/>
          <p14:tracePt t="43618" x="8318500" y="1130300"/>
          <p14:tracePt t="43628" x="8478838" y="1054100"/>
          <p14:tracePt t="43635" x="8632825" y="985838"/>
          <p14:tracePt t="43645" x="8750300" y="925513"/>
          <p14:tracePt t="43650" x="8828088" y="884238"/>
          <p14:tracePt t="43660" x="8904288" y="849313"/>
          <p14:tracePt t="43667" x="8955088" y="808038"/>
          <p14:tracePt t="43677" x="8997950" y="798513"/>
          <p14:tracePt t="43683" x="9048750" y="781050"/>
          <p14:tracePt t="43691" x="9099550" y="747713"/>
          <p14:tracePt t="43699" x="9158288" y="730250"/>
          <p14:tracePt t="43708" x="9193213" y="704850"/>
          <p14:tracePt t="43715" x="9209088" y="696913"/>
          <p14:tracePt t="43724" x="9218613" y="696913"/>
          <p14:tracePt t="43883" x="9183688" y="714375"/>
          <p14:tracePt t="43893" x="9142413" y="747713"/>
          <p14:tracePt t="43899" x="9099550" y="765175"/>
          <p14:tracePt t="43907" x="9091613" y="765175"/>
          <p14:tracePt t="43931" x="9064625" y="765175"/>
          <p14:tracePt t="43940" x="9023350" y="765175"/>
          <p14:tracePt t="43947" x="8937625" y="765175"/>
          <p14:tracePt t="43956" x="8810625" y="773113"/>
          <p14:tracePt t="43964" x="8632825" y="790575"/>
          <p14:tracePt t="43972" x="8394700" y="808038"/>
          <p14:tracePt t="43980" x="8181975" y="833438"/>
          <p14:tracePt t="43987" x="8020050" y="841375"/>
          <p14:tracePt t="43996" x="7885113" y="858838"/>
          <p14:tracePt t="44003" x="7756525" y="884238"/>
          <p14:tracePt t="44012" x="7629525" y="884238"/>
          <p14:tracePt t="44019" x="7467600" y="892175"/>
          <p14:tracePt t="44028" x="7315200" y="892175"/>
          <p14:tracePt t="44035" x="7145338" y="892175"/>
          <p14:tracePt t="44044" x="6967538" y="892175"/>
          <p14:tracePt t="44051" x="6805613" y="874713"/>
          <p14:tracePt t="44061" x="6643688" y="849313"/>
          <p14:tracePt t="44067" x="6516688" y="841375"/>
          <p14:tracePt t="44077" x="6372225" y="815975"/>
          <p14:tracePt t="44083" x="6261100" y="790575"/>
          <p14:tracePt t="44093" x="6159500" y="781050"/>
          <p14:tracePt t="44099" x="6057900" y="773113"/>
          <p14:tracePt t="44109" x="5956300" y="755650"/>
          <p14:tracePt t="44115" x="5870575" y="747713"/>
          <p14:tracePt t="44124" x="5786438" y="739775"/>
          <p14:tracePt t="44131" x="5708650" y="722313"/>
          <p14:tracePt t="44141" x="5641975" y="714375"/>
          <p14:tracePt t="44147" x="5581650" y="696913"/>
          <p14:tracePt t="44155" x="5530850" y="696913"/>
          <p14:tracePt t="44163" x="5513388" y="688975"/>
          <p14:tracePt t="44171" x="5487988" y="679450"/>
          <p14:tracePt t="44179" x="5480050" y="671513"/>
          <p14:tracePt t="44284" x="5497513" y="671513"/>
          <p14:tracePt t="44293" x="5530850" y="671513"/>
          <p14:tracePt t="44300" x="5624513" y="679450"/>
          <p14:tracePt t="44308" x="5776913" y="679450"/>
          <p14:tracePt t="44315" x="5989638" y="679450"/>
          <p14:tracePt t="44324" x="6253163" y="679450"/>
          <p14:tracePt t="44331" x="6567488" y="679450"/>
          <p14:tracePt t="44341" x="6915150" y="671513"/>
          <p14:tracePt t="44348" x="7229475" y="620713"/>
          <p14:tracePt t="44358" x="7553325" y="603250"/>
          <p14:tracePt t="44363" x="7824788" y="569913"/>
          <p14:tracePt t="44372" x="8105775" y="527050"/>
          <p14:tracePt t="44379" x="8402638" y="492125"/>
          <p14:tracePt t="44388" x="8658225" y="441325"/>
          <p14:tracePt t="44395" x="8929688" y="407988"/>
          <p14:tracePt t="44403" x="9132888" y="347663"/>
          <p14:tracePt t="44413" x="9277350" y="331788"/>
          <p14:tracePt t="44419" x="9413875" y="306388"/>
          <p14:tracePt t="44429" x="9532938" y="280988"/>
          <p14:tracePt t="44436" x="9617075" y="263525"/>
          <p14:tracePt t="44445" x="9659938" y="263525"/>
          <p14:tracePt t="44452" x="9694863" y="263525"/>
          <p14:tracePt t="44461" x="9710738" y="263525"/>
          <p14:tracePt t="44468" x="9728200" y="263525"/>
          <p14:tracePt t="44478" x="9753600" y="255588"/>
          <p14:tracePt t="44484" x="9779000" y="255588"/>
          <p14:tracePt t="44556" x="9761538" y="255588"/>
          <p14:tracePt t="44563" x="9685338" y="246063"/>
          <p14:tracePt t="44573" x="9558338" y="230188"/>
          <p14:tracePt t="44580" x="9363075" y="220663"/>
          <p14:tracePt t="44588" x="9056688" y="187325"/>
          <p14:tracePt t="44595" x="8615363" y="144463"/>
          <p14:tracePt t="44603" x="8096250" y="127000"/>
          <p14:tracePt t="44611" x="7485063" y="85725"/>
          <p14:tracePt t="44619" x="6823075" y="58738"/>
          <p14:tracePt t="44628" x="6151563" y="17463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161</TotalTime>
  <Words>126</Words>
  <Application>Microsoft Office PowerPoint</Application>
  <PresentationFormat>Widescreen</PresentationFormat>
  <Paragraphs>14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Times New Roman</vt:lpstr>
      <vt:lpstr>Wingdings 3</vt:lpstr>
      <vt:lpstr>Ion Boardroom</vt:lpstr>
      <vt:lpstr>PowerPoint Presentation</vt:lpstr>
      <vt:lpstr>NORMAL MODES AND TRAVELLING WAVES</vt:lpstr>
      <vt:lpstr>A vibrating string can be properly described as</vt:lpstr>
      <vt:lpstr>PROGRESSIVE WAVES IN ONE DIRECTION</vt:lpstr>
      <vt:lpstr>PROGRESSIVE WAVES IN ONE DIRECTION</vt:lpstr>
      <vt:lpstr>ONE DIMENSIONAL WAVE EQUATION</vt:lpstr>
      <vt:lpstr>ONE DIMENSIONAL WAVE EQUATION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Greatel Manu</dc:creator>
  <cp:lastModifiedBy>linda lloyd</cp:lastModifiedBy>
  <cp:revision>15</cp:revision>
  <dcterms:created xsi:type="dcterms:W3CDTF">2021-05-13T14:30:55Z</dcterms:created>
  <dcterms:modified xsi:type="dcterms:W3CDTF">2021-11-19T06:20:35Z</dcterms:modified>
</cp:coreProperties>
</file>