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4613"/>
  </p:normalViewPr>
  <p:slideViewPr>
    <p:cSldViewPr snapToGrid="0" snapToObjects="1">
      <p:cViewPr varScale="1">
        <p:scale>
          <a:sx n="77" d="100"/>
          <a:sy n="77" d="100"/>
        </p:scale>
        <p:origin x="-12" y="-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9005" y="4263081"/>
            <a:ext cx="443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DR. SR. LICY A.D</a:t>
            </a:r>
          </a:p>
          <a:p>
            <a:r>
              <a:rPr lang="en-IN" dirty="0" smtClean="0"/>
              <a:t>PG DEPARTMENT  OF SOCIOLOGY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78</Words>
  <Application>Microsoft Office PowerPoint</Application>
  <PresentationFormat>On-screen Show (16:9)</PresentationFormat>
  <Paragraphs>70</Paragraphs>
  <Slides>68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Windows User</cp:lastModifiedBy>
  <cp:revision>2</cp:revision>
  <dcterms:created xsi:type="dcterms:W3CDTF">2021-08-05T15:48:48Z</dcterms:created>
  <dcterms:modified xsi:type="dcterms:W3CDTF">2021-11-18T13:27:12Z</dcterms:modified>
</cp:coreProperties>
</file>