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6" r:id="rId3"/>
    <p:sldId id="259" r:id="rId4"/>
    <p:sldId id="260" r:id="rId5"/>
    <p:sldId id="261" r:id="rId6"/>
    <p:sldId id="264" r:id="rId7"/>
    <p:sldId id="265"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8"/>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75" autoAdjust="0"/>
    <p:restoredTop sz="94660"/>
  </p:normalViewPr>
  <p:slideViewPr>
    <p:cSldViewPr>
      <p:cViewPr varScale="1">
        <p:scale>
          <a:sx n="68" d="100"/>
          <a:sy n="68" d="100"/>
        </p:scale>
        <p:origin x="-14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1FF9C9C6-ACA4-4F78-A5B1-7815741D2802}"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C9C6-ACA4-4F78-A5B1-7815741D280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C9C6-ACA4-4F78-A5B1-7815741D280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C9C6-ACA4-4F78-A5B1-7815741D280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F9C9C6-ACA4-4F78-A5B1-7815741D2802}"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C9C6-ACA4-4F78-A5B1-7815741D280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F9C9C6-ACA4-4F78-A5B1-7815741D2802}"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F9C9C6-ACA4-4F78-A5B1-7815741D280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F9C9C6-ACA4-4F78-A5B1-7815741D280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18D69DF-88AB-4DAC-A880-C5DE8FE4DF66}" type="datetimeFigureOut">
              <a:rPr lang="en-US" smtClean="0"/>
              <a:pPr/>
              <a:t>11/18/2021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F9C9C6-ACA4-4F78-A5B1-7815741D280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18D69DF-88AB-4DAC-A880-C5DE8FE4DF66}" type="datetimeFigureOut">
              <a:rPr lang="en-US" smtClean="0"/>
              <a:pPr/>
              <a:t>11/18/2021</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1FF9C9C6-ACA4-4F78-A5B1-7815741D280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18D69DF-88AB-4DAC-A880-C5DE8FE4DF66}" type="datetimeFigureOut">
              <a:rPr lang="en-US" smtClean="0"/>
              <a:pPr/>
              <a:t>11/18/2021</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FF9C9C6-ACA4-4F78-A5B1-7815741D280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2200"/>
            <a:ext cx="8229600" cy="1143000"/>
          </a:xfrm>
        </p:spPr>
        <p:style>
          <a:lnRef idx="1">
            <a:schemeClr val="dk1"/>
          </a:lnRef>
          <a:fillRef idx="3">
            <a:schemeClr val="dk1"/>
          </a:fillRef>
          <a:effectRef idx="2">
            <a:schemeClr val="dk1"/>
          </a:effectRef>
          <a:fontRef idx="minor">
            <a:schemeClr val="lt1"/>
          </a:fontRef>
        </p:style>
        <p:txBody>
          <a:bodyPr/>
          <a:lstStyle/>
          <a:p>
            <a:r>
              <a:rPr lang="en-US" b="1" u="sng" dirty="0" smtClean="0"/>
              <a:t>SOCIAL CYBERNETICS</a:t>
            </a:r>
            <a:endParaRPr lang="en-US" b="1" u="sng" dirty="0"/>
          </a:p>
        </p:txBody>
      </p:sp>
      <p:sp>
        <p:nvSpPr>
          <p:cNvPr id="3" name="Rectangle 2"/>
          <p:cNvSpPr/>
          <p:nvPr/>
        </p:nvSpPr>
        <p:spPr>
          <a:xfrm>
            <a:off x="3733800" y="5486400"/>
            <a:ext cx="4572000" cy="646331"/>
          </a:xfrm>
          <a:prstGeom prst="rect">
            <a:avLst/>
          </a:prstGeom>
        </p:spPr>
        <p:txBody>
          <a:bodyPr>
            <a:spAutoFit/>
          </a:bodyPr>
          <a:lstStyle/>
          <a:p>
            <a:r>
              <a:rPr lang="en-IN" dirty="0" smtClean="0"/>
              <a:t>Ms. </a:t>
            </a:r>
            <a:r>
              <a:rPr lang="en-IN" dirty="0" err="1" smtClean="0"/>
              <a:t>Neethu</a:t>
            </a:r>
            <a:r>
              <a:rPr lang="en-IN" smtClean="0"/>
              <a:t> C M</a:t>
            </a:r>
            <a:endParaRPr lang="en-IN" dirty="0" smtClean="0"/>
          </a:p>
          <a:p>
            <a:r>
              <a:rPr lang="en-IN" dirty="0" smtClean="0"/>
              <a:t>PG Department of Sociology</a:t>
            </a:r>
          </a:p>
        </p:txBody>
      </p:sp>
    </p:spTree>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52400"/>
            <a:ext cx="7772400" cy="1470025"/>
          </a:xfrm>
        </p:spPr>
        <p:txBody>
          <a:bodyPr/>
          <a:lstStyle/>
          <a:p>
            <a:r>
              <a:rPr lang="en-US" b="1" dirty="0" smtClean="0"/>
              <a:t>INTRODUCTION</a:t>
            </a:r>
            <a:endParaRPr lang="en-US" b="1" dirty="0"/>
          </a:p>
        </p:txBody>
      </p:sp>
      <p:sp>
        <p:nvSpPr>
          <p:cNvPr id="3" name="Subtitle 2"/>
          <p:cNvSpPr>
            <a:spLocks noGrp="1"/>
          </p:cNvSpPr>
          <p:nvPr>
            <p:ph type="subTitle" idx="1"/>
          </p:nvPr>
        </p:nvSpPr>
        <p:spPr>
          <a:xfrm>
            <a:off x="1219200" y="1447800"/>
            <a:ext cx="6400800" cy="4495800"/>
          </a:xfrm>
        </p:spPr>
        <p:txBody>
          <a:bodyPr>
            <a:normAutofit/>
          </a:bodyPr>
          <a:lstStyle/>
          <a:p>
            <a:pPr>
              <a:buFont typeface="Wingdings" pitchFamily="2" charset="2"/>
              <a:buChar char="§"/>
            </a:pPr>
            <a:r>
              <a:rPr lang="en-US" dirty="0" smtClean="0">
                <a:solidFill>
                  <a:schemeClr val="tx1"/>
                </a:solidFill>
              </a:rPr>
              <a:t> 	This tools emerged the united 	states in the 	1940’s from the 	cross fertilization of ideas that 	is common in the melting pot 	of the large 	universities.</a:t>
            </a:r>
          </a:p>
          <a:p>
            <a:pPr>
              <a:buFont typeface="Wingdings" pitchFamily="2" charset="2"/>
              <a:buChar char="§"/>
            </a:pPr>
            <a:r>
              <a:rPr lang="en-US" dirty="0" smtClean="0">
                <a:solidFill>
                  <a:schemeClr val="tx1"/>
                </a:solidFill>
              </a:rPr>
              <a:t> 	MIT was to go from the birth of 	cybernetics to 	most critical 	issues, the debate on limits to 	growth. </a:t>
            </a:r>
          </a:p>
          <a:p>
            <a:pPr>
              <a:buFont typeface="Wingdings" pitchFamily="2" charset="2"/>
              <a:buChar char="§"/>
            </a:pPr>
            <a:endParaRPr lang="en-US" dirty="0" smtClean="0">
              <a:solidFill>
                <a:schemeClr val="tx1"/>
              </a:solidFill>
            </a:endParaRPr>
          </a:p>
          <a:p>
            <a:pPr>
              <a:buFont typeface="Wingdings" pitchFamily="2" charset="2"/>
              <a:buChar char="§"/>
            </a:pPr>
            <a:endParaRPr lang="en-US" dirty="0" smtClean="0">
              <a:solidFill>
                <a:schemeClr val="tx1"/>
              </a:solidFill>
            </a:endParaRP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CYBERNETICS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Cybernetics is the science of communications and control. It was been applied to everything from household thermostats to non-verbal communication. ethics is the study of beliefs right and wrong thought and behavior. The synthetic subfield of cybernetics deals with the application of ethics to the technology and practices of cybernetics. It is explore information networks and the rights, roles and responsibilities of people involved in information technology. This more adventure some approach will embrace broader themes in education and offer insights into the “box” outside of which we are relentlessly being told to think.</a:t>
            </a:r>
            <a:endParaRPr lang="en-US" dirty="0"/>
          </a:p>
        </p:txBody>
      </p:sp>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IMPORTENTS OF CYBERNETICS</a:t>
            </a:r>
            <a:endParaRPr lang="en-US" b="1" dirty="0"/>
          </a:p>
        </p:txBody>
      </p:sp>
      <p:sp>
        <p:nvSpPr>
          <p:cNvPr id="3" name="Content Placeholder 2"/>
          <p:cNvSpPr>
            <a:spLocks noGrp="1"/>
          </p:cNvSpPr>
          <p:nvPr>
            <p:ph idx="1"/>
          </p:nvPr>
        </p:nvSpPr>
        <p:spPr/>
        <p:txBody>
          <a:bodyPr>
            <a:normAutofit fontScale="92500"/>
          </a:bodyPr>
          <a:lstStyle/>
          <a:p>
            <a:r>
              <a:rPr lang="en-US" dirty="0" smtClean="0"/>
              <a:t>Global challenges, energy and global warming, water and food, health and social justice designing for these challenges demands systems literacy as well as cybernetics the science of purposive systems, to help society steer toward a world that it wants. </a:t>
            </a:r>
          </a:p>
          <a:p>
            <a:r>
              <a:rPr lang="en-US" dirty="0" err="1" smtClean="0"/>
              <a:t>Ranulph</a:t>
            </a:r>
            <a:r>
              <a:rPr lang="en-US" dirty="0" smtClean="0"/>
              <a:t> </a:t>
            </a:r>
            <a:r>
              <a:rPr lang="en-US" dirty="0" err="1" smtClean="0"/>
              <a:t>glanville</a:t>
            </a:r>
            <a:r>
              <a:rPr lang="en-US" dirty="0" smtClean="0"/>
              <a:t>, president of the society from 2009 through 2014, he emphasized the theme of ‘living in cybernetics’ that is embodying cybernetics ideas and ethics in everyday life.</a:t>
            </a:r>
            <a:endParaRPr lang="en-US" dirty="0"/>
          </a:p>
        </p:txBody>
      </p:sp>
    </p:spTree>
  </p:cSld>
  <p:clrMapOvr>
    <a:masterClrMapping/>
  </p:clrMapOvr>
  <p:transition spd="med">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ORDER CYBERNETICS</a:t>
            </a:r>
            <a:endParaRPr lang="en-US" dirty="0"/>
          </a:p>
        </p:txBody>
      </p:sp>
      <p:sp>
        <p:nvSpPr>
          <p:cNvPr id="3" name="Content Placeholder 2"/>
          <p:cNvSpPr>
            <a:spLocks noGrp="1"/>
          </p:cNvSpPr>
          <p:nvPr>
            <p:ph idx="1"/>
          </p:nvPr>
        </p:nvSpPr>
        <p:spPr/>
        <p:txBody>
          <a:bodyPr/>
          <a:lstStyle/>
          <a:p>
            <a:r>
              <a:rPr lang="en-US" dirty="0" smtClean="0"/>
              <a:t>Also known as simple cybernetics, </a:t>
            </a:r>
            <a:r>
              <a:rPr lang="en-US" dirty="0" err="1" smtClean="0"/>
              <a:t>endeavours</a:t>
            </a:r>
            <a:r>
              <a:rPr lang="en-US" dirty="0" smtClean="0"/>
              <a:t> to place the individual outside of the system, to act as an observer. The individual is not seen as part of the system or in any way linked to the actions of the system.</a:t>
            </a:r>
            <a:endParaRPr lang="en-US" dirty="0"/>
          </a:p>
        </p:txBody>
      </p:sp>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he-composition-and-structure-of-cybernetics.png"/>
          <p:cNvPicPr>
            <a:picLocks noChangeAspect="1"/>
          </p:cNvPicPr>
          <p:nvPr/>
        </p:nvPicPr>
        <p:blipFill>
          <a:blip r:embed="rId2"/>
          <a:stretch>
            <a:fillRect/>
          </a:stretch>
        </p:blipFill>
        <p:spPr>
          <a:xfrm>
            <a:off x="523875" y="161925"/>
            <a:ext cx="8096250" cy="6534150"/>
          </a:xfrm>
          <a:prstGeom prst="rect">
            <a:avLst/>
          </a:prstGeom>
        </p:spPr>
      </p:pic>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sci-32.png"/>
          <p:cNvPicPr>
            <a:picLocks noChangeAspect="1"/>
          </p:cNvPicPr>
          <p:nvPr/>
        </p:nvPicPr>
        <p:blipFill>
          <a:blip r:embed="rId2"/>
          <a:stretch>
            <a:fillRect/>
          </a:stretch>
        </p:blipFill>
        <p:spPr>
          <a:xfrm>
            <a:off x="1029821" y="1295400"/>
            <a:ext cx="7047379" cy="4520043"/>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spd="slow">
    <p:spli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3200"/>
            <a:ext cx="8229600" cy="1143000"/>
          </a:xfrm>
        </p:spPr>
        <p:txBody>
          <a:bodyPr/>
          <a:lstStyle/>
          <a:p>
            <a:r>
              <a:rPr lang="en-US" b="1" dirty="0" smtClean="0"/>
              <a:t>THANKS</a:t>
            </a:r>
            <a:r>
              <a:rPr lang="en-US" dirty="0" smtClean="0"/>
              <a:t> </a:t>
            </a:r>
            <a:endParaRPr lang="en-US" dirty="0"/>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87</TotalTime>
  <Words>246</Words>
  <Application>Microsoft Office PowerPoint</Application>
  <PresentationFormat>On-screen Show (4:3)</PresentationFormat>
  <Paragraphs>14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Metro</vt:lpstr>
      <vt:lpstr>SOCIAL CYBERNETICS</vt:lpstr>
      <vt:lpstr>INTRODUCTION</vt:lpstr>
      <vt:lpstr>SOCIAL CYBERNETICS</vt:lpstr>
      <vt:lpstr>IMPORTENTS OF CYBERNETICS</vt:lpstr>
      <vt:lpstr>FIRST ORDER CYBERNETICS</vt:lpstr>
      <vt:lpstr>Slide 6</vt:lpstr>
      <vt:lpstr>Slide 7</vt:lpstr>
      <vt:lpstr>THANKS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CYBERNETICS</dc:title>
  <dc:creator>Windows User</dc:creator>
  <cp:lastModifiedBy>Windows User</cp:lastModifiedBy>
  <cp:revision>11</cp:revision>
  <dcterms:created xsi:type="dcterms:W3CDTF">2019-10-08T06:31:19Z</dcterms:created>
  <dcterms:modified xsi:type="dcterms:W3CDTF">2021-11-18T13:40:25Z</dcterms:modified>
</cp:coreProperties>
</file>