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9"/>
  </p:notesMasterIdLst>
  <p:sldIdLst>
    <p:sldId id="273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0"/>
    <p:restoredTop sz="94613"/>
  </p:normalViewPr>
  <p:slideViewPr>
    <p:cSldViewPr snapToGrid="0" snapToObjects="1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11/18/2021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11/18/2021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7" y="3751495"/>
            <a:ext cx="3802003" cy="10823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4338767"/>
            <a:ext cx="380200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7" y="3751495"/>
            <a:ext cx="3802003" cy="10823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4338767"/>
            <a:ext cx="380200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11/18/2021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8166" y="3710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 smtClean="0"/>
              <a:t>DR. SR. LICY A.D</a:t>
            </a:r>
          </a:p>
          <a:p>
            <a:r>
              <a:rPr lang="en-IN" dirty="0" smtClean="0"/>
              <a:t>PG DEPARTMENT  OF SOCIOLOGY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81352" y="1303283"/>
            <a:ext cx="5244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 smtClean="0"/>
              <a:t>SOURCES OF DATA</a:t>
            </a:r>
            <a:endParaRPr lang="en-US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</TotalTime>
  <Words>29</Words>
  <Application>Microsoft Office PowerPoint</Application>
  <PresentationFormat>On-screen Show (16:9)</PresentationFormat>
  <Paragraphs>19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Windows User</cp:lastModifiedBy>
  <cp:revision>3</cp:revision>
  <dcterms:created xsi:type="dcterms:W3CDTF">2021-08-05T15:52:27Z</dcterms:created>
  <dcterms:modified xsi:type="dcterms:W3CDTF">2021-11-18T13:32:41Z</dcterms:modified>
</cp:coreProperties>
</file>