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FF3399"/>
    <a:srgbClr val="9B4A07"/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1F4152-0913-44F1-ACC0-D3CB6CD99B4F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A45FDC2-0740-4F0E-940B-D072E3A2A20B}" type="pres">
      <dgm:prSet presAssocID="{4F1F4152-0913-44F1-ACC0-D3CB6CD99B4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AF3B4A8A-AC0D-4B76-9C06-A1F729BAA014}" type="presOf" srcId="{4F1F4152-0913-44F1-ACC0-D3CB6CD99B4F}" destId="{DA45FDC2-0740-4F0E-940B-D072E3A2A20B}" srcOrd="0" destOrd="0" presId="urn:microsoft.com/office/officeart/2005/8/layout/equatio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2F837A-73E6-460C-ADB9-8BD7BC4AD424}" type="doc">
      <dgm:prSet loTypeId="urn:microsoft.com/office/officeart/2005/8/layout/hList3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4BFBE17A-CC2A-45B2-A5D5-A51935CEA80F}">
      <dgm:prSet phldrT="[Text]"/>
      <dgm:spPr/>
      <dgm:t>
        <a:bodyPr/>
        <a:lstStyle/>
        <a:p>
          <a:r>
            <a:rPr lang="en-US" dirty="0" smtClean="0"/>
            <a:t>Nutrients</a:t>
          </a:r>
          <a:endParaRPr lang="en-US" dirty="0"/>
        </a:p>
      </dgm:t>
    </dgm:pt>
    <dgm:pt modelId="{9F3DC58F-EEF5-4976-A1F5-550C45D645E2}" type="parTrans" cxnId="{241D11BF-BE08-48E4-9578-D005822695F8}">
      <dgm:prSet/>
      <dgm:spPr/>
      <dgm:t>
        <a:bodyPr/>
        <a:lstStyle/>
        <a:p>
          <a:endParaRPr lang="en-US"/>
        </a:p>
      </dgm:t>
    </dgm:pt>
    <dgm:pt modelId="{1724185D-5713-473D-9923-BF01B6759935}" type="sibTrans" cxnId="{241D11BF-BE08-48E4-9578-D005822695F8}">
      <dgm:prSet/>
      <dgm:spPr/>
      <dgm:t>
        <a:bodyPr/>
        <a:lstStyle/>
        <a:p>
          <a:endParaRPr lang="en-US"/>
        </a:p>
      </dgm:t>
    </dgm:pt>
    <dgm:pt modelId="{9590102B-A276-42E9-90A3-CFCBCB233CFE}">
      <dgm:prSet phldrT="[Text]"/>
      <dgm:spPr/>
      <dgm:t>
        <a:bodyPr/>
        <a:lstStyle/>
        <a:p>
          <a:r>
            <a:rPr lang="en-US" dirty="0" smtClean="0"/>
            <a:t>Energy Suppliers (Macronutrients)</a:t>
          </a:r>
          <a:endParaRPr lang="en-US" dirty="0"/>
        </a:p>
      </dgm:t>
    </dgm:pt>
    <dgm:pt modelId="{257E0F07-127D-4F79-A2A5-80860D1D4B73}" type="parTrans" cxnId="{96E6C288-6E08-4557-883C-340E9B789B90}">
      <dgm:prSet/>
      <dgm:spPr/>
      <dgm:t>
        <a:bodyPr/>
        <a:lstStyle/>
        <a:p>
          <a:endParaRPr lang="en-US"/>
        </a:p>
      </dgm:t>
    </dgm:pt>
    <dgm:pt modelId="{B0022B03-A346-40F3-A537-0DFEFE9C90DA}" type="sibTrans" cxnId="{96E6C288-6E08-4557-883C-340E9B789B90}">
      <dgm:prSet/>
      <dgm:spPr/>
      <dgm:t>
        <a:bodyPr/>
        <a:lstStyle/>
        <a:p>
          <a:endParaRPr lang="en-US"/>
        </a:p>
      </dgm:t>
    </dgm:pt>
    <dgm:pt modelId="{E9E691BC-C086-4DF6-9396-AF965C6C0867}">
      <dgm:prSet phldrT="[Text]"/>
      <dgm:spPr/>
      <dgm:t>
        <a:bodyPr/>
        <a:lstStyle/>
        <a:p>
          <a:r>
            <a:rPr lang="en-US" dirty="0" smtClean="0"/>
            <a:t>Body builders (Macronutrients)</a:t>
          </a:r>
          <a:endParaRPr lang="en-US" dirty="0"/>
        </a:p>
      </dgm:t>
    </dgm:pt>
    <dgm:pt modelId="{D81578A1-0C97-427B-8107-16204136F38E}" type="parTrans" cxnId="{A50E3A20-7282-4B00-8816-3D4D641FFF5B}">
      <dgm:prSet/>
      <dgm:spPr/>
      <dgm:t>
        <a:bodyPr/>
        <a:lstStyle/>
        <a:p>
          <a:endParaRPr lang="en-US"/>
        </a:p>
      </dgm:t>
    </dgm:pt>
    <dgm:pt modelId="{540E556D-9553-440A-A4C9-218D6820469E}" type="sibTrans" cxnId="{A50E3A20-7282-4B00-8816-3D4D641FFF5B}">
      <dgm:prSet/>
      <dgm:spPr/>
      <dgm:t>
        <a:bodyPr/>
        <a:lstStyle/>
        <a:p>
          <a:endParaRPr lang="en-US"/>
        </a:p>
      </dgm:t>
    </dgm:pt>
    <dgm:pt modelId="{052DF77B-858A-44AC-BD91-C6839F68050D}">
      <dgm:prSet phldrT="[Text]" phldr="1"/>
      <dgm:spPr/>
      <dgm:t>
        <a:bodyPr/>
        <a:lstStyle/>
        <a:p>
          <a:endParaRPr lang="en-US"/>
        </a:p>
      </dgm:t>
    </dgm:pt>
    <dgm:pt modelId="{F32F1E41-8C0A-409F-9A6C-7E76C79B333E}" type="parTrans" cxnId="{61042511-A1D5-42A5-9C28-BA8B3BFC3438}">
      <dgm:prSet/>
      <dgm:spPr/>
      <dgm:t>
        <a:bodyPr/>
        <a:lstStyle/>
        <a:p>
          <a:endParaRPr lang="en-US"/>
        </a:p>
      </dgm:t>
    </dgm:pt>
    <dgm:pt modelId="{F664DFE0-585D-4517-8C1B-ECC0932E3DB3}" type="sibTrans" cxnId="{61042511-A1D5-42A5-9C28-BA8B3BFC3438}">
      <dgm:prSet/>
      <dgm:spPr/>
      <dgm:t>
        <a:bodyPr/>
        <a:lstStyle/>
        <a:p>
          <a:endParaRPr lang="en-US"/>
        </a:p>
      </dgm:t>
    </dgm:pt>
    <dgm:pt modelId="{4D0EF792-F710-40B4-ACB8-5B0FC8F43052}">
      <dgm:prSet phldrT="[Text]" phldr="1"/>
      <dgm:spPr/>
      <dgm:t>
        <a:bodyPr/>
        <a:lstStyle/>
        <a:p>
          <a:endParaRPr lang="en-US"/>
        </a:p>
      </dgm:t>
    </dgm:pt>
    <dgm:pt modelId="{3091D7C6-C883-4DAA-AF41-5C0DBFFFEE1A}" type="parTrans" cxnId="{C773CA6F-1D87-4461-BF57-4E9E77CFD2D5}">
      <dgm:prSet/>
      <dgm:spPr/>
      <dgm:t>
        <a:bodyPr/>
        <a:lstStyle/>
        <a:p>
          <a:endParaRPr lang="en-US"/>
        </a:p>
      </dgm:t>
    </dgm:pt>
    <dgm:pt modelId="{CC01DA0D-D743-48BF-B6FA-C19792DEC669}" type="sibTrans" cxnId="{C773CA6F-1D87-4461-BF57-4E9E77CFD2D5}">
      <dgm:prSet/>
      <dgm:spPr/>
      <dgm:t>
        <a:bodyPr/>
        <a:lstStyle/>
        <a:p>
          <a:endParaRPr lang="en-US"/>
        </a:p>
      </dgm:t>
    </dgm:pt>
    <dgm:pt modelId="{9B4F407D-E6B7-489D-97BF-FB3E6B054F63}">
      <dgm:prSet phldrT="[Text]" phldr="1"/>
      <dgm:spPr/>
      <dgm:t>
        <a:bodyPr/>
        <a:lstStyle/>
        <a:p>
          <a:endParaRPr lang="en-US" dirty="0"/>
        </a:p>
      </dgm:t>
    </dgm:pt>
    <dgm:pt modelId="{49AA33C2-D724-4546-A0A7-DD134BBDC209}" type="parTrans" cxnId="{352522C8-0444-4930-AEB7-FB129C48DC54}">
      <dgm:prSet/>
      <dgm:spPr/>
      <dgm:t>
        <a:bodyPr/>
        <a:lstStyle/>
        <a:p>
          <a:endParaRPr lang="en-US"/>
        </a:p>
      </dgm:t>
    </dgm:pt>
    <dgm:pt modelId="{F0584367-174D-4573-AAFC-D6D2E2EB7E93}" type="sibTrans" cxnId="{352522C8-0444-4930-AEB7-FB129C48DC54}">
      <dgm:prSet/>
      <dgm:spPr/>
      <dgm:t>
        <a:bodyPr/>
        <a:lstStyle/>
        <a:p>
          <a:endParaRPr lang="en-US"/>
        </a:p>
      </dgm:t>
    </dgm:pt>
    <dgm:pt modelId="{877E676C-D5BB-4471-970D-F0EE78F989A4}">
      <dgm:prSet/>
      <dgm:spPr/>
      <dgm:t>
        <a:bodyPr/>
        <a:lstStyle/>
        <a:p>
          <a:endParaRPr lang="en-US"/>
        </a:p>
      </dgm:t>
    </dgm:pt>
    <dgm:pt modelId="{02B13E8F-5C17-4BE0-8CEC-ECCCAE55E1AB}" type="parTrans" cxnId="{41A4858A-0767-434E-BB10-7EC3A92D94DF}">
      <dgm:prSet/>
      <dgm:spPr/>
      <dgm:t>
        <a:bodyPr/>
        <a:lstStyle/>
        <a:p>
          <a:endParaRPr lang="en-US"/>
        </a:p>
      </dgm:t>
    </dgm:pt>
    <dgm:pt modelId="{D61718C0-645D-416F-BFFD-E073CC107AE7}" type="sibTrans" cxnId="{41A4858A-0767-434E-BB10-7EC3A92D94DF}">
      <dgm:prSet/>
      <dgm:spPr/>
      <dgm:t>
        <a:bodyPr/>
        <a:lstStyle/>
        <a:p>
          <a:endParaRPr lang="en-US"/>
        </a:p>
      </dgm:t>
    </dgm:pt>
    <dgm:pt modelId="{71B311F7-E9B4-4008-BBD4-1EB8018D36C7}">
      <dgm:prSet/>
      <dgm:spPr/>
      <dgm:t>
        <a:bodyPr/>
        <a:lstStyle/>
        <a:p>
          <a:r>
            <a:rPr lang="en-US" dirty="0" smtClean="0"/>
            <a:t>Regulators (Micronutrients)</a:t>
          </a:r>
          <a:endParaRPr lang="en-US" dirty="0"/>
        </a:p>
      </dgm:t>
    </dgm:pt>
    <dgm:pt modelId="{1469CCB7-143F-4751-994D-FEC57474A6D2}" type="parTrans" cxnId="{F4BA2418-06E3-468F-8A44-F083915D0450}">
      <dgm:prSet/>
      <dgm:spPr/>
      <dgm:t>
        <a:bodyPr/>
        <a:lstStyle/>
        <a:p>
          <a:endParaRPr lang="en-US"/>
        </a:p>
      </dgm:t>
    </dgm:pt>
    <dgm:pt modelId="{E9A607C7-E308-4A5F-BBA3-A2AB6531D73B}" type="sibTrans" cxnId="{F4BA2418-06E3-468F-8A44-F083915D0450}">
      <dgm:prSet/>
      <dgm:spPr/>
      <dgm:t>
        <a:bodyPr/>
        <a:lstStyle/>
        <a:p>
          <a:endParaRPr lang="en-US"/>
        </a:p>
      </dgm:t>
    </dgm:pt>
    <dgm:pt modelId="{F307F7EE-04DF-41D9-8166-641C839B75E1}" type="pres">
      <dgm:prSet presAssocID="{AE2F837A-73E6-460C-ADB9-8BD7BC4AD42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B82B38-2C31-4F07-9EB3-59B990D269F2}" type="pres">
      <dgm:prSet presAssocID="{4BFBE17A-CC2A-45B2-A5D5-A51935CEA80F}" presName="roof" presStyleLbl="dkBgShp" presStyleIdx="0" presStyleCnt="2"/>
      <dgm:spPr/>
      <dgm:t>
        <a:bodyPr/>
        <a:lstStyle/>
        <a:p>
          <a:endParaRPr lang="en-US"/>
        </a:p>
      </dgm:t>
    </dgm:pt>
    <dgm:pt modelId="{74200298-1FBE-4BB8-A3DA-B1959D5D26F5}" type="pres">
      <dgm:prSet presAssocID="{4BFBE17A-CC2A-45B2-A5D5-A51935CEA80F}" presName="pillars" presStyleCnt="0"/>
      <dgm:spPr/>
    </dgm:pt>
    <dgm:pt modelId="{CF01E749-55B5-4ED5-A5EF-AA2C23184749}" type="pres">
      <dgm:prSet presAssocID="{4BFBE17A-CC2A-45B2-A5D5-A51935CEA80F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9E122C-1AA9-4638-943A-57C1600BF186}" type="pres">
      <dgm:prSet presAssocID="{E9E691BC-C086-4DF6-9396-AF965C6C0867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E4E9DE-7293-44E5-9365-E32731AEF708}" type="pres">
      <dgm:prSet presAssocID="{71B311F7-E9B4-4008-BBD4-1EB8018D36C7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F28857-84E7-4BA2-8F4B-5C3938851B66}" type="pres">
      <dgm:prSet presAssocID="{4BFBE17A-CC2A-45B2-A5D5-A51935CEA80F}" presName="base" presStyleLbl="dkBgShp" presStyleIdx="1" presStyleCnt="2"/>
      <dgm:spPr/>
    </dgm:pt>
  </dgm:ptLst>
  <dgm:cxnLst>
    <dgm:cxn modelId="{61042511-A1D5-42A5-9C28-BA8B3BFC3438}" srcId="{AE2F837A-73E6-460C-ADB9-8BD7BC4AD424}" destId="{052DF77B-858A-44AC-BD91-C6839F68050D}" srcOrd="1" destOrd="0" parTransId="{F32F1E41-8C0A-409F-9A6C-7E76C79B333E}" sibTransId="{F664DFE0-585D-4517-8C1B-ECC0932E3DB3}"/>
    <dgm:cxn modelId="{3377FC9C-9447-4AE1-907C-8CB7A1AFB308}" type="presOf" srcId="{AE2F837A-73E6-460C-ADB9-8BD7BC4AD424}" destId="{F307F7EE-04DF-41D9-8166-641C839B75E1}" srcOrd="0" destOrd="0" presId="urn:microsoft.com/office/officeart/2005/8/layout/hList3"/>
    <dgm:cxn modelId="{A50E3A20-7282-4B00-8816-3D4D641FFF5B}" srcId="{4BFBE17A-CC2A-45B2-A5D5-A51935CEA80F}" destId="{E9E691BC-C086-4DF6-9396-AF965C6C0867}" srcOrd="1" destOrd="0" parTransId="{D81578A1-0C97-427B-8107-16204136F38E}" sibTransId="{540E556D-9553-440A-A4C9-218D6820469E}"/>
    <dgm:cxn modelId="{241D11BF-BE08-48E4-9578-D005822695F8}" srcId="{AE2F837A-73E6-460C-ADB9-8BD7BC4AD424}" destId="{4BFBE17A-CC2A-45B2-A5D5-A51935CEA80F}" srcOrd="0" destOrd="0" parTransId="{9F3DC58F-EEF5-4976-A1F5-550C45D645E2}" sibTransId="{1724185D-5713-473D-9923-BF01B6759935}"/>
    <dgm:cxn modelId="{B036E0EB-64F6-45AD-B5D0-3A52165902D5}" type="presOf" srcId="{9590102B-A276-42E9-90A3-CFCBCB233CFE}" destId="{CF01E749-55B5-4ED5-A5EF-AA2C23184749}" srcOrd="0" destOrd="0" presId="urn:microsoft.com/office/officeart/2005/8/layout/hList3"/>
    <dgm:cxn modelId="{D985DA17-1FD7-4A6D-9EFA-A0A616547C0E}" type="presOf" srcId="{71B311F7-E9B4-4008-BBD4-1EB8018D36C7}" destId="{2DE4E9DE-7293-44E5-9365-E32731AEF708}" srcOrd="0" destOrd="0" presId="urn:microsoft.com/office/officeart/2005/8/layout/hList3"/>
    <dgm:cxn modelId="{AAE8C1E0-E2AA-4648-B955-43888EC4D5E6}" type="presOf" srcId="{4BFBE17A-CC2A-45B2-A5D5-A51935CEA80F}" destId="{97B82B38-2C31-4F07-9EB3-59B990D269F2}" srcOrd="0" destOrd="0" presId="urn:microsoft.com/office/officeart/2005/8/layout/hList3"/>
    <dgm:cxn modelId="{96E6C288-6E08-4557-883C-340E9B789B90}" srcId="{4BFBE17A-CC2A-45B2-A5D5-A51935CEA80F}" destId="{9590102B-A276-42E9-90A3-CFCBCB233CFE}" srcOrd="0" destOrd="0" parTransId="{257E0F07-127D-4F79-A2A5-80860D1D4B73}" sibTransId="{B0022B03-A346-40F3-A537-0DFEFE9C90DA}"/>
    <dgm:cxn modelId="{C773CA6F-1D87-4461-BF57-4E9E77CFD2D5}" srcId="{052DF77B-858A-44AC-BD91-C6839F68050D}" destId="{4D0EF792-F710-40B4-ACB8-5B0FC8F43052}" srcOrd="0" destOrd="0" parTransId="{3091D7C6-C883-4DAA-AF41-5C0DBFFFEE1A}" sibTransId="{CC01DA0D-D743-48BF-B6FA-C19792DEC669}"/>
    <dgm:cxn modelId="{352522C8-0444-4930-AEB7-FB129C48DC54}" srcId="{877E676C-D5BB-4471-970D-F0EE78F989A4}" destId="{9B4F407D-E6B7-489D-97BF-FB3E6B054F63}" srcOrd="0" destOrd="0" parTransId="{49AA33C2-D724-4546-A0A7-DD134BBDC209}" sibTransId="{F0584367-174D-4573-AAFC-D6D2E2EB7E93}"/>
    <dgm:cxn modelId="{41A4858A-0767-434E-BB10-7EC3A92D94DF}" srcId="{AE2F837A-73E6-460C-ADB9-8BD7BC4AD424}" destId="{877E676C-D5BB-4471-970D-F0EE78F989A4}" srcOrd="2" destOrd="0" parTransId="{02B13E8F-5C17-4BE0-8CEC-ECCCAE55E1AB}" sibTransId="{D61718C0-645D-416F-BFFD-E073CC107AE7}"/>
    <dgm:cxn modelId="{5C89A4CC-01F6-4C08-BB25-B96C0B4F121B}" type="presOf" srcId="{E9E691BC-C086-4DF6-9396-AF965C6C0867}" destId="{379E122C-1AA9-4638-943A-57C1600BF186}" srcOrd="0" destOrd="0" presId="urn:microsoft.com/office/officeart/2005/8/layout/hList3"/>
    <dgm:cxn modelId="{F4BA2418-06E3-468F-8A44-F083915D0450}" srcId="{4BFBE17A-CC2A-45B2-A5D5-A51935CEA80F}" destId="{71B311F7-E9B4-4008-BBD4-1EB8018D36C7}" srcOrd="2" destOrd="0" parTransId="{1469CCB7-143F-4751-994D-FEC57474A6D2}" sibTransId="{E9A607C7-E308-4A5F-BBA3-A2AB6531D73B}"/>
    <dgm:cxn modelId="{0649363B-FD2C-484A-8C8C-F3ADC2277493}" type="presParOf" srcId="{F307F7EE-04DF-41D9-8166-641C839B75E1}" destId="{97B82B38-2C31-4F07-9EB3-59B990D269F2}" srcOrd="0" destOrd="0" presId="urn:microsoft.com/office/officeart/2005/8/layout/hList3"/>
    <dgm:cxn modelId="{78D6133C-3AA0-44E0-A5CA-2324D608ADC6}" type="presParOf" srcId="{F307F7EE-04DF-41D9-8166-641C839B75E1}" destId="{74200298-1FBE-4BB8-A3DA-B1959D5D26F5}" srcOrd="1" destOrd="0" presId="urn:microsoft.com/office/officeart/2005/8/layout/hList3"/>
    <dgm:cxn modelId="{1AF03DFB-DB42-4ECD-A58A-7E2ADB76F438}" type="presParOf" srcId="{74200298-1FBE-4BB8-A3DA-B1959D5D26F5}" destId="{CF01E749-55B5-4ED5-A5EF-AA2C23184749}" srcOrd="0" destOrd="0" presId="urn:microsoft.com/office/officeart/2005/8/layout/hList3"/>
    <dgm:cxn modelId="{01918AB1-1E9F-4822-991B-7BC3AFC7EFC2}" type="presParOf" srcId="{74200298-1FBE-4BB8-A3DA-B1959D5D26F5}" destId="{379E122C-1AA9-4638-943A-57C1600BF186}" srcOrd="1" destOrd="0" presId="urn:microsoft.com/office/officeart/2005/8/layout/hList3"/>
    <dgm:cxn modelId="{EFE14BEC-E3FB-48AE-910F-E75705770D4E}" type="presParOf" srcId="{74200298-1FBE-4BB8-A3DA-B1959D5D26F5}" destId="{2DE4E9DE-7293-44E5-9365-E32731AEF708}" srcOrd="2" destOrd="0" presId="urn:microsoft.com/office/officeart/2005/8/layout/hList3"/>
    <dgm:cxn modelId="{2CEC8889-7056-4A2E-B11E-1D6086331DCE}" type="presParOf" srcId="{F307F7EE-04DF-41D9-8166-641C839B75E1}" destId="{56F28857-84E7-4BA2-8F4B-5C3938851B66}" srcOrd="2" destOrd="0" presId="urn:microsoft.com/office/officeart/2005/8/layout/hList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96E63F-9FA9-470D-95A5-6C1F42FE0DAB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DE48850-5E1C-4882-A8FB-551D2E96B058}">
      <dgm:prSet phldrT="[Text]"/>
      <dgm:spPr/>
      <dgm:t>
        <a:bodyPr/>
        <a:lstStyle/>
        <a:p>
          <a:r>
            <a:rPr lang="en-US" dirty="0" smtClean="0"/>
            <a:t>Energy Suppliers</a:t>
          </a:r>
          <a:endParaRPr lang="en-US" dirty="0"/>
        </a:p>
      </dgm:t>
    </dgm:pt>
    <dgm:pt modelId="{0AF6DCAC-E668-48F8-B356-E997576B776D}" type="parTrans" cxnId="{162CB5AA-3DD7-484F-BE7E-C64F12D89BAD}">
      <dgm:prSet/>
      <dgm:spPr/>
      <dgm:t>
        <a:bodyPr/>
        <a:lstStyle/>
        <a:p>
          <a:endParaRPr lang="en-US"/>
        </a:p>
      </dgm:t>
    </dgm:pt>
    <dgm:pt modelId="{55B129BD-E845-4AB4-AE6B-4CDF6D1C54E0}" type="sibTrans" cxnId="{162CB5AA-3DD7-484F-BE7E-C64F12D89BAD}">
      <dgm:prSet/>
      <dgm:spPr/>
      <dgm:t>
        <a:bodyPr/>
        <a:lstStyle/>
        <a:p>
          <a:endParaRPr lang="en-US"/>
        </a:p>
      </dgm:t>
    </dgm:pt>
    <dgm:pt modelId="{FDAEF613-475B-4EEE-9025-FD7B2978B9A4}">
      <dgm:prSet phldrT="[Text]"/>
      <dgm:spPr/>
      <dgm:t>
        <a:bodyPr/>
        <a:lstStyle/>
        <a:p>
          <a:r>
            <a:rPr lang="en-US" dirty="0" smtClean="0"/>
            <a:t>carbohydrates</a:t>
          </a:r>
          <a:endParaRPr lang="en-US" dirty="0"/>
        </a:p>
      </dgm:t>
    </dgm:pt>
    <dgm:pt modelId="{02426A34-AC02-4022-806C-F0F21F87AA6F}" type="parTrans" cxnId="{D9965A94-B8EA-447B-A246-306A7EC34B5F}">
      <dgm:prSet/>
      <dgm:spPr/>
      <dgm:t>
        <a:bodyPr/>
        <a:lstStyle/>
        <a:p>
          <a:endParaRPr lang="en-US"/>
        </a:p>
      </dgm:t>
    </dgm:pt>
    <dgm:pt modelId="{DA922B2B-1575-4579-AE80-D50490F38C18}" type="sibTrans" cxnId="{D9965A94-B8EA-447B-A246-306A7EC34B5F}">
      <dgm:prSet/>
      <dgm:spPr/>
      <dgm:t>
        <a:bodyPr/>
        <a:lstStyle/>
        <a:p>
          <a:endParaRPr lang="en-US"/>
        </a:p>
      </dgm:t>
    </dgm:pt>
    <dgm:pt modelId="{167B69B7-A346-4B1E-B34D-FB5F14B60B61}">
      <dgm:prSet phldrT="[Text]"/>
      <dgm:spPr/>
      <dgm:t>
        <a:bodyPr/>
        <a:lstStyle/>
        <a:p>
          <a:r>
            <a:rPr lang="en-US" dirty="0" smtClean="0"/>
            <a:t>Lipids</a:t>
          </a:r>
          <a:endParaRPr lang="en-US" dirty="0"/>
        </a:p>
      </dgm:t>
    </dgm:pt>
    <dgm:pt modelId="{DBDAE4A6-DFB1-44BC-9B69-9070031E3CAA}" type="parTrans" cxnId="{6F9B69A0-4B52-4B6A-841A-F247C197E89A}">
      <dgm:prSet/>
      <dgm:spPr/>
      <dgm:t>
        <a:bodyPr/>
        <a:lstStyle/>
        <a:p>
          <a:endParaRPr lang="en-US"/>
        </a:p>
      </dgm:t>
    </dgm:pt>
    <dgm:pt modelId="{22D871FE-5B59-4A2F-96FE-F9FDE3116653}" type="sibTrans" cxnId="{6F9B69A0-4B52-4B6A-841A-F247C197E89A}">
      <dgm:prSet/>
      <dgm:spPr/>
      <dgm:t>
        <a:bodyPr/>
        <a:lstStyle/>
        <a:p>
          <a:endParaRPr lang="en-US"/>
        </a:p>
      </dgm:t>
    </dgm:pt>
    <dgm:pt modelId="{7CA26DB9-3F21-4CF7-82E4-4C7F9A5E9840}">
      <dgm:prSet phldrT="[Text]"/>
      <dgm:spPr/>
      <dgm:t>
        <a:bodyPr/>
        <a:lstStyle/>
        <a:p>
          <a:r>
            <a:rPr lang="en-US" dirty="0" smtClean="0"/>
            <a:t>Body Builders </a:t>
          </a:r>
          <a:endParaRPr lang="en-US" dirty="0"/>
        </a:p>
      </dgm:t>
    </dgm:pt>
    <dgm:pt modelId="{C0AC472A-B80C-47D0-AFF4-7B2CFF5CD3C3}" type="parTrans" cxnId="{C8B4ADB6-E9BE-4B2D-9A38-5D5CC1DC25FF}">
      <dgm:prSet/>
      <dgm:spPr/>
      <dgm:t>
        <a:bodyPr/>
        <a:lstStyle/>
        <a:p>
          <a:endParaRPr lang="en-US"/>
        </a:p>
      </dgm:t>
    </dgm:pt>
    <dgm:pt modelId="{4B8495D8-34DF-4BF5-92A5-18556BBA9D3C}" type="sibTrans" cxnId="{C8B4ADB6-E9BE-4B2D-9A38-5D5CC1DC25FF}">
      <dgm:prSet/>
      <dgm:spPr/>
      <dgm:t>
        <a:bodyPr/>
        <a:lstStyle/>
        <a:p>
          <a:endParaRPr lang="en-US"/>
        </a:p>
      </dgm:t>
    </dgm:pt>
    <dgm:pt modelId="{666B7D75-7BD9-4F4A-90FA-C0D8214D4499}">
      <dgm:prSet phldrT="[Text]"/>
      <dgm:spPr/>
      <dgm:t>
        <a:bodyPr/>
        <a:lstStyle/>
        <a:p>
          <a:r>
            <a:rPr lang="en-US" dirty="0" smtClean="0"/>
            <a:t>Proteins</a:t>
          </a:r>
          <a:endParaRPr lang="en-US" dirty="0"/>
        </a:p>
      </dgm:t>
    </dgm:pt>
    <dgm:pt modelId="{370B227C-A6E0-4486-B158-7826119FD00D}" type="parTrans" cxnId="{9F46EB4D-502A-48C4-B3E0-778DDA3F7353}">
      <dgm:prSet/>
      <dgm:spPr/>
      <dgm:t>
        <a:bodyPr/>
        <a:lstStyle/>
        <a:p>
          <a:endParaRPr lang="en-US"/>
        </a:p>
      </dgm:t>
    </dgm:pt>
    <dgm:pt modelId="{122ECA79-339C-4B67-9398-09944B4F6596}" type="sibTrans" cxnId="{9F46EB4D-502A-48C4-B3E0-778DDA3F7353}">
      <dgm:prSet/>
      <dgm:spPr/>
      <dgm:t>
        <a:bodyPr/>
        <a:lstStyle/>
        <a:p>
          <a:endParaRPr lang="en-US"/>
        </a:p>
      </dgm:t>
    </dgm:pt>
    <dgm:pt modelId="{8E742C25-6B5D-42AC-A866-ED88B0099EAA}">
      <dgm:prSet phldrT="[Text]"/>
      <dgm:spPr/>
      <dgm:t>
        <a:bodyPr/>
        <a:lstStyle/>
        <a:p>
          <a:r>
            <a:rPr lang="en-US" dirty="0" smtClean="0"/>
            <a:t>Water</a:t>
          </a:r>
          <a:endParaRPr lang="en-US" dirty="0"/>
        </a:p>
      </dgm:t>
    </dgm:pt>
    <dgm:pt modelId="{63318D75-CDDD-41DF-AFAA-2F82795BE8D8}" type="parTrans" cxnId="{259EECE7-3D8C-4CD2-B326-980D01687585}">
      <dgm:prSet/>
      <dgm:spPr/>
      <dgm:t>
        <a:bodyPr/>
        <a:lstStyle/>
        <a:p>
          <a:endParaRPr lang="en-US"/>
        </a:p>
      </dgm:t>
    </dgm:pt>
    <dgm:pt modelId="{8DB24294-4D94-41D9-B31A-771D007233D2}" type="sibTrans" cxnId="{259EECE7-3D8C-4CD2-B326-980D01687585}">
      <dgm:prSet/>
      <dgm:spPr/>
      <dgm:t>
        <a:bodyPr/>
        <a:lstStyle/>
        <a:p>
          <a:endParaRPr lang="en-US"/>
        </a:p>
      </dgm:t>
    </dgm:pt>
    <dgm:pt modelId="{7E629546-DBD6-4097-A3ED-A573D4971F14}">
      <dgm:prSet phldrT="[Text]"/>
      <dgm:spPr/>
      <dgm:t>
        <a:bodyPr/>
        <a:lstStyle/>
        <a:p>
          <a:r>
            <a:rPr lang="en-US" dirty="0" smtClean="0"/>
            <a:t>Regulators</a:t>
          </a:r>
          <a:endParaRPr lang="en-US" dirty="0"/>
        </a:p>
      </dgm:t>
    </dgm:pt>
    <dgm:pt modelId="{A79D3B9D-693A-4FE0-B829-516DAB4CD97D}" type="parTrans" cxnId="{23B3047E-5429-42BF-8B1D-844D17C2AEC7}">
      <dgm:prSet/>
      <dgm:spPr/>
      <dgm:t>
        <a:bodyPr/>
        <a:lstStyle/>
        <a:p>
          <a:endParaRPr lang="en-US"/>
        </a:p>
      </dgm:t>
    </dgm:pt>
    <dgm:pt modelId="{5871556F-C47C-4E5E-ADDA-780410E09F3D}" type="sibTrans" cxnId="{23B3047E-5429-42BF-8B1D-844D17C2AEC7}">
      <dgm:prSet/>
      <dgm:spPr/>
      <dgm:t>
        <a:bodyPr/>
        <a:lstStyle/>
        <a:p>
          <a:endParaRPr lang="en-US"/>
        </a:p>
      </dgm:t>
    </dgm:pt>
    <dgm:pt modelId="{7F507244-8326-4990-99DD-8590023BF10F}">
      <dgm:prSet phldrT="[Text]"/>
      <dgm:spPr/>
      <dgm:t>
        <a:bodyPr/>
        <a:lstStyle/>
        <a:p>
          <a:r>
            <a:rPr lang="en-US" dirty="0" smtClean="0"/>
            <a:t>Vitamins</a:t>
          </a:r>
          <a:endParaRPr lang="en-US" dirty="0"/>
        </a:p>
      </dgm:t>
    </dgm:pt>
    <dgm:pt modelId="{7966D42A-658B-4CD9-B5AD-5C810D9A2C78}" type="parTrans" cxnId="{72D52A6D-3848-4CDA-804D-105257522286}">
      <dgm:prSet/>
      <dgm:spPr/>
      <dgm:t>
        <a:bodyPr/>
        <a:lstStyle/>
        <a:p>
          <a:endParaRPr lang="en-US"/>
        </a:p>
      </dgm:t>
    </dgm:pt>
    <dgm:pt modelId="{4BE9A829-7E0B-45A2-84BC-F0A2DD5DBB45}" type="sibTrans" cxnId="{72D52A6D-3848-4CDA-804D-105257522286}">
      <dgm:prSet/>
      <dgm:spPr/>
      <dgm:t>
        <a:bodyPr/>
        <a:lstStyle/>
        <a:p>
          <a:endParaRPr lang="en-US"/>
        </a:p>
      </dgm:t>
    </dgm:pt>
    <dgm:pt modelId="{9B73D7A9-78FD-4AA2-831F-25D0BC9E535A}">
      <dgm:prSet phldrT="[Text]"/>
      <dgm:spPr/>
      <dgm:t>
        <a:bodyPr/>
        <a:lstStyle/>
        <a:p>
          <a:r>
            <a:rPr lang="en-US" dirty="0" smtClean="0"/>
            <a:t>Other minerals</a:t>
          </a:r>
          <a:endParaRPr lang="en-US" dirty="0"/>
        </a:p>
      </dgm:t>
    </dgm:pt>
    <dgm:pt modelId="{6F2FB194-6D3F-4AA5-82AA-8E8FB8F36365}" type="parTrans" cxnId="{CC948592-B2EA-4666-85B2-EFF1FBCE5339}">
      <dgm:prSet/>
      <dgm:spPr/>
      <dgm:t>
        <a:bodyPr/>
        <a:lstStyle/>
        <a:p>
          <a:endParaRPr lang="en-US"/>
        </a:p>
      </dgm:t>
    </dgm:pt>
    <dgm:pt modelId="{4DDA0339-D05C-4744-A673-459918354B51}" type="sibTrans" cxnId="{CC948592-B2EA-4666-85B2-EFF1FBCE5339}">
      <dgm:prSet/>
      <dgm:spPr/>
      <dgm:t>
        <a:bodyPr/>
        <a:lstStyle/>
        <a:p>
          <a:endParaRPr lang="en-US"/>
        </a:p>
      </dgm:t>
    </dgm:pt>
    <dgm:pt modelId="{37882C28-EF8C-458B-8B73-C65BC4D6CB73}">
      <dgm:prSet phldrT="[Text]"/>
      <dgm:spPr/>
      <dgm:t>
        <a:bodyPr/>
        <a:lstStyle/>
        <a:p>
          <a:r>
            <a:rPr lang="en-US" dirty="0" smtClean="0"/>
            <a:t>Some minerals – Ca, P</a:t>
          </a:r>
          <a:endParaRPr lang="en-US" dirty="0"/>
        </a:p>
      </dgm:t>
    </dgm:pt>
    <dgm:pt modelId="{3626C02C-A849-4646-8B98-828C657B8199}" type="parTrans" cxnId="{F78F2DD6-6113-4880-A7E0-523FF372FD96}">
      <dgm:prSet/>
      <dgm:spPr/>
      <dgm:t>
        <a:bodyPr/>
        <a:lstStyle/>
        <a:p>
          <a:endParaRPr lang="en-US"/>
        </a:p>
      </dgm:t>
    </dgm:pt>
    <dgm:pt modelId="{F7FCD27C-37DA-4B62-A965-5155302BBCED}" type="sibTrans" cxnId="{F78F2DD6-6113-4880-A7E0-523FF372FD96}">
      <dgm:prSet/>
      <dgm:spPr/>
      <dgm:t>
        <a:bodyPr/>
        <a:lstStyle/>
        <a:p>
          <a:endParaRPr lang="en-US"/>
        </a:p>
      </dgm:t>
    </dgm:pt>
    <dgm:pt modelId="{2088B721-137E-4E14-8B17-923AA64D35B0}" type="pres">
      <dgm:prSet presAssocID="{7096E63F-9FA9-470D-95A5-6C1F42FE0DA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2A812F-EC7D-41E9-826E-A4A2600A2E61}" type="pres">
      <dgm:prSet presAssocID="{7DE48850-5E1C-4882-A8FB-551D2E96B058}" presName="composite" presStyleCnt="0"/>
      <dgm:spPr/>
    </dgm:pt>
    <dgm:pt modelId="{590A662C-BFC4-4FAF-BB6E-EB1CFE9B557A}" type="pres">
      <dgm:prSet presAssocID="{7DE48850-5E1C-4882-A8FB-551D2E96B05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8DF72B-CE13-44AD-A89F-98604DAC4BD5}" type="pres">
      <dgm:prSet presAssocID="{7DE48850-5E1C-4882-A8FB-551D2E96B058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D0CD6F-7491-4C94-946F-9E9907291791}" type="pres">
      <dgm:prSet presAssocID="{55B129BD-E845-4AB4-AE6B-4CDF6D1C54E0}" presName="space" presStyleCnt="0"/>
      <dgm:spPr/>
    </dgm:pt>
    <dgm:pt modelId="{B2E7CDE7-386E-4F78-BB59-25E089D86896}" type="pres">
      <dgm:prSet presAssocID="{7CA26DB9-3F21-4CF7-82E4-4C7F9A5E9840}" presName="composite" presStyleCnt="0"/>
      <dgm:spPr/>
    </dgm:pt>
    <dgm:pt modelId="{EC432D7C-6231-4625-A378-E2273FDF23F2}" type="pres">
      <dgm:prSet presAssocID="{7CA26DB9-3F21-4CF7-82E4-4C7F9A5E9840}" presName="parTx" presStyleLbl="alignNode1" presStyleIdx="1" presStyleCnt="3" custLinFactNeighborX="1377" custLinFactNeighborY="-208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786A99-3E4A-49DC-ABA0-35C571D819D6}" type="pres">
      <dgm:prSet presAssocID="{7CA26DB9-3F21-4CF7-82E4-4C7F9A5E9840}" presName="desTx" presStyleLbl="alignAccFollowNode1" presStyleIdx="1" presStyleCnt="3" custScaleY="103245" custLinFactNeighborX="1377" custLinFactNeighborY="29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87AABC-7EC0-4F14-B783-0333BBFE573D}" type="pres">
      <dgm:prSet presAssocID="{4B8495D8-34DF-4BF5-92A5-18556BBA9D3C}" presName="space" presStyleCnt="0"/>
      <dgm:spPr/>
    </dgm:pt>
    <dgm:pt modelId="{16C56D53-A45B-4E2E-B0AD-3F84CE06A59E}" type="pres">
      <dgm:prSet presAssocID="{7E629546-DBD6-4097-A3ED-A573D4971F14}" presName="composite" presStyleCnt="0"/>
      <dgm:spPr/>
    </dgm:pt>
    <dgm:pt modelId="{D097179E-9289-4C2F-91FD-39ED143953B7}" type="pres">
      <dgm:prSet presAssocID="{7E629546-DBD6-4097-A3ED-A573D4971F1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703B8A-F46C-49CE-9D60-1687E1901B66}" type="pres">
      <dgm:prSet presAssocID="{7E629546-DBD6-4097-A3ED-A573D4971F1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59EECE7-3D8C-4CD2-B326-980D01687585}" srcId="{7CA26DB9-3F21-4CF7-82E4-4C7F9A5E9840}" destId="{8E742C25-6B5D-42AC-A866-ED88B0099EAA}" srcOrd="1" destOrd="0" parTransId="{63318D75-CDDD-41DF-AFAA-2F82795BE8D8}" sibTransId="{8DB24294-4D94-41D9-B31A-771D007233D2}"/>
    <dgm:cxn modelId="{F07957A6-CC51-468C-9D17-805DFC8502D8}" type="presOf" srcId="{8E742C25-6B5D-42AC-A866-ED88B0099EAA}" destId="{97786A99-3E4A-49DC-ABA0-35C571D819D6}" srcOrd="0" destOrd="1" presId="urn:microsoft.com/office/officeart/2005/8/layout/hList1"/>
    <dgm:cxn modelId="{D9965A94-B8EA-447B-A246-306A7EC34B5F}" srcId="{7DE48850-5E1C-4882-A8FB-551D2E96B058}" destId="{FDAEF613-475B-4EEE-9025-FD7B2978B9A4}" srcOrd="0" destOrd="0" parTransId="{02426A34-AC02-4022-806C-F0F21F87AA6F}" sibTransId="{DA922B2B-1575-4579-AE80-D50490F38C18}"/>
    <dgm:cxn modelId="{B664B860-458F-4B9E-8BC8-134B2A0B9FA9}" type="presOf" srcId="{FDAEF613-475B-4EEE-9025-FD7B2978B9A4}" destId="{9F8DF72B-CE13-44AD-A89F-98604DAC4BD5}" srcOrd="0" destOrd="0" presId="urn:microsoft.com/office/officeart/2005/8/layout/hList1"/>
    <dgm:cxn modelId="{CAD2434A-EA89-47A1-A081-01D83552B296}" type="presOf" srcId="{7CA26DB9-3F21-4CF7-82E4-4C7F9A5E9840}" destId="{EC432D7C-6231-4625-A378-E2273FDF23F2}" srcOrd="0" destOrd="0" presId="urn:microsoft.com/office/officeart/2005/8/layout/hList1"/>
    <dgm:cxn modelId="{9D305103-CBE8-4746-BDCA-C211EA74E2F3}" type="presOf" srcId="{7096E63F-9FA9-470D-95A5-6C1F42FE0DAB}" destId="{2088B721-137E-4E14-8B17-923AA64D35B0}" srcOrd="0" destOrd="0" presId="urn:microsoft.com/office/officeart/2005/8/layout/hList1"/>
    <dgm:cxn modelId="{162CB5AA-3DD7-484F-BE7E-C64F12D89BAD}" srcId="{7096E63F-9FA9-470D-95A5-6C1F42FE0DAB}" destId="{7DE48850-5E1C-4882-A8FB-551D2E96B058}" srcOrd="0" destOrd="0" parTransId="{0AF6DCAC-E668-48F8-B356-E997576B776D}" sibTransId="{55B129BD-E845-4AB4-AE6B-4CDF6D1C54E0}"/>
    <dgm:cxn modelId="{23B3047E-5429-42BF-8B1D-844D17C2AEC7}" srcId="{7096E63F-9FA9-470D-95A5-6C1F42FE0DAB}" destId="{7E629546-DBD6-4097-A3ED-A573D4971F14}" srcOrd="2" destOrd="0" parTransId="{A79D3B9D-693A-4FE0-B829-516DAB4CD97D}" sibTransId="{5871556F-C47C-4E5E-ADDA-780410E09F3D}"/>
    <dgm:cxn modelId="{FD3F7B4F-74B5-4AB2-83BB-800B73898FAF}" type="presOf" srcId="{9B73D7A9-78FD-4AA2-831F-25D0BC9E535A}" destId="{55703B8A-F46C-49CE-9D60-1687E1901B66}" srcOrd="0" destOrd="1" presId="urn:microsoft.com/office/officeart/2005/8/layout/hList1"/>
    <dgm:cxn modelId="{3AD258A7-80A1-4C8B-AE4E-6DA66E83371E}" type="presOf" srcId="{7F507244-8326-4990-99DD-8590023BF10F}" destId="{55703B8A-F46C-49CE-9D60-1687E1901B66}" srcOrd="0" destOrd="0" presId="urn:microsoft.com/office/officeart/2005/8/layout/hList1"/>
    <dgm:cxn modelId="{1BAC6F5C-1B69-455C-ACF6-B1D7F88F30DA}" type="presOf" srcId="{7DE48850-5E1C-4882-A8FB-551D2E96B058}" destId="{590A662C-BFC4-4FAF-BB6E-EB1CFE9B557A}" srcOrd="0" destOrd="0" presId="urn:microsoft.com/office/officeart/2005/8/layout/hList1"/>
    <dgm:cxn modelId="{F78F2DD6-6113-4880-A7E0-523FF372FD96}" srcId="{7CA26DB9-3F21-4CF7-82E4-4C7F9A5E9840}" destId="{37882C28-EF8C-458B-8B73-C65BC4D6CB73}" srcOrd="2" destOrd="0" parTransId="{3626C02C-A849-4646-8B98-828C657B8199}" sibTransId="{F7FCD27C-37DA-4B62-A965-5155302BBCED}"/>
    <dgm:cxn modelId="{CC948592-B2EA-4666-85B2-EFF1FBCE5339}" srcId="{7E629546-DBD6-4097-A3ED-A573D4971F14}" destId="{9B73D7A9-78FD-4AA2-831F-25D0BC9E535A}" srcOrd="1" destOrd="0" parTransId="{6F2FB194-6D3F-4AA5-82AA-8E8FB8F36365}" sibTransId="{4DDA0339-D05C-4744-A673-459918354B51}"/>
    <dgm:cxn modelId="{C8B4ADB6-E9BE-4B2D-9A38-5D5CC1DC25FF}" srcId="{7096E63F-9FA9-470D-95A5-6C1F42FE0DAB}" destId="{7CA26DB9-3F21-4CF7-82E4-4C7F9A5E9840}" srcOrd="1" destOrd="0" parTransId="{C0AC472A-B80C-47D0-AFF4-7B2CFF5CD3C3}" sibTransId="{4B8495D8-34DF-4BF5-92A5-18556BBA9D3C}"/>
    <dgm:cxn modelId="{3646AA65-184F-43F2-8507-33E57992F773}" type="presOf" srcId="{37882C28-EF8C-458B-8B73-C65BC4D6CB73}" destId="{97786A99-3E4A-49DC-ABA0-35C571D819D6}" srcOrd="0" destOrd="2" presId="urn:microsoft.com/office/officeart/2005/8/layout/hList1"/>
    <dgm:cxn modelId="{D342C34E-0B88-4057-AF34-E89A036D5EB8}" type="presOf" srcId="{7E629546-DBD6-4097-A3ED-A573D4971F14}" destId="{D097179E-9289-4C2F-91FD-39ED143953B7}" srcOrd="0" destOrd="0" presId="urn:microsoft.com/office/officeart/2005/8/layout/hList1"/>
    <dgm:cxn modelId="{F6533FCD-DEA3-4E86-811F-18CFC82CA0F5}" type="presOf" srcId="{666B7D75-7BD9-4F4A-90FA-C0D8214D4499}" destId="{97786A99-3E4A-49DC-ABA0-35C571D819D6}" srcOrd="0" destOrd="0" presId="urn:microsoft.com/office/officeart/2005/8/layout/hList1"/>
    <dgm:cxn modelId="{6F9B69A0-4B52-4B6A-841A-F247C197E89A}" srcId="{7DE48850-5E1C-4882-A8FB-551D2E96B058}" destId="{167B69B7-A346-4B1E-B34D-FB5F14B60B61}" srcOrd="1" destOrd="0" parTransId="{DBDAE4A6-DFB1-44BC-9B69-9070031E3CAA}" sibTransId="{22D871FE-5B59-4A2F-96FE-F9FDE3116653}"/>
    <dgm:cxn modelId="{72D52A6D-3848-4CDA-804D-105257522286}" srcId="{7E629546-DBD6-4097-A3ED-A573D4971F14}" destId="{7F507244-8326-4990-99DD-8590023BF10F}" srcOrd="0" destOrd="0" parTransId="{7966D42A-658B-4CD9-B5AD-5C810D9A2C78}" sibTransId="{4BE9A829-7E0B-45A2-84BC-F0A2DD5DBB45}"/>
    <dgm:cxn modelId="{6DD8E4A3-BE71-4C99-95F9-1A97956CA0DC}" type="presOf" srcId="{167B69B7-A346-4B1E-B34D-FB5F14B60B61}" destId="{9F8DF72B-CE13-44AD-A89F-98604DAC4BD5}" srcOrd="0" destOrd="1" presId="urn:microsoft.com/office/officeart/2005/8/layout/hList1"/>
    <dgm:cxn modelId="{9F46EB4D-502A-48C4-B3E0-778DDA3F7353}" srcId="{7CA26DB9-3F21-4CF7-82E4-4C7F9A5E9840}" destId="{666B7D75-7BD9-4F4A-90FA-C0D8214D4499}" srcOrd="0" destOrd="0" parTransId="{370B227C-A6E0-4486-B158-7826119FD00D}" sibTransId="{122ECA79-339C-4B67-9398-09944B4F6596}"/>
    <dgm:cxn modelId="{F6C2FA44-EAB1-471D-85F2-E64ADA8B5A47}" type="presParOf" srcId="{2088B721-137E-4E14-8B17-923AA64D35B0}" destId="{E72A812F-EC7D-41E9-826E-A4A2600A2E61}" srcOrd="0" destOrd="0" presId="urn:microsoft.com/office/officeart/2005/8/layout/hList1"/>
    <dgm:cxn modelId="{C3BEE706-1E68-4BDC-9F8E-3F9F39ADE870}" type="presParOf" srcId="{E72A812F-EC7D-41E9-826E-A4A2600A2E61}" destId="{590A662C-BFC4-4FAF-BB6E-EB1CFE9B557A}" srcOrd="0" destOrd="0" presId="urn:microsoft.com/office/officeart/2005/8/layout/hList1"/>
    <dgm:cxn modelId="{33E79A54-1FBB-4DA2-A34C-5157F37E07C4}" type="presParOf" srcId="{E72A812F-EC7D-41E9-826E-A4A2600A2E61}" destId="{9F8DF72B-CE13-44AD-A89F-98604DAC4BD5}" srcOrd="1" destOrd="0" presId="urn:microsoft.com/office/officeart/2005/8/layout/hList1"/>
    <dgm:cxn modelId="{13543AD1-AAD7-4670-8771-09520EC787A1}" type="presParOf" srcId="{2088B721-137E-4E14-8B17-923AA64D35B0}" destId="{D6D0CD6F-7491-4C94-946F-9E9907291791}" srcOrd="1" destOrd="0" presId="urn:microsoft.com/office/officeart/2005/8/layout/hList1"/>
    <dgm:cxn modelId="{EE634103-689E-401A-A536-E1F43534719A}" type="presParOf" srcId="{2088B721-137E-4E14-8B17-923AA64D35B0}" destId="{B2E7CDE7-386E-4F78-BB59-25E089D86896}" srcOrd="2" destOrd="0" presId="urn:microsoft.com/office/officeart/2005/8/layout/hList1"/>
    <dgm:cxn modelId="{563641C7-76E3-40D9-B6B9-5BFAC7DBBC9B}" type="presParOf" srcId="{B2E7CDE7-386E-4F78-BB59-25E089D86896}" destId="{EC432D7C-6231-4625-A378-E2273FDF23F2}" srcOrd="0" destOrd="0" presId="urn:microsoft.com/office/officeart/2005/8/layout/hList1"/>
    <dgm:cxn modelId="{25A86D89-6D31-417C-8721-DFFB45C78387}" type="presParOf" srcId="{B2E7CDE7-386E-4F78-BB59-25E089D86896}" destId="{97786A99-3E4A-49DC-ABA0-35C571D819D6}" srcOrd="1" destOrd="0" presId="urn:microsoft.com/office/officeart/2005/8/layout/hList1"/>
    <dgm:cxn modelId="{9169FDF3-E6A1-4DC9-9B0D-EACFC44A7CF5}" type="presParOf" srcId="{2088B721-137E-4E14-8B17-923AA64D35B0}" destId="{3387AABC-7EC0-4F14-B783-0333BBFE573D}" srcOrd="3" destOrd="0" presId="urn:microsoft.com/office/officeart/2005/8/layout/hList1"/>
    <dgm:cxn modelId="{5BBDC37E-D7E9-438D-8617-A3F0341FB91E}" type="presParOf" srcId="{2088B721-137E-4E14-8B17-923AA64D35B0}" destId="{16C56D53-A45B-4E2E-B0AD-3F84CE06A59E}" srcOrd="4" destOrd="0" presId="urn:microsoft.com/office/officeart/2005/8/layout/hList1"/>
    <dgm:cxn modelId="{9D86150C-7184-4F49-94B7-BFC4DC3CC6C9}" type="presParOf" srcId="{16C56D53-A45B-4E2E-B0AD-3F84CE06A59E}" destId="{D097179E-9289-4C2F-91FD-39ED143953B7}" srcOrd="0" destOrd="0" presId="urn:microsoft.com/office/officeart/2005/8/layout/hList1"/>
    <dgm:cxn modelId="{B24850FC-8601-4116-B5C9-D4F54506D16B}" type="presParOf" srcId="{16C56D53-A45B-4E2E-B0AD-3F84CE06A59E}" destId="{55703B8A-F46C-49CE-9D60-1687E1901B66}" srcOrd="1" destOrd="0" presId="urn:microsoft.com/office/officeart/2005/8/layout/h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F1E0A93-1C86-4E63-A282-620AE64263F9}" type="doc">
      <dgm:prSet loTypeId="urn:microsoft.com/office/officeart/2005/8/layout/radial4" loCatId="relationship" qsTypeId="urn:microsoft.com/office/officeart/2005/8/quickstyle/3d2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9597433-50CE-41C4-8E30-FC18D0910DCE}">
      <dgm:prSet phldrT="[Text]"/>
      <dgm:spPr/>
      <dgm:t>
        <a:bodyPr/>
        <a:lstStyle/>
        <a:p>
          <a:r>
            <a:rPr lang="en-US" dirty="0" smtClean="0"/>
            <a:t>Proximate Principles</a:t>
          </a:r>
          <a:endParaRPr lang="en-US" dirty="0"/>
        </a:p>
      </dgm:t>
    </dgm:pt>
    <dgm:pt modelId="{DC0F0C20-82F1-4C08-8BEE-AB5A6964AA59}" type="parTrans" cxnId="{4944DDB2-576F-4130-9E54-E2CFBD24BD5A}">
      <dgm:prSet/>
      <dgm:spPr/>
      <dgm:t>
        <a:bodyPr/>
        <a:lstStyle/>
        <a:p>
          <a:endParaRPr lang="en-US"/>
        </a:p>
      </dgm:t>
    </dgm:pt>
    <dgm:pt modelId="{61EAF54B-706E-4A33-82DD-B157B15DD75F}" type="sibTrans" cxnId="{4944DDB2-576F-4130-9E54-E2CFBD24BD5A}">
      <dgm:prSet/>
      <dgm:spPr/>
      <dgm:t>
        <a:bodyPr/>
        <a:lstStyle/>
        <a:p>
          <a:endParaRPr lang="en-US"/>
        </a:p>
      </dgm:t>
    </dgm:pt>
    <dgm:pt modelId="{D7C89A06-D1D0-4D99-8B4A-D1AFED1231B3}">
      <dgm:prSet phldrT="[Text]"/>
      <dgm:spPr/>
      <dgm:t>
        <a:bodyPr/>
        <a:lstStyle/>
        <a:p>
          <a:r>
            <a:rPr lang="en-US" dirty="0" smtClean="0"/>
            <a:t>Proteins</a:t>
          </a:r>
          <a:endParaRPr lang="en-US" dirty="0"/>
        </a:p>
      </dgm:t>
    </dgm:pt>
    <dgm:pt modelId="{93CC3A3C-AADA-4A53-BCC3-C12720C8FB40}" type="parTrans" cxnId="{7134D9E1-3C4C-4AB3-A191-EF101F2A394D}">
      <dgm:prSet/>
      <dgm:spPr/>
      <dgm:t>
        <a:bodyPr/>
        <a:lstStyle/>
        <a:p>
          <a:endParaRPr lang="en-US"/>
        </a:p>
      </dgm:t>
    </dgm:pt>
    <dgm:pt modelId="{2DB39B2E-FFEF-44F5-9F5C-B1812D5C1DD3}" type="sibTrans" cxnId="{7134D9E1-3C4C-4AB3-A191-EF101F2A394D}">
      <dgm:prSet/>
      <dgm:spPr/>
      <dgm:t>
        <a:bodyPr/>
        <a:lstStyle/>
        <a:p>
          <a:endParaRPr lang="en-US"/>
        </a:p>
      </dgm:t>
    </dgm:pt>
    <dgm:pt modelId="{27994AC4-2BB7-413A-9E56-6BC9474510ED}">
      <dgm:prSet phldrT="[Text]"/>
      <dgm:spPr/>
      <dgm:t>
        <a:bodyPr/>
        <a:lstStyle/>
        <a:p>
          <a:r>
            <a:rPr lang="en-US" dirty="0" smtClean="0"/>
            <a:t>Carbohydrates</a:t>
          </a:r>
          <a:endParaRPr lang="en-US" dirty="0"/>
        </a:p>
      </dgm:t>
    </dgm:pt>
    <dgm:pt modelId="{46AEFAA9-F499-4250-A955-778538591CF0}" type="parTrans" cxnId="{52EDF279-CE65-49C8-8BFC-05EFAFC10041}">
      <dgm:prSet/>
      <dgm:spPr/>
      <dgm:t>
        <a:bodyPr/>
        <a:lstStyle/>
        <a:p>
          <a:endParaRPr lang="en-US"/>
        </a:p>
      </dgm:t>
    </dgm:pt>
    <dgm:pt modelId="{7C5982B3-F0DE-49F8-8A7B-DBE172ED9524}" type="sibTrans" cxnId="{52EDF279-CE65-49C8-8BFC-05EFAFC10041}">
      <dgm:prSet/>
      <dgm:spPr/>
      <dgm:t>
        <a:bodyPr/>
        <a:lstStyle/>
        <a:p>
          <a:endParaRPr lang="en-US"/>
        </a:p>
      </dgm:t>
    </dgm:pt>
    <dgm:pt modelId="{DB473FEA-79DA-424D-9D49-518675F67580}">
      <dgm:prSet phldrT="[Text]"/>
      <dgm:spPr/>
      <dgm:t>
        <a:bodyPr/>
        <a:lstStyle/>
        <a:p>
          <a:r>
            <a:rPr lang="en-US" dirty="0" smtClean="0"/>
            <a:t>Lipids</a:t>
          </a:r>
          <a:endParaRPr lang="en-US" dirty="0"/>
        </a:p>
      </dgm:t>
    </dgm:pt>
    <dgm:pt modelId="{67104C6E-53CE-4E86-8F2C-1338A3A1C2BA}" type="parTrans" cxnId="{FF0B320A-3220-4EBC-ACC9-B0190A7334AD}">
      <dgm:prSet/>
      <dgm:spPr/>
      <dgm:t>
        <a:bodyPr/>
        <a:lstStyle/>
        <a:p>
          <a:endParaRPr lang="en-US"/>
        </a:p>
      </dgm:t>
    </dgm:pt>
    <dgm:pt modelId="{EE544C4A-EDBD-4EDF-B330-EE76B5030891}" type="sibTrans" cxnId="{FF0B320A-3220-4EBC-ACC9-B0190A7334AD}">
      <dgm:prSet/>
      <dgm:spPr/>
      <dgm:t>
        <a:bodyPr/>
        <a:lstStyle/>
        <a:p>
          <a:endParaRPr lang="en-US"/>
        </a:p>
      </dgm:t>
    </dgm:pt>
    <dgm:pt modelId="{F39FB7E5-4CA0-424B-A2C3-62F709C32A97}" type="pres">
      <dgm:prSet presAssocID="{EF1E0A93-1C86-4E63-A282-620AE64263F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E7E41AE-6139-4F63-9114-DF897F9DDB58}" type="pres">
      <dgm:prSet presAssocID="{D9597433-50CE-41C4-8E30-FC18D0910DCE}" presName="centerShape" presStyleLbl="node0" presStyleIdx="0" presStyleCnt="1"/>
      <dgm:spPr/>
      <dgm:t>
        <a:bodyPr/>
        <a:lstStyle/>
        <a:p>
          <a:endParaRPr lang="en-US"/>
        </a:p>
      </dgm:t>
    </dgm:pt>
    <dgm:pt modelId="{26D714F2-8658-4D1E-B02C-0E0A514850B8}" type="pres">
      <dgm:prSet presAssocID="{93CC3A3C-AADA-4A53-BCC3-C12720C8FB40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46ABA0C0-48F1-484C-9D65-724CF85F702E}" type="pres">
      <dgm:prSet presAssocID="{D7C89A06-D1D0-4D99-8B4A-D1AFED1231B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F1EDF6-41FB-4EC5-9035-2717C2B7940B}" type="pres">
      <dgm:prSet presAssocID="{46AEFAA9-F499-4250-A955-778538591CF0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D5887D64-154A-4B59-8CC1-754D218BD3BD}" type="pres">
      <dgm:prSet presAssocID="{27994AC4-2BB7-413A-9E56-6BC9474510E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B1ED54-2623-46DF-BECC-E09550F309EF}" type="pres">
      <dgm:prSet presAssocID="{67104C6E-53CE-4E86-8F2C-1338A3A1C2BA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9A9E277E-B529-4602-BE3C-43182AB83905}" type="pres">
      <dgm:prSet presAssocID="{DB473FEA-79DA-424D-9D49-518675F6758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BA9BDC2-9A36-4981-AD92-1B5B89006DF9}" type="presOf" srcId="{27994AC4-2BB7-413A-9E56-6BC9474510ED}" destId="{D5887D64-154A-4B59-8CC1-754D218BD3BD}" srcOrd="0" destOrd="0" presId="urn:microsoft.com/office/officeart/2005/8/layout/radial4"/>
    <dgm:cxn modelId="{7134D9E1-3C4C-4AB3-A191-EF101F2A394D}" srcId="{D9597433-50CE-41C4-8E30-FC18D0910DCE}" destId="{D7C89A06-D1D0-4D99-8B4A-D1AFED1231B3}" srcOrd="0" destOrd="0" parTransId="{93CC3A3C-AADA-4A53-BCC3-C12720C8FB40}" sibTransId="{2DB39B2E-FFEF-44F5-9F5C-B1812D5C1DD3}"/>
    <dgm:cxn modelId="{9F7C7E7E-5ECB-4C04-ACCC-9E97576086EC}" type="presOf" srcId="{EF1E0A93-1C86-4E63-A282-620AE64263F9}" destId="{F39FB7E5-4CA0-424B-A2C3-62F709C32A97}" srcOrd="0" destOrd="0" presId="urn:microsoft.com/office/officeart/2005/8/layout/radial4"/>
    <dgm:cxn modelId="{8A5D1BBF-8DBF-4479-8129-C293057E64A7}" type="presOf" srcId="{46AEFAA9-F499-4250-A955-778538591CF0}" destId="{15F1EDF6-41FB-4EC5-9035-2717C2B7940B}" srcOrd="0" destOrd="0" presId="urn:microsoft.com/office/officeart/2005/8/layout/radial4"/>
    <dgm:cxn modelId="{5AEA161E-D6E1-49E3-9FA7-C2FA6CB65FC4}" type="presOf" srcId="{D9597433-50CE-41C4-8E30-FC18D0910DCE}" destId="{7E7E41AE-6139-4F63-9114-DF897F9DDB58}" srcOrd="0" destOrd="0" presId="urn:microsoft.com/office/officeart/2005/8/layout/radial4"/>
    <dgm:cxn modelId="{D347A550-4812-422D-8BC3-75A7E80AA8B1}" type="presOf" srcId="{D7C89A06-D1D0-4D99-8B4A-D1AFED1231B3}" destId="{46ABA0C0-48F1-484C-9D65-724CF85F702E}" srcOrd="0" destOrd="0" presId="urn:microsoft.com/office/officeart/2005/8/layout/radial4"/>
    <dgm:cxn modelId="{AA80CB08-2F71-40E9-8CE6-F9F623E1CAE6}" type="presOf" srcId="{67104C6E-53CE-4E86-8F2C-1338A3A1C2BA}" destId="{61B1ED54-2623-46DF-BECC-E09550F309EF}" srcOrd="0" destOrd="0" presId="urn:microsoft.com/office/officeart/2005/8/layout/radial4"/>
    <dgm:cxn modelId="{FF0B320A-3220-4EBC-ACC9-B0190A7334AD}" srcId="{D9597433-50CE-41C4-8E30-FC18D0910DCE}" destId="{DB473FEA-79DA-424D-9D49-518675F67580}" srcOrd="2" destOrd="0" parTransId="{67104C6E-53CE-4E86-8F2C-1338A3A1C2BA}" sibTransId="{EE544C4A-EDBD-4EDF-B330-EE76B5030891}"/>
    <dgm:cxn modelId="{639692CA-2177-4100-8F0D-DEDD81AD0B6B}" type="presOf" srcId="{DB473FEA-79DA-424D-9D49-518675F67580}" destId="{9A9E277E-B529-4602-BE3C-43182AB83905}" srcOrd="0" destOrd="0" presId="urn:microsoft.com/office/officeart/2005/8/layout/radial4"/>
    <dgm:cxn modelId="{9BD3FE8D-A21A-4AFC-9EFC-6D5E2EDF33F8}" type="presOf" srcId="{93CC3A3C-AADA-4A53-BCC3-C12720C8FB40}" destId="{26D714F2-8658-4D1E-B02C-0E0A514850B8}" srcOrd="0" destOrd="0" presId="urn:microsoft.com/office/officeart/2005/8/layout/radial4"/>
    <dgm:cxn modelId="{52EDF279-CE65-49C8-8BFC-05EFAFC10041}" srcId="{D9597433-50CE-41C4-8E30-FC18D0910DCE}" destId="{27994AC4-2BB7-413A-9E56-6BC9474510ED}" srcOrd="1" destOrd="0" parTransId="{46AEFAA9-F499-4250-A955-778538591CF0}" sibTransId="{7C5982B3-F0DE-49F8-8A7B-DBE172ED9524}"/>
    <dgm:cxn modelId="{4944DDB2-576F-4130-9E54-E2CFBD24BD5A}" srcId="{EF1E0A93-1C86-4E63-A282-620AE64263F9}" destId="{D9597433-50CE-41C4-8E30-FC18D0910DCE}" srcOrd="0" destOrd="0" parTransId="{DC0F0C20-82F1-4C08-8BEE-AB5A6964AA59}" sibTransId="{61EAF54B-706E-4A33-82DD-B157B15DD75F}"/>
    <dgm:cxn modelId="{F529243E-E3E6-4805-AB61-99E0344486BC}" type="presParOf" srcId="{F39FB7E5-4CA0-424B-A2C3-62F709C32A97}" destId="{7E7E41AE-6139-4F63-9114-DF897F9DDB58}" srcOrd="0" destOrd="0" presId="urn:microsoft.com/office/officeart/2005/8/layout/radial4"/>
    <dgm:cxn modelId="{EB390D73-3797-4111-857B-E659C0E6CCC5}" type="presParOf" srcId="{F39FB7E5-4CA0-424B-A2C3-62F709C32A97}" destId="{26D714F2-8658-4D1E-B02C-0E0A514850B8}" srcOrd="1" destOrd="0" presId="urn:microsoft.com/office/officeart/2005/8/layout/radial4"/>
    <dgm:cxn modelId="{8382A85D-397B-48F6-9F46-228DD0D7AA2B}" type="presParOf" srcId="{F39FB7E5-4CA0-424B-A2C3-62F709C32A97}" destId="{46ABA0C0-48F1-484C-9D65-724CF85F702E}" srcOrd="2" destOrd="0" presId="urn:microsoft.com/office/officeart/2005/8/layout/radial4"/>
    <dgm:cxn modelId="{CABF0E2A-C5A5-4EE3-A83A-A74C724D85D3}" type="presParOf" srcId="{F39FB7E5-4CA0-424B-A2C3-62F709C32A97}" destId="{15F1EDF6-41FB-4EC5-9035-2717C2B7940B}" srcOrd="3" destOrd="0" presId="urn:microsoft.com/office/officeart/2005/8/layout/radial4"/>
    <dgm:cxn modelId="{8B43A8A8-3C47-48B6-996B-93DA57B6D935}" type="presParOf" srcId="{F39FB7E5-4CA0-424B-A2C3-62F709C32A97}" destId="{D5887D64-154A-4B59-8CC1-754D218BD3BD}" srcOrd="4" destOrd="0" presId="urn:microsoft.com/office/officeart/2005/8/layout/radial4"/>
    <dgm:cxn modelId="{A8A428E0-4C69-434E-B64F-CA3270D7B435}" type="presParOf" srcId="{F39FB7E5-4CA0-424B-A2C3-62F709C32A97}" destId="{61B1ED54-2623-46DF-BECC-E09550F309EF}" srcOrd="5" destOrd="0" presId="urn:microsoft.com/office/officeart/2005/8/layout/radial4"/>
    <dgm:cxn modelId="{248E41AF-B71C-49E1-A7C1-C9CFDE38DD75}" type="presParOf" srcId="{F39FB7E5-4CA0-424B-A2C3-62F709C32A97}" destId="{9A9E277E-B529-4602-BE3C-43182AB83905}" srcOrd="6" destOrd="0" presId="urn:microsoft.com/office/officeart/2005/8/layout/radial4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56BAE83-C1FA-4107-AD07-2228737023D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683D0E0C-8ECE-4EE6-9D3E-97DD8CEAF691}">
      <dgm:prSet phldrT="[Text]" phldr="1"/>
      <dgm:spPr/>
      <dgm:t>
        <a:bodyPr/>
        <a:lstStyle/>
        <a:p>
          <a:endParaRPr lang="en-US"/>
        </a:p>
      </dgm:t>
    </dgm:pt>
    <dgm:pt modelId="{5F520288-27F7-4F4F-8856-C4752FFBCF09}" type="parTrans" cxnId="{485ABB7D-7A97-4C36-9153-1ADB579D9366}">
      <dgm:prSet/>
      <dgm:spPr/>
      <dgm:t>
        <a:bodyPr/>
        <a:lstStyle/>
        <a:p>
          <a:endParaRPr lang="en-US"/>
        </a:p>
      </dgm:t>
    </dgm:pt>
    <dgm:pt modelId="{418B3976-F2AE-4EC1-A0F0-37BD13D670C2}" type="sibTrans" cxnId="{485ABB7D-7A97-4C36-9153-1ADB579D9366}">
      <dgm:prSet/>
      <dgm:spPr/>
      <dgm:t>
        <a:bodyPr/>
        <a:lstStyle/>
        <a:p>
          <a:endParaRPr lang="en-US"/>
        </a:p>
      </dgm:t>
    </dgm:pt>
    <dgm:pt modelId="{B9B2BC99-9EF4-4B05-B1DC-DD5B9F924052}">
      <dgm:prSet phldrT="[Text]" phldr="1"/>
      <dgm:spPr/>
      <dgm:t>
        <a:bodyPr/>
        <a:lstStyle/>
        <a:p>
          <a:endParaRPr lang="en-US"/>
        </a:p>
      </dgm:t>
    </dgm:pt>
    <dgm:pt modelId="{A52B7363-5A93-4224-A9C4-7A5B82D5D60E}" type="parTrans" cxnId="{BBDCFE5B-2D3A-4105-8F1C-30EE7BB22FE9}">
      <dgm:prSet/>
      <dgm:spPr/>
      <dgm:t>
        <a:bodyPr/>
        <a:lstStyle/>
        <a:p>
          <a:endParaRPr lang="en-US"/>
        </a:p>
      </dgm:t>
    </dgm:pt>
    <dgm:pt modelId="{1E855F43-FCD0-46B1-9171-BC133827F641}" type="sibTrans" cxnId="{BBDCFE5B-2D3A-4105-8F1C-30EE7BB22FE9}">
      <dgm:prSet/>
      <dgm:spPr/>
      <dgm:t>
        <a:bodyPr/>
        <a:lstStyle/>
        <a:p>
          <a:endParaRPr lang="en-US"/>
        </a:p>
      </dgm:t>
    </dgm:pt>
    <dgm:pt modelId="{F383C7DC-D96C-42FA-9E00-CF0A91C7C0EC}">
      <dgm:prSet phldrT="[Text]" phldr="1"/>
      <dgm:spPr/>
      <dgm:t>
        <a:bodyPr/>
        <a:lstStyle/>
        <a:p>
          <a:endParaRPr lang="en-US" dirty="0"/>
        </a:p>
      </dgm:t>
    </dgm:pt>
    <dgm:pt modelId="{B65BCFDA-74E9-4F03-A66F-0F33FB5EC997}" type="parTrans" cxnId="{BD1519E0-DDE6-4363-9073-1298A9AD4ADD}">
      <dgm:prSet/>
      <dgm:spPr/>
      <dgm:t>
        <a:bodyPr/>
        <a:lstStyle/>
        <a:p>
          <a:endParaRPr lang="en-US"/>
        </a:p>
      </dgm:t>
    </dgm:pt>
    <dgm:pt modelId="{DCF86EB7-0D78-414E-86A5-0E44F8C9860F}" type="sibTrans" cxnId="{BD1519E0-DDE6-4363-9073-1298A9AD4ADD}">
      <dgm:prSet/>
      <dgm:spPr/>
      <dgm:t>
        <a:bodyPr/>
        <a:lstStyle/>
        <a:p>
          <a:endParaRPr lang="en-US"/>
        </a:p>
      </dgm:t>
    </dgm:pt>
    <dgm:pt modelId="{7DAC49DB-F6B3-4267-8EFB-5D19293EACE8}">
      <dgm:prSet phldrT="[Text]" phldr="1"/>
      <dgm:spPr/>
      <dgm:t>
        <a:bodyPr/>
        <a:lstStyle/>
        <a:p>
          <a:endParaRPr lang="en-US"/>
        </a:p>
      </dgm:t>
    </dgm:pt>
    <dgm:pt modelId="{577964CD-EFAF-44B6-ADA1-8329CF00F199}" type="parTrans" cxnId="{01173448-D20B-43B8-A3DA-F10FF5F51390}">
      <dgm:prSet/>
      <dgm:spPr/>
      <dgm:t>
        <a:bodyPr/>
        <a:lstStyle/>
        <a:p>
          <a:endParaRPr lang="en-US"/>
        </a:p>
      </dgm:t>
    </dgm:pt>
    <dgm:pt modelId="{090DC4BE-C387-4C5D-B87F-76A688672B85}" type="sibTrans" cxnId="{01173448-D20B-43B8-A3DA-F10FF5F51390}">
      <dgm:prSet/>
      <dgm:spPr/>
      <dgm:t>
        <a:bodyPr/>
        <a:lstStyle/>
        <a:p>
          <a:endParaRPr lang="en-US"/>
        </a:p>
      </dgm:t>
    </dgm:pt>
    <dgm:pt modelId="{B45F8544-50B3-489F-BAF5-3A316A3A4F81}">
      <dgm:prSet phldrT="[Text]" phldr="1"/>
      <dgm:spPr/>
      <dgm:t>
        <a:bodyPr/>
        <a:lstStyle/>
        <a:p>
          <a:endParaRPr lang="en-US"/>
        </a:p>
      </dgm:t>
    </dgm:pt>
    <dgm:pt modelId="{374C4DC8-6DFE-4278-915B-3FF6DBAE3E3C}" type="parTrans" cxnId="{F9AEFDCA-1821-451D-818C-20A379567DE9}">
      <dgm:prSet/>
      <dgm:spPr/>
      <dgm:t>
        <a:bodyPr/>
        <a:lstStyle/>
        <a:p>
          <a:endParaRPr lang="en-US"/>
        </a:p>
      </dgm:t>
    </dgm:pt>
    <dgm:pt modelId="{AA292A0F-0B64-4D1F-A282-410080E0F795}" type="sibTrans" cxnId="{F9AEFDCA-1821-451D-818C-20A379567DE9}">
      <dgm:prSet/>
      <dgm:spPr/>
      <dgm:t>
        <a:bodyPr/>
        <a:lstStyle/>
        <a:p>
          <a:endParaRPr lang="en-US"/>
        </a:p>
      </dgm:t>
    </dgm:pt>
    <dgm:pt modelId="{C992066A-B407-4927-9B89-3D6E25A8F0FC}">
      <dgm:prSet phldrT="[Text]" phldr="1"/>
      <dgm:spPr/>
      <dgm:t>
        <a:bodyPr/>
        <a:lstStyle/>
        <a:p>
          <a:endParaRPr lang="en-US"/>
        </a:p>
      </dgm:t>
    </dgm:pt>
    <dgm:pt modelId="{77FED3D3-06C5-425F-9AF5-9896FB6D1E23}" type="parTrans" cxnId="{B10E7702-DDB4-4519-89CA-DE0960F00A9D}">
      <dgm:prSet/>
      <dgm:spPr/>
      <dgm:t>
        <a:bodyPr/>
        <a:lstStyle/>
        <a:p>
          <a:endParaRPr lang="en-US"/>
        </a:p>
      </dgm:t>
    </dgm:pt>
    <dgm:pt modelId="{3F55C953-2C1C-4983-96E5-3E5C8CA2E551}" type="sibTrans" cxnId="{B10E7702-DDB4-4519-89CA-DE0960F00A9D}">
      <dgm:prSet/>
      <dgm:spPr/>
      <dgm:t>
        <a:bodyPr/>
        <a:lstStyle/>
        <a:p>
          <a:endParaRPr lang="en-US"/>
        </a:p>
      </dgm:t>
    </dgm:pt>
    <dgm:pt modelId="{80CEE97F-9DC3-4C9C-935A-12871876CFEE}">
      <dgm:prSet phldrT="[Text]" phldr="1"/>
      <dgm:spPr/>
      <dgm:t>
        <a:bodyPr/>
        <a:lstStyle/>
        <a:p>
          <a:endParaRPr lang="en-US"/>
        </a:p>
      </dgm:t>
    </dgm:pt>
    <dgm:pt modelId="{A2A30590-FF34-438F-9B06-548CBC689D0A}" type="parTrans" cxnId="{1B97B088-ECE3-43F6-AC24-230DB189CA81}">
      <dgm:prSet/>
      <dgm:spPr/>
      <dgm:t>
        <a:bodyPr/>
        <a:lstStyle/>
        <a:p>
          <a:endParaRPr lang="en-US"/>
        </a:p>
      </dgm:t>
    </dgm:pt>
    <dgm:pt modelId="{8A6AC1BE-F94E-4E5B-863F-FC8438751BC4}" type="sibTrans" cxnId="{1B97B088-ECE3-43F6-AC24-230DB189CA81}">
      <dgm:prSet/>
      <dgm:spPr/>
      <dgm:t>
        <a:bodyPr/>
        <a:lstStyle/>
        <a:p>
          <a:endParaRPr lang="en-US"/>
        </a:p>
      </dgm:t>
    </dgm:pt>
    <dgm:pt modelId="{76C88F62-2653-4910-AE9E-49A454EAC6BB}">
      <dgm:prSet phldrT="[Text]" phldr="1"/>
      <dgm:spPr/>
      <dgm:t>
        <a:bodyPr/>
        <a:lstStyle/>
        <a:p>
          <a:endParaRPr lang="en-US"/>
        </a:p>
      </dgm:t>
    </dgm:pt>
    <dgm:pt modelId="{79F513CD-6549-42A5-8B17-B3DF43029DD3}" type="parTrans" cxnId="{5214B4F5-3B04-4E68-8752-57A701F05EA4}">
      <dgm:prSet/>
      <dgm:spPr/>
      <dgm:t>
        <a:bodyPr/>
        <a:lstStyle/>
        <a:p>
          <a:endParaRPr lang="en-US"/>
        </a:p>
      </dgm:t>
    </dgm:pt>
    <dgm:pt modelId="{0E72F8D8-0B9A-4EE6-BA45-91E558681490}" type="sibTrans" cxnId="{5214B4F5-3B04-4E68-8752-57A701F05EA4}">
      <dgm:prSet/>
      <dgm:spPr/>
      <dgm:t>
        <a:bodyPr/>
        <a:lstStyle/>
        <a:p>
          <a:endParaRPr lang="en-US"/>
        </a:p>
      </dgm:t>
    </dgm:pt>
    <dgm:pt modelId="{8A6720A6-0BC1-4330-9077-75CDD0AF837D}">
      <dgm:prSet phldrT="[Text]" phldr="1"/>
      <dgm:spPr/>
      <dgm:t>
        <a:bodyPr/>
        <a:lstStyle/>
        <a:p>
          <a:endParaRPr lang="en-US"/>
        </a:p>
      </dgm:t>
    </dgm:pt>
    <dgm:pt modelId="{11500F72-0C06-47BB-BFBC-0500D10555D6}" type="parTrans" cxnId="{839A1EA1-ADB1-448A-93E7-02704D3B3B32}">
      <dgm:prSet/>
      <dgm:spPr/>
      <dgm:t>
        <a:bodyPr/>
        <a:lstStyle/>
        <a:p>
          <a:endParaRPr lang="en-US"/>
        </a:p>
      </dgm:t>
    </dgm:pt>
    <dgm:pt modelId="{44E27F69-1B76-40DC-8530-AAAD7BF0C327}" type="sibTrans" cxnId="{839A1EA1-ADB1-448A-93E7-02704D3B3B32}">
      <dgm:prSet/>
      <dgm:spPr/>
      <dgm:t>
        <a:bodyPr/>
        <a:lstStyle/>
        <a:p>
          <a:endParaRPr lang="en-US"/>
        </a:p>
      </dgm:t>
    </dgm:pt>
    <dgm:pt modelId="{BBA5AF09-FA70-4903-918D-E9D21B1D4281}" type="pres">
      <dgm:prSet presAssocID="{B56BAE83-C1FA-4107-AD07-2228737023D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66CE6F5-CA08-4E5E-AEF8-6031CE7B1963}" type="pres">
      <dgm:prSet presAssocID="{683D0E0C-8ECE-4EE6-9D3E-97DD8CEAF691}" presName="composite" presStyleCnt="0"/>
      <dgm:spPr/>
    </dgm:pt>
    <dgm:pt modelId="{73FE984D-1AC8-4C01-A927-B8ADFC182210}" type="pres">
      <dgm:prSet presAssocID="{683D0E0C-8ECE-4EE6-9D3E-97DD8CEAF69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DDDC3B-80DD-4052-AA2E-B134FFAFF6A2}" type="pres">
      <dgm:prSet presAssocID="{683D0E0C-8ECE-4EE6-9D3E-97DD8CEAF69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D69D34-8551-4C8F-872E-4317BF948C06}" type="pres">
      <dgm:prSet presAssocID="{418B3976-F2AE-4EC1-A0F0-37BD13D670C2}" presName="space" presStyleCnt="0"/>
      <dgm:spPr/>
    </dgm:pt>
    <dgm:pt modelId="{AF63DF66-B08D-4A96-B2DB-54C441F4C348}" type="pres">
      <dgm:prSet presAssocID="{7DAC49DB-F6B3-4267-8EFB-5D19293EACE8}" presName="composite" presStyleCnt="0"/>
      <dgm:spPr/>
    </dgm:pt>
    <dgm:pt modelId="{A038EA74-DB76-48CD-96DB-582F12D3B839}" type="pres">
      <dgm:prSet presAssocID="{7DAC49DB-F6B3-4267-8EFB-5D19293EACE8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1B22A3-2679-4297-9C00-DD2483D20BE7}" type="pres">
      <dgm:prSet presAssocID="{7DAC49DB-F6B3-4267-8EFB-5D19293EACE8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0223DF-E7F1-4B7E-9460-949117329E3D}" type="pres">
      <dgm:prSet presAssocID="{090DC4BE-C387-4C5D-B87F-76A688672B85}" presName="space" presStyleCnt="0"/>
      <dgm:spPr/>
    </dgm:pt>
    <dgm:pt modelId="{6190BC56-D2F3-42E8-8B87-8BBFA37650A0}" type="pres">
      <dgm:prSet presAssocID="{80CEE97F-9DC3-4C9C-935A-12871876CFEE}" presName="composite" presStyleCnt="0"/>
      <dgm:spPr/>
    </dgm:pt>
    <dgm:pt modelId="{3C36DBBC-1E74-42A3-A4B9-16FF50D48F24}" type="pres">
      <dgm:prSet presAssocID="{80CEE97F-9DC3-4C9C-935A-12871876CFE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67216D-4AF3-442E-919F-0E88F3EA0DAF}" type="pres">
      <dgm:prSet presAssocID="{80CEE97F-9DC3-4C9C-935A-12871876CFEE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B97B088-ECE3-43F6-AC24-230DB189CA81}" srcId="{B56BAE83-C1FA-4107-AD07-2228737023D4}" destId="{80CEE97F-9DC3-4C9C-935A-12871876CFEE}" srcOrd="2" destOrd="0" parTransId="{A2A30590-FF34-438F-9B06-548CBC689D0A}" sibTransId="{8A6AC1BE-F94E-4E5B-863F-FC8438751BC4}"/>
    <dgm:cxn modelId="{F9AEFDCA-1821-451D-818C-20A379567DE9}" srcId="{7DAC49DB-F6B3-4267-8EFB-5D19293EACE8}" destId="{B45F8544-50B3-489F-BAF5-3A316A3A4F81}" srcOrd="0" destOrd="0" parTransId="{374C4DC8-6DFE-4278-915B-3FF6DBAE3E3C}" sibTransId="{AA292A0F-0B64-4D1F-A282-410080E0F795}"/>
    <dgm:cxn modelId="{D0BC915A-8082-44AA-9A2B-ABC3D4D9C83D}" type="presOf" srcId="{8A6720A6-0BC1-4330-9077-75CDD0AF837D}" destId="{DD67216D-4AF3-442E-919F-0E88F3EA0DAF}" srcOrd="0" destOrd="1" presId="urn:microsoft.com/office/officeart/2005/8/layout/hList1"/>
    <dgm:cxn modelId="{485ABB7D-7A97-4C36-9153-1ADB579D9366}" srcId="{B56BAE83-C1FA-4107-AD07-2228737023D4}" destId="{683D0E0C-8ECE-4EE6-9D3E-97DD8CEAF691}" srcOrd="0" destOrd="0" parTransId="{5F520288-27F7-4F4F-8856-C4752FFBCF09}" sibTransId="{418B3976-F2AE-4EC1-A0F0-37BD13D670C2}"/>
    <dgm:cxn modelId="{B10E7702-DDB4-4519-89CA-DE0960F00A9D}" srcId="{7DAC49DB-F6B3-4267-8EFB-5D19293EACE8}" destId="{C992066A-B407-4927-9B89-3D6E25A8F0FC}" srcOrd="1" destOrd="0" parTransId="{77FED3D3-06C5-425F-9AF5-9896FB6D1E23}" sibTransId="{3F55C953-2C1C-4983-96E5-3E5C8CA2E551}"/>
    <dgm:cxn modelId="{DF330F37-EC0D-422A-B931-1C1CAD123D69}" type="presOf" srcId="{B56BAE83-C1FA-4107-AD07-2228737023D4}" destId="{BBA5AF09-FA70-4903-918D-E9D21B1D4281}" srcOrd="0" destOrd="0" presId="urn:microsoft.com/office/officeart/2005/8/layout/hList1"/>
    <dgm:cxn modelId="{F305C58E-53C9-4AC9-88A0-CB2876E2C531}" type="presOf" srcId="{76C88F62-2653-4910-AE9E-49A454EAC6BB}" destId="{DD67216D-4AF3-442E-919F-0E88F3EA0DAF}" srcOrd="0" destOrd="0" presId="urn:microsoft.com/office/officeart/2005/8/layout/hList1"/>
    <dgm:cxn modelId="{BD1519E0-DDE6-4363-9073-1298A9AD4ADD}" srcId="{683D0E0C-8ECE-4EE6-9D3E-97DD8CEAF691}" destId="{F383C7DC-D96C-42FA-9E00-CF0A91C7C0EC}" srcOrd="1" destOrd="0" parTransId="{B65BCFDA-74E9-4F03-A66F-0F33FB5EC997}" sibTransId="{DCF86EB7-0D78-414E-86A5-0E44F8C9860F}"/>
    <dgm:cxn modelId="{5214B4F5-3B04-4E68-8752-57A701F05EA4}" srcId="{80CEE97F-9DC3-4C9C-935A-12871876CFEE}" destId="{76C88F62-2653-4910-AE9E-49A454EAC6BB}" srcOrd="0" destOrd="0" parTransId="{79F513CD-6549-42A5-8B17-B3DF43029DD3}" sibTransId="{0E72F8D8-0B9A-4EE6-BA45-91E558681490}"/>
    <dgm:cxn modelId="{BBDCFE5B-2D3A-4105-8F1C-30EE7BB22FE9}" srcId="{683D0E0C-8ECE-4EE6-9D3E-97DD8CEAF691}" destId="{B9B2BC99-9EF4-4B05-B1DC-DD5B9F924052}" srcOrd="0" destOrd="0" parTransId="{A52B7363-5A93-4224-A9C4-7A5B82D5D60E}" sibTransId="{1E855F43-FCD0-46B1-9171-BC133827F641}"/>
    <dgm:cxn modelId="{324C9BA7-FC9C-4D33-8D21-7839AC7AF6E5}" type="presOf" srcId="{B45F8544-50B3-489F-BAF5-3A316A3A4F81}" destId="{551B22A3-2679-4297-9C00-DD2483D20BE7}" srcOrd="0" destOrd="0" presId="urn:microsoft.com/office/officeart/2005/8/layout/hList1"/>
    <dgm:cxn modelId="{6A7A366D-D02F-48E7-8BB8-FC5E85F28102}" type="presOf" srcId="{7DAC49DB-F6B3-4267-8EFB-5D19293EACE8}" destId="{A038EA74-DB76-48CD-96DB-582F12D3B839}" srcOrd="0" destOrd="0" presId="urn:microsoft.com/office/officeart/2005/8/layout/hList1"/>
    <dgm:cxn modelId="{A721935D-F978-4939-9FFC-16A604432DF3}" type="presOf" srcId="{683D0E0C-8ECE-4EE6-9D3E-97DD8CEAF691}" destId="{73FE984D-1AC8-4C01-A927-B8ADFC182210}" srcOrd="0" destOrd="0" presId="urn:microsoft.com/office/officeart/2005/8/layout/hList1"/>
    <dgm:cxn modelId="{02ED0386-5CBC-40D4-8B77-8EA3208C0F9A}" type="presOf" srcId="{F383C7DC-D96C-42FA-9E00-CF0A91C7C0EC}" destId="{E2DDDC3B-80DD-4052-AA2E-B134FFAFF6A2}" srcOrd="0" destOrd="1" presId="urn:microsoft.com/office/officeart/2005/8/layout/hList1"/>
    <dgm:cxn modelId="{D648419E-79DA-4118-A6D6-8939BB1C7E30}" type="presOf" srcId="{C992066A-B407-4927-9B89-3D6E25A8F0FC}" destId="{551B22A3-2679-4297-9C00-DD2483D20BE7}" srcOrd="0" destOrd="1" presId="urn:microsoft.com/office/officeart/2005/8/layout/hList1"/>
    <dgm:cxn modelId="{BF527402-772F-41AC-9F30-AB87333DB5E6}" type="presOf" srcId="{B9B2BC99-9EF4-4B05-B1DC-DD5B9F924052}" destId="{E2DDDC3B-80DD-4052-AA2E-B134FFAFF6A2}" srcOrd="0" destOrd="0" presId="urn:microsoft.com/office/officeart/2005/8/layout/hList1"/>
    <dgm:cxn modelId="{01173448-D20B-43B8-A3DA-F10FF5F51390}" srcId="{B56BAE83-C1FA-4107-AD07-2228737023D4}" destId="{7DAC49DB-F6B3-4267-8EFB-5D19293EACE8}" srcOrd="1" destOrd="0" parTransId="{577964CD-EFAF-44B6-ADA1-8329CF00F199}" sibTransId="{090DC4BE-C387-4C5D-B87F-76A688672B85}"/>
    <dgm:cxn modelId="{E8FAB633-48C1-4F32-894E-512F43A3C696}" type="presOf" srcId="{80CEE97F-9DC3-4C9C-935A-12871876CFEE}" destId="{3C36DBBC-1E74-42A3-A4B9-16FF50D48F24}" srcOrd="0" destOrd="0" presId="urn:microsoft.com/office/officeart/2005/8/layout/hList1"/>
    <dgm:cxn modelId="{839A1EA1-ADB1-448A-93E7-02704D3B3B32}" srcId="{80CEE97F-9DC3-4C9C-935A-12871876CFEE}" destId="{8A6720A6-0BC1-4330-9077-75CDD0AF837D}" srcOrd="1" destOrd="0" parTransId="{11500F72-0C06-47BB-BFBC-0500D10555D6}" sibTransId="{44E27F69-1B76-40DC-8530-AAAD7BF0C327}"/>
    <dgm:cxn modelId="{2D3F81F5-4AD9-42D1-8D1F-74904A319523}" type="presParOf" srcId="{BBA5AF09-FA70-4903-918D-E9D21B1D4281}" destId="{B66CE6F5-CA08-4E5E-AEF8-6031CE7B1963}" srcOrd="0" destOrd="0" presId="urn:microsoft.com/office/officeart/2005/8/layout/hList1"/>
    <dgm:cxn modelId="{D89B9F5E-EF3C-4A59-B5E0-D8A7B95863C2}" type="presParOf" srcId="{B66CE6F5-CA08-4E5E-AEF8-6031CE7B1963}" destId="{73FE984D-1AC8-4C01-A927-B8ADFC182210}" srcOrd="0" destOrd="0" presId="urn:microsoft.com/office/officeart/2005/8/layout/hList1"/>
    <dgm:cxn modelId="{17246854-15A1-4C5D-B900-0C29722AB77E}" type="presParOf" srcId="{B66CE6F5-CA08-4E5E-AEF8-6031CE7B1963}" destId="{E2DDDC3B-80DD-4052-AA2E-B134FFAFF6A2}" srcOrd="1" destOrd="0" presId="urn:microsoft.com/office/officeart/2005/8/layout/hList1"/>
    <dgm:cxn modelId="{323132C6-7A29-47B4-8C5A-0728F87D74CF}" type="presParOf" srcId="{BBA5AF09-FA70-4903-918D-E9D21B1D4281}" destId="{F4D69D34-8551-4C8F-872E-4317BF948C06}" srcOrd="1" destOrd="0" presId="urn:microsoft.com/office/officeart/2005/8/layout/hList1"/>
    <dgm:cxn modelId="{543B2A1F-7167-4A5D-91BC-A8E673CECEE9}" type="presParOf" srcId="{BBA5AF09-FA70-4903-918D-E9D21B1D4281}" destId="{AF63DF66-B08D-4A96-B2DB-54C441F4C348}" srcOrd="2" destOrd="0" presId="urn:microsoft.com/office/officeart/2005/8/layout/hList1"/>
    <dgm:cxn modelId="{22BDBD83-FDD0-4A65-99C1-2DCE15E08E18}" type="presParOf" srcId="{AF63DF66-B08D-4A96-B2DB-54C441F4C348}" destId="{A038EA74-DB76-48CD-96DB-582F12D3B839}" srcOrd="0" destOrd="0" presId="urn:microsoft.com/office/officeart/2005/8/layout/hList1"/>
    <dgm:cxn modelId="{B666CA9B-68F2-419E-A20E-9552A44C3CD9}" type="presParOf" srcId="{AF63DF66-B08D-4A96-B2DB-54C441F4C348}" destId="{551B22A3-2679-4297-9C00-DD2483D20BE7}" srcOrd="1" destOrd="0" presId="urn:microsoft.com/office/officeart/2005/8/layout/hList1"/>
    <dgm:cxn modelId="{6DEFEFE4-B666-4441-AA97-3158EC20D5A6}" type="presParOf" srcId="{BBA5AF09-FA70-4903-918D-E9D21B1D4281}" destId="{8D0223DF-E7F1-4B7E-9460-949117329E3D}" srcOrd="3" destOrd="0" presId="urn:microsoft.com/office/officeart/2005/8/layout/hList1"/>
    <dgm:cxn modelId="{A593DED5-E1E4-46C6-9274-DF63A287DEC6}" type="presParOf" srcId="{BBA5AF09-FA70-4903-918D-E9D21B1D4281}" destId="{6190BC56-D2F3-42E8-8B87-8BBFA37650A0}" srcOrd="4" destOrd="0" presId="urn:microsoft.com/office/officeart/2005/8/layout/hList1"/>
    <dgm:cxn modelId="{B3E0960F-DD79-4542-A988-28FA4D8A82BC}" type="presParOf" srcId="{6190BC56-D2F3-42E8-8B87-8BBFA37650A0}" destId="{3C36DBBC-1E74-42A3-A4B9-16FF50D48F24}" srcOrd="0" destOrd="0" presId="urn:microsoft.com/office/officeart/2005/8/layout/hList1"/>
    <dgm:cxn modelId="{F91AAB76-FB15-48BA-AEB6-4259E7C9D90E}" type="presParOf" srcId="{6190BC56-D2F3-42E8-8B87-8BBFA37650A0}" destId="{DD67216D-4AF3-442E-919F-0E88F3EA0DAF}" srcOrd="1" destOrd="0" presId="urn:microsoft.com/office/officeart/2005/8/layout/hLis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69A23D2-46F3-47AC-88EF-2AB9BD5D0114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4FED372-11F1-455E-A11D-7F0101EEB3E0}">
      <dgm:prSet phldrT="[Text]"/>
      <dgm:spPr/>
      <dgm:t>
        <a:bodyPr/>
        <a:lstStyle/>
        <a:p>
          <a:r>
            <a:rPr lang="en-US" b="1" dirty="0" smtClean="0"/>
            <a:t>Complete Proteins/ High Quality proteins</a:t>
          </a:r>
          <a:endParaRPr lang="en-US" b="1" dirty="0"/>
        </a:p>
      </dgm:t>
    </dgm:pt>
    <dgm:pt modelId="{E5AD2371-B502-4E2C-BD43-942CEEEC8CBA}" type="parTrans" cxnId="{A2FEAB15-1A35-4BFA-A13B-912031404F8C}">
      <dgm:prSet/>
      <dgm:spPr/>
      <dgm:t>
        <a:bodyPr/>
        <a:lstStyle/>
        <a:p>
          <a:endParaRPr lang="en-US"/>
        </a:p>
      </dgm:t>
    </dgm:pt>
    <dgm:pt modelId="{C53027AC-7A06-4C2E-8E9C-932DA2AD3AA2}" type="sibTrans" cxnId="{A2FEAB15-1A35-4BFA-A13B-912031404F8C}">
      <dgm:prSet/>
      <dgm:spPr/>
      <dgm:t>
        <a:bodyPr/>
        <a:lstStyle/>
        <a:p>
          <a:endParaRPr lang="en-US"/>
        </a:p>
      </dgm:t>
    </dgm:pt>
    <dgm:pt modelId="{CC0874D7-C08E-43A9-B131-066DEFEA089A}">
      <dgm:prSet phldrT="[Text]" custT="1"/>
      <dgm:spPr/>
      <dgm:t>
        <a:bodyPr/>
        <a:lstStyle/>
        <a:p>
          <a:r>
            <a:rPr lang="en-US" sz="2800" dirty="0" smtClean="0">
              <a:latin typeface="Times New Roman" pitchFamily="18" charset="0"/>
              <a:cs typeface="Times New Roman" pitchFamily="18" charset="0"/>
            </a:rPr>
            <a:t>Have all essential amino acids</a:t>
          </a:r>
          <a:endParaRPr lang="en-US" sz="2800" dirty="0">
            <a:latin typeface="Times New Roman" pitchFamily="18" charset="0"/>
            <a:cs typeface="Times New Roman" pitchFamily="18" charset="0"/>
          </a:endParaRPr>
        </a:p>
      </dgm:t>
    </dgm:pt>
    <dgm:pt modelId="{9AE3545E-AFA9-4365-AA99-ACD86615D3B4}" type="parTrans" cxnId="{48B7BFA9-E366-4A42-8E55-9E8C1275600D}">
      <dgm:prSet/>
      <dgm:spPr/>
      <dgm:t>
        <a:bodyPr/>
        <a:lstStyle/>
        <a:p>
          <a:endParaRPr lang="en-US"/>
        </a:p>
      </dgm:t>
    </dgm:pt>
    <dgm:pt modelId="{8ACCB51C-C4E4-47A5-B9B4-A2920332653C}" type="sibTrans" cxnId="{48B7BFA9-E366-4A42-8E55-9E8C1275600D}">
      <dgm:prSet/>
      <dgm:spPr/>
      <dgm:t>
        <a:bodyPr/>
        <a:lstStyle/>
        <a:p>
          <a:endParaRPr lang="en-US"/>
        </a:p>
      </dgm:t>
    </dgm:pt>
    <dgm:pt modelId="{D30B3FD1-1231-43FA-B5B4-2F6940517AC9}">
      <dgm:prSet phldrT="[Text]"/>
      <dgm:spPr/>
      <dgm:t>
        <a:bodyPr/>
        <a:lstStyle/>
        <a:p>
          <a:r>
            <a:rPr lang="en-US" b="1" smtClean="0"/>
            <a:t>Partially complete proteins</a:t>
          </a:r>
          <a:endParaRPr lang="en-US" b="1" dirty="0"/>
        </a:p>
      </dgm:t>
    </dgm:pt>
    <dgm:pt modelId="{A57460A1-6489-4B70-909A-F6D603136D81}" type="parTrans" cxnId="{45649F55-B8B0-497C-8A46-8D6A545CA913}">
      <dgm:prSet/>
      <dgm:spPr/>
      <dgm:t>
        <a:bodyPr/>
        <a:lstStyle/>
        <a:p>
          <a:endParaRPr lang="en-US"/>
        </a:p>
      </dgm:t>
    </dgm:pt>
    <dgm:pt modelId="{BB6C037E-2C01-4166-8DBD-90BF8770D259}" type="sibTrans" cxnId="{45649F55-B8B0-497C-8A46-8D6A545CA913}">
      <dgm:prSet/>
      <dgm:spPr/>
      <dgm:t>
        <a:bodyPr/>
        <a:lstStyle/>
        <a:p>
          <a:endParaRPr lang="en-US"/>
        </a:p>
      </dgm:t>
    </dgm:pt>
    <dgm:pt modelId="{4B0D45FC-BC5E-4857-8998-7EAFF26BD710}">
      <dgm:prSet phldrT="[Text]" custT="1"/>
      <dgm:spPr/>
      <dgm:t>
        <a:bodyPr/>
        <a:lstStyle/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Partially devoid of one or more essential amino acids – only moderate growth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03ACB960-F2E2-41E6-A0EC-2AF2DBA94EEC}" type="parTrans" cxnId="{184F7ABB-0146-4069-8113-CA9A438A3E5C}">
      <dgm:prSet/>
      <dgm:spPr/>
      <dgm:t>
        <a:bodyPr/>
        <a:lstStyle/>
        <a:p>
          <a:endParaRPr lang="en-US"/>
        </a:p>
      </dgm:t>
    </dgm:pt>
    <dgm:pt modelId="{022FFE6C-7DF2-4755-B004-BB74147730CE}" type="sibTrans" cxnId="{184F7ABB-0146-4069-8113-CA9A438A3E5C}">
      <dgm:prSet/>
      <dgm:spPr/>
      <dgm:t>
        <a:bodyPr/>
        <a:lstStyle/>
        <a:p>
          <a:endParaRPr lang="en-US"/>
        </a:p>
      </dgm:t>
    </dgm:pt>
    <dgm:pt modelId="{668CD855-1C08-42A1-A730-F4C216E621EC}">
      <dgm:prSet phldrT="[Text]"/>
      <dgm:spPr/>
      <dgm:t>
        <a:bodyPr/>
        <a:lstStyle/>
        <a:p>
          <a:r>
            <a:rPr lang="en-US" b="1" smtClean="0"/>
            <a:t>Incomplete Proteins</a:t>
          </a:r>
          <a:endParaRPr lang="en-US" b="1" dirty="0"/>
        </a:p>
      </dgm:t>
    </dgm:pt>
    <dgm:pt modelId="{1F5D0673-0523-4383-8577-19F4CD7E9300}" type="parTrans" cxnId="{671813A4-9F25-4D51-AA06-8AD13D527843}">
      <dgm:prSet/>
      <dgm:spPr/>
      <dgm:t>
        <a:bodyPr/>
        <a:lstStyle/>
        <a:p>
          <a:endParaRPr lang="en-US"/>
        </a:p>
      </dgm:t>
    </dgm:pt>
    <dgm:pt modelId="{84A1C29A-0E87-4F6C-A746-4B11EC0958C4}" type="sibTrans" cxnId="{671813A4-9F25-4D51-AA06-8AD13D527843}">
      <dgm:prSet/>
      <dgm:spPr/>
      <dgm:t>
        <a:bodyPr/>
        <a:lstStyle/>
        <a:p>
          <a:endParaRPr lang="en-US"/>
        </a:p>
      </dgm:t>
    </dgm:pt>
    <dgm:pt modelId="{21104898-B79F-4B2A-962D-473B21DC3B05}">
      <dgm:prSet phldrT="[Text]" custT="1"/>
      <dgm:spPr/>
      <dgm:t>
        <a:bodyPr/>
        <a:lstStyle/>
        <a:p>
          <a:r>
            <a:rPr lang="en-US" sz="2800" dirty="0" smtClean="0">
              <a:latin typeface="Times New Roman" pitchFamily="18" charset="0"/>
              <a:cs typeface="Times New Roman" pitchFamily="18" charset="0"/>
            </a:rPr>
            <a:t>Completely devoid of one or more essential amino acids</a:t>
          </a:r>
          <a:endParaRPr lang="en-US" sz="2800" dirty="0">
            <a:latin typeface="Times New Roman" pitchFamily="18" charset="0"/>
            <a:cs typeface="Times New Roman" pitchFamily="18" charset="0"/>
          </a:endParaRPr>
        </a:p>
      </dgm:t>
    </dgm:pt>
    <dgm:pt modelId="{46343097-4FC2-491F-A6E0-34754F1761B5}" type="parTrans" cxnId="{96B4754F-450F-488A-A4EA-57BDAA3A4999}">
      <dgm:prSet/>
      <dgm:spPr/>
      <dgm:t>
        <a:bodyPr/>
        <a:lstStyle/>
        <a:p>
          <a:endParaRPr lang="en-US"/>
        </a:p>
      </dgm:t>
    </dgm:pt>
    <dgm:pt modelId="{44745BCA-D4A1-46EE-8A47-64E4D5E1C2CE}" type="sibTrans" cxnId="{96B4754F-450F-488A-A4EA-57BDAA3A4999}">
      <dgm:prSet/>
      <dgm:spPr/>
      <dgm:t>
        <a:bodyPr/>
        <a:lstStyle/>
        <a:p>
          <a:endParaRPr lang="en-US"/>
        </a:p>
      </dgm:t>
    </dgm:pt>
    <dgm:pt modelId="{6F70B580-9509-4FF2-AA12-F12838E27F71}">
      <dgm:prSet custT="1"/>
      <dgm:spPr/>
      <dgm:t>
        <a:bodyPr/>
        <a:lstStyle/>
        <a:p>
          <a:r>
            <a:rPr lang="en-US" sz="2800" dirty="0" smtClean="0">
              <a:latin typeface="Times New Roman" pitchFamily="18" charset="0"/>
              <a:cs typeface="Times New Roman" pitchFamily="18" charset="0"/>
            </a:rPr>
            <a:t>Egg, Milk and meat</a:t>
          </a:r>
        </a:p>
      </dgm:t>
    </dgm:pt>
    <dgm:pt modelId="{399D3EEF-8DEA-41C6-80C1-5895D9E08772}" type="parTrans" cxnId="{DD683B0A-058D-4B83-94BD-B54A13C6275F}">
      <dgm:prSet/>
      <dgm:spPr/>
      <dgm:t>
        <a:bodyPr/>
        <a:lstStyle/>
        <a:p>
          <a:endParaRPr lang="en-US"/>
        </a:p>
      </dgm:t>
    </dgm:pt>
    <dgm:pt modelId="{B229DE58-FC87-4F4C-AE2D-DFDF70CE0760}" type="sibTrans" cxnId="{DD683B0A-058D-4B83-94BD-B54A13C6275F}">
      <dgm:prSet/>
      <dgm:spPr/>
      <dgm:t>
        <a:bodyPr/>
        <a:lstStyle/>
        <a:p>
          <a:endParaRPr lang="en-US"/>
        </a:p>
      </dgm:t>
    </dgm:pt>
    <dgm:pt modelId="{A26AF108-795D-4FCB-AE2D-3494B66DBB9F}">
      <dgm:prSet custT="1"/>
      <dgm:spPr/>
      <dgm:t>
        <a:bodyPr/>
        <a:lstStyle/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Plant proteins</a:t>
          </a:r>
        </a:p>
      </dgm:t>
    </dgm:pt>
    <dgm:pt modelId="{764D413D-1503-4236-AFCD-DECACCD2ABC2}" type="parTrans" cxnId="{7F733986-0A48-4254-BC34-902CC4A5ADE9}">
      <dgm:prSet/>
      <dgm:spPr/>
      <dgm:t>
        <a:bodyPr/>
        <a:lstStyle/>
        <a:p>
          <a:endParaRPr lang="en-US"/>
        </a:p>
      </dgm:t>
    </dgm:pt>
    <dgm:pt modelId="{F82E89EC-8E86-46FF-95E5-1EF90DCA0686}" type="sibTrans" cxnId="{7F733986-0A48-4254-BC34-902CC4A5ADE9}">
      <dgm:prSet/>
      <dgm:spPr/>
      <dgm:t>
        <a:bodyPr/>
        <a:lstStyle/>
        <a:p>
          <a:endParaRPr lang="en-US"/>
        </a:p>
      </dgm:t>
    </dgm:pt>
    <dgm:pt modelId="{77F4D751-34B9-4B62-9A1A-071A70040578}">
      <dgm:prSet custT="1"/>
      <dgm:spPr/>
      <dgm:t>
        <a:bodyPr/>
        <a:lstStyle/>
        <a:p>
          <a:r>
            <a:rPr lang="en-US" sz="2800" dirty="0" smtClean="0">
              <a:latin typeface="Times New Roman" pitchFamily="18" charset="0"/>
              <a:cs typeface="Times New Roman" pitchFamily="18" charset="0"/>
            </a:rPr>
            <a:t>gelatin</a:t>
          </a:r>
          <a:endParaRPr lang="en-US" sz="2800" dirty="0">
            <a:latin typeface="Times New Roman" pitchFamily="18" charset="0"/>
            <a:cs typeface="Times New Roman" pitchFamily="18" charset="0"/>
          </a:endParaRPr>
        </a:p>
      </dgm:t>
    </dgm:pt>
    <dgm:pt modelId="{ED977458-5B27-4BD1-A204-191C52731D9D}" type="parTrans" cxnId="{E21975B4-3613-4E87-A03C-8827111528A6}">
      <dgm:prSet/>
      <dgm:spPr/>
      <dgm:t>
        <a:bodyPr/>
        <a:lstStyle/>
        <a:p>
          <a:endParaRPr lang="en-US"/>
        </a:p>
      </dgm:t>
    </dgm:pt>
    <dgm:pt modelId="{38434410-887F-4EF5-8C6B-02C53B5044CE}" type="sibTrans" cxnId="{E21975B4-3613-4E87-A03C-8827111528A6}">
      <dgm:prSet/>
      <dgm:spPr/>
      <dgm:t>
        <a:bodyPr/>
        <a:lstStyle/>
        <a:p>
          <a:endParaRPr lang="en-US"/>
        </a:p>
      </dgm:t>
    </dgm:pt>
    <dgm:pt modelId="{DE4F7F79-273B-4981-8AAE-137A8119DA86}" type="pres">
      <dgm:prSet presAssocID="{169A23D2-46F3-47AC-88EF-2AB9BD5D011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C9B4424-D5CD-4C2A-8368-3A40CBE375EE}" type="pres">
      <dgm:prSet presAssocID="{D4FED372-11F1-455E-A11D-7F0101EEB3E0}" presName="composite" presStyleCnt="0"/>
      <dgm:spPr/>
    </dgm:pt>
    <dgm:pt modelId="{21E02F13-5803-4E4E-98F1-1EBEDADB8B07}" type="pres">
      <dgm:prSet presAssocID="{D4FED372-11F1-455E-A11D-7F0101EEB3E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6F82CD-DC49-4500-BD4C-7D01C15EE04F}" type="pres">
      <dgm:prSet presAssocID="{D4FED372-11F1-455E-A11D-7F0101EEB3E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F01201-0D8B-4765-BCED-574719D236BE}" type="pres">
      <dgm:prSet presAssocID="{C53027AC-7A06-4C2E-8E9C-932DA2AD3AA2}" presName="space" presStyleCnt="0"/>
      <dgm:spPr/>
    </dgm:pt>
    <dgm:pt modelId="{DF11BB12-30F9-4EF4-A991-38A6A30A534D}" type="pres">
      <dgm:prSet presAssocID="{D30B3FD1-1231-43FA-B5B4-2F6940517AC9}" presName="composite" presStyleCnt="0"/>
      <dgm:spPr/>
    </dgm:pt>
    <dgm:pt modelId="{625C5E51-E8D7-4F4F-8CD4-EA079FB14ADD}" type="pres">
      <dgm:prSet presAssocID="{D30B3FD1-1231-43FA-B5B4-2F6940517AC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6EBEF4-E1BC-4C72-A5CD-DB2820221C02}" type="pres">
      <dgm:prSet presAssocID="{D30B3FD1-1231-43FA-B5B4-2F6940517AC9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1BFEDD-FFC7-4113-9EE8-55445E810D3B}" type="pres">
      <dgm:prSet presAssocID="{BB6C037E-2C01-4166-8DBD-90BF8770D259}" presName="space" presStyleCnt="0"/>
      <dgm:spPr/>
    </dgm:pt>
    <dgm:pt modelId="{A90A22E6-E3A0-4ED8-96CF-E22A2FF2FF21}" type="pres">
      <dgm:prSet presAssocID="{668CD855-1C08-42A1-A730-F4C216E621EC}" presName="composite" presStyleCnt="0"/>
      <dgm:spPr/>
    </dgm:pt>
    <dgm:pt modelId="{2F11B9FD-670D-4256-9072-B270BE34F6D3}" type="pres">
      <dgm:prSet presAssocID="{668CD855-1C08-42A1-A730-F4C216E621E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6F933A-7B3B-46D0-A06C-D4F392EED9A8}" type="pres">
      <dgm:prSet presAssocID="{668CD855-1C08-42A1-A730-F4C216E621EC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6B4754F-450F-488A-A4EA-57BDAA3A4999}" srcId="{668CD855-1C08-42A1-A730-F4C216E621EC}" destId="{21104898-B79F-4B2A-962D-473B21DC3B05}" srcOrd="0" destOrd="0" parTransId="{46343097-4FC2-491F-A6E0-34754F1761B5}" sibTransId="{44745BCA-D4A1-46EE-8A47-64E4D5E1C2CE}"/>
    <dgm:cxn modelId="{E21975B4-3613-4E87-A03C-8827111528A6}" srcId="{668CD855-1C08-42A1-A730-F4C216E621EC}" destId="{77F4D751-34B9-4B62-9A1A-071A70040578}" srcOrd="1" destOrd="0" parTransId="{ED977458-5B27-4BD1-A204-191C52731D9D}" sibTransId="{38434410-887F-4EF5-8C6B-02C53B5044CE}"/>
    <dgm:cxn modelId="{04EF0B51-E9F8-41CA-BDDB-35B8AEBF1C9A}" type="presOf" srcId="{CC0874D7-C08E-43A9-B131-066DEFEA089A}" destId="{E76F82CD-DC49-4500-BD4C-7D01C15EE04F}" srcOrd="0" destOrd="0" presId="urn:microsoft.com/office/officeart/2005/8/layout/hList1"/>
    <dgm:cxn modelId="{48B7BFA9-E366-4A42-8E55-9E8C1275600D}" srcId="{D4FED372-11F1-455E-A11D-7F0101EEB3E0}" destId="{CC0874D7-C08E-43A9-B131-066DEFEA089A}" srcOrd="0" destOrd="0" parTransId="{9AE3545E-AFA9-4365-AA99-ACD86615D3B4}" sibTransId="{8ACCB51C-C4E4-47A5-B9B4-A2920332653C}"/>
    <dgm:cxn modelId="{7F733986-0A48-4254-BC34-902CC4A5ADE9}" srcId="{D30B3FD1-1231-43FA-B5B4-2F6940517AC9}" destId="{A26AF108-795D-4FCB-AE2D-3494B66DBB9F}" srcOrd="1" destOrd="0" parTransId="{764D413D-1503-4236-AFCD-DECACCD2ABC2}" sibTransId="{F82E89EC-8E86-46FF-95E5-1EF90DCA0686}"/>
    <dgm:cxn modelId="{FF1805CF-79C3-4EB4-95B1-760C58412D7E}" type="presOf" srcId="{D4FED372-11F1-455E-A11D-7F0101EEB3E0}" destId="{21E02F13-5803-4E4E-98F1-1EBEDADB8B07}" srcOrd="0" destOrd="0" presId="urn:microsoft.com/office/officeart/2005/8/layout/hList1"/>
    <dgm:cxn modelId="{7EBE1075-E88A-4C59-9B59-BB4CBD5484D4}" type="presOf" srcId="{6F70B580-9509-4FF2-AA12-F12838E27F71}" destId="{E76F82CD-DC49-4500-BD4C-7D01C15EE04F}" srcOrd="0" destOrd="1" presId="urn:microsoft.com/office/officeart/2005/8/layout/hList1"/>
    <dgm:cxn modelId="{184F7ABB-0146-4069-8113-CA9A438A3E5C}" srcId="{D30B3FD1-1231-43FA-B5B4-2F6940517AC9}" destId="{4B0D45FC-BC5E-4857-8998-7EAFF26BD710}" srcOrd="0" destOrd="0" parTransId="{03ACB960-F2E2-41E6-A0EC-2AF2DBA94EEC}" sibTransId="{022FFE6C-7DF2-4755-B004-BB74147730CE}"/>
    <dgm:cxn modelId="{671813A4-9F25-4D51-AA06-8AD13D527843}" srcId="{169A23D2-46F3-47AC-88EF-2AB9BD5D0114}" destId="{668CD855-1C08-42A1-A730-F4C216E621EC}" srcOrd="2" destOrd="0" parTransId="{1F5D0673-0523-4383-8577-19F4CD7E9300}" sibTransId="{84A1C29A-0E87-4F6C-A746-4B11EC0958C4}"/>
    <dgm:cxn modelId="{5B02EBBF-B8FF-4BF3-82E1-29F20065F2B0}" type="presOf" srcId="{77F4D751-34B9-4B62-9A1A-071A70040578}" destId="{956F933A-7B3B-46D0-A06C-D4F392EED9A8}" srcOrd="0" destOrd="1" presId="urn:microsoft.com/office/officeart/2005/8/layout/hList1"/>
    <dgm:cxn modelId="{41A8F517-6A45-4D70-ADA4-C481A62891FD}" type="presOf" srcId="{D30B3FD1-1231-43FA-B5B4-2F6940517AC9}" destId="{625C5E51-E8D7-4F4F-8CD4-EA079FB14ADD}" srcOrd="0" destOrd="0" presId="urn:microsoft.com/office/officeart/2005/8/layout/hList1"/>
    <dgm:cxn modelId="{5DECB0E8-8CC3-4A4F-B02F-B9996FF0FE8B}" type="presOf" srcId="{4B0D45FC-BC5E-4857-8998-7EAFF26BD710}" destId="{666EBEF4-E1BC-4C72-A5CD-DB2820221C02}" srcOrd="0" destOrd="0" presId="urn:microsoft.com/office/officeart/2005/8/layout/hList1"/>
    <dgm:cxn modelId="{DD683B0A-058D-4B83-94BD-B54A13C6275F}" srcId="{D4FED372-11F1-455E-A11D-7F0101EEB3E0}" destId="{6F70B580-9509-4FF2-AA12-F12838E27F71}" srcOrd="1" destOrd="0" parTransId="{399D3EEF-8DEA-41C6-80C1-5895D9E08772}" sibTransId="{B229DE58-FC87-4F4C-AE2D-DFDF70CE0760}"/>
    <dgm:cxn modelId="{8A23C90D-2CBA-49BB-9C4A-4F97422E9CF4}" type="presOf" srcId="{A26AF108-795D-4FCB-AE2D-3494B66DBB9F}" destId="{666EBEF4-E1BC-4C72-A5CD-DB2820221C02}" srcOrd="0" destOrd="1" presId="urn:microsoft.com/office/officeart/2005/8/layout/hList1"/>
    <dgm:cxn modelId="{45649F55-B8B0-497C-8A46-8D6A545CA913}" srcId="{169A23D2-46F3-47AC-88EF-2AB9BD5D0114}" destId="{D30B3FD1-1231-43FA-B5B4-2F6940517AC9}" srcOrd="1" destOrd="0" parTransId="{A57460A1-6489-4B70-909A-F6D603136D81}" sibTransId="{BB6C037E-2C01-4166-8DBD-90BF8770D259}"/>
    <dgm:cxn modelId="{A3310CE9-BAF8-4E3E-A5E1-A1BC8748EEC6}" type="presOf" srcId="{668CD855-1C08-42A1-A730-F4C216E621EC}" destId="{2F11B9FD-670D-4256-9072-B270BE34F6D3}" srcOrd="0" destOrd="0" presId="urn:microsoft.com/office/officeart/2005/8/layout/hList1"/>
    <dgm:cxn modelId="{98BE77F7-E89C-4697-8ABE-3060451E6D5C}" type="presOf" srcId="{21104898-B79F-4B2A-962D-473B21DC3B05}" destId="{956F933A-7B3B-46D0-A06C-D4F392EED9A8}" srcOrd="0" destOrd="0" presId="urn:microsoft.com/office/officeart/2005/8/layout/hList1"/>
    <dgm:cxn modelId="{F07D8454-0417-45C1-B3A6-ED6D09813687}" type="presOf" srcId="{169A23D2-46F3-47AC-88EF-2AB9BD5D0114}" destId="{DE4F7F79-273B-4981-8AAE-137A8119DA86}" srcOrd="0" destOrd="0" presId="urn:microsoft.com/office/officeart/2005/8/layout/hList1"/>
    <dgm:cxn modelId="{A2FEAB15-1A35-4BFA-A13B-912031404F8C}" srcId="{169A23D2-46F3-47AC-88EF-2AB9BD5D0114}" destId="{D4FED372-11F1-455E-A11D-7F0101EEB3E0}" srcOrd="0" destOrd="0" parTransId="{E5AD2371-B502-4E2C-BD43-942CEEEC8CBA}" sibTransId="{C53027AC-7A06-4C2E-8E9C-932DA2AD3AA2}"/>
    <dgm:cxn modelId="{14DF9B12-694F-443F-8C94-494998F33BC3}" type="presParOf" srcId="{DE4F7F79-273B-4981-8AAE-137A8119DA86}" destId="{3C9B4424-D5CD-4C2A-8368-3A40CBE375EE}" srcOrd="0" destOrd="0" presId="urn:microsoft.com/office/officeart/2005/8/layout/hList1"/>
    <dgm:cxn modelId="{673EA31C-590E-430C-AE6B-FA4E5E2DA0B7}" type="presParOf" srcId="{3C9B4424-D5CD-4C2A-8368-3A40CBE375EE}" destId="{21E02F13-5803-4E4E-98F1-1EBEDADB8B07}" srcOrd="0" destOrd="0" presId="urn:microsoft.com/office/officeart/2005/8/layout/hList1"/>
    <dgm:cxn modelId="{6A3B06CD-62E3-4343-B96E-B2F076D02377}" type="presParOf" srcId="{3C9B4424-D5CD-4C2A-8368-3A40CBE375EE}" destId="{E76F82CD-DC49-4500-BD4C-7D01C15EE04F}" srcOrd="1" destOrd="0" presId="urn:microsoft.com/office/officeart/2005/8/layout/hList1"/>
    <dgm:cxn modelId="{8FDE1DDD-D66B-42A8-9DE7-A91253E55DB9}" type="presParOf" srcId="{DE4F7F79-273B-4981-8AAE-137A8119DA86}" destId="{BCF01201-0D8B-4765-BCED-574719D236BE}" srcOrd="1" destOrd="0" presId="urn:microsoft.com/office/officeart/2005/8/layout/hList1"/>
    <dgm:cxn modelId="{8A8137D3-16B2-4B26-A90C-C4051902E6D4}" type="presParOf" srcId="{DE4F7F79-273B-4981-8AAE-137A8119DA86}" destId="{DF11BB12-30F9-4EF4-A991-38A6A30A534D}" srcOrd="2" destOrd="0" presId="urn:microsoft.com/office/officeart/2005/8/layout/hList1"/>
    <dgm:cxn modelId="{D8A12C7A-7D10-4729-9B7E-6E9C7CFF0147}" type="presParOf" srcId="{DF11BB12-30F9-4EF4-A991-38A6A30A534D}" destId="{625C5E51-E8D7-4F4F-8CD4-EA079FB14ADD}" srcOrd="0" destOrd="0" presId="urn:microsoft.com/office/officeart/2005/8/layout/hList1"/>
    <dgm:cxn modelId="{5417B312-E3B5-4018-A97E-511A587D423E}" type="presParOf" srcId="{DF11BB12-30F9-4EF4-A991-38A6A30A534D}" destId="{666EBEF4-E1BC-4C72-A5CD-DB2820221C02}" srcOrd="1" destOrd="0" presId="urn:microsoft.com/office/officeart/2005/8/layout/hList1"/>
    <dgm:cxn modelId="{A8CB5AEF-700A-4A82-8292-C968EF36A873}" type="presParOf" srcId="{DE4F7F79-273B-4981-8AAE-137A8119DA86}" destId="{271BFEDD-FFC7-4113-9EE8-55445E810D3B}" srcOrd="3" destOrd="0" presId="urn:microsoft.com/office/officeart/2005/8/layout/hList1"/>
    <dgm:cxn modelId="{CF7E53F6-E59F-492E-A728-3A7F50AF69B1}" type="presParOf" srcId="{DE4F7F79-273B-4981-8AAE-137A8119DA86}" destId="{A90A22E6-E3A0-4ED8-96CF-E22A2FF2FF21}" srcOrd="4" destOrd="0" presId="urn:microsoft.com/office/officeart/2005/8/layout/hList1"/>
    <dgm:cxn modelId="{0AAA4152-4879-49EC-943F-BCD4A506F2E8}" type="presParOf" srcId="{A90A22E6-E3A0-4ED8-96CF-E22A2FF2FF21}" destId="{2F11B9FD-670D-4256-9072-B270BE34F6D3}" srcOrd="0" destOrd="0" presId="urn:microsoft.com/office/officeart/2005/8/layout/hList1"/>
    <dgm:cxn modelId="{72D512B4-F6D5-4645-A56E-D665C3F25361}" type="presParOf" srcId="{A90A22E6-E3A0-4ED8-96CF-E22A2FF2FF21}" destId="{956F933A-7B3B-46D0-A06C-D4F392EED9A8}" srcOrd="1" destOrd="0" presId="urn:microsoft.com/office/officeart/2005/8/layout/hList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AFB1655-C4BA-4301-B104-EDA4BECF2DD7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7614FE-46A2-49AB-ACE8-E5D619C5EDEF}">
      <dgm:prSet phldrT="[Text]"/>
      <dgm:spPr/>
      <dgm:t>
        <a:bodyPr/>
        <a:lstStyle/>
        <a:p>
          <a:r>
            <a:rPr lang="en-US" dirty="0" smtClean="0"/>
            <a:t>Essential Fatty acids</a:t>
          </a:r>
          <a:endParaRPr lang="en-US" dirty="0"/>
        </a:p>
      </dgm:t>
    </dgm:pt>
    <dgm:pt modelId="{1B40EE06-0C7E-44E8-9E4E-460E9B5DD727}" type="parTrans" cxnId="{8E8A666B-D0DB-411F-8BAD-EFA9865F8992}">
      <dgm:prSet/>
      <dgm:spPr/>
      <dgm:t>
        <a:bodyPr/>
        <a:lstStyle/>
        <a:p>
          <a:endParaRPr lang="en-US"/>
        </a:p>
      </dgm:t>
    </dgm:pt>
    <dgm:pt modelId="{D2D61389-EA14-4FDF-9DEB-10B6FA047ED1}" type="sibTrans" cxnId="{8E8A666B-D0DB-411F-8BAD-EFA9865F8992}">
      <dgm:prSet/>
      <dgm:spPr/>
      <dgm:t>
        <a:bodyPr/>
        <a:lstStyle/>
        <a:p>
          <a:endParaRPr lang="en-US"/>
        </a:p>
      </dgm:t>
    </dgm:pt>
    <dgm:pt modelId="{3B6E1A33-7C65-4AF7-AA24-047B20E69337}">
      <dgm:prSet phldrT="[Text]"/>
      <dgm:spPr/>
      <dgm:t>
        <a:bodyPr/>
        <a:lstStyle/>
        <a:p>
          <a:r>
            <a:rPr lang="en-US" dirty="0" smtClean="0"/>
            <a:t>PUFA</a:t>
          </a:r>
          <a:endParaRPr lang="en-US" dirty="0"/>
        </a:p>
      </dgm:t>
    </dgm:pt>
    <dgm:pt modelId="{EFE6725B-2ABC-45BF-8C2F-11E072AB1097}" type="parTrans" cxnId="{9981344D-FBFB-408F-8D7C-2B8A33C67E35}">
      <dgm:prSet/>
      <dgm:spPr/>
      <dgm:t>
        <a:bodyPr/>
        <a:lstStyle/>
        <a:p>
          <a:endParaRPr lang="en-US"/>
        </a:p>
      </dgm:t>
    </dgm:pt>
    <dgm:pt modelId="{F716B79F-771C-4452-8AFF-CDDB4FDC91E2}" type="sibTrans" cxnId="{9981344D-FBFB-408F-8D7C-2B8A33C67E35}">
      <dgm:prSet/>
      <dgm:spPr/>
      <dgm:t>
        <a:bodyPr/>
        <a:lstStyle/>
        <a:p>
          <a:endParaRPr lang="en-US"/>
        </a:p>
      </dgm:t>
    </dgm:pt>
    <dgm:pt modelId="{8ABF865D-C0CA-46C2-ABDA-7291AE6B4738}">
      <dgm:prSet phldrT="[Text]"/>
      <dgm:spPr/>
      <dgm:t>
        <a:bodyPr/>
        <a:lstStyle/>
        <a:p>
          <a:r>
            <a:rPr lang="en-US" dirty="0" err="1" smtClean="0"/>
            <a:t>Linoleic</a:t>
          </a:r>
          <a:r>
            <a:rPr lang="en-US" dirty="0" smtClean="0"/>
            <a:t> acid, </a:t>
          </a:r>
          <a:r>
            <a:rPr lang="en-US" dirty="0" err="1" smtClean="0"/>
            <a:t>linolenic</a:t>
          </a:r>
          <a:r>
            <a:rPr lang="en-US" dirty="0" smtClean="0"/>
            <a:t> acid, </a:t>
          </a:r>
          <a:r>
            <a:rPr lang="en-US" dirty="0" err="1" smtClean="0"/>
            <a:t>arachidonic</a:t>
          </a:r>
          <a:r>
            <a:rPr lang="en-US" dirty="0" smtClean="0"/>
            <a:t> acid …</a:t>
          </a:r>
          <a:endParaRPr lang="en-US" dirty="0"/>
        </a:p>
      </dgm:t>
    </dgm:pt>
    <dgm:pt modelId="{7A40803F-E040-471D-9792-44982CCD2F84}" type="parTrans" cxnId="{8DFEA670-D564-4ADF-9DDC-71D1FF39F503}">
      <dgm:prSet/>
      <dgm:spPr/>
      <dgm:t>
        <a:bodyPr/>
        <a:lstStyle/>
        <a:p>
          <a:endParaRPr lang="en-US"/>
        </a:p>
      </dgm:t>
    </dgm:pt>
    <dgm:pt modelId="{C967F65B-157B-4140-98FA-143832342605}" type="sibTrans" cxnId="{8DFEA670-D564-4ADF-9DDC-71D1FF39F503}">
      <dgm:prSet/>
      <dgm:spPr/>
      <dgm:t>
        <a:bodyPr/>
        <a:lstStyle/>
        <a:p>
          <a:endParaRPr lang="en-US"/>
        </a:p>
      </dgm:t>
    </dgm:pt>
    <dgm:pt modelId="{AD41D88F-FE0F-45D0-83FB-E166CE31B29A}">
      <dgm:prSet phldrT="[Text]"/>
      <dgm:spPr/>
      <dgm:t>
        <a:bodyPr/>
        <a:lstStyle/>
        <a:p>
          <a:r>
            <a:rPr lang="en-US" dirty="0" smtClean="0"/>
            <a:t>Non Essential fatty acids</a:t>
          </a:r>
          <a:endParaRPr lang="en-US" dirty="0"/>
        </a:p>
      </dgm:t>
    </dgm:pt>
    <dgm:pt modelId="{7937BEDD-FB7F-42D1-826F-335C00E99387}" type="parTrans" cxnId="{62C8470E-340F-4422-A565-32826C5609AB}">
      <dgm:prSet/>
      <dgm:spPr/>
      <dgm:t>
        <a:bodyPr/>
        <a:lstStyle/>
        <a:p>
          <a:endParaRPr lang="en-US"/>
        </a:p>
      </dgm:t>
    </dgm:pt>
    <dgm:pt modelId="{81999C75-94DD-4677-B4AE-F89E66E54371}" type="sibTrans" cxnId="{62C8470E-340F-4422-A565-32826C5609AB}">
      <dgm:prSet/>
      <dgm:spPr/>
      <dgm:t>
        <a:bodyPr/>
        <a:lstStyle/>
        <a:p>
          <a:endParaRPr lang="en-US"/>
        </a:p>
      </dgm:t>
    </dgm:pt>
    <dgm:pt modelId="{00E71016-D144-4210-B9C3-65DB669FB84C}">
      <dgm:prSet phldrT="[Text]"/>
      <dgm:spPr/>
      <dgm:t>
        <a:bodyPr/>
        <a:lstStyle/>
        <a:p>
          <a:r>
            <a:rPr lang="en-US" dirty="0" smtClean="0"/>
            <a:t>Saturated fatty acids</a:t>
          </a:r>
          <a:endParaRPr lang="en-US" dirty="0"/>
        </a:p>
      </dgm:t>
    </dgm:pt>
    <dgm:pt modelId="{D3F69797-1532-4714-AE6A-BC6F9719DD97}" type="parTrans" cxnId="{C2218EF9-C3DA-4DDC-A62C-346BE442FD79}">
      <dgm:prSet/>
      <dgm:spPr/>
      <dgm:t>
        <a:bodyPr/>
        <a:lstStyle/>
        <a:p>
          <a:endParaRPr lang="en-US"/>
        </a:p>
      </dgm:t>
    </dgm:pt>
    <dgm:pt modelId="{30D00E70-1B81-4DE2-9913-8BF19A4DB721}" type="sibTrans" cxnId="{C2218EF9-C3DA-4DDC-A62C-346BE442FD79}">
      <dgm:prSet/>
      <dgm:spPr/>
      <dgm:t>
        <a:bodyPr/>
        <a:lstStyle/>
        <a:p>
          <a:endParaRPr lang="en-US"/>
        </a:p>
      </dgm:t>
    </dgm:pt>
    <dgm:pt modelId="{1A1DFAA2-6824-4646-9297-4AC3CD2F284D}">
      <dgm:prSet phldrT="[Text]"/>
      <dgm:spPr/>
      <dgm:t>
        <a:bodyPr/>
        <a:lstStyle/>
        <a:p>
          <a:r>
            <a:rPr lang="en-US" dirty="0" err="1" smtClean="0"/>
            <a:t>Arachidic</a:t>
          </a:r>
          <a:r>
            <a:rPr lang="en-US" dirty="0" smtClean="0"/>
            <a:t> acid, </a:t>
          </a:r>
          <a:r>
            <a:rPr lang="en-US" dirty="0" err="1" smtClean="0"/>
            <a:t>palmitic</a:t>
          </a:r>
          <a:r>
            <a:rPr lang="en-US" dirty="0" smtClean="0"/>
            <a:t> acid, oleic acid, </a:t>
          </a:r>
          <a:r>
            <a:rPr lang="en-US" dirty="0" err="1" smtClean="0"/>
            <a:t>stearic</a:t>
          </a:r>
          <a:r>
            <a:rPr lang="en-US" dirty="0" smtClean="0"/>
            <a:t> acid</a:t>
          </a:r>
          <a:endParaRPr lang="en-US" dirty="0"/>
        </a:p>
      </dgm:t>
    </dgm:pt>
    <dgm:pt modelId="{C037E99E-0258-4828-AA5C-8FA59EC27158}" type="parTrans" cxnId="{3B85FBE4-6464-4786-B32D-12537B3794CF}">
      <dgm:prSet/>
      <dgm:spPr/>
      <dgm:t>
        <a:bodyPr/>
        <a:lstStyle/>
        <a:p>
          <a:endParaRPr lang="en-US"/>
        </a:p>
      </dgm:t>
    </dgm:pt>
    <dgm:pt modelId="{7B55DAEF-12A9-4ACF-BE46-73E7FB3E23A5}" type="sibTrans" cxnId="{3B85FBE4-6464-4786-B32D-12537B3794CF}">
      <dgm:prSet/>
      <dgm:spPr/>
      <dgm:t>
        <a:bodyPr/>
        <a:lstStyle/>
        <a:p>
          <a:endParaRPr lang="en-US"/>
        </a:p>
      </dgm:t>
    </dgm:pt>
    <dgm:pt modelId="{6CC04B91-7C63-40B3-9DF3-B6D8B66E17CB}" type="pres">
      <dgm:prSet presAssocID="{7AFB1655-C4BA-4301-B104-EDA4BECF2DD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8F7B844-4395-4C75-9CD4-F53B58D0BD05}" type="pres">
      <dgm:prSet presAssocID="{257614FE-46A2-49AB-ACE8-E5D619C5EDEF}" presName="linNode" presStyleCnt="0"/>
      <dgm:spPr/>
    </dgm:pt>
    <dgm:pt modelId="{B9556979-CA10-4131-A20A-42476E188100}" type="pres">
      <dgm:prSet presAssocID="{257614FE-46A2-49AB-ACE8-E5D619C5EDEF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9FE805-758F-4E97-8DBC-991A349FE5B9}" type="pres">
      <dgm:prSet presAssocID="{257614FE-46A2-49AB-ACE8-E5D619C5EDEF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198088-D14B-4312-9A41-8547B089F23D}" type="pres">
      <dgm:prSet presAssocID="{D2D61389-EA14-4FDF-9DEB-10B6FA047ED1}" presName="spacing" presStyleCnt="0"/>
      <dgm:spPr/>
    </dgm:pt>
    <dgm:pt modelId="{8E8C4768-7ABD-4A46-86C9-2BCB8CBE8252}" type="pres">
      <dgm:prSet presAssocID="{AD41D88F-FE0F-45D0-83FB-E166CE31B29A}" presName="linNode" presStyleCnt="0"/>
      <dgm:spPr/>
    </dgm:pt>
    <dgm:pt modelId="{25E0E251-F42C-413C-8357-9E1AC8C3580B}" type="pres">
      <dgm:prSet presAssocID="{AD41D88F-FE0F-45D0-83FB-E166CE31B29A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7477EE-117F-47BE-9DDB-401713191CF3}" type="pres">
      <dgm:prSet presAssocID="{AD41D88F-FE0F-45D0-83FB-E166CE31B29A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2218EF9-C3DA-4DDC-A62C-346BE442FD79}" srcId="{AD41D88F-FE0F-45D0-83FB-E166CE31B29A}" destId="{00E71016-D144-4210-B9C3-65DB669FB84C}" srcOrd="0" destOrd="0" parTransId="{D3F69797-1532-4714-AE6A-BC6F9719DD97}" sibTransId="{30D00E70-1B81-4DE2-9913-8BF19A4DB721}"/>
    <dgm:cxn modelId="{64AF0596-B1F3-45C9-A4E8-B62389DDEE05}" type="presOf" srcId="{7AFB1655-C4BA-4301-B104-EDA4BECF2DD7}" destId="{6CC04B91-7C63-40B3-9DF3-B6D8B66E17CB}" srcOrd="0" destOrd="0" presId="urn:microsoft.com/office/officeart/2005/8/layout/vList6"/>
    <dgm:cxn modelId="{62C8470E-340F-4422-A565-32826C5609AB}" srcId="{7AFB1655-C4BA-4301-B104-EDA4BECF2DD7}" destId="{AD41D88F-FE0F-45D0-83FB-E166CE31B29A}" srcOrd="1" destOrd="0" parTransId="{7937BEDD-FB7F-42D1-826F-335C00E99387}" sibTransId="{81999C75-94DD-4677-B4AE-F89E66E54371}"/>
    <dgm:cxn modelId="{00FAA31A-7A52-495C-86DF-EC36BFD70FAB}" type="presOf" srcId="{AD41D88F-FE0F-45D0-83FB-E166CE31B29A}" destId="{25E0E251-F42C-413C-8357-9E1AC8C3580B}" srcOrd="0" destOrd="0" presId="urn:microsoft.com/office/officeart/2005/8/layout/vList6"/>
    <dgm:cxn modelId="{9981344D-FBFB-408F-8D7C-2B8A33C67E35}" srcId="{257614FE-46A2-49AB-ACE8-E5D619C5EDEF}" destId="{3B6E1A33-7C65-4AF7-AA24-047B20E69337}" srcOrd="0" destOrd="0" parTransId="{EFE6725B-2ABC-45BF-8C2F-11E072AB1097}" sibTransId="{F716B79F-771C-4452-8AFF-CDDB4FDC91E2}"/>
    <dgm:cxn modelId="{9A31CAA0-7FCD-484E-B7EF-F734C218FBAE}" type="presOf" srcId="{00E71016-D144-4210-B9C3-65DB669FB84C}" destId="{227477EE-117F-47BE-9DDB-401713191CF3}" srcOrd="0" destOrd="0" presId="urn:microsoft.com/office/officeart/2005/8/layout/vList6"/>
    <dgm:cxn modelId="{90747F37-C6D3-4369-BF35-8133DD8B752D}" type="presOf" srcId="{257614FE-46A2-49AB-ACE8-E5D619C5EDEF}" destId="{B9556979-CA10-4131-A20A-42476E188100}" srcOrd="0" destOrd="0" presId="urn:microsoft.com/office/officeart/2005/8/layout/vList6"/>
    <dgm:cxn modelId="{8DFEA670-D564-4ADF-9DDC-71D1FF39F503}" srcId="{257614FE-46A2-49AB-ACE8-E5D619C5EDEF}" destId="{8ABF865D-C0CA-46C2-ABDA-7291AE6B4738}" srcOrd="1" destOrd="0" parTransId="{7A40803F-E040-471D-9792-44982CCD2F84}" sibTransId="{C967F65B-157B-4140-98FA-143832342605}"/>
    <dgm:cxn modelId="{3CB37DE2-D533-40E9-9D19-2910F1751C6A}" type="presOf" srcId="{1A1DFAA2-6824-4646-9297-4AC3CD2F284D}" destId="{227477EE-117F-47BE-9DDB-401713191CF3}" srcOrd="0" destOrd="1" presId="urn:microsoft.com/office/officeart/2005/8/layout/vList6"/>
    <dgm:cxn modelId="{8E8A666B-D0DB-411F-8BAD-EFA9865F8992}" srcId="{7AFB1655-C4BA-4301-B104-EDA4BECF2DD7}" destId="{257614FE-46A2-49AB-ACE8-E5D619C5EDEF}" srcOrd="0" destOrd="0" parTransId="{1B40EE06-0C7E-44E8-9E4E-460E9B5DD727}" sibTransId="{D2D61389-EA14-4FDF-9DEB-10B6FA047ED1}"/>
    <dgm:cxn modelId="{35BB29A0-34A4-4ADD-94F1-4D6B02A770F9}" type="presOf" srcId="{8ABF865D-C0CA-46C2-ABDA-7291AE6B4738}" destId="{619FE805-758F-4E97-8DBC-991A349FE5B9}" srcOrd="0" destOrd="1" presId="urn:microsoft.com/office/officeart/2005/8/layout/vList6"/>
    <dgm:cxn modelId="{59424A9D-BFDD-455B-B9A8-1CEF7276429C}" type="presOf" srcId="{3B6E1A33-7C65-4AF7-AA24-047B20E69337}" destId="{619FE805-758F-4E97-8DBC-991A349FE5B9}" srcOrd="0" destOrd="0" presId="urn:microsoft.com/office/officeart/2005/8/layout/vList6"/>
    <dgm:cxn modelId="{3B85FBE4-6464-4786-B32D-12537B3794CF}" srcId="{AD41D88F-FE0F-45D0-83FB-E166CE31B29A}" destId="{1A1DFAA2-6824-4646-9297-4AC3CD2F284D}" srcOrd="1" destOrd="0" parTransId="{C037E99E-0258-4828-AA5C-8FA59EC27158}" sibTransId="{7B55DAEF-12A9-4ACF-BE46-73E7FB3E23A5}"/>
    <dgm:cxn modelId="{5A3CE458-8523-4AD0-A04D-A0C73A15EFB7}" type="presParOf" srcId="{6CC04B91-7C63-40B3-9DF3-B6D8B66E17CB}" destId="{C8F7B844-4395-4C75-9CD4-F53B58D0BD05}" srcOrd="0" destOrd="0" presId="urn:microsoft.com/office/officeart/2005/8/layout/vList6"/>
    <dgm:cxn modelId="{207E85CC-A99F-4AD1-A0C7-DC2699F902BD}" type="presParOf" srcId="{C8F7B844-4395-4C75-9CD4-F53B58D0BD05}" destId="{B9556979-CA10-4131-A20A-42476E188100}" srcOrd="0" destOrd="0" presId="urn:microsoft.com/office/officeart/2005/8/layout/vList6"/>
    <dgm:cxn modelId="{1BCD91C5-6F59-413E-9A40-677A8F351484}" type="presParOf" srcId="{C8F7B844-4395-4C75-9CD4-F53B58D0BD05}" destId="{619FE805-758F-4E97-8DBC-991A349FE5B9}" srcOrd="1" destOrd="0" presId="urn:microsoft.com/office/officeart/2005/8/layout/vList6"/>
    <dgm:cxn modelId="{80AB9623-FB70-4E80-B8D5-18F68AB95EC3}" type="presParOf" srcId="{6CC04B91-7C63-40B3-9DF3-B6D8B66E17CB}" destId="{C9198088-D14B-4312-9A41-8547B089F23D}" srcOrd="1" destOrd="0" presId="urn:microsoft.com/office/officeart/2005/8/layout/vList6"/>
    <dgm:cxn modelId="{84B3DC79-B5AE-40F5-B301-0DE409BF61DE}" type="presParOf" srcId="{6CC04B91-7C63-40B3-9DF3-B6D8B66E17CB}" destId="{8E8C4768-7ABD-4A46-86C9-2BCB8CBE8252}" srcOrd="2" destOrd="0" presId="urn:microsoft.com/office/officeart/2005/8/layout/vList6"/>
    <dgm:cxn modelId="{6F10FB51-A1D4-4193-ADE7-A9A131825DA0}" type="presParOf" srcId="{8E8C4768-7ABD-4A46-86C9-2BCB8CBE8252}" destId="{25E0E251-F42C-413C-8357-9E1AC8C3580B}" srcOrd="0" destOrd="0" presId="urn:microsoft.com/office/officeart/2005/8/layout/vList6"/>
    <dgm:cxn modelId="{773871B4-BA8F-42C7-9709-6868A1C90FA8}" type="presParOf" srcId="{8E8C4768-7ABD-4A46-86C9-2BCB8CBE8252}" destId="{227477EE-117F-47BE-9DDB-401713191CF3}" srcOrd="1" destOrd="0" presId="urn:microsoft.com/office/officeart/2005/8/layout/vList6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315EF89-2223-43D8-8E01-97749A42D800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6ED6765-8FE4-45A9-8B59-5AF46B9C9C66}">
      <dgm:prSet phldrT="[Text]" custT="1"/>
      <dgm:spPr/>
      <dgm:t>
        <a:bodyPr/>
        <a:lstStyle/>
        <a:p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Regulatory food constituents</a:t>
          </a:r>
          <a:endParaRPr lang="en-US" sz="3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4120ECA-1E23-4AFD-96E9-E196B855E02F}" type="parTrans" cxnId="{342BA140-48EB-4038-A713-1A0116DCBE77}">
      <dgm:prSet/>
      <dgm:spPr/>
      <dgm:t>
        <a:bodyPr/>
        <a:lstStyle/>
        <a:p>
          <a:endParaRPr lang="en-US"/>
        </a:p>
      </dgm:t>
    </dgm:pt>
    <dgm:pt modelId="{26C7E9DC-9EB4-4335-BC8D-B10819E34C58}" type="sibTrans" cxnId="{342BA140-48EB-4038-A713-1A0116DCBE77}">
      <dgm:prSet/>
      <dgm:spPr/>
      <dgm:t>
        <a:bodyPr/>
        <a:lstStyle/>
        <a:p>
          <a:endParaRPr lang="en-US"/>
        </a:p>
      </dgm:t>
    </dgm:pt>
    <dgm:pt modelId="{21E29682-2016-40CB-A924-071409D0D5CD}">
      <dgm:prSet phldrT="[Text]" custT="1"/>
      <dgm:spPr/>
      <dgm:t>
        <a:bodyPr/>
        <a:lstStyle/>
        <a:p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No energy value, but very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importantin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normal life processes</a:t>
          </a:r>
          <a:endParaRPr lang="en-US" sz="3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CA634AB-795A-42E9-87F0-3969618D1E13}" type="parTrans" cxnId="{EC0D5E24-15ED-4DB1-9EB7-0D5AC5F0A45B}">
      <dgm:prSet/>
      <dgm:spPr/>
      <dgm:t>
        <a:bodyPr/>
        <a:lstStyle/>
        <a:p>
          <a:endParaRPr lang="en-US"/>
        </a:p>
      </dgm:t>
    </dgm:pt>
    <dgm:pt modelId="{8D7648D6-4B52-42A6-9A81-9D756A5A257E}" type="sibTrans" cxnId="{EC0D5E24-15ED-4DB1-9EB7-0D5AC5F0A45B}">
      <dgm:prSet/>
      <dgm:spPr/>
      <dgm:t>
        <a:bodyPr/>
        <a:lstStyle/>
        <a:p>
          <a:endParaRPr lang="en-US"/>
        </a:p>
      </dgm:t>
    </dgm:pt>
    <dgm:pt modelId="{A25FCF35-26D7-40F3-B8AE-4BAA0B885ACD}">
      <dgm:prSet phldrT="[Text]" custT="1"/>
      <dgm:spPr/>
      <dgm:t>
        <a:bodyPr/>
        <a:lstStyle/>
        <a:p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Vitamins obtain from the plant food, some by symbiotic bacteria, some by animals</a:t>
          </a:r>
          <a:endParaRPr lang="en-US" sz="3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4B3539D-C7E2-45E5-9ACE-12373DE3E77B}" type="parTrans" cxnId="{B30D1204-EA40-462A-ABB1-907B304F161B}">
      <dgm:prSet/>
      <dgm:spPr/>
      <dgm:t>
        <a:bodyPr/>
        <a:lstStyle/>
        <a:p>
          <a:endParaRPr lang="en-US"/>
        </a:p>
      </dgm:t>
    </dgm:pt>
    <dgm:pt modelId="{19F153F3-FD19-45BC-B4F2-300AA7F0E35E}" type="sibTrans" cxnId="{B30D1204-EA40-462A-ABB1-907B304F161B}">
      <dgm:prSet/>
      <dgm:spPr/>
      <dgm:t>
        <a:bodyPr/>
        <a:lstStyle/>
        <a:p>
          <a:endParaRPr lang="en-US"/>
        </a:p>
      </dgm:t>
    </dgm:pt>
    <dgm:pt modelId="{7B789CF3-7B36-43B8-8419-B3E1283318B9}">
      <dgm:prSet phldrT="[Text]" custT="1"/>
      <dgm:spPr/>
      <dgm:t>
        <a:bodyPr/>
        <a:lstStyle/>
        <a:p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Required  in trace  amount, deficiency  results in disorders</a:t>
          </a:r>
          <a:endParaRPr lang="en-US" sz="3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3A875C8-F490-48F3-A9E1-1E23C373DD09}" type="parTrans" cxnId="{646B739E-0D54-49F1-B061-053C2FC204E3}">
      <dgm:prSet/>
      <dgm:spPr/>
      <dgm:t>
        <a:bodyPr/>
        <a:lstStyle/>
        <a:p>
          <a:endParaRPr lang="en-US"/>
        </a:p>
      </dgm:t>
    </dgm:pt>
    <dgm:pt modelId="{4463EB99-6B63-49F3-9F85-180DDBEA26FA}" type="sibTrans" cxnId="{646B739E-0D54-49F1-B061-053C2FC204E3}">
      <dgm:prSet/>
      <dgm:spPr/>
      <dgm:t>
        <a:bodyPr/>
        <a:lstStyle/>
        <a:p>
          <a:endParaRPr lang="en-US"/>
        </a:p>
      </dgm:t>
    </dgm:pt>
    <dgm:pt modelId="{624B14E3-A71A-468E-9775-E474B205E247}">
      <dgm:prSet phldrT="[Text]" custT="1"/>
      <dgm:spPr/>
      <dgm:t>
        <a:bodyPr/>
        <a:lstStyle/>
        <a:p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Overabundance leads to vitamin poisoning -  skin diseases, swelling at joints</a:t>
          </a:r>
          <a:endParaRPr lang="en-US" sz="3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9100A8A-091F-41F8-98CD-C6342763F6FE}" type="parTrans" cxnId="{A8F0C8AA-F13D-4E8D-8E9E-A2D39F564A7A}">
      <dgm:prSet/>
      <dgm:spPr/>
      <dgm:t>
        <a:bodyPr/>
        <a:lstStyle/>
        <a:p>
          <a:endParaRPr lang="en-US"/>
        </a:p>
      </dgm:t>
    </dgm:pt>
    <dgm:pt modelId="{5B58FB01-0647-4703-A8D0-BBEAE3112779}" type="sibTrans" cxnId="{A8F0C8AA-F13D-4E8D-8E9E-A2D39F564A7A}">
      <dgm:prSet/>
      <dgm:spPr/>
      <dgm:t>
        <a:bodyPr/>
        <a:lstStyle/>
        <a:p>
          <a:endParaRPr lang="en-US"/>
        </a:p>
      </dgm:t>
    </dgm:pt>
    <dgm:pt modelId="{2177AB21-CDE3-40AA-A328-376F6B272A76}" type="pres">
      <dgm:prSet presAssocID="{D315EF89-2223-43D8-8E01-97749A42D80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CC4F15A-9C12-43B9-B65B-36F47B1E5714}" type="pres">
      <dgm:prSet presAssocID="{76ED6765-8FE4-45A9-8B59-5AF46B9C9C66}" presName="parentLin" presStyleCnt="0"/>
      <dgm:spPr/>
    </dgm:pt>
    <dgm:pt modelId="{7C389B9E-E918-4606-BCB2-998CE6ADD534}" type="pres">
      <dgm:prSet presAssocID="{76ED6765-8FE4-45A9-8B59-5AF46B9C9C66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39577822-F3A1-4EFD-BDED-CACC0F3ED2B1}" type="pres">
      <dgm:prSet presAssocID="{76ED6765-8FE4-45A9-8B59-5AF46B9C9C66}" presName="parentText" presStyleLbl="node1" presStyleIdx="0" presStyleCnt="5" custScaleX="140260" custScaleY="16652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EE53C4-FDC8-4645-B184-C9F0CCA17D92}" type="pres">
      <dgm:prSet presAssocID="{76ED6765-8FE4-45A9-8B59-5AF46B9C9C66}" presName="negativeSpace" presStyleCnt="0"/>
      <dgm:spPr/>
    </dgm:pt>
    <dgm:pt modelId="{C19497E4-C8AD-4A73-A4F9-C0E399547726}" type="pres">
      <dgm:prSet presAssocID="{76ED6765-8FE4-45A9-8B59-5AF46B9C9C66}" presName="childText" presStyleLbl="conFgAcc1" presStyleIdx="0" presStyleCnt="5">
        <dgm:presLayoutVars>
          <dgm:bulletEnabled val="1"/>
        </dgm:presLayoutVars>
      </dgm:prSet>
      <dgm:spPr/>
    </dgm:pt>
    <dgm:pt modelId="{6F3C2AF9-F428-4924-8C36-064D115E1351}" type="pres">
      <dgm:prSet presAssocID="{26C7E9DC-9EB4-4335-BC8D-B10819E34C58}" presName="spaceBetweenRectangles" presStyleCnt="0"/>
      <dgm:spPr/>
    </dgm:pt>
    <dgm:pt modelId="{6309EA5A-DED1-4DAD-AF8A-B7E93163F0E3}" type="pres">
      <dgm:prSet presAssocID="{21E29682-2016-40CB-A924-071409D0D5CD}" presName="parentLin" presStyleCnt="0"/>
      <dgm:spPr/>
    </dgm:pt>
    <dgm:pt modelId="{236F30B9-AB3D-45B6-A9C3-8AAF29DBB4FB}" type="pres">
      <dgm:prSet presAssocID="{21E29682-2016-40CB-A924-071409D0D5CD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2231110E-BD23-4B55-AF67-2A517B7E053A}" type="pres">
      <dgm:prSet presAssocID="{21E29682-2016-40CB-A924-071409D0D5CD}" presName="parentText" presStyleLbl="node1" presStyleIdx="1" presStyleCnt="5" custScaleX="142857" custScaleY="17852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7D0783-B5F5-4A1A-8ECC-B609D58AE9A2}" type="pres">
      <dgm:prSet presAssocID="{21E29682-2016-40CB-A924-071409D0D5CD}" presName="negativeSpace" presStyleCnt="0"/>
      <dgm:spPr/>
    </dgm:pt>
    <dgm:pt modelId="{38CCEBE8-DE43-4BA3-A2C4-BE296D2B5B4B}" type="pres">
      <dgm:prSet presAssocID="{21E29682-2016-40CB-A924-071409D0D5CD}" presName="childText" presStyleLbl="conFgAcc1" presStyleIdx="1" presStyleCnt="5">
        <dgm:presLayoutVars>
          <dgm:bulletEnabled val="1"/>
        </dgm:presLayoutVars>
      </dgm:prSet>
      <dgm:spPr/>
    </dgm:pt>
    <dgm:pt modelId="{3C131984-1860-4C1D-9DBD-3C0F2FCAE88B}" type="pres">
      <dgm:prSet presAssocID="{8D7648D6-4B52-42A6-9A81-9D756A5A257E}" presName="spaceBetweenRectangles" presStyleCnt="0"/>
      <dgm:spPr/>
    </dgm:pt>
    <dgm:pt modelId="{93F0FB36-C8CC-4AEE-B1B1-6DD4AE21BCA4}" type="pres">
      <dgm:prSet presAssocID="{A25FCF35-26D7-40F3-B8AE-4BAA0B885ACD}" presName="parentLin" presStyleCnt="0"/>
      <dgm:spPr/>
    </dgm:pt>
    <dgm:pt modelId="{CC065A20-3597-4162-8824-81D99E91E24F}" type="pres">
      <dgm:prSet presAssocID="{A25FCF35-26D7-40F3-B8AE-4BAA0B885ACD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14B45B0E-DCDE-45AE-ACA9-89D9BCB6CB33}" type="pres">
      <dgm:prSet presAssocID="{A25FCF35-26D7-40F3-B8AE-4BAA0B885ACD}" presName="parentText" presStyleLbl="node1" presStyleIdx="2" presStyleCnt="5" custScaleX="142857" custScaleY="18055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44166E-A469-42F0-B3F3-FFA376D72AC2}" type="pres">
      <dgm:prSet presAssocID="{A25FCF35-26D7-40F3-B8AE-4BAA0B885ACD}" presName="negativeSpace" presStyleCnt="0"/>
      <dgm:spPr/>
    </dgm:pt>
    <dgm:pt modelId="{1882ABEB-76C2-44CC-8C09-74C04706F8C8}" type="pres">
      <dgm:prSet presAssocID="{A25FCF35-26D7-40F3-B8AE-4BAA0B885ACD}" presName="childText" presStyleLbl="conFgAcc1" presStyleIdx="2" presStyleCnt="5">
        <dgm:presLayoutVars>
          <dgm:bulletEnabled val="1"/>
        </dgm:presLayoutVars>
      </dgm:prSet>
      <dgm:spPr/>
    </dgm:pt>
    <dgm:pt modelId="{B084E9F0-8F11-4A2E-B014-5F2731242BB9}" type="pres">
      <dgm:prSet presAssocID="{19F153F3-FD19-45BC-B4F2-300AA7F0E35E}" presName="spaceBetweenRectangles" presStyleCnt="0"/>
      <dgm:spPr/>
    </dgm:pt>
    <dgm:pt modelId="{F8112983-3A84-42BB-86B7-1D174E222170}" type="pres">
      <dgm:prSet presAssocID="{7B789CF3-7B36-43B8-8419-B3E1283318B9}" presName="parentLin" presStyleCnt="0"/>
      <dgm:spPr/>
    </dgm:pt>
    <dgm:pt modelId="{A5DB8B4A-4BAD-46EA-83F5-17C103E060E9}" type="pres">
      <dgm:prSet presAssocID="{7B789CF3-7B36-43B8-8419-B3E1283318B9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39987F47-ABB5-4FF9-87E3-46D4D856A4D9}" type="pres">
      <dgm:prSet presAssocID="{7B789CF3-7B36-43B8-8419-B3E1283318B9}" presName="parentText" presStyleLbl="node1" presStyleIdx="3" presStyleCnt="5" custScaleX="142857" custScaleY="16619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DCD6E0-D0B5-4C0C-A008-769ECE7470CC}" type="pres">
      <dgm:prSet presAssocID="{7B789CF3-7B36-43B8-8419-B3E1283318B9}" presName="negativeSpace" presStyleCnt="0"/>
      <dgm:spPr/>
    </dgm:pt>
    <dgm:pt modelId="{456DADD0-CDC1-4AD2-8326-61CA75E01F1B}" type="pres">
      <dgm:prSet presAssocID="{7B789CF3-7B36-43B8-8419-B3E1283318B9}" presName="childText" presStyleLbl="conFgAcc1" presStyleIdx="3" presStyleCnt="5">
        <dgm:presLayoutVars>
          <dgm:bulletEnabled val="1"/>
        </dgm:presLayoutVars>
      </dgm:prSet>
      <dgm:spPr/>
    </dgm:pt>
    <dgm:pt modelId="{0B467E88-4BF7-43D8-9185-C77AF3A55F37}" type="pres">
      <dgm:prSet presAssocID="{4463EB99-6B63-49F3-9F85-180DDBEA26FA}" presName="spaceBetweenRectangles" presStyleCnt="0"/>
      <dgm:spPr/>
    </dgm:pt>
    <dgm:pt modelId="{72118691-3DB5-4DF8-8D72-10FFEC7F2017}" type="pres">
      <dgm:prSet presAssocID="{624B14E3-A71A-468E-9775-E474B205E247}" presName="parentLin" presStyleCnt="0"/>
      <dgm:spPr/>
    </dgm:pt>
    <dgm:pt modelId="{6041ECBD-59CF-44E3-8E2C-D9CB4714799A}" type="pres">
      <dgm:prSet presAssocID="{624B14E3-A71A-468E-9775-E474B205E247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2B3DA244-F235-4935-AC06-B35F2FC7C912}" type="pres">
      <dgm:prSet presAssocID="{624B14E3-A71A-468E-9775-E474B205E247}" presName="parentText" presStyleLbl="node1" presStyleIdx="4" presStyleCnt="5" custScaleX="142857" custScaleY="20447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63C80C-CF9C-46D3-9E17-469C12BF9425}" type="pres">
      <dgm:prSet presAssocID="{624B14E3-A71A-468E-9775-E474B205E247}" presName="negativeSpace" presStyleCnt="0"/>
      <dgm:spPr/>
    </dgm:pt>
    <dgm:pt modelId="{2CF7ACEC-C5FB-48CA-8876-CBF546EA9124}" type="pres">
      <dgm:prSet presAssocID="{624B14E3-A71A-468E-9775-E474B205E247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342BA140-48EB-4038-A713-1A0116DCBE77}" srcId="{D315EF89-2223-43D8-8E01-97749A42D800}" destId="{76ED6765-8FE4-45A9-8B59-5AF46B9C9C66}" srcOrd="0" destOrd="0" parTransId="{24120ECA-1E23-4AFD-96E9-E196B855E02F}" sibTransId="{26C7E9DC-9EB4-4335-BC8D-B10819E34C58}"/>
    <dgm:cxn modelId="{7D61EDB0-56ED-462C-AC0D-4C0DD7676FEE}" type="presOf" srcId="{7B789CF3-7B36-43B8-8419-B3E1283318B9}" destId="{39987F47-ABB5-4FF9-87E3-46D4D856A4D9}" srcOrd="1" destOrd="0" presId="urn:microsoft.com/office/officeart/2005/8/layout/list1"/>
    <dgm:cxn modelId="{669D3D5B-E57C-49A6-8AF4-E314C89D015E}" type="presOf" srcId="{21E29682-2016-40CB-A924-071409D0D5CD}" destId="{236F30B9-AB3D-45B6-A9C3-8AAF29DBB4FB}" srcOrd="0" destOrd="0" presId="urn:microsoft.com/office/officeart/2005/8/layout/list1"/>
    <dgm:cxn modelId="{D8D8DB52-63CC-431A-B043-CDE2F38EC81E}" type="presOf" srcId="{76ED6765-8FE4-45A9-8B59-5AF46B9C9C66}" destId="{39577822-F3A1-4EFD-BDED-CACC0F3ED2B1}" srcOrd="1" destOrd="0" presId="urn:microsoft.com/office/officeart/2005/8/layout/list1"/>
    <dgm:cxn modelId="{646B739E-0D54-49F1-B061-053C2FC204E3}" srcId="{D315EF89-2223-43D8-8E01-97749A42D800}" destId="{7B789CF3-7B36-43B8-8419-B3E1283318B9}" srcOrd="3" destOrd="0" parTransId="{E3A875C8-F490-48F3-A9E1-1E23C373DD09}" sibTransId="{4463EB99-6B63-49F3-9F85-180DDBEA26FA}"/>
    <dgm:cxn modelId="{70A02019-E1E5-46A9-AD4E-D708E8082A86}" type="presOf" srcId="{D315EF89-2223-43D8-8E01-97749A42D800}" destId="{2177AB21-CDE3-40AA-A328-376F6B272A76}" srcOrd="0" destOrd="0" presId="urn:microsoft.com/office/officeart/2005/8/layout/list1"/>
    <dgm:cxn modelId="{A8F0C8AA-F13D-4E8D-8E9E-A2D39F564A7A}" srcId="{D315EF89-2223-43D8-8E01-97749A42D800}" destId="{624B14E3-A71A-468E-9775-E474B205E247}" srcOrd="4" destOrd="0" parTransId="{29100A8A-091F-41F8-98CD-C6342763F6FE}" sibTransId="{5B58FB01-0647-4703-A8D0-BBEAE3112779}"/>
    <dgm:cxn modelId="{D7DC7354-EEBF-40EE-8FE4-CF6ED52E8527}" type="presOf" srcId="{7B789CF3-7B36-43B8-8419-B3E1283318B9}" destId="{A5DB8B4A-4BAD-46EA-83F5-17C103E060E9}" srcOrd="0" destOrd="0" presId="urn:microsoft.com/office/officeart/2005/8/layout/list1"/>
    <dgm:cxn modelId="{B30D1204-EA40-462A-ABB1-907B304F161B}" srcId="{D315EF89-2223-43D8-8E01-97749A42D800}" destId="{A25FCF35-26D7-40F3-B8AE-4BAA0B885ACD}" srcOrd="2" destOrd="0" parTransId="{B4B3539D-C7E2-45E5-9ACE-12373DE3E77B}" sibTransId="{19F153F3-FD19-45BC-B4F2-300AA7F0E35E}"/>
    <dgm:cxn modelId="{EC0D5E24-15ED-4DB1-9EB7-0D5AC5F0A45B}" srcId="{D315EF89-2223-43D8-8E01-97749A42D800}" destId="{21E29682-2016-40CB-A924-071409D0D5CD}" srcOrd="1" destOrd="0" parTransId="{1CA634AB-795A-42E9-87F0-3969618D1E13}" sibTransId="{8D7648D6-4B52-42A6-9A81-9D756A5A257E}"/>
    <dgm:cxn modelId="{F6EF6FA8-67C3-4FD5-89FD-EE0B03D70905}" type="presOf" srcId="{A25FCF35-26D7-40F3-B8AE-4BAA0B885ACD}" destId="{CC065A20-3597-4162-8824-81D99E91E24F}" srcOrd="0" destOrd="0" presId="urn:microsoft.com/office/officeart/2005/8/layout/list1"/>
    <dgm:cxn modelId="{E721BC10-EB71-4BF1-81C3-0DE0FD887CEF}" type="presOf" srcId="{21E29682-2016-40CB-A924-071409D0D5CD}" destId="{2231110E-BD23-4B55-AF67-2A517B7E053A}" srcOrd="1" destOrd="0" presId="urn:microsoft.com/office/officeart/2005/8/layout/list1"/>
    <dgm:cxn modelId="{21B77F96-A371-403D-B3B2-469E8E6A4D14}" type="presOf" srcId="{624B14E3-A71A-468E-9775-E474B205E247}" destId="{2B3DA244-F235-4935-AC06-B35F2FC7C912}" srcOrd="1" destOrd="0" presId="urn:microsoft.com/office/officeart/2005/8/layout/list1"/>
    <dgm:cxn modelId="{96676A9D-6E3A-448B-9EC6-256142B42384}" type="presOf" srcId="{A25FCF35-26D7-40F3-B8AE-4BAA0B885ACD}" destId="{14B45B0E-DCDE-45AE-ACA9-89D9BCB6CB33}" srcOrd="1" destOrd="0" presId="urn:microsoft.com/office/officeart/2005/8/layout/list1"/>
    <dgm:cxn modelId="{9CF74B8C-BF5C-4E2D-B75D-97555EA29783}" type="presOf" srcId="{624B14E3-A71A-468E-9775-E474B205E247}" destId="{6041ECBD-59CF-44E3-8E2C-D9CB4714799A}" srcOrd="0" destOrd="0" presId="urn:microsoft.com/office/officeart/2005/8/layout/list1"/>
    <dgm:cxn modelId="{E5F0399E-02DC-4429-8F19-5C9417AF1D56}" type="presOf" srcId="{76ED6765-8FE4-45A9-8B59-5AF46B9C9C66}" destId="{7C389B9E-E918-4606-BCB2-998CE6ADD534}" srcOrd="0" destOrd="0" presId="urn:microsoft.com/office/officeart/2005/8/layout/list1"/>
    <dgm:cxn modelId="{970297F1-4A60-4EAA-9DAC-4D02824EB8C7}" type="presParOf" srcId="{2177AB21-CDE3-40AA-A328-376F6B272A76}" destId="{6CC4F15A-9C12-43B9-B65B-36F47B1E5714}" srcOrd="0" destOrd="0" presId="urn:microsoft.com/office/officeart/2005/8/layout/list1"/>
    <dgm:cxn modelId="{0426C8F8-B91C-4860-B8D0-C6393604CE18}" type="presParOf" srcId="{6CC4F15A-9C12-43B9-B65B-36F47B1E5714}" destId="{7C389B9E-E918-4606-BCB2-998CE6ADD534}" srcOrd="0" destOrd="0" presId="urn:microsoft.com/office/officeart/2005/8/layout/list1"/>
    <dgm:cxn modelId="{C277C350-EB33-4CDE-A9C0-50A281F93C4C}" type="presParOf" srcId="{6CC4F15A-9C12-43B9-B65B-36F47B1E5714}" destId="{39577822-F3A1-4EFD-BDED-CACC0F3ED2B1}" srcOrd="1" destOrd="0" presId="urn:microsoft.com/office/officeart/2005/8/layout/list1"/>
    <dgm:cxn modelId="{DAB6E74A-8F78-423A-B950-25A1C711FA87}" type="presParOf" srcId="{2177AB21-CDE3-40AA-A328-376F6B272A76}" destId="{B2EE53C4-FDC8-4645-B184-C9F0CCA17D92}" srcOrd="1" destOrd="0" presId="urn:microsoft.com/office/officeart/2005/8/layout/list1"/>
    <dgm:cxn modelId="{4D78331C-E2AC-4844-AA19-EA9FD403857D}" type="presParOf" srcId="{2177AB21-CDE3-40AA-A328-376F6B272A76}" destId="{C19497E4-C8AD-4A73-A4F9-C0E399547726}" srcOrd="2" destOrd="0" presId="urn:microsoft.com/office/officeart/2005/8/layout/list1"/>
    <dgm:cxn modelId="{4DEA851E-4691-4EDA-A05C-1FB62EA1C96F}" type="presParOf" srcId="{2177AB21-CDE3-40AA-A328-376F6B272A76}" destId="{6F3C2AF9-F428-4924-8C36-064D115E1351}" srcOrd="3" destOrd="0" presId="urn:microsoft.com/office/officeart/2005/8/layout/list1"/>
    <dgm:cxn modelId="{E1A47E12-A499-4D71-AD5D-84DCF1449C46}" type="presParOf" srcId="{2177AB21-CDE3-40AA-A328-376F6B272A76}" destId="{6309EA5A-DED1-4DAD-AF8A-B7E93163F0E3}" srcOrd="4" destOrd="0" presId="urn:microsoft.com/office/officeart/2005/8/layout/list1"/>
    <dgm:cxn modelId="{2604EDE9-4EBE-4063-BEE6-35F5F7600A83}" type="presParOf" srcId="{6309EA5A-DED1-4DAD-AF8A-B7E93163F0E3}" destId="{236F30B9-AB3D-45B6-A9C3-8AAF29DBB4FB}" srcOrd="0" destOrd="0" presId="urn:microsoft.com/office/officeart/2005/8/layout/list1"/>
    <dgm:cxn modelId="{B71986F2-BA2B-47E3-911E-D592D4785878}" type="presParOf" srcId="{6309EA5A-DED1-4DAD-AF8A-B7E93163F0E3}" destId="{2231110E-BD23-4B55-AF67-2A517B7E053A}" srcOrd="1" destOrd="0" presId="urn:microsoft.com/office/officeart/2005/8/layout/list1"/>
    <dgm:cxn modelId="{9A721AE5-4CB6-4547-88C8-171B7DC9BD0D}" type="presParOf" srcId="{2177AB21-CDE3-40AA-A328-376F6B272A76}" destId="{167D0783-B5F5-4A1A-8ECC-B609D58AE9A2}" srcOrd="5" destOrd="0" presId="urn:microsoft.com/office/officeart/2005/8/layout/list1"/>
    <dgm:cxn modelId="{B2746D19-86D8-4D8E-9B36-03F66E5BD189}" type="presParOf" srcId="{2177AB21-CDE3-40AA-A328-376F6B272A76}" destId="{38CCEBE8-DE43-4BA3-A2C4-BE296D2B5B4B}" srcOrd="6" destOrd="0" presId="urn:microsoft.com/office/officeart/2005/8/layout/list1"/>
    <dgm:cxn modelId="{A0EB0DDA-9E9D-4A5D-89EF-8B5919B225FE}" type="presParOf" srcId="{2177AB21-CDE3-40AA-A328-376F6B272A76}" destId="{3C131984-1860-4C1D-9DBD-3C0F2FCAE88B}" srcOrd="7" destOrd="0" presId="urn:microsoft.com/office/officeart/2005/8/layout/list1"/>
    <dgm:cxn modelId="{61B98169-8857-463A-B285-6246950BEBA2}" type="presParOf" srcId="{2177AB21-CDE3-40AA-A328-376F6B272A76}" destId="{93F0FB36-C8CC-4AEE-B1B1-6DD4AE21BCA4}" srcOrd="8" destOrd="0" presId="urn:microsoft.com/office/officeart/2005/8/layout/list1"/>
    <dgm:cxn modelId="{40AE93DE-78F0-43A8-956B-21B78F85E3C6}" type="presParOf" srcId="{93F0FB36-C8CC-4AEE-B1B1-6DD4AE21BCA4}" destId="{CC065A20-3597-4162-8824-81D99E91E24F}" srcOrd="0" destOrd="0" presId="urn:microsoft.com/office/officeart/2005/8/layout/list1"/>
    <dgm:cxn modelId="{ACA2EB03-D12A-4265-8576-D2F018E225FC}" type="presParOf" srcId="{93F0FB36-C8CC-4AEE-B1B1-6DD4AE21BCA4}" destId="{14B45B0E-DCDE-45AE-ACA9-89D9BCB6CB33}" srcOrd="1" destOrd="0" presId="urn:microsoft.com/office/officeart/2005/8/layout/list1"/>
    <dgm:cxn modelId="{485F9B8E-294F-4706-AF4A-7165F1B2397F}" type="presParOf" srcId="{2177AB21-CDE3-40AA-A328-376F6B272A76}" destId="{6C44166E-A469-42F0-B3F3-FFA376D72AC2}" srcOrd="9" destOrd="0" presId="urn:microsoft.com/office/officeart/2005/8/layout/list1"/>
    <dgm:cxn modelId="{4A6A6D8F-608B-4963-B3AD-AAAC4E1B6405}" type="presParOf" srcId="{2177AB21-CDE3-40AA-A328-376F6B272A76}" destId="{1882ABEB-76C2-44CC-8C09-74C04706F8C8}" srcOrd="10" destOrd="0" presId="urn:microsoft.com/office/officeart/2005/8/layout/list1"/>
    <dgm:cxn modelId="{B63505CB-71F2-44E2-BF1B-559EC1E40042}" type="presParOf" srcId="{2177AB21-CDE3-40AA-A328-376F6B272A76}" destId="{B084E9F0-8F11-4A2E-B014-5F2731242BB9}" srcOrd="11" destOrd="0" presId="urn:microsoft.com/office/officeart/2005/8/layout/list1"/>
    <dgm:cxn modelId="{041F51C0-952D-4E3E-87DA-39A70D8AE770}" type="presParOf" srcId="{2177AB21-CDE3-40AA-A328-376F6B272A76}" destId="{F8112983-3A84-42BB-86B7-1D174E222170}" srcOrd="12" destOrd="0" presId="urn:microsoft.com/office/officeart/2005/8/layout/list1"/>
    <dgm:cxn modelId="{EF036C74-F833-4A93-95FA-A4665502FAA1}" type="presParOf" srcId="{F8112983-3A84-42BB-86B7-1D174E222170}" destId="{A5DB8B4A-4BAD-46EA-83F5-17C103E060E9}" srcOrd="0" destOrd="0" presId="urn:microsoft.com/office/officeart/2005/8/layout/list1"/>
    <dgm:cxn modelId="{D458BC1F-39F4-4FF0-AED5-86C6CF06AAC4}" type="presParOf" srcId="{F8112983-3A84-42BB-86B7-1D174E222170}" destId="{39987F47-ABB5-4FF9-87E3-46D4D856A4D9}" srcOrd="1" destOrd="0" presId="urn:microsoft.com/office/officeart/2005/8/layout/list1"/>
    <dgm:cxn modelId="{42734BEB-29A2-4FD5-9839-846613E726EF}" type="presParOf" srcId="{2177AB21-CDE3-40AA-A328-376F6B272A76}" destId="{1CDCD6E0-D0B5-4C0C-A008-769ECE7470CC}" srcOrd="13" destOrd="0" presId="urn:microsoft.com/office/officeart/2005/8/layout/list1"/>
    <dgm:cxn modelId="{272C6178-585D-40D7-88C6-25C5E19B83E1}" type="presParOf" srcId="{2177AB21-CDE3-40AA-A328-376F6B272A76}" destId="{456DADD0-CDC1-4AD2-8326-61CA75E01F1B}" srcOrd="14" destOrd="0" presId="urn:microsoft.com/office/officeart/2005/8/layout/list1"/>
    <dgm:cxn modelId="{FEA013CD-CCFA-491F-A681-C8236ACA5623}" type="presParOf" srcId="{2177AB21-CDE3-40AA-A328-376F6B272A76}" destId="{0B467E88-4BF7-43D8-9185-C77AF3A55F37}" srcOrd="15" destOrd="0" presId="urn:microsoft.com/office/officeart/2005/8/layout/list1"/>
    <dgm:cxn modelId="{D3E512F5-956E-4CDE-9BCD-3B2FB8B0929D}" type="presParOf" srcId="{2177AB21-CDE3-40AA-A328-376F6B272A76}" destId="{72118691-3DB5-4DF8-8D72-10FFEC7F2017}" srcOrd="16" destOrd="0" presId="urn:microsoft.com/office/officeart/2005/8/layout/list1"/>
    <dgm:cxn modelId="{8147DEE6-0EE8-4634-9C4B-6991011AECEE}" type="presParOf" srcId="{72118691-3DB5-4DF8-8D72-10FFEC7F2017}" destId="{6041ECBD-59CF-44E3-8E2C-D9CB4714799A}" srcOrd="0" destOrd="0" presId="urn:microsoft.com/office/officeart/2005/8/layout/list1"/>
    <dgm:cxn modelId="{F5DE9B9B-2DB2-429F-92C5-AA8726A26CD0}" type="presParOf" srcId="{72118691-3DB5-4DF8-8D72-10FFEC7F2017}" destId="{2B3DA244-F235-4935-AC06-B35F2FC7C912}" srcOrd="1" destOrd="0" presId="urn:microsoft.com/office/officeart/2005/8/layout/list1"/>
    <dgm:cxn modelId="{9C49C72A-B6E9-4817-94EB-14685D53BFE3}" type="presParOf" srcId="{2177AB21-CDE3-40AA-A328-376F6B272A76}" destId="{3163C80C-CF9C-46D3-9E17-469C12BF9425}" srcOrd="17" destOrd="0" presId="urn:microsoft.com/office/officeart/2005/8/layout/list1"/>
    <dgm:cxn modelId="{5A5D2B08-FA01-4C0E-9132-564664C20294}" type="presParOf" srcId="{2177AB21-CDE3-40AA-A328-376F6B272A76}" destId="{2CF7ACEC-C5FB-48CA-8876-CBF546EA9124}" srcOrd="18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93BC-EBBC-49C1-B4CD-06A4537773F7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2DC2D-BEAC-4BD9-8693-FABB374D5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93BC-EBBC-49C1-B4CD-06A4537773F7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2DC2D-BEAC-4BD9-8693-FABB374D5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93BC-EBBC-49C1-B4CD-06A4537773F7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2DC2D-BEAC-4BD9-8693-FABB374D5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93BC-EBBC-49C1-B4CD-06A4537773F7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2DC2D-BEAC-4BD9-8693-FABB374D5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93BC-EBBC-49C1-B4CD-06A4537773F7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2DC2D-BEAC-4BD9-8693-FABB374D5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93BC-EBBC-49C1-B4CD-06A4537773F7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2DC2D-BEAC-4BD9-8693-FABB374D5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93BC-EBBC-49C1-B4CD-06A4537773F7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2DC2D-BEAC-4BD9-8693-FABB374D5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93BC-EBBC-49C1-B4CD-06A4537773F7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2DC2D-BEAC-4BD9-8693-FABB374D5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93BC-EBBC-49C1-B4CD-06A4537773F7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2DC2D-BEAC-4BD9-8693-FABB374D5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93BC-EBBC-49C1-B4CD-06A4537773F7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2DC2D-BEAC-4BD9-8693-FABB374D5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93BC-EBBC-49C1-B4CD-06A4537773F7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2DC2D-BEAC-4BD9-8693-FABB374D5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193BC-EBBC-49C1-B4CD-06A4537773F7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2DC2D-BEAC-4BD9-8693-FABB374D5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Nutrition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III Semester </a:t>
            </a:r>
          </a:p>
          <a:p>
            <a:r>
              <a:rPr lang="en-US" dirty="0" smtClean="0"/>
              <a:t>Complementary Zoology</a:t>
            </a:r>
          </a:p>
          <a:p>
            <a:r>
              <a:rPr lang="en-US" dirty="0" smtClean="0"/>
              <a:t>Dr. Sr</a:t>
            </a:r>
            <a:r>
              <a:rPr lang="en-US" dirty="0" smtClean="0"/>
              <a:t>. </a:t>
            </a:r>
            <a:r>
              <a:rPr lang="en-US" dirty="0" err="1" smtClean="0"/>
              <a:t>Rini</a:t>
            </a:r>
            <a:r>
              <a:rPr lang="en-US" smtClean="0"/>
              <a:t> </a:t>
            </a:r>
            <a:r>
              <a:rPr lang="en-US" smtClean="0"/>
              <a:t>Raphael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Nutritional Classification of proteins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Nutritive value depends on amino acid composition</a:t>
            </a:r>
          </a:p>
          <a:p>
            <a:pPr>
              <a:buNone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Proteins with 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all essential amino acids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similar composition of body proteins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have highest nutritive value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Based on nutritive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Complete Proteins/ High Quality proteins</a:t>
            </a:r>
          </a:p>
          <a:p>
            <a:pPr>
              <a:buNone/>
            </a:pPr>
            <a:r>
              <a:rPr lang="en-US" dirty="0" smtClean="0"/>
              <a:t>Have all essential amino acids</a:t>
            </a:r>
          </a:p>
          <a:p>
            <a:pPr>
              <a:buNone/>
            </a:pPr>
            <a:r>
              <a:rPr lang="en-US" dirty="0" smtClean="0"/>
              <a:t>Egg, Milk and meat</a:t>
            </a:r>
          </a:p>
          <a:p>
            <a:r>
              <a:rPr lang="en-US" dirty="0" smtClean="0"/>
              <a:t>Partially complete proteins</a:t>
            </a:r>
          </a:p>
          <a:p>
            <a:pPr>
              <a:buNone/>
            </a:pPr>
            <a:r>
              <a:rPr lang="en-US" dirty="0" smtClean="0"/>
              <a:t>Partially devoid of one or more essential amino acids – only moderate growth</a:t>
            </a:r>
          </a:p>
          <a:p>
            <a:pPr>
              <a:buNone/>
            </a:pPr>
            <a:r>
              <a:rPr lang="en-US" dirty="0" smtClean="0"/>
              <a:t>Plant proteins</a:t>
            </a:r>
          </a:p>
          <a:p>
            <a:r>
              <a:rPr lang="en-US" dirty="0" smtClean="0"/>
              <a:t>Incomplete Proteins</a:t>
            </a:r>
          </a:p>
          <a:p>
            <a:pPr>
              <a:buNone/>
            </a:pPr>
            <a:r>
              <a:rPr lang="en-US" dirty="0" smtClean="0"/>
              <a:t>Completely devoid of one or more essential amino acids</a:t>
            </a:r>
          </a:p>
          <a:p>
            <a:pPr>
              <a:buNone/>
            </a:pPr>
            <a:r>
              <a:rPr lang="en-US" dirty="0" smtClean="0"/>
              <a:t>gelatin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8686800" y="3733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Based on Nutritive value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685800"/>
          <a:ext cx="8229600" cy="5440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Kwashiorkor vs Marasmu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52400"/>
            <a:ext cx="8229600" cy="5871355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CARBOHYDRATES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Most important </a:t>
            </a:r>
            <a:r>
              <a:rPr lang="en-US" dirty="0" smtClean="0">
                <a:solidFill>
                  <a:srgbClr val="FF0000"/>
                </a:solidFill>
              </a:rPr>
              <a:t>energy suppliers</a:t>
            </a:r>
          </a:p>
          <a:p>
            <a:r>
              <a:rPr lang="en-US" dirty="0" smtClean="0"/>
              <a:t>Supply </a:t>
            </a:r>
            <a:r>
              <a:rPr lang="en-US" dirty="0" smtClean="0">
                <a:solidFill>
                  <a:srgbClr val="00B0F0"/>
                </a:solidFill>
              </a:rPr>
              <a:t>40 – 80% </a:t>
            </a:r>
            <a:r>
              <a:rPr lang="en-US" dirty="0" smtClean="0"/>
              <a:t>of total calories in human beings</a:t>
            </a:r>
          </a:p>
          <a:p>
            <a:pPr>
              <a:buNone/>
            </a:pPr>
            <a:r>
              <a:rPr lang="en-US" dirty="0" smtClean="0"/>
              <a:t>Dietary Source of carbohydrate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Cereals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Tubers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Roots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Fruits</a:t>
            </a:r>
          </a:p>
          <a:p>
            <a:r>
              <a:rPr lang="en-US" dirty="0" smtClean="0">
                <a:solidFill>
                  <a:srgbClr val="FF0066"/>
                </a:solidFill>
              </a:rPr>
              <a:t>milk</a:t>
            </a:r>
            <a:endParaRPr lang="en-US" dirty="0">
              <a:solidFill>
                <a:srgbClr val="FF0066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Starch -  most abundantly natural carbohydrate</a:t>
            </a:r>
          </a:p>
          <a:p>
            <a:pPr>
              <a:buNone/>
            </a:pPr>
            <a:r>
              <a:rPr lang="en-US" dirty="0" smtClean="0"/>
              <a:t>Present in cereals, roots and tubers</a:t>
            </a:r>
          </a:p>
          <a:p>
            <a:r>
              <a:rPr lang="en-US" b="1" dirty="0" smtClean="0"/>
              <a:t>Lactose -  milk</a:t>
            </a:r>
          </a:p>
          <a:p>
            <a:r>
              <a:rPr lang="en-US" b="1" dirty="0" smtClean="0"/>
              <a:t>Sucrose -  sweetest sugar</a:t>
            </a:r>
          </a:p>
          <a:p>
            <a:r>
              <a:rPr lang="en-US" b="1" dirty="0" smtClean="0"/>
              <a:t>Glucose and fructose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Lipids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Rich source of the most concentrated form of chemical energy</a:t>
            </a:r>
          </a:p>
          <a:p>
            <a:r>
              <a:rPr lang="en-US" dirty="0" smtClean="0"/>
              <a:t>Fish, milk and milk products, nuts, oils </a:t>
            </a:r>
            <a:r>
              <a:rPr lang="en-US" dirty="0"/>
              <a:t> </a:t>
            </a:r>
            <a:r>
              <a:rPr lang="en-US" dirty="0" smtClean="0"/>
              <a:t>- dietary source</a:t>
            </a:r>
          </a:p>
          <a:p>
            <a:r>
              <a:rPr lang="en-US" dirty="0" smtClean="0"/>
              <a:t>Different forms of lipids found in the diet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Fats (triglycerides)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Cholesterol (precursor of bile acids, steroid hormones and vitamin D</a:t>
            </a:r>
            <a:r>
              <a:rPr lang="en-US" baseline="-25000" dirty="0" smtClean="0">
                <a:solidFill>
                  <a:srgbClr val="C00000"/>
                </a:solidFill>
              </a:rPr>
              <a:t>3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Compound lipids (</a:t>
            </a:r>
            <a:r>
              <a:rPr lang="en-US" dirty="0" err="1" smtClean="0">
                <a:solidFill>
                  <a:srgbClr val="FF0000"/>
                </a:solidFill>
              </a:rPr>
              <a:t>glycolipids</a:t>
            </a:r>
            <a:r>
              <a:rPr lang="en-US" dirty="0" smtClean="0">
                <a:solidFill>
                  <a:srgbClr val="FF0000"/>
                </a:solidFill>
              </a:rPr>
              <a:t> and phospholipids)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Vitamins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90600"/>
          <a:ext cx="83820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9B4A07"/>
                </a:solidFill>
                <a:latin typeface="Times New Roman" pitchFamily="18" charset="0"/>
                <a:cs typeface="Times New Roman" pitchFamily="18" charset="0"/>
              </a:rPr>
              <a:t>Deficiency Diseases</a:t>
            </a:r>
            <a:endParaRPr lang="en-US" b="1" dirty="0">
              <a:solidFill>
                <a:srgbClr val="9B4A0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0600" y="1676400"/>
          <a:ext cx="7391400" cy="449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95700"/>
                <a:gridCol w="3695700"/>
              </a:tblGrid>
              <a:tr h="5619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Types of Vitamins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9375" marR="79375" marT="79375" marB="7937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Deficiency Diseases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9375" marR="79375" marT="79375" marB="79375"/>
                </a:tc>
              </a:tr>
              <a:tr h="5619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A (Retinol)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9375" marR="79375" marT="79375" marB="7937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/>
                        <a:t>Night blindness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9375" marR="79375" marT="79375" marB="79375"/>
                </a:tc>
              </a:tr>
              <a:tr h="5619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B1 (Thiamine)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9375" marR="79375" marT="79375" marB="7937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/>
                        <a:t>Beri-beri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9375" marR="79375" marT="79375" marB="79375"/>
                </a:tc>
              </a:tr>
              <a:tr h="5619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/>
                        <a:t>B2 (Riboflavin)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9375" marR="79375" marT="79375" marB="7937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Retarded growth, bad skin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9375" marR="79375" marT="79375" marB="79375"/>
                </a:tc>
              </a:tr>
              <a:tr h="5619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/>
                        <a:t>B12 (Cyanocobalamin)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9375" marR="79375" marT="79375" marB="7937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/>
                        <a:t>Anaemia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9375" marR="79375" marT="79375" marB="79375"/>
                </a:tc>
              </a:tr>
              <a:tr h="5619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/>
                        <a:t>C (Ascorbic acid)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9375" marR="79375" marT="79375" marB="7937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Scurvy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9375" marR="79375" marT="79375" marB="79375"/>
                </a:tc>
              </a:tr>
              <a:tr h="5619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/>
                        <a:t>D (Calciferol)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9375" marR="79375" marT="79375" marB="7937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Rickets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9375" marR="79375" marT="79375" marB="79375"/>
                </a:tc>
              </a:tr>
              <a:tr h="5619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/>
                        <a:t>K (Phylloquinone)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9375" marR="79375" marT="79375" marB="7937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Excessive bleeding due to injury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9375" marR="79375" marT="79375" marB="79375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Nutrition involves a number of biochemical and physiological changes – convert the food components into body constituents</a:t>
            </a:r>
          </a:p>
          <a:p>
            <a:r>
              <a:rPr lang="en-US" dirty="0" smtClean="0"/>
              <a:t>Nutrients – energy giving, body building components of food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20 vitamins are needed in human nutrition</a:t>
            </a:r>
          </a:p>
          <a:p>
            <a:r>
              <a:rPr lang="en-US" dirty="0" smtClean="0"/>
              <a:t>2 types of vitamins</a:t>
            </a:r>
          </a:p>
          <a:p>
            <a:pPr>
              <a:buNone/>
            </a:pPr>
            <a:r>
              <a:rPr lang="en-US" dirty="0" smtClean="0"/>
              <a:t>                    </a:t>
            </a:r>
            <a:r>
              <a:rPr lang="en-US" dirty="0" smtClean="0">
                <a:solidFill>
                  <a:srgbClr val="339933"/>
                </a:solidFill>
              </a:rPr>
              <a:t>Fat soluble vitamins</a:t>
            </a:r>
          </a:p>
          <a:p>
            <a:pPr>
              <a:buNone/>
            </a:pPr>
            <a:r>
              <a:rPr lang="en-US" dirty="0" smtClean="0">
                <a:solidFill>
                  <a:srgbClr val="339933"/>
                </a:solidFill>
              </a:rPr>
              <a:t>                    Water soluble vitamins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Fat soluble vitamins </a:t>
            </a:r>
            <a:r>
              <a:rPr lang="en-US" dirty="0" smtClean="0"/>
              <a:t>– </a:t>
            </a:r>
            <a:r>
              <a:rPr lang="en-US" dirty="0" err="1" smtClean="0"/>
              <a:t>isoprenoid</a:t>
            </a:r>
            <a:r>
              <a:rPr lang="en-US" dirty="0" smtClean="0"/>
              <a:t> compounds insoluble in water </a:t>
            </a:r>
          </a:p>
          <a:p>
            <a:pPr>
              <a:buNone/>
            </a:pPr>
            <a:r>
              <a:rPr lang="en-US" dirty="0" smtClean="0"/>
              <a:t>Can be stored in our body, in liver</a:t>
            </a:r>
          </a:p>
          <a:p>
            <a:pPr>
              <a:buNone/>
            </a:pPr>
            <a:r>
              <a:rPr lang="en-US" dirty="0" err="1" smtClean="0"/>
              <a:t>Eg</a:t>
            </a:r>
            <a:r>
              <a:rPr lang="en-US" dirty="0" smtClean="0"/>
              <a:t>: - Vitamin </a:t>
            </a:r>
            <a:r>
              <a:rPr lang="en-US" dirty="0" smtClean="0">
                <a:solidFill>
                  <a:srgbClr val="C00000"/>
                </a:solidFill>
              </a:rPr>
              <a:t>A, D, E and K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Water soluble vitamins – numerous and diverse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B complex, C and P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Mineral Nutrients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Inorganic nutrients ingested as salt dissolved in water or food or as a part of organic compounds</a:t>
            </a:r>
          </a:p>
          <a:p>
            <a:r>
              <a:rPr lang="en-US" dirty="0" smtClean="0"/>
              <a:t>4% of the body weight</a:t>
            </a:r>
          </a:p>
          <a:p>
            <a:r>
              <a:rPr lang="en-US" dirty="0" smtClean="0"/>
              <a:t>Essential for metabolism</a:t>
            </a:r>
          </a:p>
          <a:p>
            <a:r>
              <a:rPr lang="en-US" dirty="0" smtClean="0"/>
              <a:t>Deficiency leads to metabolic imbalances and disorders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Functions of Minerals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Maintain fluid balance </a:t>
            </a:r>
            <a:r>
              <a:rPr lang="en-US" dirty="0" smtClean="0"/>
              <a:t>(sodium, chloride, potassium)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Components of enzymes (Zinc, iodine, copper, manganese)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Normal functioning of muscles and nerves(sodium, potassium, calcium)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Clotting of blood (calcium)</a:t>
            </a:r>
          </a:p>
          <a:p>
            <a:r>
              <a:rPr lang="en-US" dirty="0" smtClean="0">
                <a:solidFill>
                  <a:srgbClr val="339933"/>
                </a:solidFill>
              </a:rPr>
              <a:t>Formation of some hormones, vitamins and organic compounds (iodine)</a:t>
            </a:r>
          </a:p>
          <a:p>
            <a:r>
              <a:rPr lang="en-US" dirty="0" smtClean="0">
                <a:solidFill>
                  <a:srgbClr val="FF3399"/>
                </a:solidFill>
              </a:rPr>
              <a:t>Strengthening of bones and teeth (calcium and fluoride)</a:t>
            </a:r>
          </a:p>
          <a:p>
            <a:r>
              <a:rPr lang="en-US" dirty="0" smtClean="0">
                <a:solidFill>
                  <a:srgbClr val="339933"/>
                </a:solidFill>
              </a:rPr>
              <a:t>Formation of respiratory pigments (Iron)</a:t>
            </a:r>
            <a:endParaRPr lang="en-US" dirty="0">
              <a:solidFill>
                <a:srgbClr val="339933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25 minerals in nutrition</a:t>
            </a:r>
          </a:p>
          <a:p>
            <a:r>
              <a:rPr lang="en-US" dirty="0" smtClean="0"/>
              <a:t>Essential elements: most essential maintenance and functioning. Some elements are needed in large amounts (macronutrients: Na, K, Ca, Mg, P, S and </a:t>
            </a:r>
            <a:r>
              <a:rPr lang="en-US" dirty="0" err="1" smtClean="0"/>
              <a:t>Cl</a:t>
            </a:r>
            <a:r>
              <a:rPr lang="en-US" dirty="0" smtClean="0"/>
              <a:t>)</a:t>
            </a:r>
          </a:p>
          <a:p>
            <a:r>
              <a:rPr lang="en-US" dirty="0" smtClean="0"/>
              <a:t>Some others needed in small amount (micronutrient: Fe, Zn)</a:t>
            </a:r>
          </a:p>
          <a:p>
            <a:r>
              <a:rPr lang="en-US" dirty="0" smtClean="0"/>
              <a:t>Trace elements (Cu, Co, </a:t>
            </a:r>
            <a:r>
              <a:rPr lang="en-US" dirty="0" err="1" smtClean="0"/>
              <a:t>Mn,I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Mineral Deficiency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49530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4114800"/>
                <a:gridCol w="4114800"/>
              </a:tblGrid>
              <a:tr h="825500"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Types of Minerals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/>
                        <a:t>Deficiency Diseases</a:t>
                      </a:r>
                    </a:p>
                  </a:txBody>
                  <a:tcPr marL="76200" marR="76200" marT="76200" marB="76200"/>
                </a:tc>
              </a:tr>
              <a:tr h="825500">
                <a:tc>
                  <a:txBody>
                    <a:bodyPr/>
                    <a:lstStyle/>
                    <a:p>
                      <a:pPr algn="ctr" fontAlgn="t"/>
                      <a:r>
                        <a:rPr lang="en-US"/>
                        <a:t>Calcium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/>
                        <a:t>Brittle bones, excessive bleeding</a:t>
                      </a:r>
                    </a:p>
                  </a:txBody>
                  <a:tcPr marL="76200" marR="76200" marT="76200" marB="76200"/>
                </a:tc>
              </a:tr>
              <a:tr h="825500"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Phosphorus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/>
                        <a:t>Bad teeth and bones</a:t>
                      </a:r>
                    </a:p>
                  </a:txBody>
                  <a:tcPr marL="76200" marR="76200" marT="76200" marB="76200"/>
                </a:tc>
              </a:tr>
              <a:tr h="825500">
                <a:tc>
                  <a:txBody>
                    <a:bodyPr/>
                    <a:lstStyle/>
                    <a:p>
                      <a:pPr algn="ctr" fontAlgn="t"/>
                      <a:r>
                        <a:rPr lang="en-US"/>
                        <a:t>Iron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 err="1"/>
                        <a:t>Anaemia</a:t>
                      </a:r>
                      <a:endParaRPr lang="en-US" dirty="0"/>
                    </a:p>
                  </a:txBody>
                  <a:tcPr marL="76200" marR="76200" marT="76200" marB="76200"/>
                </a:tc>
              </a:tr>
              <a:tr h="825500">
                <a:tc>
                  <a:txBody>
                    <a:bodyPr/>
                    <a:lstStyle/>
                    <a:p>
                      <a:pPr algn="ctr" fontAlgn="t"/>
                      <a:r>
                        <a:rPr lang="en-US"/>
                        <a:t>Iodine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/>
                        <a:t>Goitre, enlarged thyroid gland</a:t>
                      </a:r>
                    </a:p>
                  </a:txBody>
                  <a:tcPr marL="76200" marR="76200" marT="76200" marB="76200"/>
                </a:tc>
              </a:tr>
              <a:tr h="825500">
                <a:tc>
                  <a:txBody>
                    <a:bodyPr/>
                    <a:lstStyle/>
                    <a:p>
                      <a:pPr algn="ctr" fontAlgn="t"/>
                      <a:r>
                        <a:rPr lang="en-US"/>
                        <a:t>Copper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Low appetite, retarded growth</a:t>
                      </a: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GREAT\Downloads\GettyImages-1183769974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 rot="20616738">
            <a:off x="2133600" y="1981200"/>
            <a:ext cx="5221635" cy="31329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914400" y="457200"/>
          <a:ext cx="73152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381000"/>
          <a:ext cx="8229600" cy="5745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Important body builders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Essential for growth and health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Provide amino acids to body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Amino acids are essential for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 repairing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synthesis of new tissue proteins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Production of enzymes, antibodies, hormones, melanin,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purines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pyrimidines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etc</a:t>
            </a:r>
          </a:p>
          <a:p>
            <a:endParaRPr lang="en-US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GREAT\Desktop\pork-butcher-shop-Hong-Kong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" y="228600"/>
            <a:ext cx="3364627" cy="292576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Users\GREAT\Desktop\2-46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304800"/>
            <a:ext cx="4191000" cy="277653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C:\Users\GREAT\Desktop\Easy-Instant-Pot-Hard-Boiled-Eggs-Recipe-120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3200400"/>
            <a:ext cx="3124200" cy="2082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9" name="Picture 5" descr="C:\Users\GREAT\Desktop\What-Are-Pulse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86200" y="3048000"/>
            <a:ext cx="3467100" cy="1952625"/>
          </a:xfrm>
          <a:prstGeom prst="rect">
            <a:avLst/>
          </a:prstGeom>
          <a:noFill/>
        </p:spPr>
      </p:pic>
      <p:pic>
        <p:nvPicPr>
          <p:cNvPr id="1030" name="Picture 6" descr="C:\Users\GREAT\Desktop\8918902-oil-seeds-and-nuts-collectio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9000" y="4495800"/>
            <a:ext cx="1905000" cy="1905000"/>
          </a:xfrm>
          <a:prstGeom prst="rect">
            <a:avLst/>
          </a:prstGeom>
          <a:noFill/>
        </p:spPr>
      </p:pic>
      <p:pic>
        <p:nvPicPr>
          <p:cNvPr id="1031" name="Picture 7" descr="C:\Users\GREAT\Desktop\download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00400" y="5029200"/>
            <a:ext cx="2857500" cy="16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Classification of amino acids</a:t>
            </a:r>
          </a:p>
          <a:p>
            <a:r>
              <a:rPr lang="en-US" dirty="0"/>
              <a:t> </a:t>
            </a:r>
            <a:r>
              <a:rPr lang="en-US" dirty="0" smtClean="0"/>
              <a:t>  Non essential amino acids (Dispensable)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Valine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lysine,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leucine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methionine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threonine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….</a:t>
            </a:r>
          </a:p>
          <a:p>
            <a:r>
              <a:rPr lang="en-US" dirty="0" smtClean="0"/>
              <a:t>Essential Amino acids (Indispensable)</a:t>
            </a: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Alanine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proline</a:t>
            </a:r>
            <a:r>
              <a:rPr lang="en-US" dirty="0" smtClean="0">
                <a:solidFill>
                  <a:srgbClr val="FF0000"/>
                </a:solidFill>
              </a:rPr>
              <a:t>, aspartic acid, </a:t>
            </a:r>
            <a:r>
              <a:rPr lang="en-US" dirty="0" err="1" smtClean="0">
                <a:solidFill>
                  <a:srgbClr val="FF0000"/>
                </a:solidFill>
              </a:rPr>
              <a:t>glutamic</a:t>
            </a:r>
            <a:r>
              <a:rPr lang="en-US" dirty="0" smtClean="0">
                <a:solidFill>
                  <a:srgbClr val="FF0000"/>
                </a:solidFill>
              </a:rPr>
              <a:t> acid</a:t>
            </a:r>
          </a:p>
          <a:p>
            <a:r>
              <a:rPr lang="en-US" dirty="0" smtClean="0"/>
              <a:t>Semi essential amino acids </a:t>
            </a:r>
          </a:p>
          <a:p>
            <a:pPr>
              <a:buNone/>
            </a:pPr>
            <a:r>
              <a:rPr lang="en-US" dirty="0" err="1" smtClean="0">
                <a:solidFill>
                  <a:srgbClr val="C00000"/>
                </a:solidFill>
              </a:rPr>
              <a:t>Arginine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 err="1" smtClean="0">
                <a:solidFill>
                  <a:srgbClr val="C00000"/>
                </a:solidFill>
              </a:rPr>
              <a:t>cysteine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 err="1" smtClean="0">
                <a:solidFill>
                  <a:srgbClr val="C00000"/>
                </a:solidFill>
              </a:rPr>
              <a:t>glycine</a:t>
            </a:r>
            <a:r>
              <a:rPr lang="en-US" dirty="0" smtClean="0">
                <a:solidFill>
                  <a:srgbClr val="C00000"/>
                </a:solidFill>
              </a:rPr>
              <a:t>, serine, tyrosine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 9 essential amino acids – </a:t>
            </a:r>
            <a:r>
              <a:rPr lang="en-US" dirty="0" err="1" smtClean="0"/>
              <a:t>Arginine</a:t>
            </a:r>
            <a:r>
              <a:rPr lang="en-US" dirty="0" smtClean="0"/>
              <a:t> not essential</a:t>
            </a:r>
            <a:endParaRPr lang="en-US" dirty="0"/>
          </a:p>
        </p:txBody>
      </p:sp>
      <p:pic>
        <p:nvPicPr>
          <p:cNvPr id="7" name="Content Placeholder 6" descr="cute-baby-wallpaper-3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64417" y="2438400"/>
            <a:ext cx="4013011" cy="2902744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8 amino acids – </a:t>
            </a:r>
            <a:r>
              <a:rPr lang="en-US" dirty="0" err="1" smtClean="0"/>
              <a:t>Arginine</a:t>
            </a:r>
            <a:r>
              <a:rPr lang="en-US" dirty="0" smtClean="0"/>
              <a:t> &amp; </a:t>
            </a:r>
            <a:r>
              <a:rPr lang="en-US" dirty="0" err="1" smtClean="0"/>
              <a:t>Histidine</a:t>
            </a:r>
            <a:r>
              <a:rPr lang="en-US" dirty="0" smtClean="0"/>
              <a:t> not essential</a:t>
            </a:r>
            <a:endParaRPr lang="en-US" dirty="0"/>
          </a:p>
        </p:txBody>
      </p:sp>
      <p:pic>
        <p:nvPicPr>
          <p:cNvPr id="8" name="Content Placeholder 7" descr="human-milk-1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724400" y="2438400"/>
            <a:ext cx="4054079" cy="28956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814</Words>
  <Application>Microsoft Office PowerPoint</Application>
  <PresentationFormat>On-screen Show (4:3)</PresentationFormat>
  <Paragraphs>155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Nutrition</vt:lpstr>
      <vt:lpstr>Slide 2</vt:lpstr>
      <vt:lpstr>Slide 3</vt:lpstr>
      <vt:lpstr>Slide 4</vt:lpstr>
      <vt:lpstr>Slide 5</vt:lpstr>
      <vt:lpstr>Proteins</vt:lpstr>
      <vt:lpstr>Slide 7</vt:lpstr>
      <vt:lpstr>Slide 8</vt:lpstr>
      <vt:lpstr>Slide 9</vt:lpstr>
      <vt:lpstr>Nutritional Classification of proteins</vt:lpstr>
      <vt:lpstr>Based on nutritive value</vt:lpstr>
      <vt:lpstr>Based on Nutritive value</vt:lpstr>
      <vt:lpstr>Slide 13</vt:lpstr>
      <vt:lpstr>CARBOHYDRATES</vt:lpstr>
      <vt:lpstr>Slide 15</vt:lpstr>
      <vt:lpstr>Lipids</vt:lpstr>
      <vt:lpstr>Slide 17</vt:lpstr>
      <vt:lpstr>Vitamins</vt:lpstr>
      <vt:lpstr>Deficiency Diseases</vt:lpstr>
      <vt:lpstr>Slide 20</vt:lpstr>
      <vt:lpstr>Mineral Nutrients</vt:lpstr>
      <vt:lpstr>Functions of Minerals </vt:lpstr>
      <vt:lpstr>Slide 23</vt:lpstr>
      <vt:lpstr>Mineral Deficiency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Nutrition</dc:title>
  <dc:creator>GREAT</dc:creator>
  <cp:lastModifiedBy>Windows User</cp:lastModifiedBy>
  <cp:revision>65</cp:revision>
  <dcterms:created xsi:type="dcterms:W3CDTF">2020-08-03T17:05:27Z</dcterms:created>
  <dcterms:modified xsi:type="dcterms:W3CDTF">2021-11-18T14:23:06Z</dcterms:modified>
</cp:coreProperties>
</file>