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36C0-CF3B-47D6-9FB4-3A18811653A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3A17-B665-4BC0-A3CA-CDCAA0B288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36C0-CF3B-47D6-9FB4-3A18811653A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3A17-B665-4BC0-A3CA-CDCAA0B288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36C0-CF3B-47D6-9FB4-3A18811653A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3A17-B665-4BC0-A3CA-CDCAA0B288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36C0-CF3B-47D6-9FB4-3A18811653A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3A17-B665-4BC0-A3CA-CDCAA0B288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36C0-CF3B-47D6-9FB4-3A18811653A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3A17-B665-4BC0-A3CA-CDCAA0B288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36C0-CF3B-47D6-9FB4-3A18811653A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3A17-B665-4BC0-A3CA-CDCAA0B288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36C0-CF3B-47D6-9FB4-3A18811653A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3A17-B665-4BC0-A3CA-CDCAA0B288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36C0-CF3B-47D6-9FB4-3A18811653A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3A17-B665-4BC0-A3CA-CDCAA0B288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36C0-CF3B-47D6-9FB4-3A18811653A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3A17-B665-4BC0-A3CA-CDCAA0B288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36C0-CF3B-47D6-9FB4-3A18811653A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3A17-B665-4BC0-A3CA-CDCAA0B288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36C0-CF3B-47D6-9FB4-3A18811653A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3A17-B665-4BC0-A3CA-CDCAA0B288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336C0-CF3B-47D6-9FB4-3A18811653A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13A17-B665-4BC0-A3CA-CDCAA0B2884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MODULE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INTRODUCTION TO MICROFINANCE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PT ON MICRO FINAN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 descr="PPT ON MICRO FINANC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4" name="AutoShape 4" descr="PPT ON MICRO FINANC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6" name="AutoShape 6" descr="PPT ON MICRO FINANC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368" name="Picture 8" descr="PPT ON MICRO FINAN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PPT - Microfinance and the Development of the Less Developed World  PowerPoint Presentation - ID:280119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57200"/>
            <a:ext cx="9829800" cy="731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Microfinance PowerPoint Template - PPT Slides | SketchBubb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PPT ON MICRO FINAN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PPT ON MICRO FINAN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PPT ON MICRO FINAN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</Words>
  <Application>Microsoft Office PowerPoint</Application>
  <PresentationFormat>On-screen Show (4:3)</PresentationFormat>
  <Paragraphs>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MODULE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</dc:title>
  <dc:creator>Windows User</dc:creator>
  <cp:lastModifiedBy>Windows User</cp:lastModifiedBy>
  <cp:revision>1</cp:revision>
  <dcterms:created xsi:type="dcterms:W3CDTF">2022-07-19T04:33:45Z</dcterms:created>
  <dcterms:modified xsi:type="dcterms:W3CDTF">2022-07-19T04:41:05Z</dcterms:modified>
</cp:coreProperties>
</file>