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336C0-CF3B-47D6-9FB4-3A18811653A7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13A17-B665-4BC0-A3CA-CDCAA0B28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MICROFINANCE</a:t>
            </a:r>
            <a:endParaRPr lang="en-US" dirty="0"/>
          </a:p>
        </p:txBody>
      </p:sp>
      <p:pic>
        <p:nvPicPr>
          <p:cNvPr id="8194" name="Picture 2" descr="BFSI Dom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170" name="Picture 2" descr="Bfsi s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PPT ON MICRO FINA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PPT ON MICRO FINA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PPT ON MICRO FINA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8" name="Picture 8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6" name="Picture 2" descr="Bfsi s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PT - Microfinance and the Development of the Less Developed World  PowerPoint Presentation - ID:28011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9829800" cy="7315200"/>
          </a:xfrm>
          <a:prstGeom prst="rect">
            <a:avLst/>
          </a:prstGeom>
          <a:noFill/>
        </p:spPr>
      </p:pic>
      <p:pic>
        <p:nvPicPr>
          <p:cNvPr id="5122" name="Picture 2" descr="Bfsi s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81000"/>
            <a:ext cx="9829800" cy="723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icrofinance PowerPoint Template - PPT Slides | SketchBubb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AutoShape 2" descr="Bfsi s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Bfsi s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 descr="Bfsi s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Bfsi s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PT ON MICRO FIN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 descr="Bfsi s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MODULE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Windows User</dc:creator>
  <cp:lastModifiedBy>Windows User</cp:lastModifiedBy>
  <cp:revision>2</cp:revision>
  <dcterms:created xsi:type="dcterms:W3CDTF">2022-07-19T04:33:45Z</dcterms:created>
  <dcterms:modified xsi:type="dcterms:W3CDTF">2022-07-19T05:04:45Z</dcterms:modified>
</cp:coreProperties>
</file>