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GROWING MEDIUM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N" dirty="0" smtClean="0"/>
              <a:t>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DAY 20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Sphagnum moss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Commercial sphagnum moss is a dehydrated by-product of bog plants of genus Sphagnum.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Commonly used moss grass is comparatively light in weight, acidic in reaction, sterile in nature and has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sufﬁcient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water-holding capacity.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Hence, it is commercially used as a rooting medium in air layering 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Peat 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Peat consists of residues from marsh swamp and organic nitrogen.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helps in fast vegetative growth and is commonly used for growing newly rooted cuttings or newly germinated seeds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Coir peat or coco peat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Coir peat is obtained from coir’s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ﬁbre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dust.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is acidic in nature and has a pH of about 5.     It has a high water retention capacity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Vermiculite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Vermiculite is chemically hydrated magnesium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aluminum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iron silicate.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is produced by heat treatment of mica.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porous in nature and light in weight.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has adequate water-holding capacity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Perlite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Perlite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a natural mineral of volcanic origin, which is light in weight.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Its pH is usually neutral to slightly alkaline.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Sawdust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the by-product of sawmills. It is easily available and cheap.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poor in nutrient content but can be used after adding nitrogen.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Growing  Media 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Growing medium The material in which plants grow in pots is known as ‘potting material’, while the substrate or medium used to grow plants is called ‘growing medium’.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The choice of the type of potting material is important as the growth of plants largely depends on it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Functions of growing medium :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supplies nutrients, air and water to the roots of plants.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retains necessary water in the soil, while excess is drained out.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provides physical support to plants.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facilitates maximum root growth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Characteristics of growing medium 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medium must have adequate aeration, drainage and water-holding capacity.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It must not be too heavy to lift.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medium must be slightly acidic to neutral, i.e., pH of 6 – 6.5 being satisfactory in most cases.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must be free of weeds, pests and pathogens.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must be easily available.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It must not be too expensive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growing medium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TYPES: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main function of growing medium is to supply nutrients, air and water to the roots of a plant.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Different types of growing medium are used as per the requirement of plants.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Garden soil 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Light and sandy loam soil must be used as growing medium, while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silty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or clayey soils are not preferred due to poor aeration and stickiness.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soil contains both organic and inorganic matter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Sand 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Large particle size makes this medium more porous, aerated and well-drained.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water-holding capacity of this medium decreases with an increase in the size of the particles.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usual size of sand is 0.05–2 mm.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Compost :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Compost is formed due to the decomposition of organic matter.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Leaves, grass clippings,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bagasse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litter, wood waste, rice husk, sawdust and farmyard manure are some of the common ingredients used for preparing compost.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Compost contains nutrients that plants need for growth. </a:t>
            </a:r>
          </a:p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Vermicompost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a supplement that is added to a growing medium.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GROWING MEDIUM</vt:lpstr>
      <vt:lpstr>Slide 2</vt:lpstr>
      <vt:lpstr>Slide 3</vt:lpstr>
      <vt:lpstr>Slide 4</vt:lpstr>
      <vt:lpstr>Types of growing medium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MEDIUM</dc:title>
  <dc:creator>Sreejith1</dc:creator>
  <cp:lastModifiedBy>Sreejith1</cp:lastModifiedBy>
  <cp:revision>1</cp:revision>
  <dcterms:created xsi:type="dcterms:W3CDTF">2006-08-16T00:00:00Z</dcterms:created>
  <dcterms:modified xsi:type="dcterms:W3CDTF">2021-12-16T05:10:26Z</dcterms:modified>
</cp:coreProperties>
</file>