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r>
              <a:rPr lang="en-IN" dirty="0" smtClean="0">
                <a:latin typeface="Times New Roman" pitchFamily="18" charset="0"/>
                <a:cs typeface="Times New Roman" pitchFamily="18" charset="0"/>
              </a:rPr>
              <a:t>NURSERY   ( DAY 42)</a:t>
            </a:r>
            <a:endParaRPr lang="en-GB"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85000" lnSpcReduction="10000"/>
          </a:bodyPr>
          <a:lstStyle/>
          <a:p>
            <a:r>
              <a:rPr lang="en-IN" dirty="0" smtClean="0">
                <a:latin typeface="Times New Roman" pitchFamily="18" charset="0"/>
                <a:cs typeface="Times New Roman" pitchFamily="18" charset="0"/>
              </a:rPr>
              <a:t>Specific Importance of Plant Nursery</a:t>
            </a:r>
          </a:p>
          <a:p>
            <a:r>
              <a:rPr lang="en-IN" dirty="0" smtClean="0">
                <a:latin typeface="Times New Roman" pitchFamily="18" charset="0"/>
                <a:cs typeface="Times New Roman" pitchFamily="18" charset="0"/>
              </a:rPr>
              <a:t> 1. Seedlings and grafts are produced in nursery and the fruit orchards and ornamental gardens can be established with minimum care, cost and maintenance.</a:t>
            </a:r>
          </a:p>
          <a:p>
            <a:r>
              <a:rPr lang="en-IN" dirty="0" smtClean="0">
                <a:latin typeface="Times New Roman" pitchFamily="18" charset="0"/>
                <a:cs typeface="Times New Roman" pitchFamily="18" charset="0"/>
              </a:rPr>
              <a:t> 2. The nursery planting materials are available at the beginning of the planting season. This saves the time, money and efforts of the farmers to raise seedlings. </a:t>
            </a:r>
          </a:p>
          <a:p>
            <a:r>
              <a:rPr lang="en-IN" dirty="0" smtClean="0">
                <a:latin typeface="Times New Roman" pitchFamily="18" charset="0"/>
                <a:cs typeface="Times New Roman" pitchFamily="18" charset="0"/>
              </a:rPr>
              <a:t>3. There is a wide scope for fruit orchards, ornamental, vegetable, and landscape gardens at public gardens, highways and co operative housing societies. </a:t>
            </a:r>
          </a:p>
          <a:p>
            <a:pPr>
              <a:buNone/>
            </a:pPr>
            <a:endParaRPr lang="en-GB"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latin typeface="Times New Roman" pitchFamily="18" charset="0"/>
                <a:cs typeface="Times New Roman" pitchFamily="18" charset="0"/>
              </a:rPr>
              <a:t>Role of Nurseries in Horticulture Development</a:t>
            </a:r>
            <a:endParaRPr lang="en-GB" dirty="0"/>
          </a:p>
        </p:txBody>
      </p:sp>
      <p:sp>
        <p:nvSpPr>
          <p:cNvPr id="3" name="Content Placeholder 2"/>
          <p:cNvSpPr>
            <a:spLocks noGrp="1"/>
          </p:cNvSpPr>
          <p:nvPr>
            <p:ph sz="quarter" idx="1"/>
          </p:nvPr>
        </p:nvSpPr>
        <p:spPr/>
        <p:txBody>
          <a:bodyPr>
            <a:noAutofit/>
          </a:bodyPr>
          <a:lstStyle/>
          <a:p>
            <a:pPr>
              <a:buNone/>
            </a:pPr>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1</a:t>
            </a:r>
            <a:r>
              <a:rPr lang="en-IN" sz="2400" b="1" dirty="0" smtClean="0">
                <a:latin typeface="Times New Roman" pitchFamily="18" charset="0"/>
                <a:cs typeface="Times New Roman" pitchFamily="18" charset="0"/>
              </a:rPr>
              <a:t>. Production of Genetically Pure Nursery Stock  </a:t>
            </a:r>
          </a:p>
          <a:p>
            <a:r>
              <a:rPr lang="en-IN" sz="2400" dirty="0" smtClean="0">
                <a:latin typeface="Times New Roman" pitchFamily="18" charset="0"/>
                <a:cs typeface="Times New Roman" pitchFamily="18" charset="0"/>
              </a:rPr>
              <a:t>Genetically pure planting material is essential for healthy and vigorous plant growth. Both stock and scion should be genetically pure. The planting material should be satisfactory in quantity and quality and easily available for further multiplication.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r>
              <a:rPr lang="en-IN" sz="2800" dirty="0" smtClean="0">
                <a:latin typeface="Times New Roman" pitchFamily="18" charset="0"/>
                <a:cs typeface="Times New Roman" pitchFamily="18" charset="0"/>
              </a:rPr>
              <a:t>2. </a:t>
            </a:r>
            <a:r>
              <a:rPr lang="en-IN" sz="2800" b="1" dirty="0" smtClean="0">
                <a:latin typeface="Times New Roman" pitchFamily="18" charset="0"/>
                <a:cs typeface="Times New Roman" pitchFamily="18" charset="0"/>
              </a:rPr>
              <a:t>Export of Nursery Stock  </a:t>
            </a:r>
          </a:p>
          <a:p>
            <a:r>
              <a:rPr lang="en-IN" sz="2800" dirty="0" smtClean="0">
                <a:latin typeface="Times New Roman" pitchFamily="18" charset="0"/>
                <a:cs typeface="Times New Roman" pitchFamily="18" charset="0"/>
              </a:rPr>
              <a:t>Globalization has improved the chances of export of quality planting material to other countries. Special techniques and care is required for exporting the nursery material. Similarly, great care is necessary while importing nursery material from outside</a:t>
            </a:r>
            <a:endParaRPr lang="en-GB" sz="2800" dirty="0" smtClean="0">
              <a:latin typeface="Times New Roman" pitchFamily="18" charset="0"/>
              <a:cs typeface="Times New Roman" pitchFamily="18" charset="0"/>
            </a:endParaRP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lnSpcReduction="10000"/>
          </a:bodyPr>
          <a:lstStyle/>
          <a:p>
            <a:r>
              <a:rPr lang="en-IN" dirty="0" smtClean="0">
                <a:latin typeface="Times New Roman" pitchFamily="18" charset="0"/>
                <a:cs typeface="Times New Roman" pitchFamily="18" charset="0"/>
              </a:rPr>
              <a:t> </a:t>
            </a:r>
            <a:r>
              <a:rPr lang="en-IN" b="1" dirty="0" smtClean="0">
                <a:latin typeface="Times New Roman" pitchFamily="18" charset="0"/>
                <a:cs typeface="Times New Roman" pitchFamily="18" charset="0"/>
              </a:rPr>
              <a:t>Employment Generation</a:t>
            </a:r>
            <a:r>
              <a:rPr lang="en-IN" dirty="0" smtClean="0">
                <a:latin typeface="Times New Roman" pitchFamily="18" charset="0"/>
                <a:cs typeface="Times New Roman" pitchFamily="18" charset="0"/>
              </a:rPr>
              <a:t> </a:t>
            </a:r>
          </a:p>
          <a:p>
            <a:r>
              <a:rPr lang="en-IN" dirty="0" smtClean="0">
                <a:latin typeface="Times New Roman" pitchFamily="18" charset="0"/>
                <a:cs typeface="Times New Roman" pitchFamily="18" charset="0"/>
              </a:rPr>
              <a:t>There is a huge demand of skilled professionals for grafting, budding, potting, </a:t>
            </a:r>
            <a:r>
              <a:rPr lang="en-IN" dirty="0" err="1" smtClean="0">
                <a:latin typeface="Times New Roman" pitchFamily="18" charset="0"/>
                <a:cs typeface="Times New Roman" pitchFamily="18" charset="0"/>
              </a:rPr>
              <a:t>repotting</a:t>
            </a:r>
            <a:r>
              <a:rPr lang="en-IN" dirty="0" smtClean="0">
                <a:latin typeface="Times New Roman" pitchFamily="18" charset="0"/>
                <a:cs typeface="Times New Roman" pitchFamily="18" charset="0"/>
              </a:rPr>
              <a:t> and other nursery operations. Nursery provides employment opportunities for technical, skilled, semi-skilled, and unskilled </a:t>
            </a:r>
            <a:r>
              <a:rPr lang="en-IN" dirty="0" err="1" smtClean="0">
                <a:latin typeface="Times New Roman" pitchFamily="18" charset="0"/>
                <a:cs typeface="Times New Roman" pitchFamily="18" charset="0"/>
              </a:rPr>
              <a:t>labor</a:t>
            </a:r>
            <a:r>
              <a:rPr lang="en-IN" dirty="0" smtClean="0">
                <a:latin typeface="Times New Roman" pitchFamily="18" charset="0"/>
                <a:cs typeface="Times New Roman" pitchFamily="18" charset="0"/>
              </a:rPr>
              <a:t>. Nursery can itself be a very remunerative enterprise in the changing national scenario.  </a:t>
            </a:r>
            <a:endParaRPr lang="en-GB"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r>
              <a:rPr lang="en-IN" dirty="0" smtClean="0">
                <a:latin typeface="Times New Roman" pitchFamily="18" charset="0"/>
                <a:cs typeface="Times New Roman" pitchFamily="18" charset="0"/>
              </a:rPr>
              <a:t> Role of Nurseries in Dry Land Horticulture  </a:t>
            </a:r>
          </a:p>
          <a:p>
            <a:r>
              <a:rPr lang="en-IN" dirty="0" smtClean="0">
                <a:latin typeface="Times New Roman" pitchFamily="18" charset="0"/>
                <a:cs typeface="Times New Roman" pitchFamily="18" charset="0"/>
              </a:rPr>
              <a:t>Like India, there are many countries in this world, which face droughts every other year. Growing drought tolerant fruit crops provide assured income to farmers. Horticultural plantations play an essential part in </a:t>
            </a:r>
            <a:r>
              <a:rPr lang="en-IN" dirty="0" err="1" smtClean="0">
                <a:latin typeface="Times New Roman" pitchFamily="18" charset="0"/>
                <a:cs typeface="Times New Roman" pitchFamily="18" charset="0"/>
              </a:rPr>
              <a:t>afforestation</a:t>
            </a:r>
            <a:r>
              <a:rPr lang="en-IN" dirty="0" smtClean="0">
                <a:latin typeface="Times New Roman" pitchFamily="18" charset="0"/>
                <a:cs typeface="Times New Roman" pitchFamily="18" charset="0"/>
              </a:rPr>
              <a:t> and thereby help to reduce the global warming.  </a:t>
            </a:r>
          </a:p>
          <a:p>
            <a:pPr>
              <a:buNone/>
            </a:pPr>
            <a:endParaRPr lang="en-GB"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305</Words>
  <Application>Microsoft Office PowerPoint</Application>
  <PresentationFormat>On-screen Show (4:3)</PresentationFormat>
  <Paragraphs>15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NURSERY   ( DAY 42)</vt:lpstr>
      <vt:lpstr>Role of Nurseries in Horticulture Development</vt:lpstr>
      <vt:lpstr>Slide 3</vt:lpstr>
      <vt:lpstr>Slide 4</vt:lpstr>
      <vt:lpstr>Slide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NURSERY   ( DAY 42)</dc:title>
  <dc:creator>Sreejith1</dc:creator>
  <cp:lastModifiedBy>Sreejith1</cp:lastModifiedBy>
  <cp:revision>1</cp:revision>
  <dcterms:created xsi:type="dcterms:W3CDTF">2006-08-16T00:00:00Z</dcterms:created>
  <dcterms:modified xsi:type="dcterms:W3CDTF">2021-12-16T05:27:27Z</dcterms:modified>
</cp:coreProperties>
</file>