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Plant bio-regulators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N" dirty="0" smtClean="0"/>
              <a:t>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DAY 21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These are compounds that are organic in nature but other than nutrients. </a:t>
            </a:r>
          </a:p>
          <a:p>
            <a:r>
              <a:rPr lang="en-IN" dirty="0" smtClean="0"/>
              <a:t>These promote, inhibit or otherwise modify physiological processes in plants even when used in small amounts.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Type of plant bio-regulators 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Auxins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:  IAA; IBA; NAA; 2, 4D; 2, 4, 5T 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(ii) Gibberellins :  GA 3 (iii)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Cytokinins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:  Kinetin,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aminopurine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(iv) Ethylene  : 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Ethrel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Ethephon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(v) Inhibitors  : 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Melic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hydrazide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(MH), ABA, 2, 3, 5      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Triiodobenzoic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acid (TIBA) 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(vi) Retardants  :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Cycocel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Chlormequat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Chloride     (CCC),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alar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phosphon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-D, B-Nine etc.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Classes of plant growth regulators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Auxins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In plants,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auxins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are synthesised in the apical portion of stem and root.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Auxins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control growth through cell enlargement and influence developmental responses, such as apical dominance.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Indole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acetic acid (IAA),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Indole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butyric acid (IBA), Naphthalene acetic acid (NAA), and 2, 4-Dichlorophenoxyacetic acid (2, 4D) are some examples of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auxins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Cytokinins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Cytokinins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help transport amino acids in plants. They promote cell division and senescence. Examples are kinetin and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benzyladenine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Gibberellins 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These control cell division and elongation in plant shoots.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Gibberellic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acid (GA3) is an example.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Ethylene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Ethylene is a gaseous hydrocarbon and known as ‘ripening hormone’, e.g.,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ethephon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ethrel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Abscisic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acid (ABA)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Abscisic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acid is, generally, considered as a growth inhibitor because of its effects on growth inhibition or senescence. It causes metabolic activities in plants, such as abscission of leaf, response to environmental stress, fruit ripening, etc.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Application of PGRs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Growth regulators may be applied in powder or paste form or as spray solution. It applied at low concentrations, i.e., in parts per million (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) (one milligram in one litre of water gives 1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solution).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Plant bio-regulators </vt:lpstr>
      <vt:lpstr>Slide 2</vt:lpstr>
      <vt:lpstr>Slide 3</vt:lpstr>
      <vt:lpstr>Classes of plant growth regulators 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bio-regulators </dc:title>
  <dc:creator>Sreejith1</dc:creator>
  <cp:lastModifiedBy>Sreejith1</cp:lastModifiedBy>
  <cp:revision>1</cp:revision>
  <dcterms:created xsi:type="dcterms:W3CDTF">2006-08-16T00:00:00Z</dcterms:created>
  <dcterms:modified xsi:type="dcterms:W3CDTF">2021-12-16T05:20:46Z</dcterms:modified>
</cp:coreProperties>
</file>