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 </a:t>
            </a:r>
            <a:r>
              <a:rPr lang="en-IN" sz="3100" dirty="0" smtClean="0">
                <a:latin typeface="Times New Roman" pitchFamily="18" charset="0"/>
                <a:cs typeface="Times New Roman" pitchFamily="18" charset="0"/>
              </a:rPr>
              <a:t>PRE –PLANTING  TREATMENTS ( DAY 25)</a:t>
            </a:r>
            <a:endParaRPr lang="en-GB" sz="31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IN" sz="2800" dirty="0" smtClean="0">
                <a:latin typeface="Times New Roman" pitchFamily="18" charset="0"/>
                <a:cs typeface="Times New Roman" pitchFamily="18" charset="0"/>
              </a:rPr>
              <a:t>Soil treatment </a:t>
            </a:r>
          </a:p>
          <a:p>
            <a:r>
              <a:rPr lang="en-IN" sz="2800" dirty="0" smtClean="0">
                <a:latin typeface="Times New Roman" pitchFamily="18" charset="0"/>
                <a:cs typeface="Times New Roman" pitchFamily="18" charset="0"/>
              </a:rPr>
              <a:t>Soil or any planting medium used in the nursery may be contaminated by various pests. The presence of pests in the medium causes huge losses to the crop in the nursery, and the infection caused by the pests may be carried to the </a:t>
            </a:r>
            <a:r>
              <a:rPr lang="en-IN" sz="2800" dirty="0" err="1" smtClean="0">
                <a:latin typeface="Times New Roman" pitchFamily="18" charset="0"/>
                <a:cs typeface="Times New Roman" pitchFamily="18" charset="0"/>
              </a:rPr>
              <a:t>ﬁeld</a:t>
            </a:r>
            <a:r>
              <a:rPr lang="en-IN" sz="2800" dirty="0" smtClean="0">
                <a:latin typeface="Times New Roman" pitchFamily="18" charset="0"/>
                <a:cs typeface="Times New Roman" pitchFamily="18" charset="0"/>
              </a:rPr>
              <a:t> through seedlings or adhering medium on the roots. It is, therefore, advocated that the medium used for the nursery must be free from infections. The different methods adopted for soil treatment are as follows.</a:t>
            </a:r>
          </a:p>
          <a:p>
            <a:endParaRPr lang="en-GB" sz="28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IN" sz="2800" dirty="0" smtClean="0">
                <a:latin typeface="Times New Roman" pitchFamily="18" charset="0"/>
                <a:cs typeface="Times New Roman" pitchFamily="18" charset="0"/>
              </a:rPr>
              <a:t>It is, therefore, advocated that the medium used for the nursery must be free from infections. The different methods adopted for soil treatment are as follows</a:t>
            </a:r>
            <a:endParaRPr lang="en-GB"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IN" sz="2800" dirty="0" smtClean="0">
                <a:latin typeface="Times New Roman" pitchFamily="18" charset="0"/>
                <a:cs typeface="Times New Roman" pitchFamily="18" charset="0"/>
              </a:rPr>
              <a:t>Soil solarisation </a:t>
            </a:r>
          </a:p>
          <a:p>
            <a:r>
              <a:rPr lang="en-IN" sz="2800" dirty="0" smtClean="0">
                <a:latin typeface="Times New Roman" pitchFamily="18" charset="0"/>
                <a:cs typeface="Times New Roman" pitchFamily="18" charset="0"/>
              </a:rPr>
              <a:t>It is an environment-friendly method to control soil-borne plant pathogens, including bacteria, fungi, nematodes, insect-pests and weeds. Solar energy increases the temperature of the soil, which helps control various soil-borne pathogens. The most appropriate time for soil solarisation is May−June when the temperature reaches 47 ºC or above. This treatment causes physical, chemical and biological changes in the soil.</a:t>
            </a:r>
            <a:endParaRPr lang="en-GB" sz="28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IN" sz="2800" dirty="0" smtClean="0">
                <a:latin typeface="Times New Roman" pitchFamily="18" charset="0"/>
                <a:cs typeface="Times New Roman" pitchFamily="18" charset="0"/>
              </a:rPr>
              <a:t>Formalin solution treatment</a:t>
            </a:r>
          </a:p>
          <a:p>
            <a:r>
              <a:rPr lang="en-IN" sz="2800" dirty="0" smtClean="0">
                <a:latin typeface="Times New Roman" pitchFamily="18" charset="0"/>
                <a:cs typeface="Times New Roman" pitchFamily="18" charset="0"/>
              </a:rPr>
              <a:t> • Formalin solution is used to sterilise the soil. It is prepared by adding 2.5 ml commercial grade formaldehyde per litre of water and the soil is drenched @ 45 litre of solution per m2 to saturate the top soil surface up to a depth of 15–20 cm. </a:t>
            </a:r>
          </a:p>
          <a:p>
            <a:r>
              <a:rPr lang="en-IN" sz="2800" dirty="0" smtClean="0">
                <a:latin typeface="Times New Roman" pitchFamily="18" charset="0"/>
                <a:cs typeface="Times New Roman" pitchFamily="18" charset="0"/>
              </a:rPr>
              <a:t>• The drenched area is covered with a polythene sheet of 200 gauge so that the fumes of formalin penetrate into the soil to kill the pathogens.</a:t>
            </a:r>
            <a:endParaRPr lang="en-GB" sz="28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IN" sz="2800" dirty="0" smtClean="0">
                <a:latin typeface="Times New Roman" pitchFamily="18" charset="0"/>
                <a:cs typeface="Times New Roman" pitchFamily="18" charset="0"/>
              </a:rPr>
              <a:t>The polythene cover is removed after 48 hours. </a:t>
            </a:r>
          </a:p>
          <a:p>
            <a:r>
              <a:rPr lang="en-IN" sz="2800" dirty="0" smtClean="0">
                <a:latin typeface="Times New Roman" pitchFamily="18" charset="0"/>
                <a:cs typeface="Times New Roman" pitchFamily="18" charset="0"/>
              </a:rPr>
              <a:t>• The soil is raked so that the fumes of formaldehyde gas escape from it. </a:t>
            </a:r>
          </a:p>
          <a:p>
            <a:r>
              <a:rPr lang="en-IN" sz="2800" dirty="0" smtClean="0">
                <a:latin typeface="Times New Roman" pitchFamily="18" charset="0"/>
                <a:cs typeface="Times New Roman" pitchFamily="18" charset="0"/>
              </a:rPr>
              <a:t>If poly-house, soil is treated with formalin, the doors and side covers of the poly-house must be opened to allow formaldehyde gas to escape.  </a:t>
            </a:r>
          </a:p>
          <a:p>
            <a:r>
              <a:rPr lang="en-IN" sz="2800" dirty="0" smtClean="0">
                <a:latin typeface="Times New Roman" pitchFamily="18" charset="0"/>
                <a:cs typeface="Times New Roman" pitchFamily="18" charset="0"/>
              </a:rPr>
              <a:t>• The bed is kept open for 7–10 days prior to seed sowing. It must be ensured that there are no fumes of formaldehyde gas prior to seed sowing.</a:t>
            </a:r>
          </a:p>
          <a:p>
            <a:endParaRPr lang="en-GB" sz="28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20000"/>
          </a:bodyPr>
          <a:lstStyle/>
          <a:p>
            <a:r>
              <a:rPr lang="en-IN" dirty="0" smtClean="0">
                <a:latin typeface="Times New Roman" pitchFamily="18" charset="0"/>
                <a:cs typeface="Times New Roman" pitchFamily="18" charset="0"/>
              </a:rPr>
              <a:t>Soil treatment by fungicide</a:t>
            </a:r>
          </a:p>
          <a:p>
            <a:r>
              <a:rPr lang="en-IN" dirty="0" smtClean="0">
                <a:latin typeface="Times New Roman" pitchFamily="18" charset="0"/>
                <a:cs typeface="Times New Roman" pitchFamily="18" charset="0"/>
              </a:rPr>
              <a:t> • Fungicides like </a:t>
            </a:r>
            <a:r>
              <a:rPr lang="en-IN" dirty="0" err="1" smtClean="0">
                <a:latin typeface="Times New Roman" pitchFamily="18" charset="0"/>
                <a:cs typeface="Times New Roman" pitchFamily="18" charset="0"/>
              </a:rPr>
              <a:t>captan</a:t>
            </a:r>
            <a:r>
              <a:rPr lang="en-IN" dirty="0" smtClean="0">
                <a:latin typeface="Times New Roman" pitchFamily="18" charset="0"/>
                <a:cs typeface="Times New Roman" pitchFamily="18" charset="0"/>
              </a:rPr>
              <a:t> or </a:t>
            </a:r>
            <a:r>
              <a:rPr lang="en-IN" dirty="0" err="1" smtClean="0">
                <a:latin typeface="Times New Roman" pitchFamily="18" charset="0"/>
                <a:cs typeface="Times New Roman" pitchFamily="18" charset="0"/>
              </a:rPr>
              <a:t>thiram</a:t>
            </a:r>
            <a:r>
              <a:rPr lang="en-IN" dirty="0" smtClean="0">
                <a:latin typeface="Times New Roman" pitchFamily="18" charset="0"/>
                <a:cs typeface="Times New Roman" pitchFamily="18" charset="0"/>
              </a:rPr>
              <a:t> @ 5 g/m2 are used to control soil-borne pathogens. </a:t>
            </a:r>
          </a:p>
          <a:p>
            <a:r>
              <a:rPr lang="en-IN" dirty="0" smtClean="0">
                <a:latin typeface="Times New Roman" pitchFamily="18" charset="0"/>
                <a:cs typeface="Times New Roman" pitchFamily="18" charset="0"/>
              </a:rPr>
              <a:t>• These fungicides can also be used as soil drench by preparing a solution of 2.5−3 per cent and drenching @ 4−5 litre/m2. </a:t>
            </a:r>
          </a:p>
          <a:p>
            <a:endParaRPr lang="en-IN" dirty="0" smtClean="0">
              <a:latin typeface="Times New Roman" pitchFamily="18" charset="0"/>
              <a:cs typeface="Times New Roman" pitchFamily="18" charset="0"/>
            </a:endParaRPr>
          </a:p>
          <a:p>
            <a:r>
              <a:rPr lang="en-IN" dirty="0" smtClean="0">
                <a:latin typeface="Times New Roman" pitchFamily="18" charset="0"/>
                <a:cs typeface="Times New Roman" pitchFamily="18" charset="0"/>
              </a:rPr>
              <a:t>Soil treatment by insecticide</a:t>
            </a:r>
          </a:p>
          <a:p>
            <a:r>
              <a:rPr lang="en-IN" dirty="0" smtClean="0">
                <a:latin typeface="Times New Roman" pitchFamily="18" charset="0"/>
                <a:cs typeface="Times New Roman" pitchFamily="18" charset="0"/>
              </a:rPr>
              <a:t> Insecticide, such as </a:t>
            </a:r>
            <a:r>
              <a:rPr lang="en-IN" dirty="0" err="1" smtClean="0">
                <a:latin typeface="Times New Roman" pitchFamily="18" charset="0"/>
                <a:cs typeface="Times New Roman" pitchFamily="18" charset="0"/>
              </a:rPr>
              <a:t>chloropyriphos</a:t>
            </a:r>
            <a:r>
              <a:rPr lang="en-IN" dirty="0" smtClean="0">
                <a:latin typeface="Times New Roman" pitchFamily="18" charset="0"/>
                <a:cs typeface="Times New Roman" pitchFamily="18" charset="0"/>
              </a:rPr>
              <a:t> @ 2 ml/litre of water is applied to a depth of 15−20 cm in the soil to kill insects, including ants, white ants and their eggs, nematodes, etc.</a:t>
            </a:r>
          </a:p>
          <a:p>
            <a:pPr>
              <a:buNone/>
            </a:pPr>
            <a:r>
              <a:rPr lang="en-IN" dirty="0" smtClean="0">
                <a:latin typeface="Times New Roman" pitchFamily="18" charset="0"/>
                <a:cs typeface="Times New Roman" pitchFamily="18" charset="0"/>
              </a:rPr>
              <a:t> </a:t>
            </a:r>
            <a:endParaRPr lang="en-GB"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IN" sz="2800" dirty="0" smtClean="0">
                <a:latin typeface="Times New Roman" pitchFamily="18" charset="0"/>
                <a:cs typeface="Times New Roman" pitchFamily="18" charset="0"/>
              </a:rPr>
              <a:t> Use of bio-agents</a:t>
            </a:r>
          </a:p>
          <a:p>
            <a:r>
              <a:rPr lang="en-IN" sz="2800" dirty="0" smtClean="0">
                <a:latin typeface="Times New Roman" pitchFamily="18" charset="0"/>
                <a:cs typeface="Times New Roman" pitchFamily="18" charset="0"/>
              </a:rPr>
              <a:t> • Certain biological agents like </a:t>
            </a:r>
            <a:r>
              <a:rPr lang="en-IN" sz="2800" dirty="0" err="1" smtClean="0">
                <a:latin typeface="Times New Roman" pitchFamily="18" charset="0"/>
                <a:cs typeface="Times New Roman" pitchFamily="18" charset="0"/>
              </a:rPr>
              <a:t>trichoderma</a:t>
            </a:r>
            <a:r>
              <a:rPr lang="en-IN" sz="2800" dirty="0" smtClean="0">
                <a:latin typeface="Times New Roman" pitchFamily="18" charset="0"/>
                <a:cs typeface="Times New Roman" pitchFamily="18" charset="0"/>
              </a:rPr>
              <a:t> are used to control soil-borne pathogens. </a:t>
            </a:r>
          </a:p>
          <a:p>
            <a:r>
              <a:rPr lang="en-IN" sz="2800" dirty="0" smtClean="0">
                <a:latin typeface="Times New Roman" pitchFamily="18" charset="0"/>
                <a:cs typeface="Times New Roman" pitchFamily="18" charset="0"/>
              </a:rPr>
              <a:t>• Bio-agents @ 10–25 g/m2 are mixed in the soil, and after 2–3 days, the seeds are sown.</a:t>
            </a:r>
            <a:endParaRPr lang="en-GB" sz="2800" dirty="0" smtClean="0">
              <a:latin typeface="Times New Roman" pitchFamily="18" charset="0"/>
              <a:cs typeface="Times New Roman" pitchFamily="18" charset="0"/>
            </a:endParaRPr>
          </a:p>
          <a:p>
            <a:endParaRPr lang="en-GB" sz="28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497</Words>
  <Application>Microsoft Office PowerPoint</Application>
  <PresentationFormat>On-screen Show (4:3)</PresentationFormat>
  <Paragraphs>23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 PRE –PLANTING  TREATMENTS ( DAY 25)</vt:lpstr>
      <vt:lpstr>Slide 2</vt:lpstr>
      <vt:lpstr>Slide 3</vt:lpstr>
      <vt:lpstr>Slide 4</vt:lpstr>
      <vt:lpstr>Slide 5</vt:lpstr>
      <vt:lpstr>Slide 6</vt:lpstr>
      <vt:lpstr>Slide 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PRE –PLANTING  TREATMENTS ( DAY 25)</dc:title>
  <dc:creator>Sreejith1</dc:creator>
  <cp:lastModifiedBy>Sreejith1</cp:lastModifiedBy>
  <cp:revision>1</cp:revision>
  <dcterms:created xsi:type="dcterms:W3CDTF">2006-08-16T00:00:00Z</dcterms:created>
  <dcterms:modified xsi:type="dcterms:W3CDTF">2021-12-16T05:23:39Z</dcterms:modified>
</cp:coreProperties>
</file>