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PROPAGATION OF PLANTS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ADVANTAGES OF SEXUAL PROPAGATION</a:t>
            </a:r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Advantages of sexual propagation </a:t>
            </a:r>
            <a:br>
              <a:rPr lang="en-IN" dirty="0" smtClean="0"/>
            </a:b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               DAY 19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Propagation by seed is simple and easy.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Seed propagation is the only means of creating  diversity. Diversity in plant population is essential for genetic improvement of plant. 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Seed produced plants are long lived, productive, and show greater tolerance to adverse soil, climate  and disease endemics.  </a:t>
            </a:r>
          </a:p>
          <a:p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Seed propagation  makes feasible to propagate  plants  where asexual means of propagation is not common. 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Some plants show 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polyembryony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. There is no need of practising asexual propagation in 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polyembryonic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seeds.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There is no need of asexual propagation in 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apomictic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seeds.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For asexual propagation root stocks are raised by seeds 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DISADVANTAGES OF SEXUAL PROPAGATION</a:t>
            </a:r>
            <a:endParaRPr lang="en-GB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DISADVANTAGES :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Seed propagated plants are not true to the types to the mother plants.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Seed propagated plants possess long juvenile phase and hence flowering and fruiting commence very late.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The seedling plants are long and gigantic in nature. Harvesting and spraying becomes difficult.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Seedling plants produce  yield of inferior quality.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Some viruses are transmitted through seeds.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Seed benefits excludes the benefits of rootstock.  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ADVANTAGES OF ASEXUAL PROPAGATION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ADVANTAGES: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Asexually propagated plants are true to type to their mother plants.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Asexually propagated plants possess  short juvenile phase and flowers and fruits early in the age.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The propagated plants are small in stature  and hence harvesting and spraying become easy.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Using asexual methods, noble plants can be created.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The benefits of rootstock and scion are exploited  through asexual propagation. 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Repairing of  damaged portion of plant is possible in asexual propagation. Bridge grafting  is suitable method for such purpose.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Using asexual method , it is possible to convert a non-productive local variety into productive improved variety</a:t>
            </a:r>
            <a:r>
              <a:rPr lang="en-IN" dirty="0" smtClean="0"/>
              <a:t>. 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                        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DAY 18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Multiplication of plants is termed as propagation.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In nature, plants multiply naturally to perpetuate themselves.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Now-a-days, propagation practice has been totally  modernized.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TYPES OF PROPAGATION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A) SEXUAL </a:t>
            </a:r>
          </a:p>
          <a:p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B) ASEXUAL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SEXUAL PROPAGATION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SEXUAL PROPAGATION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Sexual propagation refers to multiplication of plants by seed.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In sexual process, male and female gametes are fused to produce seeds.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Meiosis division takes place in course of fusion and the chromosome numbers , as in parents, are reduced to half which after fertilization becomes normal.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The plants thus produced may or may not be similar to their parents and the propagated plant may also be different from each other</a:t>
            </a:r>
            <a:r>
              <a:rPr lang="en-IN" dirty="0" smtClean="0"/>
              <a:t>.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ASEXUAL PROPAGATION</a:t>
            </a:r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ASEXUAL PROPAGATION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It is independent of sexual propagation process. 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It takes place due to mitosis division.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Mitosis division continues on in shoot tip, root tip and cambium.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When some portion of plant is wounded, mitosis division takes place.</a:t>
            </a:r>
          </a:p>
          <a:p>
            <a:endParaRPr lang="en-IN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Under mitosis division  chromosomes divide longitudinally to form two daughter cells.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This forms the basis  of asexual propagation.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The plants raised through asexual process are identical  to mother plants. 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Cutting, budding,  grafting, division and layering are main methods of asexual propagation.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469</Words>
  <Application>Microsoft Office PowerPoint</Application>
  <PresentationFormat>On-screen Show (4:3)</PresentationFormat>
  <Paragraphs>51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PROPAGATION OF PLANTS</vt:lpstr>
      <vt:lpstr>                         DAY 18</vt:lpstr>
      <vt:lpstr>TYPES OF PROPAGATION</vt:lpstr>
      <vt:lpstr>SEXUAL PROPAGATION</vt:lpstr>
      <vt:lpstr>SEXUAL PROPAGATION</vt:lpstr>
      <vt:lpstr>Slide 6</vt:lpstr>
      <vt:lpstr>ASEXUAL PROPAGATION</vt:lpstr>
      <vt:lpstr>ASEXUAL PROPAGATION</vt:lpstr>
      <vt:lpstr>Slide 9</vt:lpstr>
      <vt:lpstr>ADVANTAGES OF SEXUAL PROPAGATION</vt:lpstr>
      <vt:lpstr>Advantages of sexual propagation                  DAY 19</vt:lpstr>
      <vt:lpstr>Slide 12</vt:lpstr>
      <vt:lpstr>DISADVANTAGES OF SEXUAL PROPAGATION</vt:lpstr>
      <vt:lpstr>Slide 14</vt:lpstr>
      <vt:lpstr>Slide 15</vt:lpstr>
      <vt:lpstr>ADVANTAGES OF ASEXUAL PROPAGATION</vt:lpstr>
      <vt:lpstr>Slide 17</vt:lpstr>
      <vt:lpstr>Slide 18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PROPAGATION OF PLANTS</dc:title>
  <dc:creator>Sreejith1</dc:creator>
  <cp:lastModifiedBy>Sreejith1</cp:lastModifiedBy>
  <cp:revision>1</cp:revision>
  <dcterms:created xsi:type="dcterms:W3CDTF">2006-08-16T00:00:00Z</dcterms:created>
  <dcterms:modified xsi:type="dcterms:W3CDTF">2021-12-16T05:07:18Z</dcterms:modified>
</cp:coreProperties>
</file>