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3" r:id="rId2"/>
    <p:sldId id="256" r:id="rId3"/>
    <p:sldId id="257" r:id="rId4"/>
    <p:sldId id="258" r:id="rId5"/>
    <p:sldId id="259" r:id="rId6"/>
    <p:sldId id="260" r:id="rId7"/>
    <p:sldId id="261" r:id="rId8"/>
    <p:sldId id="262" r:id="rId9"/>
    <p:sldId id="263" r:id="rId10"/>
    <p:sldId id="266" r:id="rId11"/>
    <p:sldId id="267" r:id="rId12"/>
    <p:sldId id="269" r:id="rId13"/>
    <p:sldId id="274" r:id="rId14"/>
    <p:sldId id="276"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A9B"/>
    <a:srgbClr val="474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70B08-1D2D-4E87-8B3C-7D7266F4FBA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5D5B172A-92C8-46E4-8B9F-3073918B3CB3}">
      <dgm:prSet phldrT="[Text]"/>
      <dgm:spPr/>
      <dgm:t>
        <a:bodyPr/>
        <a:lstStyle/>
        <a:p>
          <a:r>
            <a:rPr lang="en-US" dirty="0" smtClean="0"/>
            <a:t>Dividend Decisions</a:t>
          </a:r>
          <a:endParaRPr lang="en-US" dirty="0"/>
        </a:p>
      </dgm:t>
    </dgm:pt>
    <dgm:pt modelId="{296D64BC-D929-475D-BD92-902784EF5C12}" type="parTrans" cxnId="{89208695-E265-487C-B5FF-516143DB2E5E}">
      <dgm:prSet/>
      <dgm:spPr/>
      <dgm:t>
        <a:bodyPr/>
        <a:lstStyle/>
        <a:p>
          <a:endParaRPr lang="en-US"/>
        </a:p>
      </dgm:t>
    </dgm:pt>
    <dgm:pt modelId="{3632123F-9B20-443C-A20F-CBD778E151AD}" type="sibTrans" cxnId="{89208695-E265-487C-B5FF-516143DB2E5E}">
      <dgm:prSet/>
      <dgm:spPr/>
      <dgm:t>
        <a:bodyPr/>
        <a:lstStyle/>
        <a:p>
          <a:endParaRPr lang="en-US"/>
        </a:p>
      </dgm:t>
    </dgm:pt>
    <dgm:pt modelId="{B67D887D-0491-4395-B42D-CBEA7D600FCF}">
      <dgm:prSet phldrT="[Text]"/>
      <dgm:spPr/>
      <dgm:t>
        <a:bodyPr/>
        <a:lstStyle/>
        <a:p>
          <a:r>
            <a:rPr lang="en-US" dirty="0" smtClean="0"/>
            <a:t>considerably affect the value of the firm</a:t>
          </a:r>
          <a:endParaRPr lang="en-US" dirty="0"/>
        </a:p>
      </dgm:t>
    </dgm:pt>
    <dgm:pt modelId="{65455883-9285-4D2C-8F7E-C6A17ECF47ED}" type="parTrans" cxnId="{896D3F82-586D-42BE-AC8E-A79B4AF98309}">
      <dgm:prSet/>
      <dgm:spPr/>
      <dgm:t>
        <a:bodyPr/>
        <a:lstStyle/>
        <a:p>
          <a:endParaRPr lang="en-US"/>
        </a:p>
      </dgm:t>
    </dgm:pt>
    <dgm:pt modelId="{53A29024-9B32-4077-868B-D3688D0C3D20}" type="sibTrans" cxnId="{896D3F82-586D-42BE-AC8E-A79B4AF98309}">
      <dgm:prSet/>
      <dgm:spPr/>
      <dgm:t>
        <a:bodyPr/>
        <a:lstStyle/>
        <a:p>
          <a:endParaRPr lang="en-US"/>
        </a:p>
      </dgm:t>
    </dgm:pt>
    <dgm:pt modelId="{D10A1552-099F-4C7B-99D7-AD7B46E5591E}">
      <dgm:prSet phldrT="[Text]"/>
      <dgm:spPr/>
      <dgm:t>
        <a:bodyPr/>
        <a:lstStyle/>
        <a:p>
          <a:r>
            <a:rPr lang="en-US" dirty="0" smtClean="0"/>
            <a:t>Dividend decision affect the Market price of the share or value of the firm.</a:t>
          </a:r>
          <a:endParaRPr lang="en-US" dirty="0"/>
        </a:p>
      </dgm:t>
    </dgm:pt>
    <dgm:pt modelId="{0744EEBE-1370-4EF4-85FA-677356FF860F}" type="parTrans" cxnId="{26D2B961-BFD6-4675-9715-2BB30E11DB00}">
      <dgm:prSet/>
      <dgm:spPr/>
      <dgm:t>
        <a:bodyPr/>
        <a:lstStyle/>
        <a:p>
          <a:endParaRPr lang="en-US"/>
        </a:p>
      </dgm:t>
    </dgm:pt>
    <dgm:pt modelId="{4756C447-F1BB-4A19-AE0E-F7B6DCF40083}" type="sibTrans" cxnId="{26D2B961-BFD6-4675-9715-2BB30E11DB00}">
      <dgm:prSet/>
      <dgm:spPr/>
      <dgm:t>
        <a:bodyPr/>
        <a:lstStyle/>
        <a:p>
          <a:endParaRPr lang="en-US"/>
        </a:p>
      </dgm:t>
    </dgm:pt>
    <dgm:pt modelId="{A08D8E4D-0933-4713-BED4-40C59BAE0BFE}" type="pres">
      <dgm:prSet presAssocID="{40A70B08-1D2D-4E87-8B3C-7D7266F4FBAF}" presName="Name0" presStyleCnt="0">
        <dgm:presLayoutVars>
          <dgm:dir/>
          <dgm:animLvl val="lvl"/>
          <dgm:resizeHandles val="exact"/>
        </dgm:presLayoutVars>
      </dgm:prSet>
      <dgm:spPr/>
      <dgm:t>
        <a:bodyPr/>
        <a:lstStyle/>
        <a:p>
          <a:endParaRPr lang="en-US"/>
        </a:p>
      </dgm:t>
    </dgm:pt>
    <dgm:pt modelId="{47215B7E-06FD-4A33-88FB-1A95AEF96F72}" type="pres">
      <dgm:prSet presAssocID="{5D5B172A-92C8-46E4-8B9F-3073918B3CB3}" presName="linNode" presStyleCnt="0"/>
      <dgm:spPr/>
      <dgm:t>
        <a:bodyPr/>
        <a:lstStyle/>
        <a:p>
          <a:endParaRPr lang="en-US"/>
        </a:p>
      </dgm:t>
    </dgm:pt>
    <dgm:pt modelId="{3705D5E8-3FF3-4F66-9D28-66417AB8388F}" type="pres">
      <dgm:prSet presAssocID="{5D5B172A-92C8-46E4-8B9F-3073918B3CB3}" presName="parentText" presStyleLbl="node1" presStyleIdx="0" presStyleCnt="1">
        <dgm:presLayoutVars>
          <dgm:chMax val="1"/>
          <dgm:bulletEnabled val="1"/>
        </dgm:presLayoutVars>
      </dgm:prSet>
      <dgm:spPr/>
      <dgm:t>
        <a:bodyPr/>
        <a:lstStyle/>
        <a:p>
          <a:endParaRPr lang="en-US"/>
        </a:p>
      </dgm:t>
    </dgm:pt>
    <dgm:pt modelId="{B6086DA9-A689-4D72-B52A-E67016094451}" type="pres">
      <dgm:prSet presAssocID="{5D5B172A-92C8-46E4-8B9F-3073918B3CB3}" presName="descendantText" presStyleLbl="alignAccFollowNode1" presStyleIdx="0" presStyleCnt="1">
        <dgm:presLayoutVars>
          <dgm:bulletEnabled val="1"/>
        </dgm:presLayoutVars>
      </dgm:prSet>
      <dgm:spPr/>
      <dgm:t>
        <a:bodyPr/>
        <a:lstStyle/>
        <a:p>
          <a:endParaRPr lang="en-US"/>
        </a:p>
      </dgm:t>
    </dgm:pt>
  </dgm:ptLst>
  <dgm:cxnLst>
    <dgm:cxn modelId="{26D2B961-BFD6-4675-9715-2BB30E11DB00}" srcId="{B67D887D-0491-4395-B42D-CBEA7D600FCF}" destId="{D10A1552-099F-4C7B-99D7-AD7B46E5591E}" srcOrd="0" destOrd="0" parTransId="{0744EEBE-1370-4EF4-85FA-677356FF860F}" sibTransId="{4756C447-F1BB-4A19-AE0E-F7B6DCF40083}"/>
    <dgm:cxn modelId="{896D3F82-586D-42BE-AC8E-A79B4AF98309}" srcId="{5D5B172A-92C8-46E4-8B9F-3073918B3CB3}" destId="{B67D887D-0491-4395-B42D-CBEA7D600FCF}" srcOrd="0" destOrd="0" parTransId="{65455883-9285-4D2C-8F7E-C6A17ECF47ED}" sibTransId="{53A29024-9B32-4077-868B-D3688D0C3D20}"/>
    <dgm:cxn modelId="{A26395DF-73FB-45FD-9292-384B6686DA79}" type="presOf" srcId="{B67D887D-0491-4395-B42D-CBEA7D600FCF}" destId="{B6086DA9-A689-4D72-B52A-E67016094451}" srcOrd="0" destOrd="0" presId="urn:microsoft.com/office/officeart/2005/8/layout/vList5"/>
    <dgm:cxn modelId="{413FA34E-B670-4C97-AAC5-4A0231A05E1D}" type="presOf" srcId="{5D5B172A-92C8-46E4-8B9F-3073918B3CB3}" destId="{3705D5E8-3FF3-4F66-9D28-66417AB8388F}" srcOrd="0" destOrd="0" presId="urn:microsoft.com/office/officeart/2005/8/layout/vList5"/>
    <dgm:cxn modelId="{89208695-E265-487C-B5FF-516143DB2E5E}" srcId="{40A70B08-1D2D-4E87-8B3C-7D7266F4FBAF}" destId="{5D5B172A-92C8-46E4-8B9F-3073918B3CB3}" srcOrd="0" destOrd="0" parTransId="{296D64BC-D929-475D-BD92-902784EF5C12}" sibTransId="{3632123F-9B20-443C-A20F-CBD778E151AD}"/>
    <dgm:cxn modelId="{49D72C92-C669-4657-BA59-C4358F7652AD}" type="presOf" srcId="{D10A1552-099F-4C7B-99D7-AD7B46E5591E}" destId="{B6086DA9-A689-4D72-B52A-E67016094451}" srcOrd="0" destOrd="1" presId="urn:microsoft.com/office/officeart/2005/8/layout/vList5"/>
    <dgm:cxn modelId="{3781B495-D445-489A-8A9B-B48795CEE2C1}" type="presOf" srcId="{40A70B08-1D2D-4E87-8B3C-7D7266F4FBAF}" destId="{A08D8E4D-0933-4713-BED4-40C59BAE0BFE}" srcOrd="0" destOrd="0" presId="urn:microsoft.com/office/officeart/2005/8/layout/vList5"/>
    <dgm:cxn modelId="{9D85539E-8D39-4FDE-89CE-E1E80D114D86}" type="presParOf" srcId="{A08D8E4D-0933-4713-BED4-40C59BAE0BFE}" destId="{47215B7E-06FD-4A33-88FB-1A95AEF96F72}" srcOrd="0" destOrd="0" presId="urn:microsoft.com/office/officeart/2005/8/layout/vList5"/>
    <dgm:cxn modelId="{5B3F80D8-17C6-46F4-A01F-BB8788F202EB}" type="presParOf" srcId="{47215B7E-06FD-4A33-88FB-1A95AEF96F72}" destId="{3705D5E8-3FF3-4F66-9D28-66417AB8388F}" srcOrd="0" destOrd="0" presId="urn:microsoft.com/office/officeart/2005/8/layout/vList5"/>
    <dgm:cxn modelId="{8EAA9AB4-18AC-430F-BB65-C3A8F60A788A}" type="presParOf" srcId="{47215B7E-06FD-4A33-88FB-1A95AEF96F72}" destId="{B6086DA9-A689-4D72-B52A-E670160944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BFA2F8-E6AD-40B5-83E4-B3FBFD572B96}"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78C0AD00-E40A-4265-80A2-D7C320C9F223}">
      <dgm:prSet phldrT="[Text]" custT="1"/>
      <dgm:spPr/>
      <dgm:t>
        <a:bodyPr/>
        <a:lstStyle/>
        <a:p>
          <a:r>
            <a:rPr lang="en-US" sz="3200" dirty="0" smtClean="0"/>
            <a:t>Walter’s</a:t>
          </a:r>
          <a:endParaRPr lang="en-US" sz="3200" dirty="0"/>
        </a:p>
      </dgm:t>
    </dgm:pt>
    <dgm:pt modelId="{4CCC113D-B0C4-418D-BE8D-4127D0B01CA5}" type="parTrans" cxnId="{A1672B93-FFAF-4199-AA12-7D4523E6B8E8}">
      <dgm:prSet/>
      <dgm:spPr/>
      <dgm:t>
        <a:bodyPr/>
        <a:lstStyle/>
        <a:p>
          <a:endParaRPr lang="en-US"/>
        </a:p>
      </dgm:t>
    </dgm:pt>
    <dgm:pt modelId="{364B2EB8-F16A-4D85-9DA9-955C01F891E1}" type="sibTrans" cxnId="{A1672B93-FFAF-4199-AA12-7D4523E6B8E8}">
      <dgm:prSet/>
      <dgm:spPr/>
      <dgm:t>
        <a:bodyPr/>
        <a:lstStyle/>
        <a:p>
          <a:endParaRPr lang="en-US"/>
        </a:p>
      </dgm:t>
    </dgm:pt>
    <dgm:pt modelId="{26CCBD93-B42E-4904-AAE7-9ECE2AA96114}">
      <dgm:prSet phldrT="[Text]" custT="1"/>
      <dgm:spPr/>
      <dgm:t>
        <a:bodyPr/>
        <a:lstStyle/>
        <a:p>
          <a:r>
            <a:rPr lang="en-US" sz="2000" dirty="0" smtClean="0"/>
            <a:t>Investment policy of a firm cannot be separated from its dividend policy ie.the investment decision and dividend decision of a firm are interrelated</a:t>
          </a:r>
          <a:endParaRPr lang="en-US" sz="2000" dirty="0"/>
        </a:p>
      </dgm:t>
    </dgm:pt>
    <dgm:pt modelId="{AFD4257D-B916-4E96-954C-FBA86722B2BC}" type="parTrans" cxnId="{7C001077-1FAE-4B21-A232-350350A81DF2}">
      <dgm:prSet/>
      <dgm:spPr/>
      <dgm:t>
        <a:bodyPr/>
        <a:lstStyle/>
        <a:p>
          <a:endParaRPr lang="en-US"/>
        </a:p>
      </dgm:t>
    </dgm:pt>
    <dgm:pt modelId="{D968EA3B-6844-4634-9491-26409BE4EF90}" type="sibTrans" cxnId="{7C001077-1FAE-4B21-A232-350350A81DF2}">
      <dgm:prSet/>
      <dgm:spPr/>
      <dgm:t>
        <a:bodyPr/>
        <a:lstStyle/>
        <a:p>
          <a:endParaRPr lang="en-US"/>
        </a:p>
      </dgm:t>
    </dgm:pt>
    <dgm:pt modelId="{BA1DC0C4-C92D-4019-A317-D6E5CB297761}">
      <dgm:prSet phldrT="[Text]" custT="1"/>
      <dgm:spPr/>
      <dgm:t>
        <a:bodyPr/>
        <a:lstStyle/>
        <a:p>
          <a:r>
            <a:rPr lang="en-US" sz="3200" dirty="0" smtClean="0"/>
            <a:t>Gorden’s</a:t>
          </a:r>
          <a:endParaRPr lang="en-US" sz="3200" dirty="0"/>
        </a:p>
      </dgm:t>
    </dgm:pt>
    <dgm:pt modelId="{65889C59-03F2-4213-B881-4097683C744D}" type="parTrans" cxnId="{F0BAF0E1-142D-4976-9004-B09EBF6875D3}">
      <dgm:prSet/>
      <dgm:spPr/>
      <dgm:t>
        <a:bodyPr/>
        <a:lstStyle/>
        <a:p>
          <a:endParaRPr lang="en-US"/>
        </a:p>
      </dgm:t>
    </dgm:pt>
    <dgm:pt modelId="{23B34ECB-78B2-45CE-BD3D-3AF4271EB20A}" type="sibTrans" cxnId="{F0BAF0E1-142D-4976-9004-B09EBF6875D3}">
      <dgm:prSet/>
      <dgm:spPr/>
      <dgm:t>
        <a:bodyPr/>
        <a:lstStyle/>
        <a:p>
          <a:endParaRPr lang="en-US"/>
        </a:p>
      </dgm:t>
    </dgm:pt>
    <dgm:pt modelId="{236A28E4-E196-478C-A9D8-39810588ADB0}">
      <dgm:prSet phldrT="[Text]" custT="1"/>
      <dgm:spPr/>
      <dgm:t>
        <a:bodyPr/>
        <a:lstStyle/>
        <a:p>
          <a:r>
            <a:rPr lang="en-US" sz="2000" dirty="0" smtClean="0"/>
            <a:t>A firm’s share price is dependent on dividend pay out ratio. The market value of a share is equal to the present value of future infinite stream of dividends. Investors prefer current dividends rather than capital gains.</a:t>
          </a:r>
          <a:endParaRPr lang="en-US" sz="2000" dirty="0"/>
        </a:p>
      </dgm:t>
    </dgm:pt>
    <dgm:pt modelId="{3D2216EA-34CE-4B45-A759-65C26760C754}" type="parTrans" cxnId="{EF03140B-80BF-4349-AF34-53D03FF6DADB}">
      <dgm:prSet/>
      <dgm:spPr/>
      <dgm:t>
        <a:bodyPr/>
        <a:lstStyle/>
        <a:p>
          <a:endParaRPr lang="en-US"/>
        </a:p>
      </dgm:t>
    </dgm:pt>
    <dgm:pt modelId="{A6C876E6-D162-4954-AAAA-0EF78B06DE05}" type="sibTrans" cxnId="{EF03140B-80BF-4349-AF34-53D03FF6DADB}">
      <dgm:prSet/>
      <dgm:spPr/>
      <dgm:t>
        <a:bodyPr/>
        <a:lstStyle/>
        <a:p>
          <a:endParaRPr lang="en-US"/>
        </a:p>
      </dgm:t>
    </dgm:pt>
    <dgm:pt modelId="{DD05F2AE-8D26-4866-99C5-3657D293BD2C}" type="pres">
      <dgm:prSet presAssocID="{27BFA2F8-E6AD-40B5-83E4-B3FBFD572B96}" presName="Name0" presStyleCnt="0">
        <dgm:presLayoutVars>
          <dgm:dir/>
          <dgm:animLvl val="lvl"/>
          <dgm:resizeHandles/>
        </dgm:presLayoutVars>
      </dgm:prSet>
      <dgm:spPr/>
      <dgm:t>
        <a:bodyPr/>
        <a:lstStyle/>
        <a:p>
          <a:endParaRPr lang="en-US"/>
        </a:p>
      </dgm:t>
    </dgm:pt>
    <dgm:pt modelId="{138E4303-DA98-40DA-BA3C-4049C2AF5301}" type="pres">
      <dgm:prSet presAssocID="{78C0AD00-E40A-4265-80A2-D7C320C9F223}" presName="linNode" presStyleCnt="0"/>
      <dgm:spPr/>
    </dgm:pt>
    <dgm:pt modelId="{86043F90-3852-434A-A888-6989800D75D1}" type="pres">
      <dgm:prSet presAssocID="{78C0AD00-E40A-4265-80A2-D7C320C9F223}" presName="parentShp" presStyleLbl="node1" presStyleIdx="0" presStyleCnt="2" custScaleX="114099">
        <dgm:presLayoutVars>
          <dgm:bulletEnabled val="1"/>
        </dgm:presLayoutVars>
      </dgm:prSet>
      <dgm:spPr/>
      <dgm:t>
        <a:bodyPr/>
        <a:lstStyle/>
        <a:p>
          <a:endParaRPr lang="en-US"/>
        </a:p>
      </dgm:t>
    </dgm:pt>
    <dgm:pt modelId="{345D3D43-97DB-4B77-A1E5-D146DC19EDDA}" type="pres">
      <dgm:prSet presAssocID="{78C0AD00-E40A-4265-80A2-D7C320C9F223}" presName="childShp" presStyleLbl="bgAccFollowNode1" presStyleIdx="0" presStyleCnt="2" custScaleX="183863">
        <dgm:presLayoutVars>
          <dgm:bulletEnabled val="1"/>
        </dgm:presLayoutVars>
      </dgm:prSet>
      <dgm:spPr/>
      <dgm:t>
        <a:bodyPr/>
        <a:lstStyle/>
        <a:p>
          <a:endParaRPr lang="en-US"/>
        </a:p>
      </dgm:t>
    </dgm:pt>
    <dgm:pt modelId="{A09C06D4-2C24-4C0F-AAC1-92FD70754213}" type="pres">
      <dgm:prSet presAssocID="{364B2EB8-F16A-4D85-9DA9-955C01F891E1}" presName="spacing" presStyleCnt="0"/>
      <dgm:spPr/>
    </dgm:pt>
    <dgm:pt modelId="{901369E6-7752-459A-9516-C1BECA8E6FDE}" type="pres">
      <dgm:prSet presAssocID="{BA1DC0C4-C92D-4019-A317-D6E5CB297761}" presName="linNode" presStyleCnt="0"/>
      <dgm:spPr/>
    </dgm:pt>
    <dgm:pt modelId="{8420DBEC-21BA-4179-9121-CCEEBF84CE04}" type="pres">
      <dgm:prSet presAssocID="{BA1DC0C4-C92D-4019-A317-D6E5CB297761}" presName="parentShp" presStyleLbl="node1" presStyleIdx="1" presStyleCnt="2" custScaleX="114099">
        <dgm:presLayoutVars>
          <dgm:bulletEnabled val="1"/>
        </dgm:presLayoutVars>
      </dgm:prSet>
      <dgm:spPr/>
      <dgm:t>
        <a:bodyPr/>
        <a:lstStyle/>
        <a:p>
          <a:endParaRPr lang="en-US"/>
        </a:p>
      </dgm:t>
    </dgm:pt>
    <dgm:pt modelId="{CBD44969-B560-4A24-B279-05D30914FF20}" type="pres">
      <dgm:prSet presAssocID="{BA1DC0C4-C92D-4019-A317-D6E5CB297761}" presName="childShp" presStyleLbl="bgAccFollowNode1" presStyleIdx="1" presStyleCnt="2" custScaleX="183863">
        <dgm:presLayoutVars>
          <dgm:bulletEnabled val="1"/>
        </dgm:presLayoutVars>
      </dgm:prSet>
      <dgm:spPr/>
      <dgm:t>
        <a:bodyPr/>
        <a:lstStyle/>
        <a:p>
          <a:endParaRPr lang="en-US"/>
        </a:p>
      </dgm:t>
    </dgm:pt>
  </dgm:ptLst>
  <dgm:cxnLst>
    <dgm:cxn modelId="{EA8F3802-C2F9-4724-89D9-6849272DA1BE}" type="presOf" srcId="{26CCBD93-B42E-4904-AAE7-9ECE2AA96114}" destId="{345D3D43-97DB-4B77-A1E5-D146DC19EDDA}" srcOrd="0" destOrd="0" presId="urn:microsoft.com/office/officeart/2005/8/layout/vList6"/>
    <dgm:cxn modelId="{F0BAF0E1-142D-4976-9004-B09EBF6875D3}" srcId="{27BFA2F8-E6AD-40B5-83E4-B3FBFD572B96}" destId="{BA1DC0C4-C92D-4019-A317-D6E5CB297761}" srcOrd="1" destOrd="0" parTransId="{65889C59-03F2-4213-B881-4097683C744D}" sibTransId="{23B34ECB-78B2-45CE-BD3D-3AF4271EB20A}"/>
    <dgm:cxn modelId="{4BBEDF23-7F74-46F9-887F-E838BC660E4E}" type="presOf" srcId="{236A28E4-E196-478C-A9D8-39810588ADB0}" destId="{CBD44969-B560-4A24-B279-05D30914FF20}" srcOrd="0" destOrd="0" presId="urn:microsoft.com/office/officeart/2005/8/layout/vList6"/>
    <dgm:cxn modelId="{797A99CD-68C7-4CBC-A992-676C8BE8F4D5}" type="presOf" srcId="{78C0AD00-E40A-4265-80A2-D7C320C9F223}" destId="{86043F90-3852-434A-A888-6989800D75D1}" srcOrd="0" destOrd="0" presId="urn:microsoft.com/office/officeart/2005/8/layout/vList6"/>
    <dgm:cxn modelId="{EF03140B-80BF-4349-AF34-53D03FF6DADB}" srcId="{BA1DC0C4-C92D-4019-A317-D6E5CB297761}" destId="{236A28E4-E196-478C-A9D8-39810588ADB0}" srcOrd="0" destOrd="0" parTransId="{3D2216EA-34CE-4B45-A759-65C26760C754}" sibTransId="{A6C876E6-D162-4954-AAAA-0EF78B06DE05}"/>
    <dgm:cxn modelId="{A1672B93-FFAF-4199-AA12-7D4523E6B8E8}" srcId="{27BFA2F8-E6AD-40B5-83E4-B3FBFD572B96}" destId="{78C0AD00-E40A-4265-80A2-D7C320C9F223}" srcOrd="0" destOrd="0" parTransId="{4CCC113D-B0C4-418D-BE8D-4127D0B01CA5}" sibTransId="{364B2EB8-F16A-4D85-9DA9-955C01F891E1}"/>
    <dgm:cxn modelId="{4958833A-849F-49C2-90AA-2A8E046EC0A9}" type="presOf" srcId="{27BFA2F8-E6AD-40B5-83E4-B3FBFD572B96}" destId="{DD05F2AE-8D26-4866-99C5-3657D293BD2C}" srcOrd="0" destOrd="0" presId="urn:microsoft.com/office/officeart/2005/8/layout/vList6"/>
    <dgm:cxn modelId="{D58CF300-E577-4B64-8BC6-6A983DEAF838}" type="presOf" srcId="{BA1DC0C4-C92D-4019-A317-D6E5CB297761}" destId="{8420DBEC-21BA-4179-9121-CCEEBF84CE04}" srcOrd="0" destOrd="0" presId="urn:microsoft.com/office/officeart/2005/8/layout/vList6"/>
    <dgm:cxn modelId="{7C001077-1FAE-4B21-A232-350350A81DF2}" srcId="{78C0AD00-E40A-4265-80A2-D7C320C9F223}" destId="{26CCBD93-B42E-4904-AAE7-9ECE2AA96114}" srcOrd="0" destOrd="0" parTransId="{AFD4257D-B916-4E96-954C-FBA86722B2BC}" sibTransId="{D968EA3B-6844-4634-9491-26409BE4EF90}"/>
    <dgm:cxn modelId="{AC476D4E-DE22-4AC8-9895-DD6130E15CE1}" type="presParOf" srcId="{DD05F2AE-8D26-4866-99C5-3657D293BD2C}" destId="{138E4303-DA98-40DA-BA3C-4049C2AF5301}" srcOrd="0" destOrd="0" presId="urn:microsoft.com/office/officeart/2005/8/layout/vList6"/>
    <dgm:cxn modelId="{EDDD1DCB-22B8-4E98-BC75-DFFB80F58492}" type="presParOf" srcId="{138E4303-DA98-40DA-BA3C-4049C2AF5301}" destId="{86043F90-3852-434A-A888-6989800D75D1}" srcOrd="0" destOrd="0" presId="urn:microsoft.com/office/officeart/2005/8/layout/vList6"/>
    <dgm:cxn modelId="{62751664-EB4A-49C8-88A3-E82F755D83DE}" type="presParOf" srcId="{138E4303-DA98-40DA-BA3C-4049C2AF5301}" destId="{345D3D43-97DB-4B77-A1E5-D146DC19EDDA}" srcOrd="1" destOrd="0" presId="urn:microsoft.com/office/officeart/2005/8/layout/vList6"/>
    <dgm:cxn modelId="{C43715C6-8088-48D4-A631-F3379125111F}" type="presParOf" srcId="{DD05F2AE-8D26-4866-99C5-3657D293BD2C}" destId="{A09C06D4-2C24-4C0F-AAC1-92FD70754213}" srcOrd="1" destOrd="0" presId="urn:microsoft.com/office/officeart/2005/8/layout/vList6"/>
    <dgm:cxn modelId="{EE1A77A9-B217-4D1A-A32F-2A919F6F4A15}" type="presParOf" srcId="{DD05F2AE-8D26-4866-99C5-3657D293BD2C}" destId="{901369E6-7752-459A-9516-C1BECA8E6FDE}" srcOrd="2" destOrd="0" presId="urn:microsoft.com/office/officeart/2005/8/layout/vList6"/>
    <dgm:cxn modelId="{52259FB9-3838-4025-9483-F5F4B485EE29}" type="presParOf" srcId="{901369E6-7752-459A-9516-C1BECA8E6FDE}" destId="{8420DBEC-21BA-4179-9121-CCEEBF84CE04}" srcOrd="0" destOrd="0" presId="urn:microsoft.com/office/officeart/2005/8/layout/vList6"/>
    <dgm:cxn modelId="{48D94E5F-8B96-4BD2-9624-C265F14A5AA3}" type="presParOf" srcId="{901369E6-7752-459A-9516-C1BECA8E6FDE}" destId="{CBD44969-B560-4A24-B279-05D30914FF2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B9E2FF-6055-489E-9EAC-CBCDB277A585}"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US"/>
        </a:p>
      </dgm:t>
    </dgm:pt>
    <dgm:pt modelId="{68145AFA-7B2B-45EE-8A06-C0FEA374E8AE}">
      <dgm:prSet phldrT="[Text]"/>
      <dgm:spPr/>
      <dgm:t>
        <a:bodyPr/>
        <a:lstStyle/>
        <a:p>
          <a:r>
            <a:rPr lang="en-US" dirty="0" smtClean="0"/>
            <a:t>Walter’s Model</a:t>
          </a:r>
          <a:endParaRPr lang="en-US" dirty="0"/>
        </a:p>
      </dgm:t>
    </dgm:pt>
    <dgm:pt modelId="{FC667AA1-FE1E-443C-9E14-39382A97B5F0}" type="parTrans" cxnId="{363ACD9C-391E-414E-A895-3C84A37C3507}">
      <dgm:prSet/>
      <dgm:spPr/>
      <dgm:t>
        <a:bodyPr/>
        <a:lstStyle/>
        <a:p>
          <a:endParaRPr lang="en-US"/>
        </a:p>
      </dgm:t>
    </dgm:pt>
    <dgm:pt modelId="{ADEEDD92-BF46-46A8-81E0-99268AEFB9C8}" type="sibTrans" cxnId="{363ACD9C-391E-414E-A895-3C84A37C3507}">
      <dgm:prSet/>
      <dgm:spPr/>
      <dgm:t>
        <a:bodyPr/>
        <a:lstStyle/>
        <a:p>
          <a:endParaRPr lang="en-US"/>
        </a:p>
      </dgm:t>
    </dgm:pt>
    <dgm:pt modelId="{0702B46E-9DFB-40B6-9871-0E1A02ED9552}">
      <dgm:prSet phldrT="[Text]"/>
      <dgm:spPr/>
      <dgm:t>
        <a:bodyPr/>
        <a:lstStyle/>
        <a:p>
          <a:r>
            <a:rPr lang="en-US" dirty="0" smtClean="0"/>
            <a:t>Growth Firms</a:t>
          </a:r>
          <a:endParaRPr lang="en-US" dirty="0"/>
        </a:p>
      </dgm:t>
    </dgm:pt>
    <dgm:pt modelId="{84AEEFBF-F081-4DF6-BCE3-A6FC0B5FE0E5}" type="parTrans" cxnId="{6E080B45-F45E-4798-B2BD-7160DC21EF06}">
      <dgm:prSet/>
      <dgm:spPr/>
      <dgm:t>
        <a:bodyPr/>
        <a:lstStyle/>
        <a:p>
          <a:endParaRPr lang="en-US" dirty="0"/>
        </a:p>
      </dgm:t>
    </dgm:pt>
    <dgm:pt modelId="{07096D73-DF50-4256-8BF7-1C65746589B6}" type="sibTrans" cxnId="{6E080B45-F45E-4798-B2BD-7160DC21EF06}">
      <dgm:prSet/>
      <dgm:spPr/>
      <dgm:t>
        <a:bodyPr/>
        <a:lstStyle/>
        <a:p>
          <a:endParaRPr lang="en-US"/>
        </a:p>
      </dgm:t>
    </dgm:pt>
    <dgm:pt modelId="{48C7A5BF-DD17-483D-B869-DECB8554E60B}">
      <dgm:prSet phldrT="[Text]"/>
      <dgm:spPr/>
      <dgm:t>
        <a:bodyPr/>
        <a:lstStyle/>
        <a:p>
          <a:r>
            <a:rPr lang="en-US" dirty="0" smtClean="0"/>
            <a:t>Normal Firms</a:t>
          </a:r>
          <a:endParaRPr lang="en-US" dirty="0"/>
        </a:p>
      </dgm:t>
    </dgm:pt>
    <dgm:pt modelId="{93B9CFA4-D158-4650-8C29-4C1CB6F41500}" type="parTrans" cxnId="{D4101210-7CAB-4FBE-A243-977B5729201C}">
      <dgm:prSet/>
      <dgm:spPr/>
      <dgm:t>
        <a:bodyPr/>
        <a:lstStyle/>
        <a:p>
          <a:endParaRPr lang="en-US" dirty="0"/>
        </a:p>
      </dgm:t>
    </dgm:pt>
    <dgm:pt modelId="{F4227EA6-D15B-4937-B1B8-9913264AC171}" type="sibTrans" cxnId="{D4101210-7CAB-4FBE-A243-977B5729201C}">
      <dgm:prSet/>
      <dgm:spPr/>
      <dgm:t>
        <a:bodyPr/>
        <a:lstStyle/>
        <a:p>
          <a:endParaRPr lang="en-US"/>
        </a:p>
      </dgm:t>
    </dgm:pt>
    <dgm:pt modelId="{94F3EB0D-6CD6-43D2-A18B-BD325D38DB3C}">
      <dgm:prSet phldrT="[Text]"/>
      <dgm:spPr/>
      <dgm:t>
        <a:bodyPr/>
        <a:lstStyle/>
        <a:p>
          <a:r>
            <a:rPr lang="en-US" dirty="0" smtClean="0"/>
            <a:t>Declining Firm</a:t>
          </a:r>
          <a:endParaRPr lang="en-US" dirty="0"/>
        </a:p>
      </dgm:t>
    </dgm:pt>
    <dgm:pt modelId="{64A03447-84B7-44F4-9DBD-C1BBF5D8B8B5}" type="parTrans" cxnId="{580527CA-625E-42C8-BA02-F6DF4C6C94CC}">
      <dgm:prSet/>
      <dgm:spPr/>
      <dgm:t>
        <a:bodyPr/>
        <a:lstStyle/>
        <a:p>
          <a:endParaRPr lang="en-US" dirty="0"/>
        </a:p>
      </dgm:t>
    </dgm:pt>
    <dgm:pt modelId="{B51641B7-6A4B-4149-97A5-AC5B192C71EF}" type="sibTrans" cxnId="{580527CA-625E-42C8-BA02-F6DF4C6C94CC}">
      <dgm:prSet/>
      <dgm:spPr/>
      <dgm:t>
        <a:bodyPr/>
        <a:lstStyle/>
        <a:p>
          <a:endParaRPr lang="en-US"/>
        </a:p>
      </dgm:t>
    </dgm:pt>
    <dgm:pt modelId="{FE00D48E-D43D-42B9-A516-E9BCD08025AE}">
      <dgm:prSet phldrT="[Text]"/>
      <dgm:spPr/>
      <dgm:t>
        <a:bodyPr/>
        <a:lstStyle/>
        <a:p>
          <a:r>
            <a:rPr lang="en-US" dirty="0" smtClean="0"/>
            <a:t>r&gt;K</a:t>
          </a:r>
          <a:r>
            <a:rPr lang="en-US" baseline="-25000" dirty="0" smtClean="0"/>
            <a:t>0</a:t>
          </a:r>
          <a:endParaRPr lang="en-US" baseline="-25000" dirty="0"/>
        </a:p>
      </dgm:t>
    </dgm:pt>
    <dgm:pt modelId="{555C901F-4411-4F7C-B285-1C6CE31C36C8}" type="parTrans" cxnId="{C268349E-5B8E-4C40-AE44-FEA518055F83}">
      <dgm:prSet/>
      <dgm:spPr/>
      <dgm:t>
        <a:bodyPr/>
        <a:lstStyle/>
        <a:p>
          <a:endParaRPr lang="en-US"/>
        </a:p>
      </dgm:t>
    </dgm:pt>
    <dgm:pt modelId="{0C75B196-92C6-4B80-9E56-556AA260E80F}" type="sibTrans" cxnId="{C268349E-5B8E-4C40-AE44-FEA518055F83}">
      <dgm:prSet/>
      <dgm:spPr/>
      <dgm:t>
        <a:bodyPr/>
        <a:lstStyle/>
        <a:p>
          <a:endParaRPr lang="en-US"/>
        </a:p>
      </dgm:t>
    </dgm:pt>
    <dgm:pt modelId="{C75AABCC-A0F2-43C6-8EB9-AA0EB4C3CFFF}">
      <dgm:prSet phldrT="[Text]"/>
      <dgm:spPr/>
      <dgm:t>
        <a:bodyPr/>
        <a:lstStyle/>
        <a:p>
          <a:r>
            <a:rPr lang="en-US" dirty="0" smtClean="0"/>
            <a:t>r=K</a:t>
          </a:r>
          <a:r>
            <a:rPr lang="en-US" baseline="-25000" dirty="0" smtClean="0"/>
            <a:t>0</a:t>
          </a:r>
          <a:endParaRPr lang="en-US" baseline="-25000" dirty="0"/>
        </a:p>
      </dgm:t>
    </dgm:pt>
    <dgm:pt modelId="{DFB9C6F8-ADBE-4640-BBF7-11559B3E9D46}" type="parTrans" cxnId="{C8E6EC9E-5722-4A40-B78B-A948218919DE}">
      <dgm:prSet/>
      <dgm:spPr/>
      <dgm:t>
        <a:bodyPr/>
        <a:lstStyle/>
        <a:p>
          <a:endParaRPr lang="en-US"/>
        </a:p>
      </dgm:t>
    </dgm:pt>
    <dgm:pt modelId="{857DE76E-7647-4C7D-98F0-13121FDABC46}" type="sibTrans" cxnId="{C8E6EC9E-5722-4A40-B78B-A948218919DE}">
      <dgm:prSet/>
      <dgm:spPr/>
      <dgm:t>
        <a:bodyPr/>
        <a:lstStyle/>
        <a:p>
          <a:endParaRPr lang="en-US"/>
        </a:p>
      </dgm:t>
    </dgm:pt>
    <dgm:pt modelId="{9D8A394D-6BB8-405D-9CAC-FBEC0173030E}">
      <dgm:prSet phldrT="[Text]"/>
      <dgm:spPr/>
      <dgm:t>
        <a:bodyPr/>
        <a:lstStyle/>
        <a:p>
          <a:r>
            <a:rPr lang="en-US" dirty="0" smtClean="0"/>
            <a:t>r&lt;K</a:t>
          </a:r>
          <a:r>
            <a:rPr lang="en-US" baseline="-25000" dirty="0" smtClean="0"/>
            <a:t>0</a:t>
          </a:r>
          <a:endParaRPr lang="en-US" dirty="0"/>
        </a:p>
      </dgm:t>
    </dgm:pt>
    <dgm:pt modelId="{27F0421A-3954-43FC-8858-ABA40360A466}" type="parTrans" cxnId="{D8FB986C-60D3-4E22-B1EC-85E6691BBCA3}">
      <dgm:prSet/>
      <dgm:spPr/>
      <dgm:t>
        <a:bodyPr/>
        <a:lstStyle/>
        <a:p>
          <a:endParaRPr lang="en-US"/>
        </a:p>
      </dgm:t>
    </dgm:pt>
    <dgm:pt modelId="{5350491B-DA43-4D5F-9C1B-F5F19387121B}" type="sibTrans" cxnId="{D8FB986C-60D3-4E22-B1EC-85E6691BBCA3}">
      <dgm:prSet/>
      <dgm:spPr/>
      <dgm:t>
        <a:bodyPr/>
        <a:lstStyle/>
        <a:p>
          <a:endParaRPr lang="en-US"/>
        </a:p>
      </dgm:t>
    </dgm:pt>
    <dgm:pt modelId="{40A5F7BA-CDAF-4F54-8FE3-5D7A6CE336B9}" type="pres">
      <dgm:prSet presAssocID="{37B9E2FF-6055-489E-9EAC-CBCDB277A585}" presName="cycle" presStyleCnt="0">
        <dgm:presLayoutVars>
          <dgm:chMax val="1"/>
          <dgm:dir/>
          <dgm:animLvl val="ctr"/>
          <dgm:resizeHandles val="exact"/>
        </dgm:presLayoutVars>
      </dgm:prSet>
      <dgm:spPr/>
      <dgm:t>
        <a:bodyPr/>
        <a:lstStyle/>
        <a:p>
          <a:endParaRPr lang="en-US"/>
        </a:p>
      </dgm:t>
    </dgm:pt>
    <dgm:pt modelId="{A4E3FE44-4057-49C4-AC1B-19127D406A30}" type="pres">
      <dgm:prSet presAssocID="{68145AFA-7B2B-45EE-8A06-C0FEA374E8AE}" presName="centerShape" presStyleLbl="node0" presStyleIdx="0" presStyleCnt="1"/>
      <dgm:spPr/>
      <dgm:t>
        <a:bodyPr/>
        <a:lstStyle/>
        <a:p>
          <a:endParaRPr lang="en-US"/>
        </a:p>
      </dgm:t>
    </dgm:pt>
    <dgm:pt modelId="{50BCC3DD-515C-4FFA-845A-834A9BF0318B}" type="pres">
      <dgm:prSet presAssocID="{84AEEFBF-F081-4DF6-BCE3-A6FC0B5FE0E5}" presName="parTrans" presStyleLbl="bgSibTrans2D1" presStyleIdx="0" presStyleCnt="3"/>
      <dgm:spPr/>
      <dgm:t>
        <a:bodyPr/>
        <a:lstStyle/>
        <a:p>
          <a:endParaRPr lang="en-US"/>
        </a:p>
      </dgm:t>
    </dgm:pt>
    <dgm:pt modelId="{D4390D91-284E-4D09-986F-E51B69AA84C1}" type="pres">
      <dgm:prSet presAssocID="{0702B46E-9DFB-40B6-9871-0E1A02ED9552}" presName="node" presStyleLbl="node1" presStyleIdx="0" presStyleCnt="3">
        <dgm:presLayoutVars>
          <dgm:bulletEnabled val="1"/>
        </dgm:presLayoutVars>
      </dgm:prSet>
      <dgm:spPr/>
      <dgm:t>
        <a:bodyPr/>
        <a:lstStyle/>
        <a:p>
          <a:endParaRPr lang="en-US"/>
        </a:p>
      </dgm:t>
    </dgm:pt>
    <dgm:pt modelId="{F992F402-BE9B-465D-9608-8F3AA29D1065}" type="pres">
      <dgm:prSet presAssocID="{93B9CFA4-D158-4650-8C29-4C1CB6F41500}" presName="parTrans" presStyleLbl="bgSibTrans2D1" presStyleIdx="1" presStyleCnt="3"/>
      <dgm:spPr/>
      <dgm:t>
        <a:bodyPr/>
        <a:lstStyle/>
        <a:p>
          <a:endParaRPr lang="en-US"/>
        </a:p>
      </dgm:t>
    </dgm:pt>
    <dgm:pt modelId="{4DC46930-37CA-4350-8FE3-C14BE2927F2B}" type="pres">
      <dgm:prSet presAssocID="{48C7A5BF-DD17-483D-B869-DECB8554E60B}" presName="node" presStyleLbl="node1" presStyleIdx="1" presStyleCnt="3">
        <dgm:presLayoutVars>
          <dgm:bulletEnabled val="1"/>
        </dgm:presLayoutVars>
      </dgm:prSet>
      <dgm:spPr/>
      <dgm:t>
        <a:bodyPr/>
        <a:lstStyle/>
        <a:p>
          <a:endParaRPr lang="en-US"/>
        </a:p>
      </dgm:t>
    </dgm:pt>
    <dgm:pt modelId="{E355C956-AA87-487D-903A-BB1717CD14B3}" type="pres">
      <dgm:prSet presAssocID="{64A03447-84B7-44F4-9DBD-C1BBF5D8B8B5}" presName="parTrans" presStyleLbl="bgSibTrans2D1" presStyleIdx="2" presStyleCnt="3"/>
      <dgm:spPr/>
      <dgm:t>
        <a:bodyPr/>
        <a:lstStyle/>
        <a:p>
          <a:endParaRPr lang="en-US"/>
        </a:p>
      </dgm:t>
    </dgm:pt>
    <dgm:pt modelId="{2EECB6DD-A880-4260-A709-84752ACE36F8}" type="pres">
      <dgm:prSet presAssocID="{94F3EB0D-6CD6-43D2-A18B-BD325D38DB3C}" presName="node" presStyleLbl="node1" presStyleIdx="2" presStyleCnt="3">
        <dgm:presLayoutVars>
          <dgm:bulletEnabled val="1"/>
        </dgm:presLayoutVars>
      </dgm:prSet>
      <dgm:spPr/>
      <dgm:t>
        <a:bodyPr/>
        <a:lstStyle/>
        <a:p>
          <a:endParaRPr lang="en-US"/>
        </a:p>
      </dgm:t>
    </dgm:pt>
  </dgm:ptLst>
  <dgm:cxnLst>
    <dgm:cxn modelId="{363ACD9C-391E-414E-A895-3C84A37C3507}" srcId="{37B9E2FF-6055-489E-9EAC-CBCDB277A585}" destId="{68145AFA-7B2B-45EE-8A06-C0FEA374E8AE}" srcOrd="0" destOrd="0" parTransId="{FC667AA1-FE1E-443C-9E14-39382A97B5F0}" sibTransId="{ADEEDD92-BF46-46A8-81E0-99268AEFB9C8}"/>
    <dgm:cxn modelId="{97D8DF2C-81FD-409E-8A57-BE4566FF336D}" type="presOf" srcId="{FE00D48E-D43D-42B9-A516-E9BCD08025AE}" destId="{D4390D91-284E-4D09-986F-E51B69AA84C1}" srcOrd="0" destOrd="1" presId="urn:microsoft.com/office/officeart/2005/8/layout/radial4"/>
    <dgm:cxn modelId="{881808ED-4FB6-477B-99C4-A30FE21BBF82}" type="presOf" srcId="{37B9E2FF-6055-489E-9EAC-CBCDB277A585}" destId="{40A5F7BA-CDAF-4F54-8FE3-5D7A6CE336B9}" srcOrd="0" destOrd="0" presId="urn:microsoft.com/office/officeart/2005/8/layout/radial4"/>
    <dgm:cxn modelId="{5868613F-FCFD-413C-B3D1-AF68BDE08136}" type="presOf" srcId="{0702B46E-9DFB-40B6-9871-0E1A02ED9552}" destId="{D4390D91-284E-4D09-986F-E51B69AA84C1}" srcOrd="0" destOrd="0" presId="urn:microsoft.com/office/officeart/2005/8/layout/radial4"/>
    <dgm:cxn modelId="{717E0C70-816A-4192-9D82-E9EF575A69E9}" type="presOf" srcId="{64A03447-84B7-44F4-9DBD-C1BBF5D8B8B5}" destId="{E355C956-AA87-487D-903A-BB1717CD14B3}" srcOrd="0" destOrd="0" presId="urn:microsoft.com/office/officeart/2005/8/layout/radial4"/>
    <dgm:cxn modelId="{580527CA-625E-42C8-BA02-F6DF4C6C94CC}" srcId="{68145AFA-7B2B-45EE-8A06-C0FEA374E8AE}" destId="{94F3EB0D-6CD6-43D2-A18B-BD325D38DB3C}" srcOrd="2" destOrd="0" parTransId="{64A03447-84B7-44F4-9DBD-C1BBF5D8B8B5}" sibTransId="{B51641B7-6A4B-4149-97A5-AC5B192C71EF}"/>
    <dgm:cxn modelId="{5AF95BAC-5088-4597-8C22-E90A26DE895F}" type="presOf" srcId="{93B9CFA4-D158-4650-8C29-4C1CB6F41500}" destId="{F992F402-BE9B-465D-9608-8F3AA29D1065}" srcOrd="0" destOrd="0" presId="urn:microsoft.com/office/officeart/2005/8/layout/radial4"/>
    <dgm:cxn modelId="{C8E6EC9E-5722-4A40-B78B-A948218919DE}" srcId="{48C7A5BF-DD17-483D-B869-DECB8554E60B}" destId="{C75AABCC-A0F2-43C6-8EB9-AA0EB4C3CFFF}" srcOrd="0" destOrd="0" parTransId="{DFB9C6F8-ADBE-4640-BBF7-11559B3E9D46}" sibTransId="{857DE76E-7647-4C7D-98F0-13121FDABC46}"/>
    <dgm:cxn modelId="{4C18947E-E5B2-45E5-959C-7658EBE167BD}" type="presOf" srcId="{9D8A394D-6BB8-405D-9CAC-FBEC0173030E}" destId="{2EECB6DD-A880-4260-A709-84752ACE36F8}" srcOrd="0" destOrd="1" presId="urn:microsoft.com/office/officeart/2005/8/layout/radial4"/>
    <dgm:cxn modelId="{6E080B45-F45E-4798-B2BD-7160DC21EF06}" srcId="{68145AFA-7B2B-45EE-8A06-C0FEA374E8AE}" destId="{0702B46E-9DFB-40B6-9871-0E1A02ED9552}" srcOrd="0" destOrd="0" parTransId="{84AEEFBF-F081-4DF6-BCE3-A6FC0B5FE0E5}" sibTransId="{07096D73-DF50-4256-8BF7-1C65746589B6}"/>
    <dgm:cxn modelId="{BCA438E9-129D-446F-9BEB-455E96B5DEE3}" type="presOf" srcId="{68145AFA-7B2B-45EE-8A06-C0FEA374E8AE}" destId="{A4E3FE44-4057-49C4-AC1B-19127D406A30}" srcOrd="0" destOrd="0" presId="urn:microsoft.com/office/officeart/2005/8/layout/radial4"/>
    <dgm:cxn modelId="{7F62F936-7A09-41D2-8FB0-94E21B892694}" type="presOf" srcId="{C75AABCC-A0F2-43C6-8EB9-AA0EB4C3CFFF}" destId="{4DC46930-37CA-4350-8FE3-C14BE2927F2B}" srcOrd="0" destOrd="1" presId="urn:microsoft.com/office/officeart/2005/8/layout/radial4"/>
    <dgm:cxn modelId="{C268349E-5B8E-4C40-AE44-FEA518055F83}" srcId="{0702B46E-9DFB-40B6-9871-0E1A02ED9552}" destId="{FE00D48E-D43D-42B9-A516-E9BCD08025AE}" srcOrd="0" destOrd="0" parTransId="{555C901F-4411-4F7C-B285-1C6CE31C36C8}" sibTransId="{0C75B196-92C6-4B80-9E56-556AA260E80F}"/>
    <dgm:cxn modelId="{D4101210-7CAB-4FBE-A243-977B5729201C}" srcId="{68145AFA-7B2B-45EE-8A06-C0FEA374E8AE}" destId="{48C7A5BF-DD17-483D-B869-DECB8554E60B}" srcOrd="1" destOrd="0" parTransId="{93B9CFA4-D158-4650-8C29-4C1CB6F41500}" sibTransId="{F4227EA6-D15B-4937-B1B8-9913264AC171}"/>
    <dgm:cxn modelId="{D8FB986C-60D3-4E22-B1EC-85E6691BBCA3}" srcId="{94F3EB0D-6CD6-43D2-A18B-BD325D38DB3C}" destId="{9D8A394D-6BB8-405D-9CAC-FBEC0173030E}" srcOrd="0" destOrd="0" parTransId="{27F0421A-3954-43FC-8858-ABA40360A466}" sibTransId="{5350491B-DA43-4D5F-9C1B-F5F19387121B}"/>
    <dgm:cxn modelId="{861DD48D-EC1B-4FB0-A14D-4FE59E2019E1}" type="presOf" srcId="{94F3EB0D-6CD6-43D2-A18B-BD325D38DB3C}" destId="{2EECB6DD-A880-4260-A709-84752ACE36F8}" srcOrd="0" destOrd="0" presId="urn:microsoft.com/office/officeart/2005/8/layout/radial4"/>
    <dgm:cxn modelId="{E435B5F9-1EFF-443B-A364-804B1E53BB45}" type="presOf" srcId="{48C7A5BF-DD17-483D-B869-DECB8554E60B}" destId="{4DC46930-37CA-4350-8FE3-C14BE2927F2B}" srcOrd="0" destOrd="0" presId="urn:microsoft.com/office/officeart/2005/8/layout/radial4"/>
    <dgm:cxn modelId="{35F34122-B583-46D8-B170-56B190F90704}" type="presOf" srcId="{84AEEFBF-F081-4DF6-BCE3-A6FC0B5FE0E5}" destId="{50BCC3DD-515C-4FFA-845A-834A9BF0318B}" srcOrd="0" destOrd="0" presId="urn:microsoft.com/office/officeart/2005/8/layout/radial4"/>
    <dgm:cxn modelId="{B2EC70AA-31D3-4C2E-84E6-8588817160B3}" type="presParOf" srcId="{40A5F7BA-CDAF-4F54-8FE3-5D7A6CE336B9}" destId="{A4E3FE44-4057-49C4-AC1B-19127D406A30}" srcOrd="0" destOrd="0" presId="urn:microsoft.com/office/officeart/2005/8/layout/radial4"/>
    <dgm:cxn modelId="{EBF4CA0F-9ED7-4181-A753-2124BEA75AF2}" type="presParOf" srcId="{40A5F7BA-CDAF-4F54-8FE3-5D7A6CE336B9}" destId="{50BCC3DD-515C-4FFA-845A-834A9BF0318B}" srcOrd="1" destOrd="0" presId="urn:microsoft.com/office/officeart/2005/8/layout/radial4"/>
    <dgm:cxn modelId="{2A8A4125-CFD6-4D37-90B7-0FBC3C8E8A15}" type="presParOf" srcId="{40A5F7BA-CDAF-4F54-8FE3-5D7A6CE336B9}" destId="{D4390D91-284E-4D09-986F-E51B69AA84C1}" srcOrd="2" destOrd="0" presId="urn:microsoft.com/office/officeart/2005/8/layout/radial4"/>
    <dgm:cxn modelId="{08184491-B303-4F2A-B429-4EF10E5E156C}" type="presParOf" srcId="{40A5F7BA-CDAF-4F54-8FE3-5D7A6CE336B9}" destId="{F992F402-BE9B-465D-9608-8F3AA29D1065}" srcOrd="3" destOrd="0" presId="urn:microsoft.com/office/officeart/2005/8/layout/radial4"/>
    <dgm:cxn modelId="{23893A2D-3399-44A9-A78E-57E73AAE3692}" type="presParOf" srcId="{40A5F7BA-CDAF-4F54-8FE3-5D7A6CE336B9}" destId="{4DC46930-37CA-4350-8FE3-C14BE2927F2B}" srcOrd="4" destOrd="0" presId="urn:microsoft.com/office/officeart/2005/8/layout/radial4"/>
    <dgm:cxn modelId="{347AFA27-7348-4EC6-B1AA-66CF67510866}" type="presParOf" srcId="{40A5F7BA-CDAF-4F54-8FE3-5D7A6CE336B9}" destId="{E355C956-AA87-487D-903A-BB1717CD14B3}" srcOrd="5" destOrd="0" presId="urn:microsoft.com/office/officeart/2005/8/layout/radial4"/>
    <dgm:cxn modelId="{D69D003C-2B74-4921-B263-9D51FACC9A5F}" type="presParOf" srcId="{40A5F7BA-CDAF-4F54-8FE3-5D7A6CE336B9}" destId="{2EECB6DD-A880-4260-A709-84752ACE36F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2AD9AB-B78B-4B0C-BA51-722878B30668}" type="doc">
      <dgm:prSet loTypeId="urn:microsoft.com/office/officeart/2005/8/layout/pyramid2" loCatId="pyramid" qsTypeId="urn:microsoft.com/office/officeart/2005/8/quickstyle/3d2" qsCatId="3D" csTypeId="urn:microsoft.com/office/officeart/2005/8/colors/colorful5" csCatId="colorful" phldr="1"/>
      <dgm:spPr/>
    </dgm:pt>
    <dgm:pt modelId="{6F3CBD9B-30C7-452D-B36E-7098DDA5FFE8}">
      <dgm:prSet phldrT="[Text]"/>
      <dgm:spPr/>
      <dgm:t>
        <a:bodyPr/>
        <a:lstStyle/>
        <a:p>
          <a:r>
            <a:rPr lang="en-US" dirty="0" smtClean="0"/>
            <a:t>No external Financing</a:t>
          </a:r>
          <a:endParaRPr lang="en-US" dirty="0"/>
        </a:p>
      </dgm:t>
    </dgm:pt>
    <dgm:pt modelId="{9C368580-6DF5-485D-AE48-ADB1AB762B2A}" type="parTrans" cxnId="{A2D9D635-0E95-41E0-831F-CDE73751A2D4}">
      <dgm:prSet/>
      <dgm:spPr/>
      <dgm:t>
        <a:bodyPr/>
        <a:lstStyle/>
        <a:p>
          <a:endParaRPr lang="en-US"/>
        </a:p>
      </dgm:t>
    </dgm:pt>
    <dgm:pt modelId="{64998E87-EB3D-4B41-A3A1-D36E297436FB}" type="sibTrans" cxnId="{A2D9D635-0E95-41E0-831F-CDE73751A2D4}">
      <dgm:prSet/>
      <dgm:spPr/>
      <dgm:t>
        <a:bodyPr/>
        <a:lstStyle/>
        <a:p>
          <a:endParaRPr lang="en-US"/>
        </a:p>
      </dgm:t>
    </dgm:pt>
    <dgm:pt modelId="{D2BE4E4C-1B7D-41FF-9E2C-766B204C5DCD}">
      <dgm:prSet phldrT="[Text]"/>
      <dgm:spPr/>
      <dgm:t>
        <a:bodyPr/>
        <a:lstStyle/>
        <a:p>
          <a:r>
            <a:rPr lang="en-US" dirty="0" smtClean="0"/>
            <a:t>Constant rate of return on Investment(r)</a:t>
          </a:r>
          <a:endParaRPr lang="en-US" dirty="0"/>
        </a:p>
      </dgm:t>
    </dgm:pt>
    <dgm:pt modelId="{7666E052-243E-482A-8C30-601ACC16DA07}" type="parTrans" cxnId="{5067DF86-A69C-4B09-8E35-CDAA69FB807F}">
      <dgm:prSet/>
      <dgm:spPr/>
      <dgm:t>
        <a:bodyPr/>
        <a:lstStyle/>
        <a:p>
          <a:endParaRPr lang="en-US"/>
        </a:p>
      </dgm:t>
    </dgm:pt>
    <dgm:pt modelId="{FF84350E-2682-46D1-B2B7-E5A4A1BDE6B1}" type="sibTrans" cxnId="{5067DF86-A69C-4B09-8E35-CDAA69FB807F}">
      <dgm:prSet/>
      <dgm:spPr/>
      <dgm:t>
        <a:bodyPr/>
        <a:lstStyle/>
        <a:p>
          <a:endParaRPr lang="en-US"/>
        </a:p>
      </dgm:t>
    </dgm:pt>
    <dgm:pt modelId="{6B955D2F-879D-4D5E-80CE-B79E474E6696}">
      <dgm:prSet phldrT="[Text]"/>
      <dgm:spPr/>
      <dgm:t>
        <a:bodyPr/>
        <a:lstStyle/>
        <a:p>
          <a:r>
            <a:rPr lang="en-US" dirty="0" smtClean="0"/>
            <a:t>Constant Cost of Capital(K</a:t>
          </a:r>
          <a:r>
            <a:rPr lang="en-US" baseline="-25000" dirty="0" smtClean="0"/>
            <a:t>0</a:t>
          </a:r>
          <a:r>
            <a:rPr lang="en-US" dirty="0" smtClean="0"/>
            <a:t>)</a:t>
          </a:r>
          <a:endParaRPr lang="en-US" baseline="-25000" dirty="0"/>
        </a:p>
      </dgm:t>
    </dgm:pt>
    <dgm:pt modelId="{50231541-95EE-4E51-8451-5233F557008F}" type="parTrans" cxnId="{D6E95B13-9F3A-4204-A9DF-B1957A264382}">
      <dgm:prSet/>
      <dgm:spPr/>
      <dgm:t>
        <a:bodyPr/>
        <a:lstStyle/>
        <a:p>
          <a:endParaRPr lang="en-US"/>
        </a:p>
      </dgm:t>
    </dgm:pt>
    <dgm:pt modelId="{F5FD649A-E15C-4A1D-9673-CCC6C796FAF5}" type="sibTrans" cxnId="{D6E95B13-9F3A-4204-A9DF-B1957A264382}">
      <dgm:prSet/>
      <dgm:spPr/>
      <dgm:t>
        <a:bodyPr/>
        <a:lstStyle/>
        <a:p>
          <a:endParaRPr lang="en-US"/>
        </a:p>
      </dgm:t>
    </dgm:pt>
    <dgm:pt modelId="{94EF876E-76C4-488E-9223-C7C588DAFFFC}" type="pres">
      <dgm:prSet presAssocID="{602AD9AB-B78B-4B0C-BA51-722878B30668}" presName="compositeShape" presStyleCnt="0">
        <dgm:presLayoutVars>
          <dgm:dir/>
          <dgm:resizeHandles/>
        </dgm:presLayoutVars>
      </dgm:prSet>
      <dgm:spPr/>
    </dgm:pt>
    <dgm:pt modelId="{53872F00-0303-48EE-90A9-A9ACB972D92A}" type="pres">
      <dgm:prSet presAssocID="{602AD9AB-B78B-4B0C-BA51-722878B30668}" presName="pyramid" presStyleLbl="node1" presStyleIdx="0" presStyleCnt="1"/>
      <dgm:spPr/>
    </dgm:pt>
    <dgm:pt modelId="{EF83EE84-483A-4B64-8C6B-00AF8668F1B9}" type="pres">
      <dgm:prSet presAssocID="{602AD9AB-B78B-4B0C-BA51-722878B30668}" presName="theList" presStyleCnt="0"/>
      <dgm:spPr/>
    </dgm:pt>
    <dgm:pt modelId="{9F7D01DC-E0D1-4653-B516-D30163B12CBC}" type="pres">
      <dgm:prSet presAssocID="{6F3CBD9B-30C7-452D-B36E-7098DDA5FFE8}" presName="aNode" presStyleLbl="fgAcc1" presStyleIdx="0" presStyleCnt="3">
        <dgm:presLayoutVars>
          <dgm:bulletEnabled val="1"/>
        </dgm:presLayoutVars>
      </dgm:prSet>
      <dgm:spPr/>
      <dgm:t>
        <a:bodyPr/>
        <a:lstStyle/>
        <a:p>
          <a:endParaRPr lang="en-US"/>
        </a:p>
      </dgm:t>
    </dgm:pt>
    <dgm:pt modelId="{5974A909-3483-4633-8499-6D1BE18D78DF}" type="pres">
      <dgm:prSet presAssocID="{6F3CBD9B-30C7-452D-B36E-7098DDA5FFE8}" presName="aSpace" presStyleCnt="0"/>
      <dgm:spPr/>
    </dgm:pt>
    <dgm:pt modelId="{CBB483ED-9380-48F5-8930-15ACECEA5338}" type="pres">
      <dgm:prSet presAssocID="{D2BE4E4C-1B7D-41FF-9E2C-766B204C5DCD}" presName="aNode" presStyleLbl="fgAcc1" presStyleIdx="1" presStyleCnt="3">
        <dgm:presLayoutVars>
          <dgm:bulletEnabled val="1"/>
        </dgm:presLayoutVars>
      </dgm:prSet>
      <dgm:spPr/>
      <dgm:t>
        <a:bodyPr/>
        <a:lstStyle/>
        <a:p>
          <a:endParaRPr lang="en-US"/>
        </a:p>
      </dgm:t>
    </dgm:pt>
    <dgm:pt modelId="{0AB6C47F-63BF-43D9-8B4A-2BCF887C3C06}" type="pres">
      <dgm:prSet presAssocID="{D2BE4E4C-1B7D-41FF-9E2C-766B204C5DCD}" presName="aSpace" presStyleCnt="0"/>
      <dgm:spPr/>
    </dgm:pt>
    <dgm:pt modelId="{ACCAEF1A-263C-44CC-8F6B-07159DA2D456}" type="pres">
      <dgm:prSet presAssocID="{6B955D2F-879D-4D5E-80CE-B79E474E6696}" presName="aNode" presStyleLbl="fgAcc1" presStyleIdx="2" presStyleCnt="3">
        <dgm:presLayoutVars>
          <dgm:bulletEnabled val="1"/>
        </dgm:presLayoutVars>
      </dgm:prSet>
      <dgm:spPr/>
      <dgm:t>
        <a:bodyPr/>
        <a:lstStyle/>
        <a:p>
          <a:endParaRPr lang="en-US"/>
        </a:p>
      </dgm:t>
    </dgm:pt>
    <dgm:pt modelId="{62A00EF8-D2F5-4D67-AAEA-1D8841C91DEA}" type="pres">
      <dgm:prSet presAssocID="{6B955D2F-879D-4D5E-80CE-B79E474E6696}" presName="aSpace" presStyleCnt="0"/>
      <dgm:spPr/>
    </dgm:pt>
  </dgm:ptLst>
  <dgm:cxnLst>
    <dgm:cxn modelId="{5067DF86-A69C-4B09-8E35-CDAA69FB807F}" srcId="{602AD9AB-B78B-4B0C-BA51-722878B30668}" destId="{D2BE4E4C-1B7D-41FF-9E2C-766B204C5DCD}" srcOrd="1" destOrd="0" parTransId="{7666E052-243E-482A-8C30-601ACC16DA07}" sibTransId="{FF84350E-2682-46D1-B2B7-E5A4A1BDE6B1}"/>
    <dgm:cxn modelId="{309E2DA8-FDB6-414C-B488-24E5CD546D67}" type="presOf" srcId="{6B955D2F-879D-4D5E-80CE-B79E474E6696}" destId="{ACCAEF1A-263C-44CC-8F6B-07159DA2D456}" srcOrd="0" destOrd="0" presId="urn:microsoft.com/office/officeart/2005/8/layout/pyramid2"/>
    <dgm:cxn modelId="{4456D331-647C-4DCD-A710-2F83D4501492}" type="presOf" srcId="{602AD9AB-B78B-4B0C-BA51-722878B30668}" destId="{94EF876E-76C4-488E-9223-C7C588DAFFFC}" srcOrd="0" destOrd="0" presId="urn:microsoft.com/office/officeart/2005/8/layout/pyramid2"/>
    <dgm:cxn modelId="{D6E95B13-9F3A-4204-A9DF-B1957A264382}" srcId="{602AD9AB-B78B-4B0C-BA51-722878B30668}" destId="{6B955D2F-879D-4D5E-80CE-B79E474E6696}" srcOrd="2" destOrd="0" parTransId="{50231541-95EE-4E51-8451-5233F557008F}" sibTransId="{F5FD649A-E15C-4A1D-9673-CCC6C796FAF5}"/>
    <dgm:cxn modelId="{F52D2233-03A0-45A6-BD90-707C460854BC}" type="presOf" srcId="{D2BE4E4C-1B7D-41FF-9E2C-766B204C5DCD}" destId="{CBB483ED-9380-48F5-8930-15ACECEA5338}" srcOrd="0" destOrd="0" presId="urn:microsoft.com/office/officeart/2005/8/layout/pyramid2"/>
    <dgm:cxn modelId="{68B01AA6-2E6E-4CEF-8C7D-AB227CF94FB6}" type="presOf" srcId="{6F3CBD9B-30C7-452D-B36E-7098DDA5FFE8}" destId="{9F7D01DC-E0D1-4653-B516-D30163B12CBC}" srcOrd="0" destOrd="0" presId="urn:microsoft.com/office/officeart/2005/8/layout/pyramid2"/>
    <dgm:cxn modelId="{A2D9D635-0E95-41E0-831F-CDE73751A2D4}" srcId="{602AD9AB-B78B-4B0C-BA51-722878B30668}" destId="{6F3CBD9B-30C7-452D-B36E-7098DDA5FFE8}" srcOrd="0" destOrd="0" parTransId="{9C368580-6DF5-485D-AE48-ADB1AB762B2A}" sibTransId="{64998E87-EB3D-4B41-A3A1-D36E297436FB}"/>
    <dgm:cxn modelId="{2C92ED7B-BF79-4EE1-ADC7-3D7868C31519}" type="presParOf" srcId="{94EF876E-76C4-488E-9223-C7C588DAFFFC}" destId="{53872F00-0303-48EE-90A9-A9ACB972D92A}" srcOrd="0" destOrd="0" presId="urn:microsoft.com/office/officeart/2005/8/layout/pyramid2"/>
    <dgm:cxn modelId="{CD41FE26-AE14-4589-8B07-3497D7B3996C}" type="presParOf" srcId="{94EF876E-76C4-488E-9223-C7C588DAFFFC}" destId="{EF83EE84-483A-4B64-8C6B-00AF8668F1B9}" srcOrd="1" destOrd="0" presId="urn:microsoft.com/office/officeart/2005/8/layout/pyramid2"/>
    <dgm:cxn modelId="{A25E30C4-1133-47D8-B3E3-EA2A757ACA63}" type="presParOf" srcId="{EF83EE84-483A-4B64-8C6B-00AF8668F1B9}" destId="{9F7D01DC-E0D1-4653-B516-D30163B12CBC}" srcOrd="0" destOrd="0" presId="urn:microsoft.com/office/officeart/2005/8/layout/pyramid2"/>
    <dgm:cxn modelId="{1D112419-1951-4425-A99E-195CD5D33CA7}" type="presParOf" srcId="{EF83EE84-483A-4B64-8C6B-00AF8668F1B9}" destId="{5974A909-3483-4633-8499-6D1BE18D78DF}" srcOrd="1" destOrd="0" presId="urn:microsoft.com/office/officeart/2005/8/layout/pyramid2"/>
    <dgm:cxn modelId="{834F9716-986A-482A-A14A-7B796B4DF115}" type="presParOf" srcId="{EF83EE84-483A-4B64-8C6B-00AF8668F1B9}" destId="{CBB483ED-9380-48F5-8930-15ACECEA5338}" srcOrd="2" destOrd="0" presId="urn:microsoft.com/office/officeart/2005/8/layout/pyramid2"/>
    <dgm:cxn modelId="{7C12207E-DB7E-41B6-A29B-3199EE7CF360}" type="presParOf" srcId="{EF83EE84-483A-4B64-8C6B-00AF8668F1B9}" destId="{0AB6C47F-63BF-43D9-8B4A-2BCF887C3C06}" srcOrd="3" destOrd="0" presId="urn:microsoft.com/office/officeart/2005/8/layout/pyramid2"/>
    <dgm:cxn modelId="{45CDF67C-A285-4B4A-93E1-76342887C4A4}" type="presParOf" srcId="{EF83EE84-483A-4B64-8C6B-00AF8668F1B9}" destId="{ACCAEF1A-263C-44CC-8F6B-07159DA2D456}" srcOrd="4" destOrd="0" presId="urn:microsoft.com/office/officeart/2005/8/layout/pyramid2"/>
    <dgm:cxn modelId="{22C54FCD-7A8A-4CA5-90F5-B87BE3DA62C8}" type="presParOf" srcId="{EF83EE84-483A-4B64-8C6B-00AF8668F1B9}" destId="{62A00EF8-D2F5-4D67-AAEA-1D8841C91DE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B9E2FF-6055-489E-9EAC-CBCDB277A585}"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68145AFA-7B2B-45EE-8A06-C0FEA374E8AE}">
      <dgm:prSet phldrT="[Text]" custT="1"/>
      <dgm:spPr/>
      <dgm:t>
        <a:bodyPr/>
        <a:lstStyle/>
        <a:p>
          <a:r>
            <a:rPr lang="en-US" sz="2800" dirty="0" smtClean="0"/>
            <a:t>Gorden’sModel</a:t>
          </a:r>
          <a:endParaRPr lang="en-US" sz="2800" dirty="0"/>
        </a:p>
      </dgm:t>
    </dgm:pt>
    <dgm:pt modelId="{FC667AA1-FE1E-443C-9E14-39382A97B5F0}" type="parTrans" cxnId="{363ACD9C-391E-414E-A895-3C84A37C3507}">
      <dgm:prSet/>
      <dgm:spPr/>
      <dgm:t>
        <a:bodyPr/>
        <a:lstStyle/>
        <a:p>
          <a:endParaRPr lang="en-US"/>
        </a:p>
      </dgm:t>
    </dgm:pt>
    <dgm:pt modelId="{ADEEDD92-BF46-46A8-81E0-99268AEFB9C8}" type="sibTrans" cxnId="{363ACD9C-391E-414E-A895-3C84A37C3507}">
      <dgm:prSet/>
      <dgm:spPr/>
      <dgm:t>
        <a:bodyPr/>
        <a:lstStyle/>
        <a:p>
          <a:endParaRPr lang="en-US"/>
        </a:p>
      </dgm:t>
    </dgm:pt>
    <dgm:pt modelId="{0702B46E-9DFB-40B6-9871-0E1A02ED9552}">
      <dgm:prSet phldrT="[Text]"/>
      <dgm:spPr/>
      <dgm:t>
        <a:bodyPr/>
        <a:lstStyle/>
        <a:p>
          <a:r>
            <a:rPr lang="en-US" dirty="0" smtClean="0"/>
            <a:t>Growth Firms</a:t>
          </a:r>
          <a:endParaRPr lang="en-US" dirty="0"/>
        </a:p>
      </dgm:t>
    </dgm:pt>
    <dgm:pt modelId="{84AEEFBF-F081-4DF6-BCE3-A6FC0B5FE0E5}" type="parTrans" cxnId="{6E080B45-F45E-4798-B2BD-7160DC21EF06}">
      <dgm:prSet/>
      <dgm:spPr/>
      <dgm:t>
        <a:bodyPr/>
        <a:lstStyle/>
        <a:p>
          <a:endParaRPr lang="en-US"/>
        </a:p>
      </dgm:t>
    </dgm:pt>
    <dgm:pt modelId="{07096D73-DF50-4256-8BF7-1C65746589B6}" type="sibTrans" cxnId="{6E080B45-F45E-4798-B2BD-7160DC21EF06}">
      <dgm:prSet/>
      <dgm:spPr/>
      <dgm:t>
        <a:bodyPr/>
        <a:lstStyle/>
        <a:p>
          <a:endParaRPr lang="en-US"/>
        </a:p>
      </dgm:t>
    </dgm:pt>
    <dgm:pt modelId="{48C7A5BF-DD17-483D-B869-DECB8554E60B}">
      <dgm:prSet phldrT="[Text]"/>
      <dgm:spPr/>
      <dgm:t>
        <a:bodyPr/>
        <a:lstStyle/>
        <a:p>
          <a:r>
            <a:rPr lang="en-US" dirty="0" smtClean="0"/>
            <a:t>Normal Firms</a:t>
          </a:r>
          <a:endParaRPr lang="en-US" dirty="0"/>
        </a:p>
      </dgm:t>
    </dgm:pt>
    <dgm:pt modelId="{93B9CFA4-D158-4650-8C29-4C1CB6F41500}" type="parTrans" cxnId="{D4101210-7CAB-4FBE-A243-977B5729201C}">
      <dgm:prSet/>
      <dgm:spPr/>
      <dgm:t>
        <a:bodyPr/>
        <a:lstStyle/>
        <a:p>
          <a:endParaRPr lang="en-US"/>
        </a:p>
      </dgm:t>
    </dgm:pt>
    <dgm:pt modelId="{F4227EA6-D15B-4937-B1B8-9913264AC171}" type="sibTrans" cxnId="{D4101210-7CAB-4FBE-A243-977B5729201C}">
      <dgm:prSet/>
      <dgm:spPr/>
      <dgm:t>
        <a:bodyPr/>
        <a:lstStyle/>
        <a:p>
          <a:endParaRPr lang="en-US"/>
        </a:p>
      </dgm:t>
    </dgm:pt>
    <dgm:pt modelId="{94F3EB0D-6CD6-43D2-A18B-BD325D38DB3C}">
      <dgm:prSet phldrT="[Text]"/>
      <dgm:spPr/>
      <dgm:t>
        <a:bodyPr/>
        <a:lstStyle/>
        <a:p>
          <a:r>
            <a:rPr lang="en-US" dirty="0" smtClean="0"/>
            <a:t>Declining Firm</a:t>
          </a:r>
          <a:endParaRPr lang="en-US" dirty="0"/>
        </a:p>
      </dgm:t>
    </dgm:pt>
    <dgm:pt modelId="{64A03447-84B7-44F4-9DBD-C1BBF5D8B8B5}" type="parTrans" cxnId="{580527CA-625E-42C8-BA02-F6DF4C6C94CC}">
      <dgm:prSet/>
      <dgm:spPr/>
      <dgm:t>
        <a:bodyPr/>
        <a:lstStyle/>
        <a:p>
          <a:endParaRPr lang="en-US"/>
        </a:p>
      </dgm:t>
    </dgm:pt>
    <dgm:pt modelId="{B51641B7-6A4B-4149-97A5-AC5B192C71EF}" type="sibTrans" cxnId="{580527CA-625E-42C8-BA02-F6DF4C6C94CC}">
      <dgm:prSet/>
      <dgm:spPr/>
      <dgm:t>
        <a:bodyPr/>
        <a:lstStyle/>
        <a:p>
          <a:endParaRPr lang="en-US"/>
        </a:p>
      </dgm:t>
    </dgm:pt>
    <dgm:pt modelId="{FE00D48E-D43D-42B9-A516-E9BCD08025AE}">
      <dgm:prSet phldrT="[Text]"/>
      <dgm:spPr/>
      <dgm:t>
        <a:bodyPr/>
        <a:lstStyle/>
        <a:p>
          <a:r>
            <a:rPr lang="en-US" dirty="0" smtClean="0"/>
            <a:t>r&gt;K</a:t>
          </a:r>
          <a:r>
            <a:rPr lang="en-US" baseline="-25000" dirty="0" smtClean="0"/>
            <a:t>0</a:t>
          </a:r>
          <a:endParaRPr lang="en-US" baseline="-25000" dirty="0"/>
        </a:p>
      </dgm:t>
    </dgm:pt>
    <dgm:pt modelId="{555C901F-4411-4F7C-B285-1C6CE31C36C8}" type="parTrans" cxnId="{C268349E-5B8E-4C40-AE44-FEA518055F83}">
      <dgm:prSet/>
      <dgm:spPr/>
      <dgm:t>
        <a:bodyPr/>
        <a:lstStyle/>
        <a:p>
          <a:endParaRPr lang="en-US"/>
        </a:p>
      </dgm:t>
    </dgm:pt>
    <dgm:pt modelId="{0C75B196-92C6-4B80-9E56-556AA260E80F}" type="sibTrans" cxnId="{C268349E-5B8E-4C40-AE44-FEA518055F83}">
      <dgm:prSet/>
      <dgm:spPr/>
      <dgm:t>
        <a:bodyPr/>
        <a:lstStyle/>
        <a:p>
          <a:endParaRPr lang="en-US"/>
        </a:p>
      </dgm:t>
    </dgm:pt>
    <dgm:pt modelId="{C75AABCC-A0F2-43C6-8EB9-AA0EB4C3CFFF}">
      <dgm:prSet phldrT="[Text]"/>
      <dgm:spPr/>
      <dgm:t>
        <a:bodyPr/>
        <a:lstStyle/>
        <a:p>
          <a:r>
            <a:rPr lang="en-US" dirty="0" smtClean="0"/>
            <a:t>r=K</a:t>
          </a:r>
          <a:r>
            <a:rPr lang="en-US" baseline="-25000" dirty="0" smtClean="0"/>
            <a:t>0</a:t>
          </a:r>
          <a:endParaRPr lang="en-US" baseline="-25000" dirty="0"/>
        </a:p>
      </dgm:t>
    </dgm:pt>
    <dgm:pt modelId="{DFB9C6F8-ADBE-4640-BBF7-11559B3E9D46}" type="parTrans" cxnId="{C8E6EC9E-5722-4A40-B78B-A948218919DE}">
      <dgm:prSet/>
      <dgm:spPr/>
      <dgm:t>
        <a:bodyPr/>
        <a:lstStyle/>
        <a:p>
          <a:endParaRPr lang="en-US"/>
        </a:p>
      </dgm:t>
    </dgm:pt>
    <dgm:pt modelId="{857DE76E-7647-4C7D-98F0-13121FDABC46}" type="sibTrans" cxnId="{C8E6EC9E-5722-4A40-B78B-A948218919DE}">
      <dgm:prSet/>
      <dgm:spPr/>
      <dgm:t>
        <a:bodyPr/>
        <a:lstStyle/>
        <a:p>
          <a:endParaRPr lang="en-US"/>
        </a:p>
      </dgm:t>
    </dgm:pt>
    <dgm:pt modelId="{9D8A394D-6BB8-405D-9CAC-FBEC0173030E}">
      <dgm:prSet phldrT="[Text]"/>
      <dgm:spPr/>
      <dgm:t>
        <a:bodyPr/>
        <a:lstStyle/>
        <a:p>
          <a:r>
            <a:rPr lang="en-US" dirty="0" smtClean="0"/>
            <a:t>r&lt;K</a:t>
          </a:r>
          <a:r>
            <a:rPr lang="en-US" baseline="-25000" dirty="0" smtClean="0"/>
            <a:t>0</a:t>
          </a:r>
          <a:endParaRPr lang="en-US" dirty="0"/>
        </a:p>
      </dgm:t>
    </dgm:pt>
    <dgm:pt modelId="{27F0421A-3954-43FC-8858-ABA40360A466}" type="parTrans" cxnId="{D8FB986C-60D3-4E22-B1EC-85E6691BBCA3}">
      <dgm:prSet/>
      <dgm:spPr/>
      <dgm:t>
        <a:bodyPr/>
        <a:lstStyle/>
        <a:p>
          <a:endParaRPr lang="en-US"/>
        </a:p>
      </dgm:t>
    </dgm:pt>
    <dgm:pt modelId="{5350491B-DA43-4D5F-9C1B-F5F19387121B}" type="sibTrans" cxnId="{D8FB986C-60D3-4E22-B1EC-85E6691BBCA3}">
      <dgm:prSet/>
      <dgm:spPr/>
      <dgm:t>
        <a:bodyPr/>
        <a:lstStyle/>
        <a:p>
          <a:endParaRPr lang="en-US"/>
        </a:p>
      </dgm:t>
    </dgm:pt>
    <dgm:pt modelId="{40A5F7BA-CDAF-4F54-8FE3-5D7A6CE336B9}" type="pres">
      <dgm:prSet presAssocID="{37B9E2FF-6055-489E-9EAC-CBCDB277A585}" presName="cycle" presStyleCnt="0">
        <dgm:presLayoutVars>
          <dgm:chMax val="1"/>
          <dgm:dir/>
          <dgm:animLvl val="ctr"/>
          <dgm:resizeHandles val="exact"/>
        </dgm:presLayoutVars>
      </dgm:prSet>
      <dgm:spPr/>
      <dgm:t>
        <a:bodyPr/>
        <a:lstStyle/>
        <a:p>
          <a:endParaRPr lang="en-US"/>
        </a:p>
      </dgm:t>
    </dgm:pt>
    <dgm:pt modelId="{A4E3FE44-4057-49C4-AC1B-19127D406A30}" type="pres">
      <dgm:prSet presAssocID="{68145AFA-7B2B-45EE-8A06-C0FEA374E8AE}" presName="centerShape" presStyleLbl="node0" presStyleIdx="0" presStyleCnt="1" custLinFactNeighborX="206" custLinFactNeighborY="3342"/>
      <dgm:spPr/>
      <dgm:t>
        <a:bodyPr/>
        <a:lstStyle/>
        <a:p>
          <a:endParaRPr lang="en-US"/>
        </a:p>
      </dgm:t>
    </dgm:pt>
    <dgm:pt modelId="{50BCC3DD-515C-4FFA-845A-834A9BF0318B}" type="pres">
      <dgm:prSet presAssocID="{84AEEFBF-F081-4DF6-BCE3-A6FC0B5FE0E5}" presName="parTrans" presStyleLbl="bgSibTrans2D1" presStyleIdx="0" presStyleCnt="3"/>
      <dgm:spPr/>
      <dgm:t>
        <a:bodyPr/>
        <a:lstStyle/>
        <a:p>
          <a:endParaRPr lang="en-US"/>
        </a:p>
      </dgm:t>
    </dgm:pt>
    <dgm:pt modelId="{D4390D91-284E-4D09-986F-E51B69AA84C1}" type="pres">
      <dgm:prSet presAssocID="{0702B46E-9DFB-40B6-9871-0E1A02ED9552}" presName="node" presStyleLbl="node1" presStyleIdx="0" presStyleCnt="3">
        <dgm:presLayoutVars>
          <dgm:bulletEnabled val="1"/>
        </dgm:presLayoutVars>
      </dgm:prSet>
      <dgm:spPr/>
      <dgm:t>
        <a:bodyPr/>
        <a:lstStyle/>
        <a:p>
          <a:endParaRPr lang="en-US"/>
        </a:p>
      </dgm:t>
    </dgm:pt>
    <dgm:pt modelId="{F992F402-BE9B-465D-9608-8F3AA29D1065}" type="pres">
      <dgm:prSet presAssocID="{93B9CFA4-D158-4650-8C29-4C1CB6F41500}" presName="parTrans" presStyleLbl="bgSibTrans2D1" presStyleIdx="1" presStyleCnt="3"/>
      <dgm:spPr/>
      <dgm:t>
        <a:bodyPr/>
        <a:lstStyle/>
        <a:p>
          <a:endParaRPr lang="en-US"/>
        </a:p>
      </dgm:t>
    </dgm:pt>
    <dgm:pt modelId="{4DC46930-37CA-4350-8FE3-C14BE2927F2B}" type="pres">
      <dgm:prSet presAssocID="{48C7A5BF-DD17-483D-B869-DECB8554E60B}" presName="node" presStyleLbl="node1" presStyleIdx="1" presStyleCnt="3">
        <dgm:presLayoutVars>
          <dgm:bulletEnabled val="1"/>
        </dgm:presLayoutVars>
      </dgm:prSet>
      <dgm:spPr/>
      <dgm:t>
        <a:bodyPr/>
        <a:lstStyle/>
        <a:p>
          <a:endParaRPr lang="en-US"/>
        </a:p>
      </dgm:t>
    </dgm:pt>
    <dgm:pt modelId="{E355C956-AA87-487D-903A-BB1717CD14B3}" type="pres">
      <dgm:prSet presAssocID="{64A03447-84B7-44F4-9DBD-C1BBF5D8B8B5}" presName="parTrans" presStyleLbl="bgSibTrans2D1" presStyleIdx="2" presStyleCnt="3"/>
      <dgm:spPr/>
      <dgm:t>
        <a:bodyPr/>
        <a:lstStyle/>
        <a:p>
          <a:endParaRPr lang="en-US"/>
        </a:p>
      </dgm:t>
    </dgm:pt>
    <dgm:pt modelId="{2EECB6DD-A880-4260-A709-84752ACE36F8}" type="pres">
      <dgm:prSet presAssocID="{94F3EB0D-6CD6-43D2-A18B-BD325D38DB3C}" presName="node" presStyleLbl="node1" presStyleIdx="2" presStyleCnt="3">
        <dgm:presLayoutVars>
          <dgm:bulletEnabled val="1"/>
        </dgm:presLayoutVars>
      </dgm:prSet>
      <dgm:spPr/>
      <dgm:t>
        <a:bodyPr/>
        <a:lstStyle/>
        <a:p>
          <a:endParaRPr lang="en-US"/>
        </a:p>
      </dgm:t>
    </dgm:pt>
  </dgm:ptLst>
  <dgm:cxnLst>
    <dgm:cxn modelId="{1880B282-FA15-49FA-9D78-92890DCB2EB5}" type="presOf" srcId="{64A03447-84B7-44F4-9DBD-C1BBF5D8B8B5}" destId="{E355C956-AA87-487D-903A-BB1717CD14B3}" srcOrd="0" destOrd="0" presId="urn:microsoft.com/office/officeart/2005/8/layout/radial4"/>
    <dgm:cxn modelId="{D144F385-9B68-470C-BBD7-58CBFB3B4D46}" type="presOf" srcId="{84AEEFBF-F081-4DF6-BCE3-A6FC0B5FE0E5}" destId="{50BCC3DD-515C-4FFA-845A-834A9BF0318B}" srcOrd="0" destOrd="0" presId="urn:microsoft.com/office/officeart/2005/8/layout/radial4"/>
    <dgm:cxn modelId="{26C12B3B-EBA1-4FBB-9AE7-6A7B57920772}" type="presOf" srcId="{93B9CFA4-D158-4650-8C29-4C1CB6F41500}" destId="{F992F402-BE9B-465D-9608-8F3AA29D1065}" srcOrd="0" destOrd="0" presId="urn:microsoft.com/office/officeart/2005/8/layout/radial4"/>
    <dgm:cxn modelId="{6E080B45-F45E-4798-B2BD-7160DC21EF06}" srcId="{68145AFA-7B2B-45EE-8A06-C0FEA374E8AE}" destId="{0702B46E-9DFB-40B6-9871-0E1A02ED9552}" srcOrd="0" destOrd="0" parTransId="{84AEEFBF-F081-4DF6-BCE3-A6FC0B5FE0E5}" sibTransId="{07096D73-DF50-4256-8BF7-1C65746589B6}"/>
    <dgm:cxn modelId="{A710E49B-2B11-4CC2-8703-8DF84E5BB2B9}" type="presOf" srcId="{37B9E2FF-6055-489E-9EAC-CBCDB277A585}" destId="{40A5F7BA-CDAF-4F54-8FE3-5D7A6CE336B9}" srcOrd="0" destOrd="0" presId="urn:microsoft.com/office/officeart/2005/8/layout/radial4"/>
    <dgm:cxn modelId="{363ACD9C-391E-414E-A895-3C84A37C3507}" srcId="{37B9E2FF-6055-489E-9EAC-CBCDB277A585}" destId="{68145AFA-7B2B-45EE-8A06-C0FEA374E8AE}" srcOrd="0" destOrd="0" parTransId="{FC667AA1-FE1E-443C-9E14-39382A97B5F0}" sibTransId="{ADEEDD92-BF46-46A8-81E0-99268AEFB9C8}"/>
    <dgm:cxn modelId="{37AB9D5A-06C1-4C74-98F8-7D86F0D92126}" type="presOf" srcId="{FE00D48E-D43D-42B9-A516-E9BCD08025AE}" destId="{D4390D91-284E-4D09-986F-E51B69AA84C1}" srcOrd="0" destOrd="1" presId="urn:microsoft.com/office/officeart/2005/8/layout/radial4"/>
    <dgm:cxn modelId="{59942962-0A3D-4419-807F-938D17AD284E}" type="presOf" srcId="{C75AABCC-A0F2-43C6-8EB9-AA0EB4C3CFFF}" destId="{4DC46930-37CA-4350-8FE3-C14BE2927F2B}" srcOrd="0" destOrd="1" presId="urn:microsoft.com/office/officeart/2005/8/layout/radial4"/>
    <dgm:cxn modelId="{D4101210-7CAB-4FBE-A243-977B5729201C}" srcId="{68145AFA-7B2B-45EE-8A06-C0FEA374E8AE}" destId="{48C7A5BF-DD17-483D-B869-DECB8554E60B}" srcOrd="1" destOrd="0" parTransId="{93B9CFA4-D158-4650-8C29-4C1CB6F41500}" sibTransId="{F4227EA6-D15B-4937-B1B8-9913264AC171}"/>
    <dgm:cxn modelId="{D8FB986C-60D3-4E22-B1EC-85E6691BBCA3}" srcId="{94F3EB0D-6CD6-43D2-A18B-BD325D38DB3C}" destId="{9D8A394D-6BB8-405D-9CAC-FBEC0173030E}" srcOrd="0" destOrd="0" parTransId="{27F0421A-3954-43FC-8858-ABA40360A466}" sibTransId="{5350491B-DA43-4D5F-9C1B-F5F19387121B}"/>
    <dgm:cxn modelId="{B15348E1-DF57-4FF9-B585-6B69613E3399}" type="presOf" srcId="{68145AFA-7B2B-45EE-8A06-C0FEA374E8AE}" destId="{A4E3FE44-4057-49C4-AC1B-19127D406A30}" srcOrd="0" destOrd="0" presId="urn:microsoft.com/office/officeart/2005/8/layout/radial4"/>
    <dgm:cxn modelId="{ABF5EE7B-0758-4050-9673-AB6CAFCCBA54}" type="presOf" srcId="{9D8A394D-6BB8-405D-9CAC-FBEC0173030E}" destId="{2EECB6DD-A880-4260-A709-84752ACE36F8}" srcOrd="0" destOrd="1" presId="urn:microsoft.com/office/officeart/2005/8/layout/radial4"/>
    <dgm:cxn modelId="{C268349E-5B8E-4C40-AE44-FEA518055F83}" srcId="{0702B46E-9DFB-40B6-9871-0E1A02ED9552}" destId="{FE00D48E-D43D-42B9-A516-E9BCD08025AE}" srcOrd="0" destOrd="0" parTransId="{555C901F-4411-4F7C-B285-1C6CE31C36C8}" sibTransId="{0C75B196-92C6-4B80-9E56-556AA260E80F}"/>
    <dgm:cxn modelId="{C8E6EC9E-5722-4A40-B78B-A948218919DE}" srcId="{48C7A5BF-DD17-483D-B869-DECB8554E60B}" destId="{C75AABCC-A0F2-43C6-8EB9-AA0EB4C3CFFF}" srcOrd="0" destOrd="0" parTransId="{DFB9C6F8-ADBE-4640-BBF7-11559B3E9D46}" sibTransId="{857DE76E-7647-4C7D-98F0-13121FDABC46}"/>
    <dgm:cxn modelId="{740CBA2C-5941-4C30-A15E-76F454FC91C9}" type="presOf" srcId="{48C7A5BF-DD17-483D-B869-DECB8554E60B}" destId="{4DC46930-37CA-4350-8FE3-C14BE2927F2B}" srcOrd="0" destOrd="0" presId="urn:microsoft.com/office/officeart/2005/8/layout/radial4"/>
    <dgm:cxn modelId="{7D719168-98B7-4D54-AF2A-A147C5FBBC66}" type="presOf" srcId="{94F3EB0D-6CD6-43D2-A18B-BD325D38DB3C}" destId="{2EECB6DD-A880-4260-A709-84752ACE36F8}" srcOrd="0" destOrd="0" presId="urn:microsoft.com/office/officeart/2005/8/layout/radial4"/>
    <dgm:cxn modelId="{5F2F7DDA-C045-4EEF-A60C-64A22F924254}" type="presOf" srcId="{0702B46E-9DFB-40B6-9871-0E1A02ED9552}" destId="{D4390D91-284E-4D09-986F-E51B69AA84C1}" srcOrd="0" destOrd="0" presId="urn:microsoft.com/office/officeart/2005/8/layout/radial4"/>
    <dgm:cxn modelId="{580527CA-625E-42C8-BA02-F6DF4C6C94CC}" srcId="{68145AFA-7B2B-45EE-8A06-C0FEA374E8AE}" destId="{94F3EB0D-6CD6-43D2-A18B-BD325D38DB3C}" srcOrd="2" destOrd="0" parTransId="{64A03447-84B7-44F4-9DBD-C1BBF5D8B8B5}" sibTransId="{B51641B7-6A4B-4149-97A5-AC5B192C71EF}"/>
    <dgm:cxn modelId="{05E44159-07B6-433F-A0F5-4E892A774649}" type="presParOf" srcId="{40A5F7BA-CDAF-4F54-8FE3-5D7A6CE336B9}" destId="{A4E3FE44-4057-49C4-AC1B-19127D406A30}" srcOrd="0" destOrd="0" presId="urn:microsoft.com/office/officeart/2005/8/layout/radial4"/>
    <dgm:cxn modelId="{95CD62D2-FDFB-4D94-A8C9-CE1EDDF621FB}" type="presParOf" srcId="{40A5F7BA-CDAF-4F54-8FE3-5D7A6CE336B9}" destId="{50BCC3DD-515C-4FFA-845A-834A9BF0318B}" srcOrd="1" destOrd="0" presId="urn:microsoft.com/office/officeart/2005/8/layout/radial4"/>
    <dgm:cxn modelId="{F7131FEE-B45A-4DEE-94F7-58B4997B9CD1}" type="presParOf" srcId="{40A5F7BA-CDAF-4F54-8FE3-5D7A6CE336B9}" destId="{D4390D91-284E-4D09-986F-E51B69AA84C1}" srcOrd="2" destOrd="0" presId="urn:microsoft.com/office/officeart/2005/8/layout/radial4"/>
    <dgm:cxn modelId="{A61DE3CE-3E60-4179-9E10-985A4B990C1D}" type="presParOf" srcId="{40A5F7BA-CDAF-4F54-8FE3-5D7A6CE336B9}" destId="{F992F402-BE9B-465D-9608-8F3AA29D1065}" srcOrd="3" destOrd="0" presId="urn:microsoft.com/office/officeart/2005/8/layout/radial4"/>
    <dgm:cxn modelId="{CEFB9958-6F6D-4DFD-B607-7546717B9418}" type="presParOf" srcId="{40A5F7BA-CDAF-4F54-8FE3-5D7A6CE336B9}" destId="{4DC46930-37CA-4350-8FE3-C14BE2927F2B}" srcOrd="4" destOrd="0" presId="urn:microsoft.com/office/officeart/2005/8/layout/radial4"/>
    <dgm:cxn modelId="{C97BEFEA-0D40-40BE-B58E-D4E3FF389516}" type="presParOf" srcId="{40A5F7BA-CDAF-4F54-8FE3-5D7A6CE336B9}" destId="{E355C956-AA87-487D-903A-BB1717CD14B3}" srcOrd="5" destOrd="0" presId="urn:microsoft.com/office/officeart/2005/8/layout/radial4"/>
    <dgm:cxn modelId="{98A44957-0797-4D5C-8421-7F801CA0828C}" type="presParOf" srcId="{40A5F7BA-CDAF-4F54-8FE3-5D7A6CE336B9}" destId="{2EECB6DD-A880-4260-A709-84752ACE36F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A70B08-1D2D-4E87-8B3C-7D7266F4FBAF}"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en-US"/>
        </a:p>
      </dgm:t>
    </dgm:pt>
    <dgm:pt modelId="{5D5B172A-92C8-46E4-8B9F-3073918B3CB3}">
      <dgm:prSet phldrT="[Text]"/>
      <dgm:spPr/>
      <dgm:t>
        <a:bodyPr/>
        <a:lstStyle/>
        <a:p>
          <a:r>
            <a:rPr lang="en-US" dirty="0" smtClean="0"/>
            <a:t>Irrelevance Theory</a:t>
          </a:r>
          <a:endParaRPr lang="en-US" dirty="0"/>
        </a:p>
      </dgm:t>
    </dgm:pt>
    <dgm:pt modelId="{296D64BC-D929-475D-BD92-902784EF5C12}" type="parTrans" cxnId="{89208695-E265-487C-B5FF-516143DB2E5E}">
      <dgm:prSet/>
      <dgm:spPr/>
      <dgm:t>
        <a:bodyPr/>
        <a:lstStyle/>
        <a:p>
          <a:endParaRPr lang="en-US"/>
        </a:p>
      </dgm:t>
    </dgm:pt>
    <dgm:pt modelId="{3632123F-9B20-443C-A20F-CBD778E151AD}" type="sibTrans" cxnId="{89208695-E265-487C-B5FF-516143DB2E5E}">
      <dgm:prSet/>
      <dgm:spPr/>
      <dgm:t>
        <a:bodyPr/>
        <a:lstStyle/>
        <a:p>
          <a:endParaRPr lang="en-US"/>
        </a:p>
      </dgm:t>
    </dgm:pt>
    <dgm:pt modelId="{B67D887D-0491-4395-B42D-CBEA7D600FCF}">
      <dgm:prSet phldrT="[Text]" custT="1"/>
      <dgm:spPr/>
      <dgm:t>
        <a:bodyPr/>
        <a:lstStyle/>
        <a:p>
          <a:r>
            <a:rPr lang="en-US" sz="2400" dirty="0" smtClean="0"/>
            <a:t>Dividend policy has no effect on the market price of the share and value of the firm. Investors do not differentiate between dividend and the capital gains. Their basic desire is to earn higher return on their investment either in the form of dividend or  capital gain.</a:t>
          </a:r>
          <a:endParaRPr lang="en-US" sz="2400" dirty="0"/>
        </a:p>
      </dgm:t>
    </dgm:pt>
    <dgm:pt modelId="{65455883-9285-4D2C-8F7E-C6A17ECF47ED}" type="parTrans" cxnId="{896D3F82-586D-42BE-AC8E-A79B4AF98309}">
      <dgm:prSet/>
      <dgm:spPr/>
      <dgm:t>
        <a:bodyPr/>
        <a:lstStyle/>
        <a:p>
          <a:endParaRPr lang="en-US"/>
        </a:p>
      </dgm:t>
    </dgm:pt>
    <dgm:pt modelId="{53A29024-9B32-4077-868B-D3688D0C3D20}" type="sibTrans" cxnId="{896D3F82-586D-42BE-AC8E-A79B4AF98309}">
      <dgm:prSet/>
      <dgm:spPr/>
      <dgm:t>
        <a:bodyPr/>
        <a:lstStyle/>
        <a:p>
          <a:endParaRPr lang="en-US"/>
        </a:p>
      </dgm:t>
    </dgm:pt>
    <dgm:pt modelId="{891AB5E9-8224-4968-8B2B-ADC21C1559F8}" type="pres">
      <dgm:prSet presAssocID="{40A70B08-1D2D-4E87-8B3C-7D7266F4FBAF}" presName="Name0" presStyleCnt="0">
        <dgm:presLayoutVars>
          <dgm:chPref val="1"/>
          <dgm:dir/>
          <dgm:animOne val="branch"/>
          <dgm:animLvl val="lvl"/>
          <dgm:resizeHandles/>
        </dgm:presLayoutVars>
      </dgm:prSet>
      <dgm:spPr/>
      <dgm:t>
        <a:bodyPr/>
        <a:lstStyle/>
        <a:p>
          <a:endParaRPr lang="en-US"/>
        </a:p>
      </dgm:t>
    </dgm:pt>
    <dgm:pt modelId="{012245EC-31DC-41AD-824B-C704EE4704F0}" type="pres">
      <dgm:prSet presAssocID="{5D5B172A-92C8-46E4-8B9F-3073918B3CB3}" presName="vertOne" presStyleCnt="0"/>
      <dgm:spPr/>
      <dgm:t>
        <a:bodyPr/>
        <a:lstStyle/>
        <a:p>
          <a:endParaRPr lang="en-US"/>
        </a:p>
      </dgm:t>
    </dgm:pt>
    <dgm:pt modelId="{E909CF57-EA93-4387-89FB-5E55CCE77B14}" type="pres">
      <dgm:prSet presAssocID="{5D5B172A-92C8-46E4-8B9F-3073918B3CB3}" presName="txOne" presStyleLbl="node0" presStyleIdx="0" presStyleCnt="1" custScaleY="26742">
        <dgm:presLayoutVars>
          <dgm:chPref val="3"/>
        </dgm:presLayoutVars>
      </dgm:prSet>
      <dgm:spPr/>
      <dgm:t>
        <a:bodyPr/>
        <a:lstStyle/>
        <a:p>
          <a:endParaRPr lang="en-US"/>
        </a:p>
      </dgm:t>
    </dgm:pt>
    <dgm:pt modelId="{B6D6570F-C7FD-4D39-9FA9-748B380E4112}" type="pres">
      <dgm:prSet presAssocID="{5D5B172A-92C8-46E4-8B9F-3073918B3CB3}" presName="parTransOne" presStyleCnt="0"/>
      <dgm:spPr/>
      <dgm:t>
        <a:bodyPr/>
        <a:lstStyle/>
        <a:p>
          <a:endParaRPr lang="en-US"/>
        </a:p>
      </dgm:t>
    </dgm:pt>
    <dgm:pt modelId="{E3A7B78A-3316-4D5A-BD93-D0E70EAEC2BE}" type="pres">
      <dgm:prSet presAssocID="{5D5B172A-92C8-46E4-8B9F-3073918B3CB3}" presName="horzOne" presStyleCnt="0"/>
      <dgm:spPr/>
      <dgm:t>
        <a:bodyPr/>
        <a:lstStyle/>
        <a:p>
          <a:endParaRPr lang="en-US"/>
        </a:p>
      </dgm:t>
    </dgm:pt>
    <dgm:pt modelId="{1EE67C80-6CB8-4DBD-9D74-2A2D0F790EA9}" type="pres">
      <dgm:prSet presAssocID="{B67D887D-0491-4395-B42D-CBEA7D600FCF}" presName="vertTwo" presStyleCnt="0"/>
      <dgm:spPr/>
      <dgm:t>
        <a:bodyPr/>
        <a:lstStyle/>
        <a:p>
          <a:endParaRPr lang="en-US"/>
        </a:p>
      </dgm:t>
    </dgm:pt>
    <dgm:pt modelId="{1BE44D84-544E-4FB7-B777-19206FBE9321}" type="pres">
      <dgm:prSet presAssocID="{B67D887D-0491-4395-B42D-CBEA7D600FCF}" presName="txTwo" presStyleLbl="node2" presStyleIdx="0" presStyleCnt="1">
        <dgm:presLayoutVars>
          <dgm:chPref val="3"/>
        </dgm:presLayoutVars>
      </dgm:prSet>
      <dgm:spPr/>
      <dgm:t>
        <a:bodyPr/>
        <a:lstStyle/>
        <a:p>
          <a:endParaRPr lang="en-US"/>
        </a:p>
      </dgm:t>
    </dgm:pt>
    <dgm:pt modelId="{E63AE0F9-91B2-436C-91A5-8BD02E8A1080}" type="pres">
      <dgm:prSet presAssocID="{B67D887D-0491-4395-B42D-CBEA7D600FCF}" presName="horzTwo" presStyleCnt="0"/>
      <dgm:spPr/>
      <dgm:t>
        <a:bodyPr/>
        <a:lstStyle/>
        <a:p>
          <a:endParaRPr lang="en-US"/>
        </a:p>
      </dgm:t>
    </dgm:pt>
  </dgm:ptLst>
  <dgm:cxnLst>
    <dgm:cxn modelId="{89208695-E265-487C-B5FF-516143DB2E5E}" srcId="{40A70B08-1D2D-4E87-8B3C-7D7266F4FBAF}" destId="{5D5B172A-92C8-46E4-8B9F-3073918B3CB3}" srcOrd="0" destOrd="0" parTransId="{296D64BC-D929-475D-BD92-902784EF5C12}" sibTransId="{3632123F-9B20-443C-A20F-CBD778E151AD}"/>
    <dgm:cxn modelId="{9450AFB9-6F28-496B-9FCD-C66798A0F357}" type="presOf" srcId="{5D5B172A-92C8-46E4-8B9F-3073918B3CB3}" destId="{E909CF57-EA93-4387-89FB-5E55CCE77B14}" srcOrd="0" destOrd="0" presId="urn:microsoft.com/office/officeart/2005/8/layout/hierarchy4"/>
    <dgm:cxn modelId="{896D3F82-586D-42BE-AC8E-A79B4AF98309}" srcId="{5D5B172A-92C8-46E4-8B9F-3073918B3CB3}" destId="{B67D887D-0491-4395-B42D-CBEA7D600FCF}" srcOrd="0" destOrd="0" parTransId="{65455883-9285-4D2C-8F7E-C6A17ECF47ED}" sibTransId="{53A29024-9B32-4077-868B-D3688D0C3D20}"/>
    <dgm:cxn modelId="{2D3F82C9-7E16-4896-A935-8127D75F2094}" type="presOf" srcId="{40A70B08-1D2D-4E87-8B3C-7D7266F4FBAF}" destId="{891AB5E9-8224-4968-8B2B-ADC21C1559F8}" srcOrd="0" destOrd="0" presId="urn:microsoft.com/office/officeart/2005/8/layout/hierarchy4"/>
    <dgm:cxn modelId="{493FF46E-3203-4871-888E-C60E0DE56E5E}" type="presOf" srcId="{B67D887D-0491-4395-B42D-CBEA7D600FCF}" destId="{1BE44D84-544E-4FB7-B777-19206FBE9321}" srcOrd="0" destOrd="0" presId="urn:microsoft.com/office/officeart/2005/8/layout/hierarchy4"/>
    <dgm:cxn modelId="{DFBDFDBF-3AB1-4C21-AB2E-179E69E5A6DD}" type="presParOf" srcId="{891AB5E9-8224-4968-8B2B-ADC21C1559F8}" destId="{012245EC-31DC-41AD-824B-C704EE4704F0}" srcOrd="0" destOrd="0" presId="urn:microsoft.com/office/officeart/2005/8/layout/hierarchy4"/>
    <dgm:cxn modelId="{C9DDDBD1-DA86-4CA0-A320-695AB9040F00}" type="presParOf" srcId="{012245EC-31DC-41AD-824B-C704EE4704F0}" destId="{E909CF57-EA93-4387-89FB-5E55CCE77B14}" srcOrd="0" destOrd="0" presId="urn:microsoft.com/office/officeart/2005/8/layout/hierarchy4"/>
    <dgm:cxn modelId="{E7338050-34B4-4145-8646-718A916A1D02}" type="presParOf" srcId="{012245EC-31DC-41AD-824B-C704EE4704F0}" destId="{B6D6570F-C7FD-4D39-9FA9-748B380E4112}" srcOrd="1" destOrd="0" presId="urn:microsoft.com/office/officeart/2005/8/layout/hierarchy4"/>
    <dgm:cxn modelId="{1AF2B58F-3B41-45C0-9C54-02D6037A6D0A}" type="presParOf" srcId="{012245EC-31DC-41AD-824B-C704EE4704F0}" destId="{E3A7B78A-3316-4D5A-BD93-D0E70EAEC2BE}" srcOrd="2" destOrd="0" presId="urn:microsoft.com/office/officeart/2005/8/layout/hierarchy4"/>
    <dgm:cxn modelId="{D64EA54E-D468-442B-A798-96431F2CA4F2}" type="presParOf" srcId="{E3A7B78A-3316-4D5A-BD93-D0E70EAEC2BE}" destId="{1EE67C80-6CB8-4DBD-9D74-2A2D0F790EA9}" srcOrd="0" destOrd="0" presId="urn:microsoft.com/office/officeart/2005/8/layout/hierarchy4"/>
    <dgm:cxn modelId="{E1562DE6-BF08-4CDB-8F91-1B4794031D2C}" type="presParOf" srcId="{1EE67C80-6CB8-4DBD-9D74-2A2D0F790EA9}" destId="{1BE44D84-544E-4FB7-B777-19206FBE9321}" srcOrd="0" destOrd="0" presId="urn:microsoft.com/office/officeart/2005/8/layout/hierarchy4"/>
    <dgm:cxn modelId="{6E40817D-1ED5-4296-80D6-608174E34267}" type="presParOf" srcId="{1EE67C80-6CB8-4DBD-9D74-2A2D0F790EA9}" destId="{E63AE0F9-91B2-436C-91A5-8BD02E8A108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BFA2F8-E6AD-40B5-83E4-B3FBFD572B96}"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78C0AD00-E40A-4265-80A2-D7C320C9F223}">
      <dgm:prSet phldrT="[Text]"/>
      <dgm:spPr/>
      <dgm:t>
        <a:bodyPr/>
        <a:lstStyle/>
        <a:p>
          <a:r>
            <a:rPr lang="en-US" dirty="0" smtClean="0"/>
            <a:t>Modigliani Miller Theory</a:t>
          </a:r>
          <a:endParaRPr lang="en-US" dirty="0"/>
        </a:p>
      </dgm:t>
    </dgm:pt>
    <dgm:pt modelId="{4CCC113D-B0C4-418D-BE8D-4127D0B01CA5}" type="parTrans" cxnId="{A1672B93-FFAF-4199-AA12-7D4523E6B8E8}">
      <dgm:prSet/>
      <dgm:spPr/>
      <dgm:t>
        <a:bodyPr/>
        <a:lstStyle/>
        <a:p>
          <a:endParaRPr lang="en-US"/>
        </a:p>
      </dgm:t>
    </dgm:pt>
    <dgm:pt modelId="{364B2EB8-F16A-4D85-9DA9-955C01F891E1}" type="sibTrans" cxnId="{A1672B93-FFAF-4199-AA12-7D4523E6B8E8}">
      <dgm:prSet/>
      <dgm:spPr/>
      <dgm:t>
        <a:bodyPr/>
        <a:lstStyle/>
        <a:p>
          <a:endParaRPr lang="en-US"/>
        </a:p>
      </dgm:t>
    </dgm:pt>
    <dgm:pt modelId="{26CCBD93-B42E-4904-AAE7-9ECE2AA96114}">
      <dgm:prSet phldrT="[Text]"/>
      <dgm:spPr/>
      <dgm:t>
        <a:bodyPr/>
        <a:lstStyle/>
        <a:p>
          <a:r>
            <a:rPr lang="en-US" dirty="0" smtClean="0"/>
            <a:t>A firm’s dividend policy has no effect on value of the firm or shareholder’s wealth.</a:t>
          </a:r>
          <a:endParaRPr lang="en-US" dirty="0"/>
        </a:p>
      </dgm:t>
    </dgm:pt>
    <dgm:pt modelId="{AFD4257D-B916-4E96-954C-FBA86722B2BC}" type="parTrans" cxnId="{7C001077-1FAE-4B21-A232-350350A81DF2}">
      <dgm:prSet/>
      <dgm:spPr/>
      <dgm:t>
        <a:bodyPr/>
        <a:lstStyle/>
        <a:p>
          <a:endParaRPr lang="en-US"/>
        </a:p>
      </dgm:t>
    </dgm:pt>
    <dgm:pt modelId="{D968EA3B-6844-4634-9491-26409BE4EF90}" type="sibTrans" cxnId="{7C001077-1FAE-4B21-A232-350350A81DF2}">
      <dgm:prSet/>
      <dgm:spPr/>
      <dgm:t>
        <a:bodyPr/>
        <a:lstStyle/>
        <a:p>
          <a:endParaRPr lang="en-US"/>
        </a:p>
      </dgm:t>
    </dgm:pt>
    <dgm:pt modelId="{DD05F2AE-8D26-4866-99C5-3657D293BD2C}" type="pres">
      <dgm:prSet presAssocID="{27BFA2F8-E6AD-40B5-83E4-B3FBFD572B96}" presName="Name0" presStyleCnt="0">
        <dgm:presLayoutVars>
          <dgm:dir/>
          <dgm:animLvl val="lvl"/>
          <dgm:resizeHandles/>
        </dgm:presLayoutVars>
      </dgm:prSet>
      <dgm:spPr/>
      <dgm:t>
        <a:bodyPr/>
        <a:lstStyle/>
        <a:p>
          <a:endParaRPr lang="en-US"/>
        </a:p>
      </dgm:t>
    </dgm:pt>
    <dgm:pt modelId="{138E4303-DA98-40DA-BA3C-4049C2AF5301}" type="pres">
      <dgm:prSet presAssocID="{78C0AD00-E40A-4265-80A2-D7C320C9F223}" presName="linNode" presStyleCnt="0"/>
      <dgm:spPr/>
      <dgm:t>
        <a:bodyPr/>
        <a:lstStyle/>
        <a:p>
          <a:endParaRPr lang="en-US"/>
        </a:p>
      </dgm:t>
    </dgm:pt>
    <dgm:pt modelId="{86043F90-3852-434A-A888-6989800D75D1}" type="pres">
      <dgm:prSet presAssocID="{78C0AD00-E40A-4265-80A2-D7C320C9F223}" presName="parentShp" presStyleLbl="node1" presStyleIdx="0" presStyleCnt="1">
        <dgm:presLayoutVars>
          <dgm:bulletEnabled val="1"/>
        </dgm:presLayoutVars>
      </dgm:prSet>
      <dgm:spPr/>
      <dgm:t>
        <a:bodyPr/>
        <a:lstStyle/>
        <a:p>
          <a:endParaRPr lang="en-US"/>
        </a:p>
      </dgm:t>
    </dgm:pt>
    <dgm:pt modelId="{345D3D43-97DB-4B77-A1E5-D146DC19EDDA}" type="pres">
      <dgm:prSet presAssocID="{78C0AD00-E40A-4265-80A2-D7C320C9F223}" presName="childShp" presStyleLbl="bgAccFollowNode1" presStyleIdx="0" presStyleCnt="1">
        <dgm:presLayoutVars>
          <dgm:bulletEnabled val="1"/>
        </dgm:presLayoutVars>
      </dgm:prSet>
      <dgm:spPr/>
      <dgm:t>
        <a:bodyPr/>
        <a:lstStyle/>
        <a:p>
          <a:endParaRPr lang="en-US"/>
        </a:p>
      </dgm:t>
    </dgm:pt>
  </dgm:ptLst>
  <dgm:cxnLst>
    <dgm:cxn modelId="{A1672B93-FFAF-4199-AA12-7D4523E6B8E8}" srcId="{27BFA2F8-E6AD-40B5-83E4-B3FBFD572B96}" destId="{78C0AD00-E40A-4265-80A2-D7C320C9F223}" srcOrd="0" destOrd="0" parTransId="{4CCC113D-B0C4-418D-BE8D-4127D0B01CA5}" sibTransId="{364B2EB8-F16A-4D85-9DA9-955C01F891E1}"/>
    <dgm:cxn modelId="{96B17A03-8AA2-436F-A748-22CDD0F841C5}" type="presOf" srcId="{27BFA2F8-E6AD-40B5-83E4-B3FBFD572B96}" destId="{DD05F2AE-8D26-4866-99C5-3657D293BD2C}" srcOrd="0" destOrd="0" presId="urn:microsoft.com/office/officeart/2005/8/layout/vList6"/>
    <dgm:cxn modelId="{FCB930AF-54CF-4690-9F4F-ECC4E3D9BE79}" type="presOf" srcId="{26CCBD93-B42E-4904-AAE7-9ECE2AA96114}" destId="{345D3D43-97DB-4B77-A1E5-D146DC19EDDA}" srcOrd="0" destOrd="0" presId="urn:microsoft.com/office/officeart/2005/8/layout/vList6"/>
    <dgm:cxn modelId="{200278A8-54C4-4A62-9382-C8144E989848}" type="presOf" srcId="{78C0AD00-E40A-4265-80A2-D7C320C9F223}" destId="{86043F90-3852-434A-A888-6989800D75D1}" srcOrd="0" destOrd="0" presId="urn:microsoft.com/office/officeart/2005/8/layout/vList6"/>
    <dgm:cxn modelId="{7C001077-1FAE-4B21-A232-350350A81DF2}" srcId="{78C0AD00-E40A-4265-80A2-D7C320C9F223}" destId="{26CCBD93-B42E-4904-AAE7-9ECE2AA96114}" srcOrd="0" destOrd="0" parTransId="{AFD4257D-B916-4E96-954C-FBA86722B2BC}" sibTransId="{D968EA3B-6844-4634-9491-26409BE4EF90}"/>
    <dgm:cxn modelId="{AF135C02-7597-49C0-9BF7-6CD1280C411D}" type="presParOf" srcId="{DD05F2AE-8D26-4866-99C5-3657D293BD2C}" destId="{138E4303-DA98-40DA-BA3C-4049C2AF5301}" srcOrd="0" destOrd="0" presId="urn:microsoft.com/office/officeart/2005/8/layout/vList6"/>
    <dgm:cxn modelId="{67B733A3-AAF7-476C-8B1F-CD373B9F299F}" type="presParOf" srcId="{138E4303-DA98-40DA-BA3C-4049C2AF5301}" destId="{86043F90-3852-434A-A888-6989800D75D1}" srcOrd="0" destOrd="0" presId="urn:microsoft.com/office/officeart/2005/8/layout/vList6"/>
    <dgm:cxn modelId="{74D27ABA-2487-4CB7-8CB6-D04E9A8ED8CA}" type="presParOf" srcId="{138E4303-DA98-40DA-BA3C-4049C2AF5301}" destId="{345D3D43-97DB-4B77-A1E5-D146DC19EDD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F304A8-3233-478D-A594-D3A5E7888CC2}"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4C92B733-303D-40F7-9D81-846137419EBA}">
      <dgm:prSet phldrT="[Text]"/>
      <dgm:spPr/>
      <dgm:t>
        <a:bodyPr/>
        <a:lstStyle/>
        <a:p>
          <a:r>
            <a:rPr lang="en-US" dirty="0" smtClean="0"/>
            <a:t>Dividend  Theory</a:t>
          </a:r>
          <a:endParaRPr lang="en-US" dirty="0"/>
        </a:p>
      </dgm:t>
    </dgm:pt>
    <dgm:pt modelId="{2B28F725-D50D-47D4-83BB-BD3B271E9E5A}" type="parTrans" cxnId="{232B0128-0E37-44F7-955B-430F212A1907}">
      <dgm:prSet/>
      <dgm:spPr/>
      <dgm:t>
        <a:bodyPr/>
        <a:lstStyle/>
        <a:p>
          <a:endParaRPr lang="en-US"/>
        </a:p>
      </dgm:t>
    </dgm:pt>
    <dgm:pt modelId="{E10E0CB8-AECC-4C4D-8D7E-05B3E286500F}" type="sibTrans" cxnId="{232B0128-0E37-44F7-955B-430F212A1907}">
      <dgm:prSet/>
      <dgm:spPr/>
      <dgm:t>
        <a:bodyPr/>
        <a:lstStyle/>
        <a:p>
          <a:endParaRPr lang="en-US"/>
        </a:p>
      </dgm:t>
    </dgm:pt>
    <dgm:pt modelId="{BC73B9EC-D442-4AD6-96F5-1FCB1AE2EF26}">
      <dgm:prSet phldrT="[Text]"/>
      <dgm:spPr/>
      <dgm:t>
        <a:bodyPr/>
        <a:lstStyle/>
        <a:p>
          <a:r>
            <a:rPr lang="en-US" dirty="0" smtClean="0"/>
            <a:t>Relevance</a:t>
          </a:r>
          <a:endParaRPr lang="en-US" dirty="0"/>
        </a:p>
      </dgm:t>
    </dgm:pt>
    <dgm:pt modelId="{22B8BF5F-2E9C-4E84-883E-4ACEBA5A46F5}" type="parTrans" cxnId="{96CC99AF-5AD6-4A70-BE4B-CE81D723D264}">
      <dgm:prSet/>
      <dgm:spPr/>
      <dgm:t>
        <a:bodyPr/>
        <a:lstStyle/>
        <a:p>
          <a:endParaRPr lang="en-US" dirty="0"/>
        </a:p>
      </dgm:t>
    </dgm:pt>
    <dgm:pt modelId="{8A80A2D1-E0FD-4E6D-B772-E716FB33B728}" type="sibTrans" cxnId="{96CC99AF-5AD6-4A70-BE4B-CE81D723D264}">
      <dgm:prSet/>
      <dgm:spPr/>
      <dgm:t>
        <a:bodyPr/>
        <a:lstStyle/>
        <a:p>
          <a:endParaRPr lang="en-US"/>
        </a:p>
      </dgm:t>
    </dgm:pt>
    <dgm:pt modelId="{0A740D64-6E2B-4111-B258-479E343737A7}">
      <dgm:prSet phldrT="[Text]"/>
      <dgm:spPr/>
      <dgm:t>
        <a:bodyPr/>
        <a:lstStyle/>
        <a:p>
          <a:r>
            <a:rPr lang="en-US" dirty="0" smtClean="0"/>
            <a:t>Walter’s Model</a:t>
          </a:r>
          <a:endParaRPr lang="en-US" dirty="0"/>
        </a:p>
      </dgm:t>
    </dgm:pt>
    <dgm:pt modelId="{BCD3F0C5-412D-4B58-B63C-59DA4226A27E}" type="parTrans" cxnId="{051FDE3F-D349-4C80-AFF3-46D69090AF06}">
      <dgm:prSet/>
      <dgm:spPr/>
      <dgm:t>
        <a:bodyPr/>
        <a:lstStyle/>
        <a:p>
          <a:endParaRPr lang="en-US" dirty="0"/>
        </a:p>
      </dgm:t>
    </dgm:pt>
    <dgm:pt modelId="{D72A72CC-4D95-44AB-81D1-18D089325F73}" type="sibTrans" cxnId="{051FDE3F-D349-4C80-AFF3-46D69090AF06}">
      <dgm:prSet/>
      <dgm:spPr/>
      <dgm:t>
        <a:bodyPr/>
        <a:lstStyle/>
        <a:p>
          <a:endParaRPr lang="en-US"/>
        </a:p>
      </dgm:t>
    </dgm:pt>
    <dgm:pt modelId="{D6C24EAE-DD65-4443-A255-CE5A5645B874}">
      <dgm:prSet phldrT="[Text]"/>
      <dgm:spPr/>
      <dgm:t>
        <a:bodyPr/>
        <a:lstStyle/>
        <a:p>
          <a:r>
            <a:rPr lang="en-US" dirty="0" smtClean="0"/>
            <a:t>Gorden’s Model</a:t>
          </a:r>
          <a:endParaRPr lang="en-US" dirty="0"/>
        </a:p>
      </dgm:t>
    </dgm:pt>
    <dgm:pt modelId="{E18EDFA5-84AA-42E3-8355-1FDEAC3DB132}" type="parTrans" cxnId="{F1E000B7-5E52-499E-A14F-FB8CCA3F12E2}">
      <dgm:prSet/>
      <dgm:spPr/>
      <dgm:t>
        <a:bodyPr/>
        <a:lstStyle/>
        <a:p>
          <a:endParaRPr lang="en-US" dirty="0"/>
        </a:p>
      </dgm:t>
    </dgm:pt>
    <dgm:pt modelId="{4A20E2E4-3245-4A9E-B29B-8DC0CB247B67}" type="sibTrans" cxnId="{F1E000B7-5E52-499E-A14F-FB8CCA3F12E2}">
      <dgm:prSet/>
      <dgm:spPr/>
      <dgm:t>
        <a:bodyPr/>
        <a:lstStyle/>
        <a:p>
          <a:endParaRPr lang="en-US"/>
        </a:p>
      </dgm:t>
    </dgm:pt>
    <dgm:pt modelId="{49085F0B-9DCD-4AFC-B716-2CC1EBF5AB0D}">
      <dgm:prSet phldrT="[Text]"/>
      <dgm:spPr/>
      <dgm:t>
        <a:bodyPr/>
        <a:lstStyle/>
        <a:p>
          <a:r>
            <a:rPr lang="en-US" dirty="0" smtClean="0"/>
            <a:t>Irrelevance</a:t>
          </a:r>
          <a:endParaRPr lang="en-US" dirty="0"/>
        </a:p>
      </dgm:t>
    </dgm:pt>
    <dgm:pt modelId="{95E29AA3-C536-4C80-9291-625DB63387E3}" type="parTrans" cxnId="{DDE0644D-2945-41DA-8C94-DACC22BB10AE}">
      <dgm:prSet/>
      <dgm:spPr/>
      <dgm:t>
        <a:bodyPr/>
        <a:lstStyle/>
        <a:p>
          <a:endParaRPr lang="en-US" dirty="0"/>
        </a:p>
      </dgm:t>
    </dgm:pt>
    <dgm:pt modelId="{D2BF78D7-AB0C-4789-B83C-57F9E75556CA}" type="sibTrans" cxnId="{DDE0644D-2945-41DA-8C94-DACC22BB10AE}">
      <dgm:prSet/>
      <dgm:spPr/>
      <dgm:t>
        <a:bodyPr/>
        <a:lstStyle/>
        <a:p>
          <a:endParaRPr lang="en-US"/>
        </a:p>
      </dgm:t>
    </dgm:pt>
    <dgm:pt modelId="{B69659AE-6C6B-4AED-A064-DC9E7C81A055}">
      <dgm:prSet phldrT="[Text]"/>
      <dgm:spPr/>
      <dgm:t>
        <a:bodyPr/>
        <a:lstStyle/>
        <a:p>
          <a:r>
            <a:rPr lang="en-US" dirty="0" smtClean="0"/>
            <a:t>Modigliani Miller Theory</a:t>
          </a:r>
          <a:endParaRPr lang="en-US" dirty="0"/>
        </a:p>
      </dgm:t>
    </dgm:pt>
    <dgm:pt modelId="{EF76F84D-25D6-475F-A748-155265026C65}" type="parTrans" cxnId="{931CF3F4-DE33-44E8-B652-A88C567C846F}">
      <dgm:prSet/>
      <dgm:spPr/>
      <dgm:t>
        <a:bodyPr/>
        <a:lstStyle/>
        <a:p>
          <a:endParaRPr lang="en-US" dirty="0"/>
        </a:p>
      </dgm:t>
    </dgm:pt>
    <dgm:pt modelId="{CC8C37FF-5EE1-4DE7-9740-6F9D3AF847ED}" type="sibTrans" cxnId="{931CF3F4-DE33-44E8-B652-A88C567C846F}">
      <dgm:prSet/>
      <dgm:spPr/>
      <dgm:t>
        <a:bodyPr/>
        <a:lstStyle/>
        <a:p>
          <a:endParaRPr lang="en-US"/>
        </a:p>
      </dgm:t>
    </dgm:pt>
    <dgm:pt modelId="{C139B766-C9E4-4737-8DCB-D98A21A15A70}" type="pres">
      <dgm:prSet presAssocID="{2FF304A8-3233-478D-A594-D3A5E7888CC2}" presName="hierChild1" presStyleCnt="0">
        <dgm:presLayoutVars>
          <dgm:chPref val="1"/>
          <dgm:dir/>
          <dgm:animOne val="branch"/>
          <dgm:animLvl val="lvl"/>
          <dgm:resizeHandles/>
        </dgm:presLayoutVars>
      </dgm:prSet>
      <dgm:spPr/>
      <dgm:t>
        <a:bodyPr/>
        <a:lstStyle/>
        <a:p>
          <a:endParaRPr lang="en-US"/>
        </a:p>
      </dgm:t>
    </dgm:pt>
    <dgm:pt modelId="{6385ACD9-E1D1-4AA1-B6B3-A667C4C946D7}" type="pres">
      <dgm:prSet presAssocID="{4C92B733-303D-40F7-9D81-846137419EBA}" presName="hierRoot1" presStyleCnt="0"/>
      <dgm:spPr/>
      <dgm:t>
        <a:bodyPr/>
        <a:lstStyle/>
        <a:p>
          <a:endParaRPr lang="en-US"/>
        </a:p>
      </dgm:t>
    </dgm:pt>
    <dgm:pt modelId="{7288EC42-26BC-4686-B526-053F118B2B68}" type="pres">
      <dgm:prSet presAssocID="{4C92B733-303D-40F7-9D81-846137419EBA}" presName="composite" presStyleCnt="0"/>
      <dgm:spPr/>
      <dgm:t>
        <a:bodyPr/>
        <a:lstStyle/>
        <a:p>
          <a:endParaRPr lang="en-US"/>
        </a:p>
      </dgm:t>
    </dgm:pt>
    <dgm:pt modelId="{23369E25-0FA1-481B-82C1-49C1CBFF4E6C}" type="pres">
      <dgm:prSet presAssocID="{4C92B733-303D-40F7-9D81-846137419EBA}" presName="background" presStyleLbl="node0" presStyleIdx="0" presStyleCnt="1"/>
      <dgm:spPr/>
      <dgm:t>
        <a:bodyPr/>
        <a:lstStyle/>
        <a:p>
          <a:endParaRPr lang="en-US"/>
        </a:p>
      </dgm:t>
    </dgm:pt>
    <dgm:pt modelId="{69D86BDA-9714-4C01-AE85-911B794FDC9A}" type="pres">
      <dgm:prSet presAssocID="{4C92B733-303D-40F7-9D81-846137419EBA}" presName="text" presStyleLbl="fgAcc0" presStyleIdx="0" presStyleCnt="1">
        <dgm:presLayoutVars>
          <dgm:chPref val="3"/>
        </dgm:presLayoutVars>
      </dgm:prSet>
      <dgm:spPr/>
      <dgm:t>
        <a:bodyPr/>
        <a:lstStyle/>
        <a:p>
          <a:endParaRPr lang="en-US"/>
        </a:p>
      </dgm:t>
    </dgm:pt>
    <dgm:pt modelId="{3E5CC534-D0A9-4006-A34B-FF4906A4D142}" type="pres">
      <dgm:prSet presAssocID="{4C92B733-303D-40F7-9D81-846137419EBA}" presName="hierChild2" presStyleCnt="0"/>
      <dgm:spPr/>
      <dgm:t>
        <a:bodyPr/>
        <a:lstStyle/>
        <a:p>
          <a:endParaRPr lang="en-US"/>
        </a:p>
      </dgm:t>
    </dgm:pt>
    <dgm:pt modelId="{1EBEC5C2-EFB1-47F8-B810-DC9B3217BF23}" type="pres">
      <dgm:prSet presAssocID="{22B8BF5F-2E9C-4E84-883E-4ACEBA5A46F5}" presName="Name10" presStyleLbl="parChTrans1D2" presStyleIdx="0" presStyleCnt="2"/>
      <dgm:spPr/>
      <dgm:t>
        <a:bodyPr/>
        <a:lstStyle/>
        <a:p>
          <a:endParaRPr lang="en-US"/>
        </a:p>
      </dgm:t>
    </dgm:pt>
    <dgm:pt modelId="{4347AFC6-5E01-41FF-94BD-9475D1888562}" type="pres">
      <dgm:prSet presAssocID="{BC73B9EC-D442-4AD6-96F5-1FCB1AE2EF26}" presName="hierRoot2" presStyleCnt="0"/>
      <dgm:spPr/>
      <dgm:t>
        <a:bodyPr/>
        <a:lstStyle/>
        <a:p>
          <a:endParaRPr lang="en-US"/>
        </a:p>
      </dgm:t>
    </dgm:pt>
    <dgm:pt modelId="{6217C491-A46D-48F6-B92E-B8C5F863B262}" type="pres">
      <dgm:prSet presAssocID="{BC73B9EC-D442-4AD6-96F5-1FCB1AE2EF26}" presName="composite2" presStyleCnt="0"/>
      <dgm:spPr/>
      <dgm:t>
        <a:bodyPr/>
        <a:lstStyle/>
        <a:p>
          <a:endParaRPr lang="en-US"/>
        </a:p>
      </dgm:t>
    </dgm:pt>
    <dgm:pt modelId="{B2C96385-CFC0-47FE-8FD8-5BB44E192E10}" type="pres">
      <dgm:prSet presAssocID="{BC73B9EC-D442-4AD6-96F5-1FCB1AE2EF26}" presName="background2" presStyleLbl="node2" presStyleIdx="0" presStyleCnt="2"/>
      <dgm:spPr/>
      <dgm:t>
        <a:bodyPr/>
        <a:lstStyle/>
        <a:p>
          <a:endParaRPr lang="en-US"/>
        </a:p>
      </dgm:t>
    </dgm:pt>
    <dgm:pt modelId="{A8F246A7-172C-4B9B-B3AD-3703E36990C0}" type="pres">
      <dgm:prSet presAssocID="{BC73B9EC-D442-4AD6-96F5-1FCB1AE2EF26}" presName="text2" presStyleLbl="fgAcc2" presStyleIdx="0" presStyleCnt="2">
        <dgm:presLayoutVars>
          <dgm:chPref val="3"/>
        </dgm:presLayoutVars>
      </dgm:prSet>
      <dgm:spPr/>
      <dgm:t>
        <a:bodyPr/>
        <a:lstStyle/>
        <a:p>
          <a:endParaRPr lang="en-US"/>
        </a:p>
      </dgm:t>
    </dgm:pt>
    <dgm:pt modelId="{C90AB4F8-AFA5-4FDF-BAD8-A17B50FA9B84}" type="pres">
      <dgm:prSet presAssocID="{BC73B9EC-D442-4AD6-96F5-1FCB1AE2EF26}" presName="hierChild3" presStyleCnt="0"/>
      <dgm:spPr/>
      <dgm:t>
        <a:bodyPr/>
        <a:lstStyle/>
        <a:p>
          <a:endParaRPr lang="en-US"/>
        </a:p>
      </dgm:t>
    </dgm:pt>
    <dgm:pt modelId="{CB90AB42-00F8-49BD-B82B-C4BFC2F750AC}" type="pres">
      <dgm:prSet presAssocID="{BCD3F0C5-412D-4B58-B63C-59DA4226A27E}" presName="Name17" presStyleLbl="parChTrans1D3" presStyleIdx="0" presStyleCnt="3"/>
      <dgm:spPr/>
      <dgm:t>
        <a:bodyPr/>
        <a:lstStyle/>
        <a:p>
          <a:endParaRPr lang="en-US"/>
        </a:p>
      </dgm:t>
    </dgm:pt>
    <dgm:pt modelId="{FE7A7D89-1473-4305-80FA-66A6AC23F266}" type="pres">
      <dgm:prSet presAssocID="{0A740D64-6E2B-4111-B258-479E343737A7}" presName="hierRoot3" presStyleCnt="0"/>
      <dgm:spPr/>
      <dgm:t>
        <a:bodyPr/>
        <a:lstStyle/>
        <a:p>
          <a:endParaRPr lang="en-US"/>
        </a:p>
      </dgm:t>
    </dgm:pt>
    <dgm:pt modelId="{5066DD8E-A489-4738-B77F-B31830CF8530}" type="pres">
      <dgm:prSet presAssocID="{0A740D64-6E2B-4111-B258-479E343737A7}" presName="composite3" presStyleCnt="0"/>
      <dgm:spPr/>
      <dgm:t>
        <a:bodyPr/>
        <a:lstStyle/>
        <a:p>
          <a:endParaRPr lang="en-US"/>
        </a:p>
      </dgm:t>
    </dgm:pt>
    <dgm:pt modelId="{931D12D7-0586-49FC-884B-0B4CD493DAEF}" type="pres">
      <dgm:prSet presAssocID="{0A740D64-6E2B-4111-B258-479E343737A7}" presName="background3" presStyleLbl="node3" presStyleIdx="0" presStyleCnt="3"/>
      <dgm:spPr/>
      <dgm:t>
        <a:bodyPr/>
        <a:lstStyle/>
        <a:p>
          <a:endParaRPr lang="en-US"/>
        </a:p>
      </dgm:t>
    </dgm:pt>
    <dgm:pt modelId="{6B695EAB-B636-45E4-AE2A-A9BFEB2AC91D}" type="pres">
      <dgm:prSet presAssocID="{0A740D64-6E2B-4111-B258-479E343737A7}" presName="text3" presStyleLbl="fgAcc3" presStyleIdx="0" presStyleCnt="3">
        <dgm:presLayoutVars>
          <dgm:chPref val="3"/>
        </dgm:presLayoutVars>
      </dgm:prSet>
      <dgm:spPr/>
      <dgm:t>
        <a:bodyPr/>
        <a:lstStyle/>
        <a:p>
          <a:endParaRPr lang="en-US"/>
        </a:p>
      </dgm:t>
    </dgm:pt>
    <dgm:pt modelId="{3B490B2F-81FE-46A6-9FAD-3929EB2DC773}" type="pres">
      <dgm:prSet presAssocID="{0A740D64-6E2B-4111-B258-479E343737A7}" presName="hierChild4" presStyleCnt="0"/>
      <dgm:spPr/>
      <dgm:t>
        <a:bodyPr/>
        <a:lstStyle/>
        <a:p>
          <a:endParaRPr lang="en-US"/>
        </a:p>
      </dgm:t>
    </dgm:pt>
    <dgm:pt modelId="{F6A07282-3959-4071-AC66-ED0B4D41F563}" type="pres">
      <dgm:prSet presAssocID="{E18EDFA5-84AA-42E3-8355-1FDEAC3DB132}" presName="Name17" presStyleLbl="parChTrans1D3" presStyleIdx="1" presStyleCnt="3"/>
      <dgm:spPr/>
      <dgm:t>
        <a:bodyPr/>
        <a:lstStyle/>
        <a:p>
          <a:endParaRPr lang="en-US"/>
        </a:p>
      </dgm:t>
    </dgm:pt>
    <dgm:pt modelId="{0D6855F3-C8A0-448F-9552-3429771BD8D5}" type="pres">
      <dgm:prSet presAssocID="{D6C24EAE-DD65-4443-A255-CE5A5645B874}" presName="hierRoot3" presStyleCnt="0"/>
      <dgm:spPr/>
      <dgm:t>
        <a:bodyPr/>
        <a:lstStyle/>
        <a:p>
          <a:endParaRPr lang="en-US"/>
        </a:p>
      </dgm:t>
    </dgm:pt>
    <dgm:pt modelId="{D5F0F5DE-B744-4032-B9E8-CD9DEFD8A784}" type="pres">
      <dgm:prSet presAssocID="{D6C24EAE-DD65-4443-A255-CE5A5645B874}" presName="composite3" presStyleCnt="0"/>
      <dgm:spPr/>
      <dgm:t>
        <a:bodyPr/>
        <a:lstStyle/>
        <a:p>
          <a:endParaRPr lang="en-US"/>
        </a:p>
      </dgm:t>
    </dgm:pt>
    <dgm:pt modelId="{ADDBC46A-1C4F-40DF-BB02-6C6EF8B96A4D}" type="pres">
      <dgm:prSet presAssocID="{D6C24EAE-DD65-4443-A255-CE5A5645B874}" presName="background3" presStyleLbl="node3" presStyleIdx="1" presStyleCnt="3"/>
      <dgm:spPr/>
      <dgm:t>
        <a:bodyPr/>
        <a:lstStyle/>
        <a:p>
          <a:endParaRPr lang="en-US"/>
        </a:p>
      </dgm:t>
    </dgm:pt>
    <dgm:pt modelId="{A90E8973-5755-4E8F-AA0C-093D9AEA02A7}" type="pres">
      <dgm:prSet presAssocID="{D6C24EAE-DD65-4443-A255-CE5A5645B874}" presName="text3" presStyleLbl="fgAcc3" presStyleIdx="1" presStyleCnt="3">
        <dgm:presLayoutVars>
          <dgm:chPref val="3"/>
        </dgm:presLayoutVars>
      </dgm:prSet>
      <dgm:spPr/>
      <dgm:t>
        <a:bodyPr/>
        <a:lstStyle/>
        <a:p>
          <a:endParaRPr lang="en-US"/>
        </a:p>
      </dgm:t>
    </dgm:pt>
    <dgm:pt modelId="{74F612D6-DF98-440B-8445-0FB66BE405C2}" type="pres">
      <dgm:prSet presAssocID="{D6C24EAE-DD65-4443-A255-CE5A5645B874}" presName="hierChild4" presStyleCnt="0"/>
      <dgm:spPr/>
      <dgm:t>
        <a:bodyPr/>
        <a:lstStyle/>
        <a:p>
          <a:endParaRPr lang="en-US"/>
        </a:p>
      </dgm:t>
    </dgm:pt>
    <dgm:pt modelId="{798A070F-FCC1-4823-B320-AE22F11F2758}" type="pres">
      <dgm:prSet presAssocID="{95E29AA3-C536-4C80-9291-625DB63387E3}" presName="Name10" presStyleLbl="parChTrans1D2" presStyleIdx="1" presStyleCnt="2"/>
      <dgm:spPr/>
      <dgm:t>
        <a:bodyPr/>
        <a:lstStyle/>
        <a:p>
          <a:endParaRPr lang="en-US"/>
        </a:p>
      </dgm:t>
    </dgm:pt>
    <dgm:pt modelId="{9267E21A-0CEE-4B88-882B-DBE916669BB7}" type="pres">
      <dgm:prSet presAssocID="{49085F0B-9DCD-4AFC-B716-2CC1EBF5AB0D}" presName="hierRoot2" presStyleCnt="0"/>
      <dgm:spPr/>
      <dgm:t>
        <a:bodyPr/>
        <a:lstStyle/>
        <a:p>
          <a:endParaRPr lang="en-US"/>
        </a:p>
      </dgm:t>
    </dgm:pt>
    <dgm:pt modelId="{1BE46571-2A4A-4864-82E7-E4AA419ABDC1}" type="pres">
      <dgm:prSet presAssocID="{49085F0B-9DCD-4AFC-B716-2CC1EBF5AB0D}" presName="composite2" presStyleCnt="0"/>
      <dgm:spPr/>
      <dgm:t>
        <a:bodyPr/>
        <a:lstStyle/>
        <a:p>
          <a:endParaRPr lang="en-US"/>
        </a:p>
      </dgm:t>
    </dgm:pt>
    <dgm:pt modelId="{EAD0A8CE-3209-4533-9FEE-8F2EFBF1CE71}" type="pres">
      <dgm:prSet presAssocID="{49085F0B-9DCD-4AFC-B716-2CC1EBF5AB0D}" presName="background2" presStyleLbl="node2" presStyleIdx="1" presStyleCnt="2"/>
      <dgm:spPr/>
      <dgm:t>
        <a:bodyPr/>
        <a:lstStyle/>
        <a:p>
          <a:endParaRPr lang="en-US"/>
        </a:p>
      </dgm:t>
    </dgm:pt>
    <dgm:pt modelId="{3423C26D-EBEB-46F6-ABA7-FDB3EF37882C}" type="pres">
      <dgm:prSet presAssocID="{49085F0B-9DCD-4AFC-B716-2CC1EBF5AB0D}" presName="text2" presStyleLbl="fgAcc2" presStyleIdx="1" presStyleCnt="2">
        <dgm:presLayoutVars>
          <dgm:chPref val="3"/>
        </dgm:presLayoutVars>
      </dgm:prSet>
      <dgm:spPr/>
      <dgm:t>
        <a:bodyPr/>
        <a:lstStyle/>
        <a:p>
          <a:endParaRPr lang="en-US"/>
        </a:p>
      </dgm:t>
    </dgm:pt>
    <dgm:pt modelId="{764C3DA9-1BFC-4FA4-ABCE-79C60DA704D7}" type="pres">
      <dgm:prSet presAssocID="{49085F0B-9DCD-4AFC-B716-2CC1EBF5AB0D}" presName="hierChild3" presStyleCnt="0"/>
      <dgm:spPr/>
      <dgm:t>
        <a:bodyPr/>
        <a:lstStyle/>
        <a:p>
          <a:endParaRPr lang="en-US"/>
        </a:p>
      </dgm:t>
    </dgm:pt>
    <dgm:pt modelId="{11E9E001-0C3D-4EAD-B49B-8508E03BCA8A}" type="pres">
      <dgm:prSet presAssocID="{EF76F84D-25D6-475F-A748-155265026C65}" presName="Name17" presStyleLbl="parChTrans1D3" presStyleIdx="2" presStyleCnt="3"/>
      <dgm:spPr/>
      <dgm:t>
        <a:bodyPr/>
        <a:lstStyle/>
        <a:p>
          <a:endParaRPr lang="en-US"/>
        </a:p>
      </dgm:t>
    </dgm:pt>
    <dgm:pt modelId="{73293667-AFB0-4EEB-BB28-6E470A03D078}" type="pres">
      <dgm:prSet presAssocID="{B69659AE-6C6B-4AED-A064-DC9E7C81A055}" presName="hierRoot3" presStyleCnt="0"/>
      <dgm:spPr/>
      <dgm:t>
        <a:bodyPr/>
        <a:lstStyle/>
        <a:p>
          <a:endParaRPr lang="en-US"/>
        </a:p>
      </dgm:t>
    </dgm:pt>
    <dgm:pt modelId="{0C909E20-2796-4C00-9BC1-1CED2ECD35CF}" type="pres">
      <dgm:prSet presAssocID="{B69659AE-6C6B-4AED-A064-DC9E7C81A055}" presName="composite3" presStyleCnt="0"/>
      <dgm:spPr/>
      <dgm:t>
        <a:bodyPr/>
        <a:lstStyle/>
        <a:p>
          <a:endParaRPr lang="en-US"/>
        </a:p>
      </dgm:t>
    </dgm:pt>
    <dgm:pt modelId="{83CDA043-42E3-4B8C-B424-5AD4E672FB0E}" type="pres">
      <dgm:prSet presAssocID="{B69659AE-6C6B-4AED-A064-DC9E7C81A055}" presName="background3" presStyleLbl="node3" presStyleIdx="2" presStyleCnt="3"/>
      <dgm:spPr/>
      <dgm:t>
        <a:bodyPr/>
        <a:lstStyle/>
        <a:p>
          <a:endParaRPr lang="en-US"/>
        </a:p>
      </dgm:t>
    </dgm:pt>
    <dgm:pt modelId="{11E94BE7-9901-4CF4-9D0F-8D2A5659B89A}" type="pres">
      <dgm:prSet presAssocID="{B69659AE-6C6B-4AED-A064-DC9E7C81A055}" presName="text3" presStyleLbl="fgAcc3" presStyleIdx="2" presStyleCnt="3">
        <dgm:presLayoutVars>
          <dgm:chPref val="3"/>
        </dgm:presLayoutVars>
      </dgm:prSet>
      <dgm:spPr/>
      <dgm:t>
        <a:bodyPr/>
        <a:lstStyle/>
        <a:p>
          <a:endParaRPr lang="en-US"/>
        </a:p>
      </dgm:t>
    </dgm:pt>
    <dgm:pt modelId="{BB60BFB2-6205-405C-A72B-744727084BC7}" type="pres">
      <dgm:prSet presAssocID="{B69659AE-6C6B-4AED-A064-DC9E7C81A055}" presName="hierChild4" presStyleCnt="0"/>
      <dgm:spPr/>
      <dgm:t>
        <a:bodyPr/>
        <a:lstStyle/>
        <a:p>
          <a:endParaRPr lang="en-US"/>
        </a:p>
      </dgm:t>
    </dgm:pt>
  </dgm:ptLst>
  <dgm:cxnLst>
    <dgm:cxn modelId="{A4B2EEA9-F7C3-470B-8851-A8AEEE4EEEF0}" type="presOf" srcId="{B69659AE-6C6B-4AED-A064-DC9E7C81A055}" destId="{11E94BE7-9901-4CF4-9D0F-8D2A5659B89A}" srcOrd="0" destOrd="0" presId="urn:microsoft.com/office/officeart/2005/8/layout/hierarchy1"/>
    <dgm:cxn modelId="{D9A6B367-3746-4E2C-ADF3-A7262672C8EC}" type="presOf" srcId="{BC73B9EC-D442-4AD6-96F5-1FCB1AE2EF26}" destId="{A8F246A7-172C-4B9B-B3AD-3703E36990C0}" srcOrd="0" destOrd="0" presId="urn:microsoft.com/office/officeart/2005/8/layout/hierarchy1"/>
    <dgm:cxn modelId="{BE3F2544-FD5E-45EA-9AAA-25BED08547BA}" type="presOf" srcId="{4C92B733-303D-40F7-9D81-846137419EBA}" destId="{69D86BDA-9714-4C01-AE85-911B794FDC9A}" srcOrd="0" destOrd="0" presId="urn:microsoft.com/office/officeart/2005/8/layout/hierarchy1"/>
    <dgm:cxn modelId="{B609EF21-CC61-4477-9125-3D0786CD5E8E}" type="presOf" srcId="{49085F0B-9DCD-4AFC-B716-2CC1EBF5AB0D}" destId="{3423C26D-EBEB-46F6-ABA7-FDB3EF37882C}" srcOrd="0" destOrd="0" presId="urn:microsoft.com/office/officeart/2005/8/layout/hierarchy1"/>
    <dgm:cxn modelId="{96CC99AF-5AD6-4A70-BE4B-CE81D723D264}" srcId="{4C92B733-303D-40F7-9D81-846137419EBA}" destId="{BC73B9EC-D442-4AD6-96F5-1FCB1AE2EF26}" srcOrd="0" destOrd="0" parTransId="{22B8BF5F-2E9C-4E84-883E-4ACEBA5A46F5}" sibTransId="{8A80A2D1-E0FD-4E6D-B772-E716FB33B728}"/>
    <dgm:cxn modelId="{1AAD9146-D6DF-4A00-BAB7-F6295A4C8CA6}" type="presOf" srcId="{EF76F84D-25D6-475F-A748-155265026C65}" destId="{11E9E001-0C3D-4EAD-B49B-8508E03BCA8A}" srcOrd="0" destOrd="0" presId="urn:microsoft.com/office/officeart/2005/8/layout/hierarchy1"/>
    <dgm:cxn modelId="{0BCF3AB7-F1A8-476F-AEC2-9424AD6A2A6A}" type="presOf" srcId="{E18EDFA5-84AA-42E3-8355-1FDEAC3DB132}" destId="{F6A07282-3959-4071-AC66-ED0B4D41F563}" srcOrd="0" destOrd="0" presId="urn:microsoft.com/office/officeart/2005/8/layout/hierarchy1"/>
    <dgm:cxn modelId="{95B51712-B0FF-4184-97CE-FB53FA661F75}" type="presOf" srcId="{2FF304A8-3233-478D-A594-D3A5E7888CC2}" destId="{C139B766-C9E4-4737-8DCB-D98A21A15A70}" srcOrd="0" destOrd="0" presId="urn:microsoft.com/office/officeart/2005/8/layout/hierarchy1"/>
    <dgm:cxn modelId="{232B0128-0E37-44F7-955B-430F212A1907}" srcId="{2FF304A8-3233-478D-A594-D3A5E7888CC2}" destId="{4C92B733-303D-40F7-9D81-846137419EBA}" srcOrd="0" destOrd="0" parTransId="{2B28F725-D50D-47D4-83BB-BD3B271E9E5A}" sibTransId="{E10E0CB8-AECC-4C4D-8D7E-05B3E286500F}"/>
    <dgm:cxn modelId="{1B0313CE-74E8-4518-9BDE-EE16AC999E68}" type="presOf" srcId="{0A740D64-6E2B-4111-B258-479E343737A7}" destId="{6B695EAB-B636-45E4-AE2A-A9BFEB2AC91D}" srcOrd="0" destOrd="0" presId="urn:microsoft.com/office/officeart/2005/8/layout/hierarchy1"/>
    <dgm:cxn modelId="{DDE0644D-2945-41DA-8C94-DACC22BB10AE}" srcId="{4C92B733-303D-40F7-9D81-846137419EBA}" destId="{49085F0B-9DCD-4AFC-B716-2CC1EBF5AB0D}" srcOrd="1" destOrd="0" parTransId="{95E29AA3-C536-4C80-9291-625DB63387E3}" sibTransId="{D2BF78D7-AB0C-4789-B83C-57F9E75556CA}"/>
    <dgm:cxn modelId="{4C1C7338-2771-43FC-801C-B2C4D1ED88DE}" type="presOf" srcId="{BCD3F0C5-412D-4B58-B63C-59DA4226A27E}" destId="{CB90AB42-00F8-49BD-B82B-C4BFC2F750AC}" srcOrd="0" destOrd="0" presId="urn:microsoft.com/office/officeart/2005/8/layout/hierarchy1"/>
    <dgm:cxn modelId="{051FDE3F-D349-4C80-AFF3-46D69090AF06}" srcId="{BC73B9EC-D442-4AD6-96F5-1FCB1AE2EF26}" destId="{0A740D64-6E2B-4111-B258-479E343737A7}" srcOrd="0" destOrd="0" parTransId="{BCD3F0C5-412D-4B58-B63C-59DA4226A27E}" sibTransId="{D72A72CC-4D95-44AB-81D1-18D089325F73}"/>
    <dgm:cxn modelId="{857FB47B-9AC8-4AB2-A3D5-99CA836687B8}" type="presOf" srcId="{D6C24EAE-DD65-4443-A255-CE5A5645B874}" destId="{A90E8973-5755-4E8F-AA0C-093D9AEA02A7}" srcOrd="0" destOrd="0" presId="urn:microsoft.com/office/officeart/2005/8/layout/hierarchy1"/>
    <dgm:cxn modelId="{931CF3F4-DE33-44E8-B652-A88C567C846F}" srcId="{49085F0B-9DCD-4AFC-B716-2CC1EBF5AB0D}" destId="{B69659AE-6C6B-4AED-A064-DC9E7C81A055}" srcOrd="0" destOrd="0" parTransId="{EF76F84D-25D6-475F-A748-155265026C65}" sibTransId="{CC8C37FF-5EE1-4DE7-9740-6F9D3AF847ED}"/>
    <dgm:cxn modelId="{03AE1446-3FA5-49B6-ADAF-CC2BE1634C82}" type="presOf" srcId="{22B8BF5F-2E9C-4E84-883E-4ACEBA5A46F5}" destId="{1EBEC5C2-EFB1-47F8-B810-DC9B3217BF23}" srcOrd="0" destOrd="0" presId="urn:microsoft.com/office/officeart/2005/8/layout/hierarchy1"/>
    <dgm:cxn modelId="{F1E000B7-5E52-499E-A14F-FB8CCA3F12E2}" srcId="{BC73B9EC-D442-4AD6-96F5-1FCB1AE2EF26}" destId="{D6C24EAE-DD65-4443-A255-CE5A5645B874}" srcOrd="1" destOrd="0" parTransId="{E18EDFA5-84AA-42E3-8355-1FDEAC3DB132}" sibTransId="{4A20E2E4-3245-4A9E-B29B-8DC0CB247B67}"/>
    <dgm:cxn modelId="{3963CA87-C096-4736-B6ED-30FC449508E1}" type="presOf" srcId="{95E29AA3-C536-4C80-9291-625DB63387E3}" destId="{798A070F-FCC1-4823-B320-AE22F11F2758}" srcOrd="0" destOrd="0" presId="urn:microsoft.com/office/officeart/2005/8/layout/hierarchy1"/>
    <dgm:cxn modelId="{1C2BEDAA-B7C8-4275-A006-BDFC8AB3D771}" type="presParOf" srcId="{C139B766-C9E4-4737-8DCB-D98A21A15A70}" destId="{6385ACD9-E1D1-4AA1-B6B3-A667C4C946D7}" srcOrd="0" destOrd="0" presId="urn:microsoft.com/office/officeart/2005/8/layout/hierarchy1"/>
    <dgm:cxn modelId="{F0E5DBEA-93A9-439F-B424-45A68F64B9C7}" type="presParOf" srcId="{6385ACD9-E1D1-4AA1-B6B3-A667C4C946D7}" destId="{7288EC42-26BC-4686-B526-053F118B2B68}" srcOrd="0" destOrd="0" presId="urn:microsoft.com/office/officeart/2005/8/layout/hierarchy1"/>
    <dgm:cxn modelId="{AA6F7DCA-59AA-4682-B662-77141DE59D02}" type="presParOf" srcId="{7288EC42-26BC-4686-B526-053F118B2B68}" destId="{23369E25-0FA1-481B-82C1-49C1CBFF4E6C}" srcOrd="0" destOrd="0" presId="urn:microsoft.com/office/officeart/2005/8/layout/hierarchy1"/>
    <dgm:cxn modelId="{8A0C80BB-2AFD-4360-AEF7-0700B6CD643C}" type="presParOf" srcId="{7288EC42-26BC-4686-B526-053F118B2B68}" destId="{69D86BDA-9714-4C01-AE85-911B794FDC9A}" srcOrd="1" destOrd="0" presId="urn:microsoft.com/office/officeart/2005/8/layout/hierarchy1"/>
    <dgm:cxn modelId="{49D1C559-BC36-400C-BF5F-8D2863975823}" type="presParOf" srcId="{6385ACD9-E1D1-4AA1-B6B3-A667C4C946D7}" destId="{3E5CC534-D0A9-4006-A34B-FF4906A4D142}" srcOrd="1" destOrd="0" presId="urn:microsoft.com/office/officeart/2005/8/layout/hierarchy1"/>
    <dgm:cxn modelId="{2E7BCEF3-435C-4B23-B69C-18C0D2C87542}" type="presParOf" srcId="{3E5CC534-D0A9-4006-A34B-FF4906A4D142}" destId="{1EBEC5C2-EFB1-47F8-B810-DC9B3217BF23}" srcOrd="0" destOrd="0" presId="urn:microsoft.com/office/officeart/2005/8/layout/hierarchy1"/>
    <dgm:cxn modelId="{F9DBF1B1-3B5A-4091-8B0C-716DAE67EAEC}" type="presParOf" srcId="{3E5CC534-D0A9-4006-A34B-FF4906A4D142}" destId="{4347AFC6-5E01-41FF-94BD-9475D1888562}" srcOrd="1" destOrd="0" presId="urn:microsoft.com/office/officeart/2005/8/layout/hierarchy1"/>
    <dgm:cxn modelId="{AFA316ED-C15A-4163-BB5D-2B7C1F9EFB75}" type="presParOf" srcId="{4347AFC6-5E01-41FF-94BD-9475D1888562}" destId="{6217C491-A46D-48F6-B92E-B8C5F863B262}" srcOrd="0" destOrd="0" presId="urn:microsoft.com/office/officeart/2005/8/layout/hierarchy1"/>
    <dgm:cxn modelId="{EAB4C0DB-4E09-4154-91A7-792583093084}" type="presParOf" srcId="{6217C491-A46D-48F6-B92E-B8C5F863B262}" destId="{B2C96385-CFC0-47FE-8FD8-5BB44E192E10}" srcOrd="0" destOrd="0" presId="urn:microsoft.com/office/officeart/2005/8/layout/hierarchy1"/>
    <dgm:cxn modelId="{EA0AF7EB-4250-4995-BF46-CE7CBF372308}" type="presParOf" srcId="{6217C491-A46D-48F6-B92E-B8C5F863B262}" destId="{A8F246A7-172C-4B9B-B3AD-3703E36990C0}" srcOrd="1" destOrd="0" presId="urn:microsoft.com/office/officeart/2005/8/layout/hierarchy1"/>
    <dgm:cxn modelId="{6652CDE7-561C-405B-9D12-085F6BE54A1E}" type="presParOf" srcId="{4347AFC6-5E01-41FF-94BD-9475D1888562}" destId="{C90AB4F8-AFA5-4FDF-BAD8-A17B50FA9B84}" srcOrd="1" destOrd="0" presId="urn:microsoft.com/office/officeart/2005/8/layout/hierarchy1"/>
    <dgm:cxn modelId="{6423E9EC-8A1E-4754-A9CA-4F6420F308E7}" type="presParOf" srcId="{C90AB4F8-AFA5-4FDF-BAD8-A17B50FA9B84}" destId="{CB90AB42-00F8-49BD-B82B-C4BFC2F750AC}" srcOrd="0" destOrd="0" presId="urn:microsoft.com/office/officeart/2005/8/layout/hierarchy1"/>
    <dgm:cxn modelId="{0B3F34D4-158F-41C0-A30F-2DCFF95E9D68}" type="presParOf" srcId="{C90AB4F8-AFA5-4FDF-BAD8-A17B50FA9B84}" destId="{FE7A7D89-1473-4305-80FA-66A6AC23F266}" srcOrd="1" destOrd="0" presId="urn:microsoft.com/office/officeart/2005/8/layout/hierarchy1"/>
    <dgm:cxn modelId="{3851B4C5-EBA3-436A-B555-B9958165A663}" type="presParOf" srcId="{FE7A7D89-1473-4305-80FA-66A6AC23F266}" destId="{5066DD8E-A489-4738-B77F-B31830CF8530}" srcOrd="0" destOrd="0" presId="urn:microsoft.com/office/officeart/2005/8/layout/hierarchy1"/>
    <dgm:cxn modelId="{D3D9AE1B-3F9B-4CEA-B24A-22052DCDCCD5}" type="presParOf" srcId="{5066DD8E-A489-4738-B77F-B31830CF8530}" destId="{931D12D7-0586-49FC-884B-0B4CD493DAEF}" srcOrd="0" destOrd="0" presId="urn:microsoft.com/office/officeart/2005/8/layout/hierarchy1"/>
    <dgm:cxn modelId="{79920C53-BA86-45A5-ABCF-FC616D421A72}" type="presParOf" srcId="{5066DD8E-A489-4738-B77F-B31830CF8530}" destId="{6B695EAB-B636-45E4-AE2A-A9BFEB2AC91D}" srcOrd="1" destOrd="0" presId="urn:microsoft.com/office/officeart/2005/8/layout/hierarchy1"/>
    <dgm:cxn modelId="{BBDD4F31-E561-4AC1-8867-7286C90DCD17}" type="presParOf" srcId="{FE7A7D89-1473-4305-80FA-66A6AC23F266}" destId="{3B490B2F-81FE-46A6-9FAD-3929EB2DC773}" srcOrd="1" destOrd="0" presId="urn:microsoft.com/office/officeart/2005/8/layout/hierarchy1"/>
    <dgm:cxn modelId="{7064347D-F80C-457C-8169-7F01F17F8B83}" type="presParOf" srcId="{C90AB4F8-AFA5-4FDF-BAD8-A17B50FA9B84}" destId="{F6A07282-3959-4071-AC66-ED0B4D41F563}" srcOrd="2" destOrd="0" presId="urn:microsoft.com/office/officeart/2005/8/layout/hierarchy1"/>
    <dgm:cxn modelId="{094E1C38-47AD-4CFA-BD6F-2EC2D01A8133}" type="presParOf" srcId="{C90AB4F8-AFA5-4FDF-BAD8-A17B50FA9B84}" destId="{0D6855F3-C8A0-448F-9552-3429771BD8D5}" srcOrd="3" destOrd="0" presId="urn:microsoft.com/office/officeart/2005/8/layout/hierarchy1"/>
    <dgm:cxn modelId="{CFD7B295-0DFC-4C53-AEE2-2C42C49193B3}" type="presParOf" srcId="{0D6855F3-C8A0-448F-9552-3429771BD8D5}" destId="{D5F0F5DE-B744-4032-B9E8-CD9DEFD8A784}" srcOrd="0" destOrd="0" presId="urn:microsoft.com/office/officeart/2005/8/layout/hierarchy1"/>
    <dgm:cxn modelId="{DBA706D2-AC43-479F-B5D0-3786643DE4D1}" type="presParOf" srcId="{D5F0F5DE-B744-4032-B9E8-CD9DEFD8A784}" destId="{ADDBC46A-1C4F-40DF-BB02-6C6EF8B96A4D}" srcOrd="0" destOrd="0" presId="urn:microsoft.com/office/officeart/2005/8/layout/hierarchy1"/>
    <dgm:cxn modelId="{3E33C329-574E-4156-829F-687B7D0C9C44}" type="presParOf" srcId="{D5F0F5DE-B744-4032-B9E8-CD9DEFD8A784}" destId="{A90E8973-5755-4E8F-AA0C-093D9AEA02A7}" srcOrd="1" destOrd="0" presId="urn:microsoft.com/office/officeart/2005/8/layout/hierarchy1"/>
    <dgm:cxn modelId="{9FB25183-D61B-4859-BD5D-2EA24FF2A497}" type="presParOf" srcId="{0D6855F3-C8A0-448F-9552-3429771BD8D5}" destId="{74F612D6-DF98-440B-8445-0FB66BE405C2}" srcOrd="1" destOrd="0" presId="urn:microsoft.com/office/officeart/2005/8/layout/hierarchy1"/>
    <dgm:cxn modelId="{C43E8025-5F94-41AB-A8FC-5AC53A3E5C8E}" type="presParOf" srcId="{3E5CC534-D0A9-4006-A34B-FF4906A4D142}" destId="{798A070F-FCC1-4823-B320-AE22F11F2758}" srcOrd="2" destOrd="0" presId="urn:microsoft.com/office/officeart/2005/8/layout/hierarchy1"/>
    <dgm:cxn modelId="{E377378B-FF17-4770-AF70-967C60E85DB8}" type="presParOf" srcId="{3E5CC534-D0A9-4006-A34B-FF4906A4D142}" destId="{9267E21A-0CEE-4B88-882B-DBE916669BB7}" srcOrd="3" destOrd="0" presId="urn:microsoft.com/office/officeart/2005/8/layout/hierarchy1"/>
    <dgm:cxn modelId="{523B03BD-4498-4EC6-878A-CB645321C14A}" type="presParOf" srcId="{9267E21A-0CEE-4B88-882B-DBE916669BB7}" destId="{1BE46571-2A4A-4864-82E7-E4AA419ABDC1}" srcOrd="0" destOrd="0" presId="urn:microsoft.com/office/officeart/2005/8/layout/hierarchy1"/>
    <dgm:cxn modelId="{DFCC7374-E7A2-4F5A-ADE3-4033C68538E8}" type="presParOf" srcId="{1BE46571-2A4A-4864-82E7-E4AA419ABDC1}" destId="{EAD0A8CE-3209-4533-9FEE-8F2EFBF1CE71}" srcOrd="0" destOrd="0" presId="urn:microsoft.com/office/officeart/2005/8/layout/hierarchy1"/>
    <dgm:cxn modelId="{B253F646-C97E-49ED-AFEA-8CB6ACDF17D6}" type="presParOf" srcId="{1BE46571-2A4A-4864-82E7-E4AA419ABDC1}" destId="{3423C26D-EBEB-46F6-ABA7-FDB3EF37882C}" srcOrd="1" destOrd="0" presId="urn:microsoft.com/office/officeart/2005/8/layout/hierarchy1"/>
    <dgm:cxn modelId="{413F301E-7E45-4880-BA71-199EEE0EBF4C}" type="presParOf" srcId="{9267E21A-0CEE-4B88-882B-DBE916669BB7}" destId="{764C3DA9-1BFC-4FA4-ABCE-79C60DA704D7}" srcOrd="1" destOrd="0" presId="urn:microsoft.com/office/officeart/2005/8/layout/hierarchy1"/>
    <dgm:cxn modelId="{54919C04-686F-4BF0-81A7-63A3D10074CD}" type="presParOf" srcId="{764C3DA9-1BFC-4FA4-ABCE-79C60DA704D7}" destId="{11E9E001-0C3D-4EAD-B49B-8508E03BCA8A}" srcOrd="0" destOrd="0" presId="urn:microsoft.com/office/officeart/2005/8/layout/hierarchy1"/>
    <dgm:cxn modelId="{F2A16253-03FC-4CA9-B867-1E72689A52D3}" type="presParOf" srcId="{764C3DA9-1BFC-4FA4-ABCE-79C60DA704D7}" destId="{73293667-AFB0-4EEB-BB28-6E470A03D078}" srcOrd="1" destOrd="0" presId="urn:microsoft.com/office/officeart/2005/8/layout/hierarchy1"/>
    <dgm:cxn modelId="{DFCF33F3-52C6-4DE4-85D8-E4A995A25E18}" type="presParOf" srcId="{73293667-AFB0-4EEB-BB28-6E470A03D078}" destId="{0C909E20-2796-4C00-9BC1-1CED2ECD35CF}" srcOrd="0" destOrd="0" presId="urn:microsoft.com/office/officeart/2005/8/layout/hierarchy1"/>
    <dgm:cxn modelId="{F6CC97D9-86F3-4F37-AC53-0A76C6A42219}" type="presParOf" srcId="{0C909E20-2796-4C00-9BC1-1CED2ECD35CF}" destId="{83CDA043-42E3-4B8C-B424-5AD4E672FB0E}" srcOrd="0" destOrd="0" presId="urn:microsoft.com/office/officeart/2005/8/layout/hierarchy1"/>
    <dgm:cxn modelId="{26337973-9DC3-4109-990F-3603EC3C92F9}" type="presParOf" srcId="{0C909E20-2796-4C00-9BC1-1CED2ECD35CF}" destId="{11E94BE7-9901-4CF4-9D0F-8D2A5659B89A}" srcOrd="1" destOrd="0" presId="urn:microsoft.com/office/officeart/2005/8/layout/hierarchy1"/>
    <dgm:cxn modelId="{9D8B7900-CB69-4F71-82FE-0B7AA78A1122}" type="presParOf" srcId="{73293667-AFB0-4EEB-BB28-6E470A03D078}" destId="{BB60BFB2-6205-405C-A72B-744727084B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86DA9-A689-4D72-B52A-E67016094451}">
      <dsp:nvSpPr>
        <dsp:cNvPr id="0" name=""/>
        <dsp:cNvSpPr/>
      </dsp:nvSpPr>
      <dsp:spPr>
        <a:xfrm rot="5400000">
          <a:off x="4605401" y="-1677765"/>
          <a:ext cx="1256029" cy="4925568"/>
        </a:xfrm>
        <a:prstGeom prst="round2Same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considerably affect the value of the firm</a:t>
          </a:r>
          <a:endParaRPr lang="en-US" sz="2200" kern="1200" dirty="0"/>
        </a:p>
        <a:p>
          <a:pPr marL="457200" lvl="2" indent="-228600" algn="l" defTabSz="977900">
            <a:lnSpc>
              <a:spcPct val="90000"/>
            </a:lnSpc>
            <a:spcBef>
              <a:spcPct val="0"/>
            </a:spcBef>
            <a:spcAft>
              <a:spcPct val="15000"/>
            </a:spcAft>
            <a:buChar char="••"/>
          </a:pPr>
          <a:r>
            <a:rPr lang="en-US" sz="2200" kern="1200" dirty="0" smtClean="0"/>
            <a:t>Dividend decision affect the Market price of the share or value of the firm.</a:t>
          </a:r>
          <a:endParaRPr lang="en-US" sz="2200" kern="1200" dirty="0"/>
        </a:p>
      </dsp:txBody>
      <dsp:txXfrm rot="-5400000">
        <a:off x="2770632" y="218318"/>
        <a:ext cx="4864254" cy="1133401"/>
      </dsp:txXfrm>
    </dsp:sp>
    <dsp:sp modelId="{3705D5E8-3FF3-4F66-9D28-66417AB8388F}">
      <dsp:nvSpPr>
        <dsp:cNvPr id="0" name=""/>
        <dsp:cNvSpPr/>
      </dsp:nvSpPr>
      <dsp:spPr>
        <a:xfrm>
          <a:off x="0" y="0"/>
          <a:ext cx="2770632" cy="157003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Dividend Decisions</a:t>
          </a:r>
          <a:endParaRPr lang="en-US" sz="4600" kern="1200" dirty="0"/>
        </a:p>
      </dsp:txBody>
      <dsp:txXfrm>
        <a:off x="76643" y="76643"/>
        <a:ext cx="2617346" cy="141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D3D43-97DB-4B77-A1E5-D146DC19EDDA}">
      <dsp:nvSpPr>
        <dsp:cNvPr id="0" name=""/>
        <dsp:cNvSpPr/>
      </dsp:nvSpPr>
      <dsp:spPr>
        <a:xfrm>
          <a:off x="2275973" y="420"/>
          <a:ext cx="5492937" cy="1640016"/>
        </a:xfrm>
        <a:prstGeom prst="rightArrow">
          <a:avLst>
            <a:gd name="adj1" fmla="val 75000"/>
            <a:gd name="adj2" fmla="val 50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Investment policy of a firm cannot be separated from its dividend policy ie.the investment decision and dividend decision of a firm are interrelated</a:t>
          </a:r>
          <a:endParaRPr lang="en-US" sz="2000" kern="1200" dirty="0"/>
        </a:p>
      </dsp:txBody>
      <dsp:txXfrm>
        <a:off x="2275973" y="205422"/>
        <a:ext cx="4877931" cy="1230012"/>
      </dsp:txXfrm>
    </dsp:sp>
    <dsp:sp modelId="{86043F90-3852-434A-A888-6989800D75D1}">
      <dsp:nvSpPr>
        <dsp:cNvPr id="0" name=""/>
        <dsp:cNvSpPr/>
      </dsp:nvSpPr>
      <dsp:spPr>
        <a:xfrm>
          <a:off x="3489" y="420"/>
          <a:ext cx="2272484" cy="164001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Walter’s</a:t>
          </a:r>
          <a:endParaRPr lang="en-US" sz="3200" kern="1200" dirty="0"/>
        </a:p>
      </dsp:txBody>
      <dsp:txXfrm>
        <a:off x="83548" y="80479"/>
        <a:ext cx="2112366" cy="1479898"/>
      </dsp:txXfrm>
    </dsp:sp>
    <dsp:sp modelId="{CBD44969-B560-4A24-B279-05D30914FF20}">
      <dsp:nvSpPr>
        <dsp:cNvPr id="0" name=""/>
        <dsp:cNvSpPr/>
      </dsp:nvSpPr>
      <dsp:spPr>
        <a:xfrm>
          <a:off x="2275973" y="1804438"/>
          <a:ext cx="5492937" cy="1640016"/>
        </a:xfrm>
        <a:prstGeom prst="rightArrow">
          <a:avLst>
            <a:gd name="adj1" fmla="val 75000"/>
            <a:gd name="adj2" fmla="val 50000"/>
          </a:avLst>
        </a:prstGeom>
        <a:solidFill>
          <a:schemeClr val="accent4">
            <a:tint val="40000"/>
            <a:alpha val="90000"/>
            <a:hueOff val="826286"/>
            <a:satOff val="32959"/>
            <a:lumOff val="3168"/>
            <a:alphaOff val="0"/>
          </a:schemeClr>
        </a:solidFill>
        <a:ln w="15875" cap="rnd" cmpd="sng" algn="ctr">
          <a:solidFill>
            <a:schemeClr val="accent4">
              <a:tint val="40000"/>
              <a:alpha val="90000"/>
              <a:hueOff val="826286"/>
              <a:satOff val="32959"/>
              <a:lumOff val="3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 firm’s share price is dependent on dividend pay out ratio. The market value of a share is equal to the present value of future infinite stream of dividends. Investors prefer current dividends rather than capital gains.</a:t>
          </a:r>
          <a:endParaRPr lang="en-US" sz="2000" kern="1200" dirty="0"/>
        </a:p>
      </dsp:txBody>
      <dsp:txXfrm>
        <a:off x="2275973" y="2009440"/>
        <a:ext cx="4877931" cy="1230012"/>
      </dsp:txXfrm>
    </dsp:sp>
    <dsp:sp modelId="{8420DBEC-21BA-4179-9121-CCEEBF84CE04}">
      <dsp:nvSpPr>
        <dsp:cNvPr id="0" name=""/>
        <dsp:cNvSpPr/>
      </dsp:nvSpPr>
      <dsp:spPr>
        <a:xfrm>
          <a:off x="3489" y="1804438"/>
          <a:ext cx="2272484" cy="1640016"/>
        </a:xfrm>
        <a:prstGeom prst="roundRect">
          <a:avLst/>
        </a:prstGeom>
        <a:solidFill>
          <a:schemeClr val="accent4">
            <a:hueOff val="1335015"/>
            <a:satOff val="17844"/>
            <a:lumOff val="862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Gorden’s</a:t>
          </a:r>
          <a:endParaRPr lang="en-US" sz="3200" kern="1200" dirty="0"/>
        </a:p>
      </dsp:txBody>
      <dsp:txXfrm>
        <a:off x="83548" y="1884497"/>
        <a:ext cx="2112366" cy="1479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3FE44-4057-49C4-AC1B-19127D406A30}">
      <dsp:nvSpPr>
        <dsp:cNvPr id="0" name=""/>
        <dsp:cNvSpPr/>
      </dsp:nvSpPr>
      <dsp:spPr>
        <a:xfrm>
          <a:off x="2614395" y="1873670"/>
          <a:ext cx="1570470" cy="1570470"/>
        </a:xfrm>
        <a:prstGeom prst="ellips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Walter’s Model</a:t>
          </a:r>
          <a:endParaRPr lang="en-US" sz="2800" kern="1200" dirty="0"/>
        </a:p>
      </dsp:txBody>
      <dsp:txXfrm>
        <a:off x="2844385" y="2103660"/>
        <a:ext cx="1110490" cy="1110490"/>
      </dsp:txXfrm>
    </dsp:sp>
    <dsp:sp modelId="{50BCC3DD-515C-4FFA-845A-834A9BF0318B}">
      <dsp:nvSpPr>
        <dsp:cNvPr id="0" name=""/>
        <dsp:cNvSpPr/>
      </dsp:nvSpPr>
      <dsp:spPr>
        <a:xfrm rot="12900000">
          <a:off x="1601987" y="1598605"/>
          <a:ext cx="1205969" cy="447583"/>
        </a:xfrm>
        <a:prstGeom prst="leftArrow">
          <a:avLst>
            <a:gd name="adj1" fmla="val 60000"/>
            <a:gd name="adj2" fmla="val 5000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390D91-284E-4D09-986F-E51B69AA84C1}">
      <dsp:nvSpPr>
        <dsp:cNvPr id="0" name=""/>
        <dsp:cNvSpPr/>
      </dsp:nvSpPr>
      <dsp:spPr>
        <a:xfrm>
          <a:off x="965062" y="879760"/>
          <a:ext cx="1491946" cy="1193557"/>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t" anchorCtr="0">
          <a:noAutofit/>
        </a:bodyPr>
        <a:lstStyle/>
        <a:p>
          <a:pPr lvl="0" algn="l" defTabSz="1111250">
            <a:lnSpc>
              <a:spcPct val="90000"/>
            </a:lnSpc>
            <a:spcBef>
              <a:spcPct val="0"/>
            </a:spcBef>
            <a:spcAft>
              <a:spcPct val="35000"/>
            </a:spcAft>
          </a:pPr>
          <a:r>
            <a:rPr lang="en-US" sz="2500" kern="1200" dirty="0" smtClean="0"/>
            <a:t>Growth Firms</a:t>
          </a:r>
          <a:endParaRPr lang="en-US" sz="2500" kern="1200" dirty="0"/>
        </a:p>
        <a:p>
          <a:pPr marL="228600" lvl="1" indent="-228600" algn="l" defTabSz="889000">
            <a:lnSpc>
              <a:spcPct val="90000"/>
            </a:lnSpc>
            <a:spcBef>
              <a:spcPct val="0"/>
            </a:spcBef>
            <a:spcAft>
              <a:spcPct val="15000"/>
            </a:spcAft>
            <a:buChar char="••"/>
          </a:pPr>
          <a:r>
            <a:rPr lang="en-US" sz="2000" kern="1200" dirty="0" smtClean="0"/>
            <a:t>r&gt;K</a:t>
          </a:r>
          <a:r>
            <a:rPr lang="en-US" sz="2000" kern="1200" baseline="-25000" dirty="0" smtClean="0"/>
            <a:t>0</a:t>
          </a:r>
          <a:endParaRPr lang="en-US" sz="2000" kern="1200" baseline="-25000" dirty="0"/>
        </a:p>
      </dsp:txBody>
      <dsp:txXfrm>
        <a:off x="1000020" y="914718"/>
        <a:ext cx="1422030" cy="1123641"/>
      </dsp:txXfrm>
    </dsp:sp>
    <dsp:sp modelId="{F992F402-BE9B-465D-9608-8F3AA29D1065}">
      <dsp:nvSpPr>
        <dsp:cNvPr id="0" name=""/>
        <dsp:cNvSpPr/>
      </dsp:nvSpPr>
      <dsp:spPr>
        <a:xfrm rot="16200000">
          <a:off x="2796646" y="976705"/>
          <a:ext cx="1205969" cy="447583"/>
        </a:xfrm>
        <a:prstGeom prst="leftArrow">
          <a:avLst>
            <a:gd name="adj1" fmla="val 60000"/>
            <a:gd name="adj2" fmla="val 50000"/>
          </a:avLst>
        </a:prstGeom>
        <a:blipFill rotWithShape="0">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DC46930-37CA-4350-8FE3-C14BE2927F2B}">
      <dsp:nvSpPr>
        <dsp:cNvPr id="0" name=""/>
        <dsp:cNvSpPr/>
      </dsp:nvSpPr>
      <dsp:spPr>
        <a:xfrm>
          <a:off x="2653657" y="733"/>
          <a:ext cx="1491946" cy="1193557"/>
        </a:xfrm>
        <a:prstGeom prst="roundRect">
          <a:avLst>
            <a:gd name="adj" fmla="val 10000"/>
          </a:avLst>
        </a:prstGeom>
        <a:blipFill rotWithShape="0">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t" anchorCtr="0">
          <a:noAutofit/>
        </a:bodyPr>
        <a:lstStyle/>
        <a:p>
          <a:pPr lvl="0" algn="l" defTabSz="1111250">
            <a:lnSpc>
              <a:spcPct val="90000"/>
            </a:lnSpc>
            <a:spcBef>
              <a:spcPct val="0"/>
            </a:spcBef>
            <a:spcAft>
              <a:spcPct val="35000"/>
            </a:spcAft>
          </a:pPr>
          <a:r>
            <a:rPr lang="en-US" sz="2500" kern="1200" dirty="0" smtClean="0"/>
            <a:t>Normal Firms</a:t>
          </a:r>
          <a:endParaRPr lang="en-US" sz="2500" kern="1200" dirty="0"/>
        </a:p>
        <a:p>
          <a:pPr marL="228600" lvl="1" indent="-228600" algn="l" defTabSz="889000">
            <a:lnSpc>
              <a:spcPct val="90000"/>
            </a:lnSpc>
            <a:spcBef>
              <a:spcPct val="0"/>
            </a:spcBef>
            <a:spcAft>
              <a:spcPct val="15000"/>
            </a:spcAft>
            <a:buChar char="••"/>
          </a:pPr>
          <a:r>
            <a:rPr lang="en-US" sz="2000" kern="1200" dirty="0" smtClean="0"/>
            <a:t>r=K</a:t>
          </a:r>
          <a:r>
            <a:rPr lang="en-US" sz="2000" kern="1200" baseline="-25000" dirty="0" smtClean="0"/>
            <a:t>0</a:t>
          </a:r>
          <a:endParaRPr lang="en-US" sz="2000" kern="1200" baseline="-25000" dirty="0"/>
        </a:p>
      </dsp:txBody>
      <dsp:txXfrm>
        <a:off x="2688615" y="35691"/>
        <a:ext cx="1422030" cy="1123641"/>
      </dsp:txXfrm>
    </dsp:sp>
    <dsp:sp modelId="{E355C956-AA87-487D-903A-BB1717CD14B3}">
      <dsp:nvSpPr>
        <dsp:cNvPr id="0" name=""/>
        <dsp:cNvSpPr/>
      </dsp:nvSpPr>
      <dsp:spPr>
        <a:xfrm rot="19500000">
          <a:off x="3991304" y="1598605"/>
          <a:ext cx="1205969" cy="447583"/>
        </a:xfrm>
        <a:prstGeom prst="leftArrow">
          <a:avLst>
            <a:gd name="adj1" fmla="val 60000"/>
            <a:gd name="adj2" fmla="val 50000"/>
          </a:avLst>
        </a:prstGeom>
        <a:blipFill rotWithShape="0">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ECB6DD-A880-4260-A709-84752ACE36F8}">
      <dsp:nvSpPr>
        <dsp:cNvPr id="0" name=""/>
        <dsp:cNvSpPr/>
      </dsp:nvSpPr>
      <dsp:spPr>
        <a:xfrm>
          <a:off x="4342252" y="879760"/>
          <a:ext cx="1491946" cy="1193557"/>
        </a:xfrm>
        <a:prstGeom prst="roundRect">
          <a:avLst>
            <a:gd name="adj" fmla="val 10000"/>
          </a:avLst>
        </a:prstGeom>
        <a:blipFill rotWithShape="0">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t" anchorCtr="0">
          <a:noAutofit/>
        </a:bodyPr>
        <a:lstStyle/>
        <a:p>
          <a:pPr lvl="0" algn="l" defTabSz="1111250">
            <a:lnSpc>
              <a:spcPct val="90000"/>
            </a:lnSpc>
            <a:spcBef>
              <a:spcPct val="0"/>
            </a:spcBef>
            <a:spcAft>
              <a:spcPct val="35000"/>
            </a:spcAft>
          </a:pPr>
          <a:r>
            <a:rPr lang="en-US" sz="2500" kern="1200" dirty="0" smtClean="0"/>
            <a:t>Declining Firm</a:t>
          </a:r>
          <a:endParaRPr lang="en-US" sz="2500" kern="1200" dirty="0"/>
        </a:p>
        <a:p>
          <a:pPr marL="228600" lvl="1" indent="-228600" algn="l" defTabSz="889000">
            <a:lnSpc>
              <a:spcPct val="90000"/>
            </a:lnSpc>
            <a:spcBef>
              <a:spcPct val="0"/>
            </a:spcBef>
            <a:spcAft>
              <a:spcPct val="15000"/>
            </a:spcAft>
            <a:buChar char="••"/>
          </a:pPr>
          <a:r>
            <a:rPr lang="en-US" sz="2000" kern="1200" dirty="0" smtClean="0"/>
            <a:t>r&lt;K</a:t>
          </a:r>
          <a:r>
            <a:rPr lang="en-US" sz="2000" kern="1200" baseline="-25000" dirty="0" smtClean="0"/>
            <a:t>0</a:t>
          </a:r>
          <a:endParaRPr lang="en-US" sz="2000" kern="1200" dirty="0"/>
        </a:p>
      </dsp:txBody>
      <dsp:txXfrm>
        <a:off x="4377210" y="914718"/>
        <a:ext cx="1422030" cy="1123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2F00-0303-48EE-90A9-A9ACB972D92A}">
      <dsp:nvSpPr>
        <dsp:cNvPr id="0" name=""/>
        <dsp:cNvSpPr/>
      </dsp:nvSpPr>
      <dsp:spPr>
        <a:xfrm>
          <a:off x="1418827" y="0"/>
          <a:ext cx="3444875" cy="3444875"/>
        </a:xfrm>
        <a:prstGeom prst="triangle">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F7D01DC-E0D1-4653-B516-D30163B12CBC}">
      <dsp:nvSpPr>
        <dsp:cNvPr id="0" name=""/>
        <dsp:cNvSpPr/>
      </dsp:nvSpPr>
      <dsp:spPr>
        <a:xfrm>
          <a:off x="3141265" y="346337"/>
          <a:ext cx="2239168" cy="815466"/>
        </a:xfrm>
        <a:prstGeom prst="round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No external Financing</a:t>
          </a:r>
          <a:endParaRPr lang="en-US" sz="1700" kern="1200" dirty="0"/>
        </a:p>
      </dsp:txBody>
      <dsp:txXfrm>
        <a:off x="3181073" y="386145"/>
        <a:ext cx="2159552" cy="735850"/>
      </dsp:txXfrm>
    </dsp:sp>
    <dsp:sp modelId="{CBB483ED-9380-48F5-8930-15ACECEA5338}">
      <dsp:nvSpPr>
        <dsp:cNvPr id="0" name=""/>
        <dsp:cNvSpPr/>
      </dsp:nvSpPr>
      <dsp:spPr>
        <a:xfrm>
          <a:off x="3141265" y="1263737"/>
          <a:ext cx="2239168" cy="815466"/>
        </a:xfrm>
        <a:prstGeom prst="roundRect">
          <a:avLst/>
        </a:prstGeom>
        <a:solidFill>
          <a:schemeClr val="lt1">
            <a:alpha val="90000"/>
            <a:hueOff val="0"/>
            <a:satOff val="0"/>
            <a:lumOff val="0"/>
            <a:alphaOff val="0"/>
          </a:schemeClr>
        </a:solidFill>
        <a:ln w="9525" cap="rnd" cmpd="sng" algn="ctr">
          <a:solidFill>
            <a:schemeClr val="accent5">
              <a:hueOff val="496582"/>
              <a:satOff val="288"/>
              <a:lumOff val="2843"/>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Constant rate of return on Investment(r)</a:t>
          </a:r>
          <a:endParaRPr lang="en-US" sz="1700" kern="1200" dirty="0"/>
        </a:p>
      </dsp:txBody>
      <dsp:txXfrm>
        <a:off x="3181073" y="1303545"/>
        <a:ext cx="2159552" cy="735850"/>
      </dsp:txXfrm>
    </dsp:sp>
    <dsp:sp modelId="{ACCAEF1A-263C-44CC-8F6B-07159DA2D456}">
      <dsp:nvSpPr>
        <dsp:cNvPr id="0" name=""/>
        <dsp:cNvSpPr/>
      </dsp:nvSpPr>
      <dsp:spPr>
        <a:xfrm>
          <a:off x="3141265" y="2181137"/>
          <a:ext cx="2239168" cy="815466"/>
        </a:xfrm>
        <a:prstGeom prst="roundRect">
          <a:avLst/>
        </a:prstGeom>
        <a:solidFill>
          <a:schemeClr val="lt1">
            <a:alpha val="90000"/>
            <a:hueOff val="0"/>
            <a:satOff val="0"/>
            <a:lumOff val="0"/>
            <a:alphaOff val="0"/>
          </a:schemeClr>
        </a:solidFill>
        <a:ln w="9525" cap="rnd" cmpd="sng" algn="ctr">
          <a:solidFill>
            <a:schemeClr val="accent5">
              <a:hueOff val="993165"/>
              <a:satOff val="576"/>
              <a:lumOff val="5686"/>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Constant Cost of Capital(K</a:t>
          </a:r>
          <a:r>
            <a:rPr lang="en-US" sz="1700" kern="1200" baseline="-25000" dirty="0" smtClean="0"/>
            <a:t>0</a:t>
          </a:r>
          <a:r>
            <a:rPr lang="en-US" sz="1700" kern="1200" dirty="0" smtClean="0"/>
            <a:t>)</a:t>
          </a:r>
          <a:endParaRPr lang="en-US" sz="1700" kern="1200" baseline="-25000" dirty="0"/>
        </a:p>
      </dsp:txBody>
      <dsp:txXfrm>
        <a:off x="3181073" y="2220945"/>
        <a:ext cx="2159552" cy="735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3FE44-4057-49C4-AC1B-19127D406A30}">
      <dsp:nvSpPr>
        <dsp:cNvPr id="0" name=""/>
        <dsp:cNvSpPr/>
      </dsp:nvSpPr>
      <dsp:spPr>
        <a:xfrm>
          <a:off x="2622888" y="1874404"/>
          <a:ext cx="1570470" cy="1570470"/>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Gorden’sModel</a:t>
          </a:r>
          <a:endParaRPr lang="en-US" sz="2800" kern="1200" dirty="0"/>
        </a:p>
      </dsp:txBody>
      <dsp:txXfrm>
        <a:off x="2852878" y="2104394"/>
        <a:ext cx="1110490" cy="1110490"/>
      </dsp:txXfrm>
    </dsp:sp>
    <dsp:sp modelId="{50BCC3DD-515C-4FFA-845A-834A9BF0318B}">
      <dsp:nvSpPr>
        <dsp:cNvPr id="0" name=""/>
        <dsp:cNvSpPr/>
      </dsp:nvSpPr>
      <dsp:spPr>
        <a:xfrm rot="12892904">
          <a:off x="1602073" y="1599579"/>
          <a:ext cx="1212946" cy="44758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390D91-284E-4D09-986F-E51B69AA84C1}">
      <dsp:nvSpPr>
        <dsp:cNvPr id="0" name=""/>
        <dsp:cNvSpPr/>
      </dsp:nvSpPr>
      <dsp:spPr>
        <a:xfrm>
          <a:off x="965062" y="879760"/>
          <a:ext cx="1491946" cy="1193557"/>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t" anchorCtr="0">
          <a:noAutofit/>
        </a:bodyPr>
        <a:lstStyle/>
        <a:p>
          <a:pPr lvl="0" algn="l" defTabSz="1111250">
            <a:lnSpc>
              <a:spcPct val="90000"/>
            </a:lnSpc>
            <a:spcBef>
              <a:spcPct val="0"/>
            </a:spcBef>
            <a:spcAft>
              <a:spcPct val="35000"/>
            </a:spcAft>
          </a:pPr>
          <a:r>
            <a:rPr lang="en-US" sz="2500" kern="1200" dirty="0" smtClean="0"/>
            <a:t>Growth Firms</a:t>
          </a:r>
          <a:endParaRPr lang="en-US" sz="2500" kern="1200" dirty="0"/>
        </a:p>
        <a:p>
          <a:pPr marL="228600" lvl="1" indent="-228600" algn="l" defTabSz="889000">
            <a:lnSpc>
              <a:spcPct val="90000"/>
            </a:lnSpc>
            <a:spcBef>
              <a:spcPct val="0"/>
            </a:spcBef>
            <a:spcAft>
              <a:spcPct val="15000"/>
            </a:spcAft>
            <a:buChar char="••"/>
          </a:pPr>
          <a:r>
            <a:rPr lang="en-US" sz="2000" kern="1200" dirty="0" smtClean="0"/>
            <a:t>r&gt;K</a:t>
          </a:r>
          <a:r>
            <a:rPr lang="en-US" sz="2000" kern="1200" baseline="-25000" dirty="0" smtClean="0"/>
            <a:t>0</a:t>
          </a:r>
          <a:endParaRPr lang="en-US" sz="2000" kern="1200" baseline="-25000" dirty="0"/>
        </a:p>
      </dsp:txBody>
      <dsp:txXfrm>
        <a:off x="1000020" y="914718"/>
        <a:ext cx="1422030" cy="1123641"/>
      </dsp:txXfrm>
    </dsp:sp>
    <dsp:sp modelId="{F992F402-BE9B-465D-9608-8F3AA29D1065}">
      <dsp:nvSpPr>
        <dsp:cNvPr id="0" name=""/>
        <dsp:cNvSpPr/>
      </dsp:nvSpPr>
      <dsp:spPr>
        <a:xfrm rot="16185842">
          <a:off x="2798775" y="977055"/>
          <a:ext cx="1206679" cy="447583"/>
        </a:xfrm>
        <a:prstGeom prst="leftArrow">
          <a:avLst>
            <a:gd name="adj1" fmla="val 60000"/>
            <a:gd name="adj2" fmla="val 50000"/>
          </a:avLst>
        </a:prstGeom>
        <a:solidFill>
          <a:schemeClr val="accent5">
            <a:hueOff val="496582"/>
            <a:satOff val="288"/>
            <a:lumOff val="2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C46930-37CA-4350-8FE3-C14BE2927F2B}">
      <dsp:nvSpPr>
        <dsp:cNvPr id="0" name=""/>
        <dsp:cNvSpPr/>
      </dsp:nvSpPr>
      <dsp:spPr>
        <a:xfrm>
          <a:off x="2653657" y="733"/>
          <a:ext cx="1491946" cy="1193557"/>
        </a:xfrm>
        <a:prstGeom prst="roundRect">
          <a:avLst>
            <a:gd name="adj" fmla="val 10000"/>
          </a:avLst>
        </a:prstGeom>
        <a:solidFill>
          <a:schemeClr val="accent5">
            <a:hueOff val="496582"/>
            <a:satOff val="288"/>
            <a:lumOff val="2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t" anchorCtr="0">
          <a:noAutofit/>
        </a:bodyPr>
        <a:lstStyle/>
        <a:p>
          <a:pPr lvl="0" algn="l" defTabSz="1111250">
            <a:lnSpc>
              <a:spcPct val="90000"/>
            </a:lnSpc>
            <a:spcBef>
              <a:spcPct val="0"/>
            </a:spcBef>
            <a:spcAft>
              <a:spcPct val="35000"/>
            </a:spcAft>
          </a:pPr>
          <a:r>
            <a:rPr lang="en-US" sz="2500" kern="1200" dirty="0" smtClean="0"/>
            <a:t>Normal Firms</a:t>
          </a:r>
          <a:endParaRPr lang="en-US" sz="2500" kern="1200" dirty="0"/>
        </a:p>
        <a:p>
          <a:pPr marL="228600" lvl="1" indent="-228600" algn="l" defTabSz="889000">
            <a:lnSpc>
              <a:spcPct val="90000"/>
            </a:lnSpc>
            <a:spcBef>
              <a:spcPct val="0"/>
            </a:spcBef>
            <a:spcAft>
              <a:spcPct val="15000"/>
            </a:spcAft>
            <a:buChar char="••"/>
          </a:pPr>
          <a:r>
            <a:rPr lang="en-US" sz="2000" kern="1200" dirty="0" smtClean="0"/>
            <a:t>r=K</a:t>
          </a:r>
          <a:r>
            <a:rPr lang="en-US" sz="2000" kern="1200" baseline="-25000" dirty="0" smtClean="0"/>
            <a:t>0</a:t>
          </a:r>
          <a:endParaRPr lang="en-US" sz="2000" kern="1200" baseline="-25000" dirty="0"/>
        </a:p>
      </dsp:txBody>
      <dsp:txXfrm>
        <a:off x="2688615" y="35691"/>
        <a:ext cx="1422030" cy="1123641"/>
      </dsp:txXfrm>
    </dsp:sp>
    <dsp:sp modelId="{E355C956-AA87-487D-903A-BB1717CD14B3}">
      <dsp:nvSpPr>
        <dsp:cNvPr id="0" name=""/>
        <dsp:cNvSpPr/>
      </dsp:nvSpPr>
      <dsp:spPr>
        <a:xfrm rot="19490845">
          <a:off x="3997834" y="1598143"/>
          <a:ext cx="1199800" cy="447583"/>
        </a:xfrm>
        <a:prstGeom prst="leftArrow">
          <a:avLst>
            <a:gd name="adj1" fmla="val 60000"/>
            <a:gd name="adj2" fmla="val 50000"/>
          </a:avLst>
        </a:prstGeom>
        <a:solidFill>
          <a:schemeClr val="accent5">
            <a:hueOff val="993165"/>
            <a:satOff val="576"/>
            <a:lumOff val="5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ECB6DD-A880-4260-A709-84752ACE36F8}">
      <dsp:nvSpPr>
        <dsp:cNvPr id="0" name=""/>
        <dsp:cNvSpPr/>
      </dsp:nvSpPr>
      <dsp:spPr>
        <a:xfrm>
          <a:off x="4342252" y="879760"/>
          <a:ext cx="1491946" cy="1193557"/>
        </a:xfrm>
        <a:prstGeom prst="roundRect">
          <a:avLst>
            <a:gd name="adj" fmla="val 10000"/>
          </a:avLst>
        </a:prstGeom>
        <a:solidFill>
          <a:schemeClr val="accent5">
            <a:hueOff val="993165"/>
            <a:satOff val="576"/>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t" anchorCtr="0">
          <a:noAutofit/>
        </a:bodyPr>
        <a:lstStyle/>
        <a:p>
          <a:pPr lvl="0" algn="l" defTabSz="1111250">
            <a:lnSpc>
              <a:spcPct val="90000"/>
            </a:lnSpc>
            <a:spcBef>
              <a:spcPct val="0"/>
            </a:spcBef>
            <a:spcAft>
              <a:spcPct val="35000"/>
            </a:spcAft>
          </a:pPr>
          <a:r>
            <a:rPr lang="en-US" sz="2500" kern="1200" dirty="0" smtClean="0"/>
            <a:t>Declining Firm</a:t>
          </a:r>
          <a:endParaRPr lang="en-US" sz="2500" kern="1200" dirty="0"/>
        </a:p>
        <a:p>
          <a:pPr marL="228600" lvl="1" indent="-228600" algn="l" defTabSz="889000">
            <a:lnSpc>
              <a:spcPct val="90000"/>
            </a:lnSpc>
            <a:spcBef>
              <a:spcPct val="0"/>
            </a:spcBef>
            <a:spcAft>
              <a:spcPct val="15000"/>
            </a:spcAft>
            <a:buChar char="••"/>
          </a:pPr>
          <a:r>
            <a:rPr lang="en-US" sz="2000" kern="1200" dirty="0" smtClean="0"/>
            <a:t>r&lt;K</a:t>
          </a:r>
          <a:r>
            <a:rPr lang="en-US" sz="2000" kern="1200" baseline="-25000" dirty="0" smtClean="0"/>
            <a:t>0</a:t>
          </a:r>
          <a:endParaRPr lang="en-US" sz="2000" kern="1200" dirty="0"/>
        </a:p>
      </dsp:txBody>
      <dsp:txXfrm>
        <a:off x="4377210" y="914718"/>
        <a:ext cx="1422030" cy="11236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9CF57-EA93-4387-89FB-5E55CCE77B14}">
      <dsp:nvSpPr>
        <dsp:cNvPr id="0" name=""/>
        <dsp:cNvSpPr/>
      </dsp:nvSpPr>
      <dsp:spPr>
        <a:xfrm>
          <a:off x="3385" y="1267"/>
          <a:ext cx="6927428" cy="504261"/>
        </a:xfrm>
        <a:prstGeom prst="roundRect">
          <a:avLst>
            <a:gd name="adj" fmla="val 1000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Irrelevance Theory</a:t>
          </a:r>
          <a:endParaRPr lang="en-US" sz="2300" kern="1200" dirty="0"/>
        </a:p>
      </dsp:txBody>
      <dsp:txXfrm>
        <a:off x="18154" y="16036"/>
        <a:ext cx="6897890" cy="474723"/>
      </dsp:txXfrm>
    </dsp:sp>
    <dsp:sp modelId="{1BE44D84-544E-4FB7-B777-19206FBE9321}">
      <dsp:nvSpPr>
        <dsp:cNvPr id="0" name=""/>
        <dsp:cNvSpPr/>
      </dsp:nvSpPr>
      <dsp:spPr>
        <a:xfrm>
          <a:off x="3385" y="780079"/>
          <a:ext cx="6927428" cy="1885652"/>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Dividend policy has no effect on the market price of the share and value of the firm. Investors do not differentiate between dividend and the capital gains. Their basic desire is to earn higher return on their investment either in the form of dividend or  capital gain.</a:t>
          </a:r>
          <a:endParaRPr lang="en-US" sz="2400" kern="1200" dirty="0"/>
        </a:p>
      </dsp:txBody>
      <dsp:txXfrm>
        <a:off x="58614" y="835308"/>
        <a:ext cx="6816970" cy="17751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D3D43-97DB-4B77-A1E5-D146DC19EDDA}">
      <dsp:nvSpPr>
        <dsp:cNvPr id="0" name=""/>
        <dsp:cNvSpPr/>
      </dsp:nvSpPr>
      <dsp:spPr>
        <a:xfrm>
          <a:off x="2719704" y="0"/>
          <a:ext cx="4079557" cy="3444875"/>
        </a:xfrm>
        <a:prstGeom prst="rightArrow">
          <a:avLst>
            <a:gd name="adj1" fmla="val 75000"/>
            <a:gd name="adj2" fmla="val 50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A firm’s dividend policy has no effect on value of the firm or shareholder’s wealth.</a:t>
          </a:r>
          <a:endParaRPr lang="en-US" sz="2900" kern="1200" dirty="0"/>
        </a:p>
      </dsp:txBody>
      <dsp:txXfrm>
        <a:off x="2719704" y="430609"/>
        <a:ext cx="2787729" cy="2583657"/>
      </dsp:txXfrm>
    </dsp:sp>
    <dsp:sp modelId="{86043F90-3852-434A-A888-6989800D75D1}">
      <dsp:nvSpPr>
        <dsp:cNvPr id="0" name=""/>
        <dsp:cNvSpPr/>
      </dsp:nvSpPr>
      <dsp:spPr>
        <a:xfrm>
          <a:off x="0" y="0"/>
          <a:ext cx="2719704" cy="3444875"/>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Modigliani Miller Theory</a:t>
          </a:r>
          <a:endParaRPr lang="en-US" sz="4000" kern="1200" dirty="0"/>
        </a:p>
      </dsp:txBody>
      <dsp:txXfrm>
        <a:off x="132765" y="132765"/>
        <a:ext cx="2454174" cy="31793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9E001-0C3D-4EAD-B49B-8508E03BCA8A}">
      <dsp:nvSpPr>
        <dsp:cNvPr id="0" name=""/>
        <dsp:cNvSpPr/>
      </dsp:nvSpPr>
      <dsp:spPr>
        <a:xfrm>
          <a:off x="4903415" y="2074027"/>
          <a:ext cx="91440" cy="386269"/>
        </a:xfrm>
        <a:custGeom>
          <a:avLst/>
          <a:gdLst/>
          <a:ahLst/>
          <a:cxnLst/>
          <a:rect l="0" t="0" r="0" b="0"/>
          <a:pathLst>
            <a:path>
              <a:moveTo>
                <a:pt x="45720" y="0"/>
              </a:moveTo>
              <a:lnTo>
                <a:pt x="45720" y="386269"/>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A070F-FCC1-4823-B320-AE22F11F2758}">
      <dsp:nvSpPr>
        <dsp:cNvPr id="0" name=""/>
        <dsp:cNvSpPr/>
      </dsp:nvSpPr>
      <dsp:spPr>
        <a:xfrm>
          <a:off x="3731667" y="844384"/>
          <a:ext cx="1217467" cy="386269"/>
        </a:xfrm>
        <a:custGeom>
          <a:avLst/>
          <a:gdLst/>
          <a:ahLst/>
          <a:cxnLst/>
          <a:rect l="0" t="0" r="0" b="0"/>
          <a:pathLst>
            <a:path>
              <a:moveTo>
                <a:pt x="0" y="0"/>
              </a:moveTo>
              <a:lnTo>
                <a:pt x="0" y="263231"/>
              </a:lnTo>
              <a:lnTo>
                <a:pt x="1217467" y="263231"/>
              </a:lnTo>
              <a:lnTo>
                <a:pt x="1217467" y="38626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A07282-3959-4071-AC66-ED0B4D41F563}">
      <dsp:nvSpPr>
        <dsp:cNvPr id="0" name=""/>
        <dsp:cNvSpPr/>
      </dsp:nvSpPr>
      <dsp:spPr>
        <a:xfrm>
          <a:off x="2514199" y="2074027"/>
          <a:ext cx="811645" cy="386269"/>
        </a:xfrm>
        <a:custGeom>
          <a:avLst/>
          <a:gdLst/>
          <a:ahLst/>
          <a:cxnLst/>
          <a:rect l="0" t="0" r="0" b="0"/>
          <a:pathLst>
            <a:path>
              <a:moveTo>
                <a:pt x="0" y="0"/>
              </a:moveTo>
              <a:lnTo>
                <a:pt x="0" y="263231"/>
              </a:lnTo>
              <a:lnTo>
                <a:pt x="811645" y="263231"/>
              </a:lnTo>
              <a:lnTo>
                <a:pt x="811645" y="386269"/>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0AB42-00F8-49BD-B82B-C4BFC2F750AC}">
      <dsp:nvSpPr>
        <dsp:cNvPr id="0" name=""/>
        <dsp:cNvSpPr/>
      </dsp:nvSpPr>
      <dsp:spPr>
        <a:xfrm>
          <a:off x="1702554" y="2074027"/>
          <a:ext cx="811645" cy="386269"/>
        </a:xfrm>
        <a:custGeom>
          <a:avLst/>
          <a:gdLst/>
          <a:ahLst/>
          <a:cxnLst/>
          <a:rect l="0" t="0" r="0" b="0"/>
          <a:pathLst>
            <a:path>
              <a:moveTo>
                <a:pt x="811645" y="0"/>
              </a:moveTo>
              <a:lnTo>
                <a:pt x="811645" y="263231"/>
              </a:lnTo>
              <a:lnTo>
                <a:pt x="0" y="263231"/>
              </a:lnTo>
              <a:lnTo>
                <a:pt x="0" y="386269"/>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BEC5C2-EFB1-47F8-B810-DC9B3217BF23}">
      <dsp:nvSpPr>
        <dsp:cNvPr id="0" name=""/>
        <dsp:cNvSpPr/>
      </dsp:nvSpPr>
      <dsp:spPr>
        <a:xfrm>
          <a:off x="2514199" y="844384"/>
          <a:ext cx="1217467" cy="386269"/>
        </a:xfrm>
        <a:custGeom>
          <a:avLst/>
          <a:gdLst/>
          <a:ahLst/>
          <a:cxnLst/>
          <a:rect l="0" t="0" r="0" b="0"/>
          <a:pathLst>
            <a:path>
              <a:moveTo>
                <a:pt x="1217467" y="0"/>
              </a:moveTo>
              <a:lnTo>
                <a:pt x="1217467" y="263231"/>
              </a:lnTo>
              <a:lnTo>
                <a:pt x="0" y="263231"/>
              </a:lnTo>
              <a:lnTo>
                <a:pt x="0" y="38626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369E25-0FA1-481B-82C1-49C1CBFF4E6C}">
      <dsp:nvSpPr>
        <dsp:cNvPr id="0" name=""/>
        <dsp:cNvSpPr/>
      </dsp:nvSpPr>
      <dsp:spPr>
        <a:xfrm>
          <a:off x="3067594" y="1011"/>
          <a:ext cx="1328146" cy="843373"/>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86BDA-9714-4C01-AE85-911B794FDC9A}">
      <dsp:nvSpPr>
        <dsp:cNvPr id="0" name=""/>
        <dsp:cNvSpPr/>
      </dsp:nvSpPr>
      <dsp:spPr>
        <a:xfrm>
          <a:off x="3215166" y="141204"/>
          <a:ext cx="1328146" cy="843373"/>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Dividend  Theory</a:t>
          </a:r>
          <a:endParaRPr lang="en-US" sz="1700" kern="1200" dirty="0"/>
        </a:p>
      </dsp:txBody>
      <dsp:txXfrm>
        <a:off x="3239868" y="165906"/>
        <a:ext cx="1278742" cy="793969"/>
      </dsp:txXfrm>
    </dsp:sp>
    <dsp:sp modelId="{B2C96385-CFC0-47FE-8FD8-5BB44E192E10}">
      <dsp:nvSpPr>
        <dsp:cNvPr id="0" name=""/>
        <dsp:cNvSpPr/>
      </dsp:nvSpPr>
      <dsp:spPr>
        <a:xfrm>
          <a:off x="1850126" y="1230654"/>
          <a:ext cx="1328146" cy="843373"/>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246A7-172C-4B9B-B3AD-3703E36990C0}">
      <dsp:nvSpPr>
        <dsp:cNvPr id="0" name=""/>
        <dsp:cNvSpPr/>
      </dsp:nvSpPr>
      <dsp:spPr>
        <a:xfrm>
          <a:off x="1997698" y="1370847"/>
          <a:ext cx="1328146" cy="843373"/>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Relevance</a:t>
          </a:r>
          <a:endParaRPr lang="en-US" sz="1700" kern="1200" dirty="0"/>
        </a:p>
      </dsp:txBody>
      <dsp:txXfrm>
        <a:off x="2022400" y="1395549"/>
        <a:ext cx="1278742" cy="793969"/>
      </dsp:txXfrm>
    </dsp:sp>
    <dsp:sp modelId="{931D12D7-0586-49FC-884B-0B4CD493DAEF}">
      <dsp:nvSpPr>
        <dsp:cNvPr id="0" name=""/>
        <dsp:cNvSpPr/>
      </dsp:nvSpPr>
      <dsp:spPr>
        <a:xfrm>
          <a:off x="1038481" y="2460296"/>
          <a:ext cx="1328146" cy="8433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95EAB-B636-45E4-AE2A-A9BFEB2AC91D}">
      <dsp:nvSpPr>
        <dsp:cNvPr id="0" name=""/>
        <dsp:cNvSpPr/>
      </dsp:nvSpPr>
      <dsp:spPr>
        <a:xfrm>
          <a:off x="1186052" y="2600490"/>
          <a:ext cx="1328146" cy="84337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Walter’s Model</a:t>
          </a:r>
          <a:endParaRPr lang="en-US" sz="1700" kern="1200" dirty="0"/>
        </a:p>
      </dsp:txBody>
      <dsp:txXfrm>
        <a:off x="1210754" y="2625192"/>
        <a:ext cx="1278742" cy="793969"/>
      </dsp:txXfrm>
    </dsp:sp>
    <dsp:sp modelId="{ADDBC46A-1C4F-40DF-BB02-6C6EF8B96A4D}">
      <dsp:nvSpPr>
        <dsp:cNvPr id="0" name=""/>
        <dsp:cNvSpPr/>
      </dsp:nvSpPr>
      <dsp:spPr>
        <a:xfrm>
          <a:off x="2661771" y="2460296"/>
          <a:ext cx="1328146" cy="8433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E8973-5755-4E8F-AA0C-093D9AEA02A7}">
      <dsp:nvSpPr>
        <dsp:cNvPr id="0" name=""/>
        <dsp:cNvSpPr/>
      </dsp:nvSpPr>
      <dsp:spPr>
        <a:xfrm>
          <a:off x="2809343" y="2600490"/>
          <a:ext cx="1328146" cy="84337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Gorden’s Model</a:t>
          </a:r>
          <a:endParaRPr lang="en-US" sz="1700" kern="1200" dirty="0"/>
        </a:p>
      </dsp:txBody>
      <dsp:txXfrm>
        <a:off x="2834045" y="2625192"/>
        <a:ext cx="1278742" cy="793969"/>
      </dsp:txXfrm>
    </dsp:sp>
    <dsp:sp modelId="{EAD0A8CE-3209-4533-9FEE-8F2EFBF1CE71}">
      <dsp:nvSpPr>
        <dsp:cNvPr id="0" name=""/>
        <dsp:cNvSpPr/>
      </dsp:nvSpPr>
      <dsp:spPr>
        <a:xfrm>
          <a:off x="4285062" y="1230654"/>
          <a:ext cx="1328146" cy="843373"/>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23C26D-EBEB-46F6-ABA7-FDB3EF37882C}">
      <dsp:nvSpPr>
        <dsp:cNvPr id="0" name=""/>
        <dsp:cNvSpPr/>
      </dsp:nvSpPr>
      <dsp:spPr>
        <a:xfrm>
          <a:off x="4432634" y="1370847"/>
          <a:ext cx="1328146" cy="843373"/>
        </a:xfrm>
        <a:prstGeom prst="roundRect">
          <a:avLst>
            <a:gd name="adj" fmla="val 10000"/>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Irrelevance</a:t>
          </a:r>
          <a:endParaRPr lang="en-US" sz="1700" kern="1200" dirty="0"/>
        </a:p>
      </dsp:txBody>
      <dsp:txXfrm>
        <a:off x="4457336" y="1395549"/>
        <a:ext cx="1278742" cy="793969"/>
      </dsp:txXfrm>
    </dsp:sp>
    <dsp:sp modelId="{83CDA043-42E3-4B8C-B424-5AD4E672FB0E}">
      <dsp:nvSpPr>
        <dsp:cNvPr id="0" name=""/>
        <dsp:cNvSpPr/>
      </dsp:nvSpPr>
      <dsp:spPr>
        <a:xfrm>
          <a:off x="4285062" y="2460296"/>
          <a:ext cx="1328146" cy="8433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94BE7-9901-4CF4-9D0F-8D2A5659B89A}">
      <dsp:nvSpPr>
        <dsp:cNvPr id="0" name=""/>
        <dsp:cNvSpPr/>
      </dsp:nvSpPr>
      <dsp:spPr>
        <a:xfrm>
          <a:off x="4432634" y="2600490"/>
          <a:ext cx="1328146" cy="84337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Modigliani Miller Theory</a:t>
          </a:r>
          <a:endParaRPr lang="en-US" sz="1700" kern="1200" dirty="0"/>
        </a:p>
      </dsp:txBody>
      <dsp:txXfrm>
        <a:off x="4457336" y="2625192"/>
        <a:ext cx="1278742" cy="7939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12DF32-936C-4F5D-944D-DC1A945229DC}" type="datetimeFigureOut">
              <a:rPr lang="en-US" smtClean="0"/>
              <a:t>2/14/2015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8C74DAB-1443-43C7-92AB-B0FCC290BA93}"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518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2DF32-936C-4F5D-944D-DC1A945229DC}" type="datetimeFigureOut">
              <a:rPr lang="en-US" smtClean="0"/>
              <a:t>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74DAB-1443-43C7-92AB-B0FCC290BA93}" type="slidenum">
              <a:rPr lang="en-US" smtClean="0"/>
              <a:t>‹#›</a:t>
            </a:fld>
            <a:endParaRPr lang="en-US"/>
          </a:p>
        </p:txBody>
      </p:sp>
    </p:spTree>
    <p:extLst>
      <p:ext uri="{BB962C8B-B14F-4D97-AF65-F5344CB8AC3E}">
        <p14:creationId xmlns:p14="http://schemas.microsoft.com/office/powerpoint/2010/main" val="144479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2DF32-936C-4F5D-944D-DC1A945229DC}"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4DAB-1443-43C7-92AB-B0FCC290BA93}"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245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2DF32-936C-4F5D-944D-DC1A945229DC}"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4DAB-1443-43C7-92AB-B0FCC290BA93}"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289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2DF32-936C-4F5D-944D-DC1A945229DC}"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4DAB-1443-43C7-92AB-B0FCC290BA93}" type="slidenum">
              <a:rPr lang="en-US" smtClean="0"/>
              <a:t>‹#›</a:t>
            </a:fld>
            <a:endParaRPr lang="en-US"/>
          </a:p>
        </p:txBody>
      </p:sp>
    </p:spTree>
    <p:extLst>
      <p:ext uri="{BB962C8B-B14F-4D97-AF65-F5344CB8AC3E}">
        <p14:creationId xmlns:p14="http://schemas.microsoft.com/office/powerpoint/2010/main" val="3587034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2DF32-936C-4F5D-944D-DC1A945229DC}"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4DAB-1443-43C7-92AB-B0FCC290BA93}"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300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2DF32-936C-4F5D-944D-DC1A945229DC}"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4DAB-1443-43C7-92AB-B0FCC290BA93}"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562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2DF32-936C-4F5D-944D-DC1A945229DC}"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4DAB-1443-43C7-92AB-B0FCC290BA93}"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869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2DF32-936C-4F5D-944D-DC1A945229DC}"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4DAB-1443-43C7-92AB-B0FCC290BA93}"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618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12DF32-936C-4F5D-944D-DC1A945229DC}"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4DAB-1443-43C7-92AB-B0FCC290BA93}" type="slidenum">
              <a:rPr lang="en-US" smtClean="0"/>
              <a:t>‹#›</a:t>
            </a:fld>
            <a:endParaRPr lang="en-US"/>
          </a:p>
        </p:txBody>
      </p:sp>
    </p:spTree>
    <p:extLst>
      <p:ext uri="{BB962C8B-B14F-4D97-AF65-F5344CB8AC3E}">
        <p14:creationId xmlns:p14="http://schemas.microsoft.com/office/powerpoint/2010/main" val="89341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2DF32-936C-4F5D-944D-DC1A945229DC}"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4DAB-1443-43C7-92AB-B0FCC290BA93}"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45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12DF32-936C-4F5D-944D-DC1A945229DC}" type="datetimeFigureOut">
              <a:rPr lang="en-US" smtClean="0"/>
              <a:t>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74DAB-1443-43C7-92AB-B0FCC290BA93}" type="slidenum">
              <a:rPr lang="en-US" smtClean="0"/>
              <a:t>‹#›</a:t>
            </a:fld>
            <a:endParaRPr lang="en-US"/>
          </a:p>
        </p:txBody>
      </p:sp>
    </p:spTree>
    <p:extLst>
      <p:ext uri="{BB962C8B-B14F-4D97-AF65-F5344CB8AC3E}">
        <p14:creationId xmlns:p14="http://schemas.microsoft.com/office/powerpoint/2010/main" val="224598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12DF32-936C-4F5D-944D-DC1A945229DC}" type="datetimeFigureOut">
              <a:rPr lang="en-US" smtClean="0"/>
              <a:t>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74DAB-1443-43C7-92AB-B0FCC290BA93}"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74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12DF32-936C-4F5D-944D-DC1A945229DC}" type="datetimeFigureOut">
              <a:rPr lang="en-US" smtClean="0"/>
              <a:t>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74DAB-1443-43C7-92AB-B0FCC290BA93}"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2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2DF32-936C-4F5D-944D-DC1A945229DC}" type="datetimeFigureOut">
              <a:rPr lang="en-US" smtClean="0"/>
              <a:t>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74DAB-1443-43C7-92AB-B0FCC290BA93}" type="slidenum">
              <a:rPr lang="en-US" smtClean="0"/>
              <a:t>‹#›</a:t>
            </a:fld>
            <a:endParaRPr lang="en-US"/>
          </a:p>
        </p:txBody>
      </p:sp>
    </p:spTree>
    <p:extLst>
      <p:ext uri="{BB962C8B-B14F-4D97-AF65-F5344CB8AC3E}">
        <p14:creationId xmlns:p14="http://schemas.microsoft.com/office/powerpoint/2010/main" val="317122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2DF32-936C-4F5D-944D-DC1A945229DC}" type="datetimeFigureOut">
              <a:rPr lang="en-US" smtClean="0"/>
              <a:t>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74DAB-1443-43C7-92AB-B0FCC290BA93}"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11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2DF32-936C-4F5D-944D-DC1A945229DC}" type="datetimeFigureOut">
              <a:rPr lang="en-US" smtClean="0"/>
              <a:t>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74DAB-1443-43C7-92AB-B0FCC290BA93}" type="slidenum">
              <a:rPr lang="en-US" smtClean="0"/>
              <a:t>‹#›</a:t>
            </a:fld>
            <a:endParaRPr lang="en-US"/>
          </a:p>
        </p:txBody>
      </p:sp>
    </p:spTree>
    <p:extLst>
      <p:ext uri="{BB962C8B-B14F-4D97-AF65-F5344CB8AC3E}">
        <p14:creationId xmlns:p14="http://schemas.microsoft.com/office/powerpoint/2010/main" val="69885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12DF32-936C-4F5D-944D-DC1A945229DC}" type="datetimeFigureOut">
              <a:rPr lang="en-US" smtClean="0"/>
              <a:t>2/14/2015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8C74DAB-1443-43C7-92AB-B0FCC290BA93}" type="slidenum">
              <a:rPr lang="en-US" smtClean="0"/>
              <a:t>‹#›</a:t>
            </a:fld>
            <a:endParaRPr lang="en-US"/>
          </a:p>
        </p:txBody>
      </p:sp>
    </p:spTree>
    <p:extLst>
      <p:ext uri="{BB962C8B-B14F-4D97-AF65-F5344CB8AC3E}">
        <p14:creationId xmlns:p14="http://schemas.microsoft.com/office/powerpoint/2010/main" val="42454658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rot="946721">
            <a:off x="1886028" y="2083904"/>
            <a:ext cx="4876800" cy="3234403"/>
          </a:xfrm>
          <a:prstGeom prst="horizontalScroll">
            <a:avLst>
              <a:gd name="adj" fmla="val 25000"/>
            </a:avLst>
          </a:prstGeom>
          <a:solidFill>
            <a:srgbClr val="E6C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n w="3175" cmpd="sng">
                  <a:noFill/>
                </a:ln>
                <a:solidFill>
                  <a:schemeClr val="accent4">
                    <a:lumMod val="50000"/>
                  </a:schemeClr>
                </a:solidFill>
                <a:latin typeface="Brush Script MT" panose="03060802040406070304" pitchFamily="66" charset="0"/>
              </a:rPr>
              <a:t>Welcome</a:t>
            </a:r>
            <a:endParaRPr lang="en-US" sz="8800" dirty="0">
              <a:solidFill>
                <a:schemeClr val="accent4">
                  <a:lumMod val="50000"/>
                </a:schemeClr>
              </a:solidFill>
              <a:latin typeface="Brush Script MT" panose="030608020404060703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Irrelevance Theory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4525808"/>
              </p:ext>
            </p:extLst>
          </p:nvPr>
        </p:nvGraphicFramePr>
        <p:xfrm>
          <a:off x="1295400" y="2743200"/>
          <a:ext cx="69342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Contributions to </a:t>
            </a:r>
            <a:r>
              <a:rPr lang="en-US" dirty="0" err="1" smtClean="0"/>
              <a:t>IrrelevanceTheory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6657698"/>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graphicEl>
                                              <a:dgm id="{86043F90-3852-434A-A888-6989800D75D1}"/>
                                            </p:graphicEl>
                                          </p:spTgt>
                                        </p:tgtEl>
                                        <p:attrNameLst>
                                          <p:attrName>style.visibility</p:attrName>
                                        </p:attrNameLst>
                                      </p:cBhvr>
                                      <p:to>
                                        <p:strVal val="visible"/>
                                      </p:to>
                                    </p:set>
                                    <p:anim calcmode="lin" valueType="num">
                                      <p:cBhvr additive="base">
                                        <p:cTn id="7" dur="1000" fill="hold"/>
                                        <p:tgtEl>
                                          <p:spTgt spid="4">
                                            <p:graphicEl>
                                              <a:dgm id="{86043F90-3852-434A-A888-6989800D75D1}"/>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graphicEl>
                                              <a:dgm id="{86043F90-3852-434A-A888-6989800D75D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graphicEl>
                                              <a:dgm id="{345D3D43-97DB-4B77-A1E5-D146DC19EDDA}"/>
                                            </p:graphicEl>
                                          </p:spTgt>
                                        </p:tgtEl>
                                        <p:attrNameLst>
                                          <p:attrName>style.visibility</p:attrName>
                                        </p:attrNameLst>
                                      </p:cBhvr>
                                      <p:to>
                                        <p:strVal val="visible"/>
                                      </p:to>
                                    </p:set>
                                    <p:anim calcmode="lin" valueType="num">
                                      <p:cBhvr additive="base">
                                        <p:cTn id="13" dur="1000" fill="hold"/>
                                        <p:tgtEl>
                                          <p:spTgt spid="4">
                                            <p:graphicEl>
                                              <a:dgm id="{345D3D43-97DB-4B77-A1E5-D146DC19EDDA}"/>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graphicEl>
                                              <a:dgm id="{345D3D43-97DB-4B77-A1E5-D146DC19EDD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are perfect capital markets.</a:t>
            </a:r>
          </a:p>
          <a:p>
            <a:r>
              <a:rPr lang="en-US" dirty="0" smtClean="0"/>
              <a:t>Investors behave rationally.</a:t>
            </a:r>
          </a:p>
          <a:p>
            <a:r>
              <a:rPr lang="en-US" dirty="0" smtClean="0"/>
              <a:t>There are either no taxes or there are no differences in the tax rates applicable to capital gains and dividend.</a:t>
            </a:r>
          </a:p>
          <a:p>
            <a:r>
              <a:rPr lang="en-US" dirty="0" smtClean="0"/>
              <a:t>There are no floatation and transaction costs.</a:t>
            </a:r>
          </a:p>
          <a:p>
            <a:r>
              <a:rPr lang="en-US" dirty="0" smtClean="0"/>
              <a:t>The firm has a fixed investment policy.</a:t>
            </a:r>
          </a:p>
          <a:p>
            <a:r>
              <a:rPr lang="en-US" dirty="0" smtClean="0"/>
              <a:t>No investor is large enough to affect the market price of shares.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43000" y="1066800"/>
            <a:ext cx="7010400" cy="5105400"/>
          </a:xfrm>
          <a:prstGeom prst="ellipse">
            <a:avLst/>
          </a:prstGeom>
          <a:solidFill>
            <a:schemeClr val="accent5">
              <a:lumMod val="75000"/>
            </a:schemeClr>
          </a:solidFill>
          <a:ln>
            <a:solidFill>
              <a:schemeClr val="accent3">
                <a:lumMod val="60000"/>
                <a:lumOff val="4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CRITICISMS</a:t>
            </a:r>
          </a:p>
          <a:p>
            <a:pPr>
              <a:buFont typeface="Wingdings" pitchFamily="2" charset="2"/>
              <a:buChar char="v"/>
            </a:pPr>
            <a:r>
              <a:rPr lang="en-US" dirty="0" smtClean="0"/>
              <a:t>Perfect </a:t>
            </a:r>
            <a:r>
              <a:rPr lang="en-US" dirty="0" smtClean="0"/>
              <a:t>capital  market does not exist in reality.</a:t>
            </a:r>
          </a:p>
          <a:p>
            <a:pPr>
              <a:buFont typeface="Wingdings" pitchFamily="2" charset="2"/>
              <a:buChar char="v"/>
            </a:pPr>
            <a:r>
              <a:rPr lang="en-US" dirty="0" smtClean="0"/>
              <a:t>While issuing shares the company will have to incur floatation cost.</a:t>
            </a:r>
          </a:p>
          <a:p>
            <a:pPr>
              <a:buFont typeface="Wingdings" pitchFamily="2" charset="2"/>
              <a:buChar char="v"/>
            </a:pPr>
            <a:r>
              <a:rPr lang="en-US" dirty="0" smtClean="0"/>
              <a:t>Taxes do exist. Usually capital gains are taxed at a lower rate than dividend income.</a:t>
            </a:r>
          </a:p>
          <a:p>
            <a:pPr>
              <a:buFont typeface="Wingdings" pitchFamily="2" charset="2"/>
              <a:buChar char="v"/>
            </a:pPr>
            <a:r>
              <a:rPr lang="en-US" dirty="0" smtClean="0"/>
              <a:t>While selling shares investors have to pay brokerage, fees etc.(transaction cost)</a:t>
            </a:r>
          </a:p>
          <a:p>
            <a:pPr>
              <a:buFont typeface="Wingdings" pitchFamily="2" charset="2"/>
              <a:buChar char="v"/>
            </a:pPr>
            <a:r>
              <a:rPr lang="en-US" dirty="0" smtClean="0"/>
              <a:t>Most of the shareholders prefer current income rather than future capital gains.</a:t>
            </a:r>
          </a:p>
          <a:p>
            <a:pPr>
              <a:buFont typeface="Wingdings" pitchFamily="2" charset="2"/>
              <a:buChar char="v"/>
            </a:pPr>
            <a:r>
              <a:rPr lang="en-US" dirty="0" smtClean="0"/>
              <a:t>Firms need not follow a fixed investment policy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Summery</a:t>
            </a:r>
            <a:endParaRPr lang="en-US" dirty="0"/>
          </a:p>
        </p:txBody>
      </p:sp>
      <p:graphicFrame>
        <p:nvGraphicFramePr>
          <p:cNvPr id="4" name="Content Placeholder 3"/>
          <p:cNvGraphicFramePr>
            <a:graphicFrameLocks noGrp="1"/>
          </p:cNvGraphicFramePr>
          <p:nvPr>
            <p:ph idx="1"/>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4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graphicEl>
                                              <a:dgm id="{23369E25-0FA1-481B-82C1-49C1CBFF4E6C}"/>
                                            </p:graphicEl>
                                          </p:spTgt>
                                        </p:tgtEl>
                                        <p:attrNameLst>
                                          <p:attrName>style.visibility</p:attrName>
                                        </p:attrNameLst>
                                      </p:cBhvr>
                                      <p:to>
                                        <p:strVal val="visible"/>
                                      </p:to>
                                    </p:set>
                                    <p:anim calcmode="lin" valueType="num">
                                      <p:cBhvr additive="base">
                                        <p:cTn id="7" dur="2000" fill="hold"/>
                                        <p:tgtEl>
                                          <p:spTgt spid="4">
                                            <p:graphicEl>
                                              <a:dgm id="{23369E25-0FA1-481B-82C1-49C1CBFF4E6C}"/>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graphicEl>
                                              <a:dgm id="{23369E25-0FA1-481B-82C1-49C1CBFF4E6C}"/>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graphicEl>
                                              <a:dgm id="{69D86BDA-9714-4C01-AE85-911B794FDC9A}"/>
                                            </p:graphicEl>
                                          </p:spTgt>
                                        </p:tgtEl>
                                        <p:attrNameLst>
                                          <p:attrName>style.visibility</p:attrName>
                                        </p:attrNameLst>
                                      </p:cBhvr>
                                      <p:to>
                                        <p:strVal val="visible"/>
                                      </p:to>
                                    </p:set>
                                    <p:anim calcmode="lin" valueType="num">
                                      <p:cBhvr additive="base">
                                        <p:cTn id="11" dur="2000" fill="hold"/>
                                        <p:tgtEl>
                                          <p:spTgt spid="4">
                                            <p:graphicEl>
                                              <a:dgm id="{69D86BDA-9714-4C01-AE85-911B794FDC9A}"/>
                                            </p:graphic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
                                            <p:graphicEl>
                                              <a:dgm id="{69D86BDA-9714-4C01-AE85-911B794FDC9A}"/>
                                            </p:graphic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4">
                                            <p:graphicEl>
                                              <a:dgm id="{1EBEC5C2-EFB1-47F8-B810-DC9B3217BF23}"/>
                                            </p:graphicEl>
                                          </p:spTgt>
                                        </p:tgtEl>
                                        <p:attrNameLst>
                                          <p:attrName>style.visibility</p:attrName>
                                        </p:attrNameLst>
                                      </p:cBhvr>
                                      <p:to>
                                        <p:strVal val="visible"/>
                                      </p:to>
                                    </p:set>
                                    <p:anim calcmode="lin" valueType="num">
                                      <p:cBhvr additive="base">
                                        <p:cTn id="17" dur="2000" fill="hold"/>
                                        <p:tgtEl>
                                          <p:spTgt spid="4">
                                            <p:graphicEl>
                                              <a:dgm id="{1EBEC5C2-EFB1-47F8-B810-DC9B3217BF23}"/>
                                            </p:graphic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graphicEl>
                                              <a:dgm id="{1EBEC5C2-EFB1-47F8-B810-DC9B3217BF23}"/>
                                            </p:graphic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4">
                                            <p:graphicEl>
                                              <a:dgm id="{B2C96385-CFC0-47FE-8FD8-5BB44E192E10}"/>
                                            </p:graphicEl>
                                          </p:spTgt>
                                        </p:tgtEl>
                                        <p:attrNameLst>
                                          <p:attrName>style.visibility</p:attrName>
                                        </p:attrNameLst>
                                      </p:cBhvr>
                                      <p:to>
                                        <p:strVal val="visible"/>
                                      </p:to>
                                    </p:set>
                                    <p:anim calcmode="lin" valueType="num">
                                      <p:cBhvr additive="base">
                                        <p:cTn id="21" dur="2000" fill="hold"/>
                                        <p:tgtEl>
                                          <p:spTgt spid="4">
                                            <p:graphicEl>
                                              <a:dgm id="{B2C96385-CFC0-47FE-8FD8-5BB44E192E10}"/>
                                            </p:graphicEl>
                                          </p:spTgt>
                                        </p:tgtEl>
                                        <p:attrNameLst>
                                          <p:attrName>ppt_x</p:attrName>
                                        </p:attrNameLst>
                                      </p:cBhvr>
                                      <p:tavLst>
                                        <p:tav tm="0">
                                          <p:val>
                                            <p:strVal val="#ppt_x"/>
                                          </p:val>
                                        </p:tav>
                                        <p:tav tm="100000">
                                          <p:val>
                                            <p:strVal val="#ppt_x"/>
                                          </p:val>
                                        </p:tav>
                                      </p:tavLst>
                                    </p:anim>
                                    <p:anim calcmode="lin" valueType="num">
                                      <p:cBhvr additive="base">
                                        <p:cTn id="22" dur="2000" fill="hold"/>
                                        <p:tgtEl>
                                          <p:spTgt spid="4">
                                            <p:graphicEl>
                                              <a:dgm id="{B2C96385-CFC0-47FE-8FD8-5BB44E192E10}"/>
                                            </p:graphic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
                                            <p:graphicEl>
                                              <a:dgm id="{A8F246A7-172C-4B9B-B3AD-3703E36990C0}"/>
                                            </p:graphicEl>
                                          </p:spTgt>
                                        </p:tgtEl>
                                        <p:attrNameLst>
                                          <p:attrName>style.visibility</p:attrName>
                                        </p:attrNameLst>
                                      </p:cBhvr>
                                      <p:to>
                                        <p:strVal val="visible"/>
                                      </p:to>
                                    </p:set>
                                    <p:anim calcmode="lin" valueType="num">
                                      <p:cBhvr additive="base">
                                        <p:cTn id="25" dur="2000" fill="hold"/>
                                        <p:tgtEl>
                                          <p:spTgt spid="4">
                                            <p:graphicEl>
                                              <a:dgm id="{A8F246A7-172C-4B9B-B3AD-3703E36990C0}"/>
                                            </p:graphic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graphicEl>
                                              <a:dgm id="{A8F246A7-172C-4B9B-B3AD-3703E36990C0}"/>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graphicEl>
                                              <a:dgm id="{798A070F-FCC1-4823-B320-AE22F11F2758}"/>
                                            </p:graphicEl>
                                          </p:spTgt>
                                        </p:tgtEl>
                                        <p:attrNameLst>
                                          <p:attrName>style.visibility</p:attrName>
                                        </p:attrNameLst>
                                      </p:cBhvr>
                                      <p:to>
                                        <p:strVal val="visible"/>
                                      </p:to>
                                    </p:set>
                                    <p:anim calcmode="lin" valueType="num">
                                      <p:cBhvr additive="base">
                                        <p:cTn id="31" dur="2000" fill="hold"/>
                                        <p:tgtEl>
                                          <p:spTgt spid="4">
                                            <p:graphicEl>
                                              <a:dgm id="{798A070F-FCC1-4823-B320-AE22F11F2758}"/>
                                            </p:graphic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
                                            <p:graphicEl>
                                              <a:dgm id="{798A070F-FCC1-4823-B320-AE22F11F2758}"/>
                                            </p:graphic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
                                            <p:graphicEl>
                                              <a:dgm id="{EAD0A8CE-3209-4533-9FEE-8F2EFBF1CE71}"/>
                                            </p:graphicEl>
                                          </p:spTgt>
                                        </p:tgtEl>
                                        <p:attrNameLst>
                                          <p:attrName>style.visibility</p:attrName>
                                        </p:attrNameLst>
                                      </p:cBhvr>
                                      <p:to>
                                        <p:strVal val="visible"/>
                                      </p:to>
                                    </p:set>
                                    <p:anim calcmode="lin" valueType="num">
                                      <p:cBhvr additive="base">
                                        <p:cTn id="35" dur="2000" fill="hold"/>
                                        <p:tgtEl>
                                          <p:spTgt spid="4">
                                            <p:graphicEl>
                                              <a:dgm id="{EAD0A8CE-3209-4533-9FEE-8F2EFBF1CE71}"/>
                                            </p:graphicEl>
                                          </p:spTgt>
                                        </p:tgtEl>
                                        <p:attrNameLst>
                                          <p:attrName>ppt_x</p:attrName>
                                        </p:attrNameLst>
                                      </p:cBhvr>
                                      <p:tavLst>
                                        <p:tav tm="0">
                                          <p:val>
                                            <p:strVal val="#ppt_x"/>
                                          </p:val>
                                        </p:tav>
                                        <p:tav tm="100000">
                                          <p:val>
                                            <p:strVal val="#ppt_x"/>
                                          </p:val>
                                        </p:tav>
                                      </p:tavLst>
                                    </p:anim>
                                    <p:anim calcmode="lin" valueType="num">
                                      <p:cBhvr additive="base">
                                        <p:cTn id="36" dur="2000" fill="hold"/>
                                        <p:tgtEl>
                                          <p:spTgt spid="4">
                                            <p:graphicEl>
                                              <a:dgm id="{EAD0A8CE-3209-4533-9FEE-8F2EFBF1CE71}"/>
                                            </p:graphic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
                                            <p:graphicEl>
                                              <a:dgm id="{3423C26D-EBEB-46F6-ABA7-FDB3EF37882C}"/>
                                            </p:graphicEl>
                                          </p:spTgt>
                                        </p:tgtEl>
                                        <p:attrNameLst>
                                          <p:attrName>style.visibility</p:attrName>
                                        </p:attrNameLst>
                                      </p:cBhvr>
                                      <p:to>
                                        <p:strVal val="visible"/>
                                      </p:to>
                                    </p:set>
                                    <p:anim calcmode="lin" valueType="num">
                                      <p:cBhvr additive="base">
                                        <p:cTn id="39" dur="2000" fill="hold"/>
                                        <p:tgtEl>
                                          <p:spTgt spid="4">
                                            <p:graphicEl>
                                              <a:dgm id="{3423C26D-EBEB-46F6-ABA7-FDB3EF37882C}"/>
                                            </p:graphicEl>
                                          </p:spTgt>
                                        </p:tgtEl>
                                        <p:attrNameLst>
                                          <p:attrName>ppt_x</p:attrName>
                                        </p:attrNameLst>
                                      </p:cBhvr>
                                      <p:tavLst>
                                        <p:tav tm="0">
                                          <p:val>
                                            <p:strVal val="#ppt_x"/>
                                          </p:val>
                                        </p:tav>
                                        <p:tav tm="100000">
                                          <p:val>
                                            <p:strVal val="#ppt_x"/>
                                          </p:val>
                                        </p:tav>
                                      </p:tavLst>
                                    </p:anim>
                                    <p:anim calcmode="lin" valueType="num">
                                      <p:cBhvr additive="base">
                                        <p:cTn id="40" dur="2000" fill="hold"/>
                                        <p:tgtEl>
                                          <p:spTgt spid="4">
                                            <p:graphicEl>
                                              <a:dgm id="{3423C26D-EBEB-46F6-ABA7-FDB3EF37882C}"/>
                                            </p:graphic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4">
                                            <p:graphicEl>
                                              <a:dgm id="{CB90AB42-00F8-49BD-B82B-C4BFC2F750AC}"/>
                                            </p:graphicEl>
                                          </p:spTgt>
                                        </p:tgtEl>
                                        <p:attrNameLst>
                                          <p:attrName>style.visibility</p:attrName>
                                        </p:attrNameLst>
                                      </p:cBhvr>
                                      <p:to>
                                        <p:strVal val="visible"/>
                                      </p:to>
                                    </p:set>
                                    <p:anim calcmode="lin" valueType="num">
                                      <p:cBhvr additive="base">
                                        <p:cTn id="45" dur="2000" fill="hold"/>
                                        <p:tgtEl>
                                          <p:spTgt spid="4">
                                            <p:graphicEl>
                                              <a:dgm id="{CB90AB42-00F8-49BD-B82B-C4BFC2F750AC}"/>
                                            </p:graphicEl>
                                          </p:spTgt>
                                        </p:tgtEl>
                                        <p:attrNameLst>
                                          <p:attrName>ppt_x</p:attrName>
                                        </p:attrNameLst>
                                      </p:cBhvr>
                                      <p:tavLst>
                                        <p:tav tm="0">
                                          <p:val>
                                            <p:strVal val="#ppt_x"/>
                                          </p:val>
                                        </p:tav>
                                        <p:tav tm="100000">
                                          <p:val>
                                            <p:strVal val="#ppt_x"/>
                                          </p:val>
                                        </p:tav>
                                      </p:tavLst>
                                    </p:anim>
                                    <p:anim calcmode="lin" valueType="num">
                                      <p:cBhvr additive="base">
                                        <p:cTn id="46" dur="2000" fill="hold"/>
                                        <p:tgtEl>
                                          <p:spTgt spid="4">
                                            <p:graphicEl>
                                              <a:dgm id="{CB90AB42-00F8-49BD-B82B-C4BFC2F750AC}"/>
                                            </p:graphic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4">
                                            <p:graphicEl>
                                              <a:dgm id="{931D12D7-0586-49FC-884B-0B4CD493DAEF}"/>
                                            </p:graphicEl>
                                          </p:spTgt>
                                        </p:tgtEl>
                                        <p:attrNameLst>
                                          <p:attrName>style.visibility</p:attrName>
                                        </p:attrNameLst>
                                      </p:cBhvr>
                                      <p:to>
                                        <p:strVal val="visible"/>
                                      </p:to>
                                    </p:set>
                                    <p:anim calcmode="lin" valueType="num">
                                      <p:cBhvr additive="base">
                                        <p:cTn id="49" dur="2000" fill="hold"/>
                                        <p:tgtEl>
                                          <p:spTgt spid="4">
                                            <p:graphicEl>
                                              <a:dgm id="{931D12D7-0586-49FC-884B-0B4CD493DAEF}"/>
                                            </p:graphicEl>
                                          </p:spTgt>
                                        </p:tgtEl>
                                        <p:attrNameLst>
                                          <p:attrName>ppt_x</p:attrName>
                                        </p:attrNameLst>
                                      </p:cBhvr>
                                      <p:tavLst>
                                        <p:tav tm="0">
                                          <p:val>
                                            <p:strVal val="#ppt_x"/>
                                          </p:val>
                                        </p:tav>
                                        <p:tav tm="100000">
                                          <p:val>
                                            <p:strVal val="#ppt_x"/>
                                          </p:val>
                                        </p:tav>
                                      </p:tavLst>
                                    </p:anim>
                                    <p:anim calcmode="lin" valueType="num">
                                      <p:cBhvr additive="base">
                                        <p:cTn id="50" dur="2000" fill="hold"/>
                                        <p:tgtEl>
                                          <p:spTgt spid="4">
                                            <p:graphicEl>
                                              <a:dgm id="{931D12D7-0586-49FC-884B-0B4CD493DAEF}"/>
                                            </p:graphicEl>
                                          </p:spTgt>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4">
                                            <p:graphicEl>
                                              <a:dgm id="{6B695EAB-B636-45E4-AE2A-A9BFEB2AC91D}"/>
                                            </p:graphicEl>
                                          </p:spTgt>
                                        </p:tgtEl>
                                        <p:attrNameLst>
                                          <p:attrName>style.visibility</p:attrName>
                                        </p:attrNameLst>
                                      </p:cBhvr>
                                      <p:to>
                                        <p:strVal val="visible"/>
                                      </p:to>
                                    </p:set>
                                    <p:anim calcmode="lin" valueType="num">
                                      <p:cBhvr additive="base">
                                        <p:cTn id="53" dur="2000" fill="hold"/>
                                        <p:tgtEl>
                                          <p:spTgt spid="4">
                                            <p:graphicEl>
                                              <a:dgm id="{6B695EAB-B636-45E4-AE2A-A9BFEB2AC91D}"/>
                                            </p:graphic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graphicEl>
                                              <a:dgm id="{6B695EAB-B636-45E4-AE2A-A9BFEB2AC91D}"/>
                                            </p:graphic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4">
                                            <p:graphicEl>
                                              <a:dgm id="{F6A07282-3959-4071-AC66-ED0B4D41F563}"/>
                                            </p:graphicEl>
                                          </p:spTgt>
                                        </p:tgtEl>
                                        <p:attrNameLst>
                                          <p:attrName>style.visibility</p:attrName>
                                        </p:attrNameLst>
                                      </p:cBhvr>
                                      <p:to>
                                        <p:strVal val="visible"/>
                                      </p:to>
                                    </p:set>
                                    <p:anim calcmode="lin" valueType="num">
                                      <p:cBhvr additive="base">
                                        <p:cTn id="59" dur="2000" fill="hold"/>
                                        <p:tgtEl>
                                          <p:spTgt spid="4">
                                            <p:graphicEl>
                                              <a:dgm id="{F6A07282-3959-4071-AC66-ED0B4D41F563}"/>
                                            </p:graphicEl>
                                          </p:spTgt>
                                        </p:tgtEl>
                                        <p:attrNameLst>
                                          <p:attrName>ppt_x</p:attrName>
                                        </p:attrNameLst>
                                      </p:cBhvr>
                                      <p:tavLst>
                                        <p:tav tm="0">
                                          <p:val>
                                            <p:strVal val="#ppt_x"/>
                                          </p:val>
                                        </p:tav>
                                        <p:tav tm="100000">
                                          <p:val>
                                            <p:strVal val="#ppt_x"/>
                                          </p:val>
                                        </p:tav>
                                      </p:tavLst>
                                    </p:anim>
                                    <p:anim calcmode="lin" valueType="num">
                                      <p:cBhvr additive="base">
                                        <p:cTn id="60" dur="2000" fill="hold"/>
                                        <p:tgtEl>
                                          <p:spTgt spid="4">
                                            <p:graphicEl>
                                              <a:dgm id="{F6A07282-3959-4071-AC66-ED0B4D41F563}"/>
                                            </p:graphic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4">
                                            <p:graphicEl>
                                              <a:dgm id="{ADDBC46A-1C4F-40DF-BB02-6C6EF8B96A4D}"/>
                                            </p:graphicEl>
                                          </p:spTgt>
                                        </p:tgtEl>
                                        <p:attrNameLst>
                                          <p:attrName>style.visibility</p:attrName>
                                        </p:attrNameLst>
                                      </p:cBhvr>
                                      <p:to>
                                        <p:strVal val="visible"/>
                                      </p:to>
                                    </p:set>
                                    <p:anim calcmode="lin" valueType="num">
                                      <p:cBhvr additive="base">
                                        <p:cTn id="63" dur="2000" fill="hold"/>
                                        <p:tgtEl>
                                          <p:spTgt spid="4">
                                            <p:graphicEl>
                                              <a:dgm id="{ADDBC46A-1C4F-40DF-BB02-6C6EF8B96A4D}"/>
                                            </p:graphicEl>
                                          </p:spTgt>
                                        </p:tgtEl>
                                        <p:attrNameLst>
                                          <p:attrName>ppt_x</p:attrName>
                                        </p:attrNameLst>
                                      </p:cBhvr>
                                      <p:tavLst>
                                        <p:tav tm="0">
                                          <p:val>
                                            <p:strVal val="#ppt_x"/>
                                          </p:val>
                                        </p:tav>
                                        <p:tav tm="100000">
                                          <p:val>
                                            <p:strVal val="#ppt_x"/>
                                          </p:val>
                                        </p:tav>
                                      </p:tavLst>
                                    </p:anim>
                                    <p:anim calcmode="lin" valueType="num">
                                      <p:cBhvr additive="base">
                                        <p:cTn id="64" dur="2000" fill="hold"/>
                                        <p:tgtEl>
                                          <p:spTgt spid="4">
                                            <p:graphicEl>
                                              <a:dgm id="{ADDBC46A-1C4F-40DF-BB02-6C6EF8B96A4D}"/>
                                            </p:graphicEl>
                                          </p:spTgt>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4">
                                            <p:graphicEl>
                                              <a:dgm id="{A90E8973-5755-4E8F-AA0C-093D9AEA02A7}"/>
                                            </p:graphicEl>
                                          </p:spTgt>
                                        </p:tgtEl>
                                        <p:attrNameLst>
                                          <p:attrName>style.visibility</p:attrName>
                                        </p:attrNameLst>
                                      </p:cBhvr>
                                      <p:to>
                                        <p:strVal val="visible"/>
                                      </p:to>
                                    </p:set>
                                    <p:anim calcmode="lin" valueType="num">
                                      <p:cBhvr additive="base">
                                        <p:cTn id="67" dur="2000" fill="hold"/>
                                        <p:tgtEl>
                                          <p:spTgt spid="4">
                                            <p:graphicEl>
                                              <a:dgm id="{A90E8973-5755-4E8F-AA0C-093D9AEA02A7}"/>
                                            </p:graphicEl>
                                          </p:spTgt>
                                        </p:tgtEl>
                                        <p:attrNameLst>
                                          <p:attrName>ppt_x</p:attrName>
                                        </p:attrNameLst>
                                      </p:cBhvr>
                                      <p:tavLst>
                                        <p:tav tm="0">
                                          <p:val>
                                            <p:strVal val="#ppt_x"/>
                                          </p:val>
                                        </p:tav>
                                        <p:tav tm="100000">
                                          <p:val>
                                            <p:strVal val="#ppt_x"/>
                                          </p:val>
                                        </p:tav>
                                      </p:tavLst>
                                    </p:anim>
                                    <p:anim calcmode="lin" valueType="num">
                                      <p:cBhvr additive="base">
                                        <p:cTn id="68" dur="2000" fill="hold"/>
                                        <p:tgtEl>
                                          <p:spTgt spid="4">
                                            <p:graphicEl>
                                              <a:dgm id="{A90E8973-5755-4E8F-AA0C-093D9AEA02A7}"/>
                                            </p:graphic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graphicEl>
                                              <a:dgm id="{11E9E001-0C3D-4EAD-B49B-8508E03BCA8A}"/>
                                            </p:graphicEl>
                                          </p:spTgt>
                                        </p:tgtEl>
                                        <p:attrNameLst>
                                          <p:attrName>style.visibility</p:attrName>
                                        </p:attrNameLst>
                                      </p:cBhvr>
                                      <p:to>
                                        <p:strVal val="visible"/>
                                      </p:to>
                                    </p:set>
                                    <p:anim calcmode="lin" valueType="num">
                                      <p:cBhvr additive="base">
                                        <p:cTn id="73" dur="2000" fill="hold"/>
                                        <p:tgtEl>
                                          <p:spTgt spid="4">
                                            <p:graphicEl>
                                              <a:dgm id="{11E9E001-0C3D-4EAD-B49B-8508E03BCA8A}"/>
                                            </p:graphicEl>
                                          </p:spTgt>
                                        </p:tgtEl>
                                        <p:attrNameLst>
                                          <p:attrName>ppt_x</p:attrName>
                                        </p:attrNameLst>
                                      </p:cBhvr>
                                      <p:tavLst>
                                        <p:tav tm="0">
                                          <p:val>
                                            <p:strVal val="#ppt_x"/>
                                          </p:val>
                                        </p:tav>
                                        <p:tav tm="100000">
                                          <p:val>
                                            <p:strVal val="#ppt_x"/>
                                          </p:val>
                                        </p:tav>
                                      </p:tavLst>
                                    </p:anim>
                                    <p:anim calcmode="lin" valueType="num">
                                      <p:cBhvr additive="base">
                                        <p:cTn id="74" dur="2000" fill="hold"/>
                                        <p:tgtEl>
                                          <p:spTgt spid="4">
                                            <p:graphicEl>
                                              <a:dgm id="{11E9E001-0C3D-4EAD-B49B-8508E03BCA8A}"/>
                                            </p:graphicEl>
                                          </p:spTgt>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4">
                                            <p:graphicEl>
                                              <a:dgm id="{83CDA043-42E3-4B8C-B424-5AD4E672FB0E}"/>
                                            </p:graphicEl>
                                          </p:spTgt>
                                        </p:tgtEl>
                                        <p:attrNameLst>
                                          <p:attrName>style.visibility</p:attrName>
                                        </p:attrNameLst>
                                      </p:cBhvr>
                                      <p:to>
                                        <p:strVal val="visible"/>
                                      </p:to>
                                    </p:set>
                                    <p:anim calcmode="lin" valueType="num">
                                      <p:cBhvr additive="base">
                                        <p:cTn id="77" dur="2000" fill="hold"/>
                                        <p:tgtEl>
                                          <p:spTgt spid="4">
                                            <p:graphicEl>
                                              <a:dgm id="{83CDA043-42E3-4B8C-B424-5AD4E672FB0E}"/>
                                            </p:graphicEl>
                                          </p:spTgt>
                                        </p:tgtEl>
                                        <p:attrNameLst>
                                          <p:attrName>ppt_x</p:attrName>
                                        </p:attrNameLst>
                                      </p:cBhvr>
                                      <p:tavLst>
                                        <p:tav tm="0">
                                          <p:val>
                                            <p:strVal val="#ppt_x"/>
                                          </p:val>
                                        </p:tav>
                                        <p:tav tm="100000">
                                          <p:val>
                                            <p:strVal val="#ppt_x"/>
                                          </p:val>
                                        </p:tav>
                                      </p:tavLst>
                                    </p:anim>
                                    <p:anim calcmode="lin" valueType="num">
                                      <p:cBhvr additive="base">
                                        <p:cTn id="78" dur="2000" fill="hold"/>
                                        <p:tgtEl>
                                          <p:spTgt spid="4">
                                            <p:graphicEl>
                                              <a:dgm id="{83CDA043-42E3-4B8C-B424-5AD4E672FB0E}"/>
                                            </p:graphicEl>
                                          </p:spTgt>
                                        </p:tgtEl>
                                        <p:attrNameLst>
                                          <p:attrName>ppt_y</p:attrName>
                                        </p:attrNameLst>
                                      </p:cBhvr>
                                      <p:tavLst>
                                        <p:tav tm="0">
                                          <p:val>
                                            <p:strVal val="0-#ppt_h/2"/>
                                          </p:val>
                                        </p:tav>
                                        <p:tav tm="100000">
                                          <p:val>
                                            <p:strVal val="#ppt_y"/>
                                          </p:val>
                                        </p:tav>
                                      </p:tavLst>
                                    </p:anim>
                                  </p:childTnLst>
                                </p:cTn>
                              </p:par>
                              <p:par>
                                <p:cTn id="79" presetID="2" presetClass="entr" presetSubtype="1" fill="hold" grpId="0" nodeType="withEffect">
                                  <p:stCondLst>
                                    <p:cond delay="0"/>
                                  </p:stCondLst>
                                  <p:childTnLst>
                                    <p:set>
                                      <p:cBhvr>
                                        <p:cTn id="80" dur="1" fill="hold">
                                          <p:stCondLst>
                                            <p:cond delay="0"/>
                                          </p:stCondLst>
                                        </p:cTn>
                                        <p:tgtEl>
                                          <p:spTgt spid="4">
                                            <p:graphicEl>
                                              <a:dgm id="{11E94BE7-9901-4CF4-9D0F-8D2A5659B89A}"/>
                                            </p:graphicEl>
                                          </p:spTgt>
                                        </p:tgtEl>
                                        <p:attrNameLst>
                                          <p:attrName>style.visibility</p:attrName>
                                        </p:attrNameLst>
                                      </p:cBhvr>
                                      <p:to>
                                        <p:strVal val="visible"/>
                                      </p:to>
                                    </p:set>
                                    <p:anim calcmode="lin" valueType="num">
                                      <p:cBhvr additive="base">
                                        <p:cTn id="81" dur="2000" fill="hold"/>
                                        <p:tgtEl>
                                          <p:spTgt spid="4">
                                            <p:graphicEl>
                                              <a:dgm id="{11E94BE7-9901-4CF4-9D0F-8D2A5659B89A}"/>
                                            </p:graphicEl>
                                          </p:spTgt>
                                        </p:tgtEl>
                                        <p:attrNameLst>
                                          <p:attrName>ppt_x</p:attrName>
                                        </p:attrNameLst>
                                      </p:cBhvr>
                                      <p:tavLst>
                                        <p:tav tm="0">
                                          <p:val>
                                            <p:strVal val="#ppt_x"/>
                                          </p:val>
                                        </p:tav>
                                        <p:tav tm="100000">
                                          <p:val>
                                            <p:strVal val="#ppt_x"/>
                                          </p:val>
                                        </p:tav>
                                      </p:tavLst>
                                    </p:anim>
                                    <p:anim calcmode="lin" valueType="num">
                                      <p:cBhvr additive="base">
                                        <p:cTn id="82" dur="2000" fill="hold"/>
                                        <p:tgtEl>
                                          <p:spTgt spid="4">
                                            <p:graphicEl>
                                              <a:dgm id="{11E94BE7-9901-4CF4-9D0F-8D2A5659B89A}"/>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314450" y="914400"/>
            <a:ext cx="7543800" cy="5105400"/>
          </a:xfrm>
          <a:prstGeom prst="cloud">
            <a:avLst/>
          </a:prstGeom>
          <a:solidFill>
            <a:schemeClr val="accent5">
              <a:lumMod val="75000"/>
            </a:schemeClr>
          </a:solidFill>
          <a:ln>
            <a:solidFill>
              <a:srgbClr val="474258"/>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Algerian" pitchFamily="82" charset="0"/>
              </a:rPr>
              <a:t>Thank You</a:t>
            </a:r>
            <a:endParaRPr lang="en-US" sz="6600" dirty="0">
              <a:latin typeface="Algerian" pitchFamily="8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47700"/>
            <a:ext cx="1409700" cy="140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Dividend Theories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Theory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106814"/>
              </p:ext>
            </p:extLst>
          </p:nvPr>
        </p:nvGraphicFramePr>
        <p:xfrm>
          <a:off x="685800" y="2667000"/>
          <a:ext cx="7696200" cy="1570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3705D5E8-3FF3-4F66-9D28-66417AB8388F}"/>
                                            </p:graphicEl>
                                          </p:spTgt>
                                        </p:tgtEl>
                                        <p:attrNameLst>
                                          <p:attrName>style.visibility</p:attrName>
                                        </p:attrNameLst>
                                      </p:cBhvr>
                                      <p:to>
                                        <p:strVal val="visible"/>
                                      </p:to>
                                    </p:set>
                                    <p:anim calcmode="lin" valueType="num">
                                      <p:cBhvr additive="base">
                                        <p:cTn id="7" dur="1000" fill="hold"/>
                                        <p:tgtEl>
                                          <p:spTgt spid="4">
                                            <p:graphicEl>
                                              <a:dgm id="{3705D5E8-3FF3-4F66-9D28-66417AB8388F}"/>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graphicEl>
                                              <a:dgm id="{3705D5E8-3FF3-4F66-9D28-66417AB8388F}"/>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B6086DA9-A689-4D72-B52A-E67016094451}"/>
                                            </p:graphicEl>
                                          </p:spTgt>
                                        </p:tgtEl>
                                        <p:attrNameLst>
                                          <p:attrName>style.visibility</p:attrName>
                                        </p:attrNameLst>
                                      </p:cBhvr>
                                      <p:to>
                                        <p:strVal val="visible"/>
                                      </p:to>
                                    </p:set>
                                    <p:anim calcmode="lin" valueType="num">
                                      <p:cBhvr additive="base">
                                        <p:cTn id="13" dur="1000" fill="hold"/>
                                        <p:tgtEl>
                                          <p:spTgt spid="4">
                                            <p:graphicEl>
                                              <a:dgm id="{B6086DA9-A689-4D72-B52A-E67016094451}"/>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graphicEl>
                                              <a:dgm id="{B6086DA9-A689-4D72-B52A-E6701609445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Contributions to Relevance Theory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3997552"/>
              </p:ext>
            </p:extLst>
          </p:nvPr>
        </p:nvGraphicFramePr>
        <p:xfrm>
          <a:off x="609600" y="2490788"/>
          <a:ext cx="7772400"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86043F90-3852-434A-A888-6989800D75D1}"/>
                                            </p:graphicEl>
                                          </p:spTgt>
                                        </p:tgtEl>
                                        <p:attrNameLst>
                                          <p:attrName>style.visibility</p:attrName>
                                        </p:attrNameLst>
                                      </p:cBhvr>
                                      <p:to>
                                        <p:strVal val="visible"/>
                                      </p:to>
                                    </p:set>
                                    <p:anim calcmode="lin" valueType="num">
                                      <p:cBhvr additive="base">
                                        <p:cTn id="7" dur="2000" fill="hold"/>
                                        <p:tgtEl>
                                          <p:spTgt spid="4">
                                            <p:graphicEl>
                                              <a:dgm id="{86043F90-3852-434A-A888-6989800D75D1}"/>
                                            </p:graphic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4">
                                            <p:graphicEl>
                                              <a:dgm id="{86043F90-3852-434A-A888-6989800D75D1}"/>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345D3D43-97DB-4B77-A1E5-D146DC19EDDA}"/>
                                            </p:graphicEl>
                                          </p:spTgt>
                                        </p:tgtEl>
                                        <p:attrNameLst>
                                          <p:attrName>style.visibility</p:attrName>
                                        </p:attrNameLst>
                                      </p:cBhvr>
                                      <p:to>
                                        <p:strVal val="visible"/>
                                      </p:to>
                                    </p:set>
                                    <p:anim calcmode="lin" valueType="num">
                                      <p:cBhvr additive="base">
                                        <p:cTn id="13" dur="2000" fill="hold"/>
                                        <p:tgtEl>
                                          <p:spTgt spid="4">
                                            <p:graphicEl>
                                              <a:dgm id="{345D3D43-97DB-4B77-A1E5-D146DC19EDDA}"/>
                                            </p:graphic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4">
                                            <p:graphicEl>
                                              <a:dgm id="{345D3D43-97DB-4B77-A1E5-D146DC19EDDA}"/>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dgm id="{8420DBEC-21BA-4179-9121-CCEEBF84CE04}"/>
                                            </p:graphicEl>
                                          </p:spTgt>
                                        </p:tgtEl>
                                        <p:attrNameLst>
                                          <p:attrName>style.visibility</p:attrName>
                                        </p:attrNameLst>
                                      </p:cBhvr>
                                      <p:to>
                                        <p:strVal val="visible"/>
                                      </p:to>
                                    </p:set>
                                    <p:anim calcmode="lin" valueType="num">
                                      <p:cBhvr additive="base">
                                        <p:cTn id="19" dur="2000" fill="hold"/>
                                        <p:tgtEl>
                                          <p:spTgt spid="4">
                                            <p:graphicEl>
                                              <a:dgm id="{8420DBEC-21BA-4179-9121-CCEEBF84CE04}"/>
                                            </p:graphic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4">
                                            <p:graphicEl>
                                              <a:dgm id="{8420DBEC-21BA-4179-9121-CCEEBF84CE04}"/>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graphicEl>
                                              <a:dgm id="{CBD44969-B560-4A24-B279-05D30914FF20}"/>
                                            </p:graphicEl>
                                          </p:spTgt>
                                        </p:tgtEl>
                                        <p:attrNameLst>
                                          <p:attrName>style.visibility</p:attrName>
                                        </p:attrNameLst>
                                      </p:cBhvr>
                                      <p:to>
                                        <p:strVal val="visible"/>
                                      </p:to>
                                    </p:set>
                                    <p:anim calcmode="lin" valueType="num">
                                      <p:cBhvr additive="base">
                                        <p:cTn id="25" dur="2000" fill="hold"/>
                                        <p:tgtEl>
                                          <p:spTgt spid="4">
                                            <p:graphicEl>
                                              <a:dgm id="{CBD44969-B560-4A24-B279-05D30914FF20}"/>
                                            </p:graphic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4">
                                            <p:graphicEl>
                                              <a:dgm id="{CBD44969-B560-4A24-B279-05D30914FF2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Walter’s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1585591"/>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A4E3FE44-4057-49C4-AC1B-19127D406A30}"/>
                                            </p:graphicEl>
                                          </p:spTgt>
                                        </p:tgtEl>
                                        <p:attrNameLst>
                                          <p:attrName>style.visibility</p:attrName>
                                        </p:attrNameLst>
                                      </p:cBhvr>
                                      <p:to>
                                        <p:strVal val="visible"/>
                                      </p:to>
                                    </p:set>
                                    <p:animEffect transition="in" filter="circle(in)">
                                      <p:cBhvr>
                                        <p:cTn id="7" dur="1250"/>
                                        <p:tgtEl>
                                          <p:spTgt spid="4">
                                            <p:graphicEl>
                                              <a:dgm id="{A4E3FE44-4057-49C4-AC1B-19127D406A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50BCC3DD-515C-4FFA-845A-834A9BF0318B}"/>
                                            </p:graphicEl>
                                          </p:spTgt>
                                        </p:tgtEl>
                                        <p:attrNameLst>
                                          <p:attrName>style.visibility</p:attrName>
                                        </p:attrNameLst>
                                      </p:cBhvr>
                                      <p:to>
                                        <p:strVal val="visible"/>
                                      </p:to>
                                    </p:set>
                                    <p:animEffect transition="in" filter="circle(in)">
                                      <p:cBhvr>
                                        <p:cTn id="12" dur="1250"/>
                                        <p:tgtEl>
                                          <p:spTgt spid="4">
                                            <p:graphicEl>
                                              <a:dgm id="{50BCC3DD-515C-4FFA-845A-834A9BF0318B}"/>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graphicEl>
                                              <a:dgm id="{D4390D91-284E-4D09-986F-E51B69AA84C1}"/>
                                            </p:graphicEl>
                                          </p:spTgt>
                                        </p:tgtEl>
                                        <p:attrNameLst>
                                          <p:attrName>style.visibility</p:attrName>
                                        </p:attrNameLst>
                                      </p:cBhvr>
                                      <p:to>
                                        <p:strVal val="visible"/>
                                      </p:to>
                                    </p:set>
                                    <p:animEffect transition="in" filter="circle(in)">
                                      <p:cBhvr>
                                        <p:cTn id="15" dur="1250"/>
                                        <p:tgtEl>
                                          <p:spTgt spid="4">
                                            <p:graphicEl>
                                              <a:dgm id="{D4390D91-284E-4D09-986F-E51B69AA84C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F992F402-BE9B-465D-9608-8F3AA29D1065}"/>
                                            </p:graphicEl>
                                          </p:spTgt>
                                        </p:tgtEl>
                                        <p:attrNameLst>
                                          <p:attrName>style.visibility</p:attrName>
                                        </p:attrNameLst>
                                      </p:cBhvr>
                                      <p:to>
                                        <p:strVal val="visible"/>
                                      </p:to>
                                    </p:set>
                                    <p:animEffect transition="in" filter="circle(in)">
                                      <p:cBhvr>
                                        <p:cTn id="20" dur="1250"/>
                                        <p:tgtEl>
                                          <p:spTgt spid="4">
                                            <p:graphicEl>
                                              <a:dgm id="{F992F402-BE9B-465D-9608-8F3AA29D1065}"/>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graphicEl>
                                              <a:dgm id="{4DC46930-37CA-4350-8FE3-C14BE2927F2B}"/>
                                            </p:graphicEl>
                                          </p:spTgt>
                                        </p:tgtEl>
                                        <p:attrNameLst>
                                          <p:attrName>style.visibility</p:attrName>
                                        </p:attrNameLst>
                                      </p:cBhvr>
                                      <p:to>
                                        <p:strVal val="visible"/>
                                      </p:to>
                                    </p:set>
                                    <p:animEffect transition="in" filter="circle(in)">
                                      <p:cBhvr>
                                        <p:cTn id="23" dur="1250"/>
                                        <p:tgtEl>
                                          <p:spTgt spid="4">
                                            <p:graphicEl>
                                              <a:dgm id="{4DC46930-37CA-4350-8FE3-C14BE2927F2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graphicEl>
                                              <a:dgm id="{E355C956-AA87-487D-903A-BB1717CD14B3}"/>
                                            </p:graphicEl>
                                          </p:spTgt>
                                        </p:tgtEl>
                                        <p:attrNameLst>
                                          <p:attrName>style.visibility</p:attrName>
                                        </p:attrNameLst>
                                      </p:cBhvr>
                                      <p:to>
                                        <p:strVal val="visible"/>
                                      </p:to>
                                    </p:set>
                                    <p:animEffect transition="in" filter="circle(in)">
                                      <p:cBhvr>
                                        <p:cTn id="28" dur="1250"/>
                                        <p:tgtEl>
                                          <p:spTgt spid="4">
                                            <p:graphicEl>
                                              <a:dgm id="{E355C956-AA87-487D-903A-BB1717CD14B3}"/>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
                                            <p:graphicEl>
                                              <a:dgm id="{2EECB6DD-A880-4260-A709-84752ACE36F8}"/>
                                            </p:graphicEl>
                                          </p:spTgt>
                                        </p:tgtEl>
                                        <p:attrNameLst>
                                          <p:attrName>style.visibility</p:attrName>
                                        </p:attrNameLst>
                                      </p:cBhvr>
                                      <p:to>
                                        <p:strVal val="visible"/>
                                      </p:to>
                                    </p:set>
                                    <p:animEffect transition="in" filter="circle(in)">
                                      <p:cBhvr>
                                        <p:cTn id="31" dur="1250"/>
                                        <p:tgtEl>
                                          <p:spTgt spid="4">
                                            <p:graphicEl>
                                              <a:dgm id="{2EECB6DD-A880-4260-A709-84752ACE36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normAutofit lnSpcReduction="10000"/>
          </a:bodyPr>
          <a:lstStyle/>
          <a:p>
            <a:r>
              <a:rPr lang="en-US" dirty="0" smtClean="0"/>
              <a:t>All profitable investments are financed through retained earnings(internal financing).</a:t>
            </a:r>
          </a:p>
          <a:p>
            <a:r>
              <a:rPr lang="en-US" dirty="0" smtClean="0"/>
              <a:t>The firms return on investment(r) and cost of capital(</a:t>
            </a:r>
            <a:r>
              <a:rPr lang="en-US" dirty="0" err="1" smtClean="0"/>
              <a:t>Ko</a:t>
            </a:r>
            <a:r>
              <a:rPr lang="en-US" dirty="0" smtClean="0"/>
              <a:t>) are constant.</a:t>
            </a:r>
          </a:p>
          <a:p>
            <a:r>
              <a:rPr lang="en-US" dirty="0" smtClean="0"/>
              <a:t>All earnings are either distributed as dividends or reinvested internally immediately.</a:t>
            </a:r>
          </a:p>
          <a:p>
            <a:r>
              <a:rPr lang="en-US" dirty="0" smtClean="0"/>
              <a:t>The firm has perpetual life.</a:t>
            </a:r>
          </a:p>
          <a:p>
            <a:r>
              <a:rPr lang="en-US" dirty="0" smtClean="0"/>
              <a:t>Earnings and dividend remain constant.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5619172"/>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53872F00-0303-48EE-90A9-A9ACB972D92A}"/>
                                            </p:graphicEl>
                                          </p:spTgt>
                                        </p:tgtEl>
                                        <p:attrNameLst>
                                          <p:attrName>style.visibility</p:attrName>
                                        </p:attrNameLst>
                                      </p:cBhvr>
                                      <p:to>
                                        <p:strVal val="visible"/>
                                      </p:to>
                                    </p:set>
                                    <p:animEffect transition="in" filter="fade">
                                      <p:cBhvr>
                                        <p:cTn id="7" dur="1000"/>
                                        <p:tgtEl>
                                          <p:spTgt spid="4">
                                            <p:graphicEl>
                                              <a:dgm id="{53872F00-0303-48EE-90A9-A9ACB972D92A}"/>
                                            </p:graphicEl>
                                          </p:spTgt>
                                        </p:tgtEl>
                                      </p:cBhvr>
                                    </p:animEffect>
                                    <p:anim calcmode="lin" valueType="num">
                                      <p:cBhvr>
                                        <p:cTn id="8" dur="1000" fill="hold"/>
                                        <p:tgtEl>
                                          <p:spTgt spid="4">
                                            <p:graphicEl>
                                              <a:dgm id="{53872F00-0303-48EE-90A9-A9ACB972D92A}"/>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3872F00-0303-48EE-90A9-A9ACB972D92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dgm id="{9F7D01DC-E0D1-4653-B516-D30163B12CBC}"/>
                                            </p:graphicEl>
                                          </p:spTgt>
                                        </p:tgtEl>
                                        <p:attrNameLst>
                                          <p:attrName>style.visibility</p:attrName>
                                        </p:attrNameLst>
                                      </p:cBhvr>
                                      <p:to>
                                        <p:strVal val="visible"/>
                                      </p:to>
                                    </p:set>
                                    <p:animEffect transition="in" filter="fade">
                                      <p:cBhvr>
                                        <p:cTn id="14" dur="1000"/>
                                        <p:tgtEl>
                                          <p:spTgt spid="4">
                                            <p:graphicEl>
                                              <a:dgm id="{9F7D01DC-E0D1-4653-B516-D30163B12CBC}"/>
                                            </p:graphicEl>
                                          </p:spTgt>
                                        </p:tgtEl>
                                      </p:cBhvr>
                                    </p:animEffect>
                                    <p:anim calcmode="lin" valueType="num">
                                      <p:cBhvr>
                                        <p:cTn id="15" dur="1000" fill="hold"/>
                                        <p:tgtEl>
                                          <p:spTgt spid="4">
                                            <p:graphicEl>
                                              <a:dgm id="{9F7D01DC-E0D1-4653-B516-D30163B12CBC}"/>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9F7D01DC-E0D1-4653-B516-D30163B12CBC}"/>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graphicEl>
                                              <a:dgm id="{CBB483ED-9380-48F5-8930-15ACECEA5338}"/>
                                            </p:graphicEl>
                                          </p:spTgt>
                                        </p:tgtEl>
                                        <p:attrNameLst>
                                          <p:attrName>style.visibility</p:attrName>
                                        </p:attrNameLst>
                                      </p:cBhvr>
                                      <p:to>
                                        <p:strVal val="visible"/>
                                      </p:to>
                                    </p:set>
                                    <p:animEffect transition="in" filter="fade">
                                      <p:cBhvr>
                                        <p:cTn id="21" dur="1000"/>
                                        <p:tgtEl>
                                          <p:spTgt spid="4">
                                            <p:graphicEl>
                                              <a:dgm id="{CBB483ED-9380-48F5-8930-15ACECEA5338}"/>
                                            </p:graphicEl>
                                          </p:spTgt>
                                        </p:tgtEl>
                                      </p:cBhvr>
                                    </p:animEffect>
                                    <p:anim calcmode="lin" valueType="num">
                                      <p:cBhvr>
                                        <p:cTn id="22" dur="1000" fill="hold"/>
                                        <p:tgtEl>
                                          <p:spTgt spid="4">
                                            <p:graphicEl>
                                              <a:dgm id="{CBB483ED-9380-48F5-8930-15ACECEA5338}"/>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CBB483ED-9380-48F5-8930-15ACECEA5338}"/>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graphicEl>
                                              <a:dgm id="{ACCAEF1A-263C-44CC-8F6B-07159DA2D456}"/>
                                            </p:graphicEl>
                                          </p:spTgt>
                                        </p:tgtEl>
                                        <p:attrNameLst>
                                          <p:attrName>style.visibility</p:attrName>
                                        </p:attrNameLst>
                                      </p:cBhvr>
                                      <p:to>
                                        <p:strVal val="visible"/>
                                      </p:to>
                                    </p:set>
                                    <p:animEffect transition="in" filter="fade">
                                      <p:cBhvr>
                                        <p:cTn id="28" dur="1000"/>
                                        <p:tgtEl>
                                          <p:spTgt spid="4">
                                            <p:graphicEl>
                                              <a:dgm id="{ACCAEF1A-263C-44CC-8F6B-07159DA2D456}"/>
                                            </p:graphicEl>
                                          </p:spTgt>
                                        </p:tgtEl>
                                      </p:cBhvr>
                                    </p:animEffect>
                                    <p:anim calcmode="lin" valueType="num">
                                      <p:cBhvr>
                                        <p:cTn id="29" dur="1000" fill="hold"/>
                                        <p:tgtEl>
                                          <p:spTgt spid="4">
                                            <p:graphicEl>
                                              <a:dgm id="{ACCAEF1A-263C-44CC-8F6B-07159DA2D456}"/>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ACCAEF1A-263C-44CC-8F6B-07159DA2D4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Gorden’s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8562542"/>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A4E3FE44-4057-49C4-AC1B-19127D406A30}"/>
                                            </p:graphicEl>
                                          </p:spTgt>
                                        </p:tgtEl>
                                        <p:attrNameLst>
                                          <p:attrName>style.visibility</p:attrName>
                                        </p:attrNameLst>
                                      </p:cBhvr>
                                      <p:to>
                                        <p:strVal val="visible"/>
                                      </p:to>
                                    </p:set>
                                    <p:animEffect transition="in" filter="fade">
                                      <p:cBhvr>
                                        <p:cTn id="7" dur="1000"/>
                                        <p:tgtEl>
                                          <p:spTgt spid="4">
                                            <p:graphicEl>
                                              <a:dgm id="{A4E3FE44-4057-49C4-AC1B-19127D406A30}"/>
                                            </p:graphicEl>
                                          </p:spTgt>
                                        </p:tgtEl>
                                      </p:cBhvr>
                                    </p:animEffect>
                                    <p:anim calcmode="lin" valueType="num">
                                      <p:cBhvr>
                                        <p:cTn id="8" dur="1000" fill="hold"/>
                                        <p:tgtEl>
                                          <p:spTgt spid="4">
                                            <p:graphicEl>
                                              <a:dgm id="{A4E3FE44-4057-49C4-AC1B-19127D406A30}"/>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4E3FE44-4057-49C4-AC1B-19127D406A3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50BCC3DD-515C-4FFA-845A-834A9BF0318B}"/>
                                            </p:graphicEl>
                                          </p:spTgt>
                                        </p:tgtEl>
                                        <p:attrNameLst>
                                          <p:attrName>style.visibility</p:attrName>
                                        </p:attrNameLst>
                                      </p:cBhvr>
                                      <p:to>
                                        <p:strVal val="visible"/>
                                      </p:to>
                                    </p:set>
                                    <p:animEffect transition="in" filter="fade">
                                      <p:cBhvr>
                                        <p:cTn id="14" dur="1000"/>
                                        <p:tgtEl>
                                          <p:spTgt spid="4">
                                            <p:graphicEl>
                                              <a:dgm id="{50BCC3DD-515C-4FFA-845A-834A9BF0318B}"/>
                                            </p:graphicEl>
                                          </p:spTgt>
                                        </p:tgtEl>
                                      </p:cBhvr>
                                    </p:animEffect>
                                    <p:anim calcmode="lin" valueType="num">
                                      <p:cBhvr>
                                        <p:cTn id="15" dur="1000" fill="hold"/>
                                        <p:tgtEl>
                                          <p:spTgt spid="4">
                                            <p:graphicEl>
                                              <a:dgm id="{50BCC3DD-515C-4FFA-845A-834A9BF0318B}"/>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50BCC3DD-515C-4FFA-845A-834A9BF0318B}"/>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D4390D91-284E-4D09-986F-E51B69AA84C1}"/>
                                            </p:graphicEl>
                                          </p:spTgt>
                                        </p:tgtEl>
                                        <p:attrNameLst>
                                          <p:attrName>style.visibility</p:attrName>
                                        </p:attrNameLst>
                                      </p:cBhvr>
                                      <p:to>
                                        <p:strVal val="visible"/>
                                      </p:to>
                                    </p:set>
                                    <p:animEffect transition="in" filter="fade">
                                      <p:cBhvr>
                                        <p:cTn id="19" dur="1000"/>
                                        <p:tgtEl>
                                          <p:spTgt spid="4">
                                            <p:graphicEl>
                                              <a:dgm id="{D4390D91-284E-4D09-986F-E51B69AA84C1}"/>
                                            </p:graphicEl>
                                          </p:spTgt>
                                        </p:tgtEl>
                                      </p:cBhvr>
                                    </p:animEffect>
                                    <p:anim calcmode="lin" valueType="num">
                                      <p:cBhvr>
                                        <p:cTn id="20" dur="1000" fill="hold"/>
                                        <p:tgtEl>
                                          <p:spTgt spid="4">
                                            <p:graphicEl>
                                              <a:dgm id="{D4390D91-284E-4D09-986F-E51B69AA84C1}"/>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D4390D91-284E-4D09-986F-E51B69AA84C1}"/>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F992F402-BE9B-465D-9608-8F3AA29D1065}"/>
                                            </p:graphicEl>
                                          </p:spTgt>
                                        </p:tgtEl>
                                        <p:attrNameLst>
                                          <p:attrName>style.visibility</p:attrName>
                                        </p:attrNameLst>
                                      </p:cBhvr>
                                      <p:to>
                                        <p:strVal val="visible"/>
                                      </p:to>
                                    </p:set>
                                    <p:animEffect transition="in" filter="fade">
                                      <p:cBhvr>
                                        <p:cTn id="26" dur="1000"/>
                                        <p:tgtEl>
                                          <p:spTgt spid="4">
                                            <p:graphicEl>
                                              <a:dgm id="{F992F402-BE9B-465D-9608-8F3AA29D1065}"/>
                                            </p:graphicEl>
                                          </p:spTgt>
                                        </p:tgtEl>
                                      </p:cBhvr>
                                    </p:animEffect>
                                    <p:anim calcmode="lin" valueType="num">
                                      <p:cBhvr>
                                        <p:cTn id="27" dur="1000" fill="hold"/>
                                        <p:tgtEl>
                                          <p:spTgt spid="4">
                                            <p:graphicEl>
                                              <a:dgm id="{F992F402-BE9B-465D-9608-8F3AA29D1065}"/>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F992F402-BE9B-465D-9608-8F3AA29D106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4DC46930-37CA-4350-8FE3-C14BE2927F2B}"/>
                                            </p:graphicEl>
                                          </p:spTgt>
                                        </p:tgtEl>
                                        <p:attrNameLst>
                                          <p:attrName>style.visibility</p:attrName>
                                        </p:attrNameLst>
                                      </p:cBhvr>
                                      <p:to>
                                        <p:strVal val="visible"/>
                                      </p:to>
                                    </p:set>
                                    <p:animEffect transition="in" filter="fade">
                                      <p:cBhvr>
                                        <p:cTn id="31" dur="1000"/>
                                        <p:tgtEl>
                                          <p:spTgt spid="4">
                                            <p:graphicEl>
                                              <a:dgm id="{4DC46930-37CA-4350-8FE3-C14BE2927F2B}"/>
                                            </p:graphicEl>
                                          </p:spTgt>
                                        </p:tgtEl>
                                      </p:cBhvr>
                                    </p:animEffect>
                                    <p:anim calcmode="lin" valueType="num">
                                      <p:cBhvr>
                                        <p:cTn id="32" dur="1000" fill="hold"/>
                                        <p:tgtEl>
                                          <p:spTgt spid="4">
                                            <p:graphicEl>
                                              <a:dgm id="{4DC46930-37CA-4350-8FE3-C14BE2927F2B}"/>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4DC46930-37CA-4350-8FE3-C14BE2927F2B}"/>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E355C956-AA87-487D-903A-BB1717CD14B3}"/>
                                            </p:graphicEl>
                                          </p:spTgt>
                                        </p:tgtEl>
                                        <p:attrNameLst>
                                          <p:attrName>style.visibility</p:attrName>
                                        </p:attrNameLst>
                                      </p:cBhvr>
                                      <p:to>
                                        <p:strVal val="visible"/>
                                      </p:to>
                                    </p:set>
                                    <p:animEffect transition="in" filter="fade">
                                      <p:cBhvr>
                                        <p:cTn id="38" dur="1000"/>
                                        <p:tgtEl>
                                          <p:spTgt spid="4">
                                            <p:graphicEl>
                                              <a:dgm id="{E355C956-AA87-487D-903A-BB1717CD14B3}"/>
                                            </p:graphicEl>
                                          </p:spTgt>
                                        </p:tgtEl>
                                      </p:cBhvr>
                                    </p:animEffect>
                                    <p:anim calcmode="lin" valueType="num">
                                      <p:cBhvr>
                                        <p:cTn id="39" dur="1000" fill="hold"/>
                                        <p:tgtEl>
                                          <p:spTgt spid="4">
                                            <p:graphicEl>
                                              <a:dgm id="{E355C956-AA87-487D-903A-BB1717CD14B3}"/>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E355C956-AA87-487D-903A-BB1717CD14B3}"/>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2EECB6DD-A880-4260-A709-84752ACE36F8}"/>
                                            </p:graphicEl>
                                          </p:spTgt>
                                        </p:tgtEl>
                                        <p:attrNameLst>
                                          <p:attrName>style.visibility</p:attrName>
                                        </p:attrNameLst>
                                      </p:cBhvr>
                                      <p:to>
                                        <p:strVal val="visible"/>
                                      </p:to>
                                    </p:set>
                                    <p:animEffect transition="in" filter="fade">
                                      <p:cBhvr>
                                        <p:cTn id="43" dur="1000"/>
                                        <p:tgtEl>
                                          <p:spTgt spid="4">
                                            <p:graphicEl>
                                              <a:dgm id="{2EECB6DD-A880-4260-A709-84752ACE36F8}"/>
                                            </p:graphicEl>
                                          </p:spTgt>
                                        </p:tgtEl>
                                      </p:cBhvr>
                                    </p:animEffect>
                                    <p:anim calcmode="lin" valueType="num">
                                      <p:cBhvr>
                                        <p:cTn id="44" dur="1000" fill="hold"/>
                                        <p:tgtEl>
                                          <p:spTgt spid="4">
                                            <p:graphicEl>
                                              <a:dgm id="{2EECB6DD-A880-4260-A709-84752ACE36F8}"/>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2EECB6DD-A880-4260-A709-84752ACE36F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Assumptions of Gorden’s Model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firm is an all equity firm.</a:t>
            </a:r>
          </a:p>
          <a:p>
            <a:r>
              <a:rPr lang="en-US" dirty="0" smtClean="0"/>
              <a:t>Retained earnings are the only source of financing the investment programme.</a:t>
            </a:r>
          </a:p>
          <a:p>
            <a:r>
              <a:rPr lang="en-US" dirty="0" smtClean="0"/>
              <a:t>The rate of return on the firm’s investment® is constant.</a:t>
            </a:r>
          </a:p>
          <a:p>
            <a:r>
              <a:rPr lang="en-US" dirty="0" smtClean="0"/>
              <a:t>The growth rate of the firm(g)is the product of its retention ratio(b) and its rate of return®.i.e. g=b*r</a:t>
            </a:r>
          </a:p>
          <a:p>
            <a:r>
              <a:rPr lang="en-US" dirty="0" smtClean="0"/>
              <a:t>Cost of capital is constant and it is more than the growth rate.</a:t>
            </a:r>
          </a:p>
          <a:p>
            <a:r>
              <a:rPr lang="en-US" dirty="0" smtClean="0"/>
              <a:t>The firm has long-term life.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161</TotalTime>
  <Words>492</Words>
  <Application>Microsoft Office PowerPoint</Application>
  <PresentationFormat>On-screen Show (4:3)</PresentationFormat>
  <Paragraphs>72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Algerian</vt:lpstr>
      <vt:lpstr>Arial</vt:lpstr>
      <vt:lpstr>Brush Script MT</vt:lpstr>
      <vt:lpstr>Garamond</vt:lpstr>
      <vt:lpstr>Wingdings</vt:lpstr>
      <vt:lpstr>Organic</vt:lpstr>
      <vt:lpstr>PowerPoint Presentation</vt:lpstr>
      <vt:lpstr>Dividend Theories</vt:lpstr>
      <vt:lpstr>Relevance Theory</vt:lpstr>
      <vt:lpstr>Contributions to Relevance Theory</vt:lpstr>
      <vt:lpstr>Walter’s Model</vt:lpstr>
      <vt:lpstr>Assumptions</vt:lpstr>
      <vt:lpstr>Criticism</vt:lpstr>
      <vt:lpstr>Gorden’s Model</vt:lpstr>
      <vt:lpstr>Assumptions of Gorden’s Model</vt:lpstr>
      <vt:lpstr>Irrelevance Theory</vt:lpstr>
      <vt:lpstr>Contributions to IrrelevanceTheory</vt:lpstr>
      <vt:lpstr>Assumptions</vt:lpstr>
      <vt:lpstr>PowerPoint Presentation</vt:lpstr>
      <vt:lpstr>Summery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Dividend Theories</dc:title>
  <dc:creator>Jeeva</dc:creator>
  <cp:lastModifiedBy>Jeeva</cp:lastModifiedBy>
  <cp:revision>18</cp:revision>
  <dcterms:created xsi:type="dcterms:W3CDTF">2015-02-14T08:52:53Z</dcterms:created>
  <dcterms:modified xsi:type="dcterms:W3CDTF">2015-02-14T17:08:08Z</dcterms:modified>
</cp:coreProperties>
</file>