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DAY – 2</a:t>
            </a:r>
            <a:br>
              <a:rPr lang="en-IN" dirty="0" smtClean="0"/>
            </a:br>
            <a:r>
              <a:rPr lang="en-IN" dirty="0" smtClean="0"/>
              <a:t>Computer Organization and Architecture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en-IN" dirty="0" smtClean="0"/>
          </a:p>
          <a:p>
            <a:pPr algn="r"/>
            <a:r>
              <a:rPr lang="en-IN" dirty="0" smtClean="0"/>
              <a:t>LAKSHMI ANAND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Combinational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b="1" dirty="0" smtClean="0"/>
              <a:t>Combinational Circuits</a:t>
            </a:r>
            <a:r>
              <a:rPr lang="en-US" dirty="0" smtClean="0"/>
              <a:t> (CC) are circuits made up of different types of logic gates. </a:t>
            </a:r>
          </a:p>
          <a:p>
            <a:pPr algn="just"/>
            <a:r>
              <a:rPr lang="en-US" dirty="0" smtClean="0"/>
              <a:t>A </a:t>
            </a:r>
            <a:r>
              <a:rPr lang="en-US" b="1" dirty="0" smtClean="0"/>
              <a:t>logic gate</a:t>
            </a:r>
            <a:r>
              <a:rPr lang="en-US" dirty="0" smtClean="0"/>
              <a:t> is a basic building block of any electronic circuit. </a:t>
            </a:r>
          </a:p>
          <a:p>
            <a:pPr algn="just"/>
            <a:r>
              <a:rPr lang="en-US" dirty="0" smtClean="0"/>
              <a:t>The output of the combinational circuit depends on the values at the input at any given time. </a:t>
            </a:r>
          </a:p>
          <a:p>
            <a:pPr algn="just"/>
            <a:r>
              <a:rPr lang="en-US" dirty="0" smtClean="0"/>
              <a:t>The circuits do not make use of any memory or storage device.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Adder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An adder is a digital circuit that is used to perform the addition of numeric values. </a:t>
            </a:r>
          </a:p>
          <a:p>
            <a:pPr algn="just"/>
            <a:r>
              <a:rPr lang="en-US" dirty="0" smtClean="0"/>
              <a:t>It is one of the most basic circuits and is found in arithmetic logic units of computing devices. </a:t>
            </a:r>
          </a:p>
          <a:p>
            <a:pPr algn="just"/>
            <a:r>
              <a:rPr lang="en-US" dirty="0" smtClean="0"/>
              <a:t>There are two types of adders. </a:t>
            </a:r>
          </a:p>
          <a:p>
            <a:pPr algn="just"/>
            <a:r>
              <a:rPr lang="en-US" b="1" dirty="0" smtClean="0"/>
              <a:t>Half adders</a:t>
            </a:r>
            <a:r>
              <a:rPr lang="en-US" dirty="0" smtClean="0"/>
              <a:t> compute single digit numbers, while </a:t>
            </a:r>
            <a:r>
              <a:rPr lang="en-US" b="1" dirty="0" smtClean="0"/>
              <a:t>full adders</a:t>
            </a:r>
            <a:r>
              <a:rPr lang="en-US" dirty="0" smtClean="0"/>
              <a:t> compute larger numbers.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Half Adder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The half adder adds two single digit binary numbers and forms the foundation for all addition operations in computing. </a:t>
            </a:r>
          </a:p>
          <a:p>
            <a:pPr algn="just"/>
            <a:r>
              <a:rPr lang="en-US" dirty="0" smtClean="0"/>
              <a:t>If we have two single binary digits, A and B, then the half adder adds them with the circuit carrying two outputs, the sum and the carry. </a:t>
            </a:r>
          </a:p>
          <a:p>
            <a:pPr algn="just"/>
            <a:r>
              <a:rPr lang="en-US" dirty="0" smtClean="0"/>
              <a:t>The carry represents any overflow from the addition of the two numbers. 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76400"/>
            <a:ext cx="28670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905000"/>
            <a:ext cx="4038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267200"/>
            <a:ext cx="39624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4343400" y="525780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sum S is represented by the Boolean Expression S = A'B + AB' and C = AB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Full Adder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33600"/>
          </a:xfrm>
        </p:spPr>
        <p:txBody>
          <a:bodyPr/>
          <a:lstStyle/>
          <a:p>
            <a:pPr algn="just"/>
            <a:r>
              <a:rPr lang="en-US" dirty="0" smtClean="0"/>
              <a:t>The </a:t>
            </a:r>
            <a:r>
              <a:rPr lang="en-US" b="1" dirty="0" smtClean="0"/>
              <a:t>full adder</a:t>
            </a:r>
            <a:r>
              <a:rPr lang="en-US" dirty="0" smtClean="0"/>
              <a:t> overcomes the disadvantages of the half adder in that it can add two single bit numbers in addition to the carry digit at its input</a:t>
            </a:r>
          </a:p>
          <a:p>
            <a:pPr algn="just"/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200400"/>
            <a:ext cx="4495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828800"/>
            <a:ext cx="2209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200400" y="1981200"/>
            <a:ext cx="525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 = </a:t>
            </a:r>
            <a:r>
              <a:rPr lang="en-US" dirty="0" err="1" smtClean="0"/>
              <a:t>A'B'Cin</a:t>
            </a:r>
            <a:r>
              <a:rPr lang="en-US" dirty="0" smtClean="0"/>
              <a:t> + </a:t>
            </a:r>
            <a:r>
              <a:rPr lang="en-US" dirty="0" err="1" smtClean="0"/>
              <a:t>A'BCin</a:t>
            </a:r>
            <a:r>
              <a:rPr lang="en-US" dirty="0" smtClean="0"/>
              <a:t>' + </a:t>
            </a:r>
            <a:r>
              <a:rPr lang="en-US" dirty="0" err="1" smtClean="0"/>
              <a:t>AB'Cin</a:t>
            </a:r>
            <a:r>
              <a:rPr lang="en-US" dirty="0" smtClean="0"/>
              <a:t>' + </a:t>
            </a:r>
            <a:r>
              <a:rPr lang="en-US" dirty="0" err="1" smtClean="0"/>
              <a:t>ABCin</a:t>
            </a:r>
            <a:endParaRPr lang="en-US" dirty="0" smtClean="0"/>
          </a:p>
          <a:p>
            <a:r>
              <a:rPr lang="en-US" dirty="0" smtClean="0"/>
              <a:t> and </a:t>
            </a:r>
          </a:p>
          <a:p>
            <a:r>
              <a:rPr lang="en-US" dirty="0" smtClean="0"/>
              <a:t>C = </a:t>
            </a:r>
            <a:r>
              <a:rPr lang="en-US" dirty="0" err="1" smtClean="0"/>
              <a:t>A'BCin</a:t>
            </a:r>
            <a:r>
              <a:rPr lang="en-US" dirty="0" smtClean="0"/>
              <a:t> + </a:t>
            </a:r>
            <a:r>
              <a:rPr lang="en-US" dirty="0" err="1" smtClean="0"/>
              <a:t>AB'Cin</a:t>
            </a:r>
            <a:r>
              <a:rPr lang="en-US" dirty="0" smtClean="0"/>
              <a:t> + </a:t>
            </a:r>
            <a:r>
              <a:rPr lang="en-US" dirty="0" err="1" smtClean="0"/>
              <a:t>ABCin</a:t>
            </a:r>
            <a:r>
              <a:rPr lang="en-US" dirty="0" smtClean="0"/>
              <a:t>' + </a:t>
            </a:r>
            <a:r>
              <a:rPr lang="en-US" dirty="0" err="1" smtClean="0"/>
              <a:t>ABCin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019300" y="-495301"/>
            <a:ext cx="5105400" cy="853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1936" y="1600200"/>
            <a:ext cx="702012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165</Words>
  <Application>Microsoft Office PowerPoint</Application>
  <PresentationFormat>On-screen Show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DAY – 2 Computer Organization and Architecture</vt:lpstr>
      <vt:lpstr>Combinational Circuits</vt:lpstr>
      <vt:lpstr>The Adder</vt:lpstr>
      <vt:lpstr>Half Adder</vt:lpstr>
      <vt:lpstr>Slide 5</vt:lpstr>
      <vt:lpstr>Full Adder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– 2 Computer Organization and Architecture</dc:title>
  <dc:creator>dell</dc:creator>
  <cp:lastModifiedBy>Windows User</cp:lastModifiedBy>
  <cp:revision>2</cp:revision>
  <dcterms:created xsi:type="dcterms:W3CDTF">2006-08-16T00:00:00Z</dcterms:created>
  <dcterms:modified xsi:type="dcterms:W3CDTF">2020-06-06T05:15:30Z</dcterms:modified>
</cp:coreProperties>
</file>