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DAY – 3</a:t>
            </a:r>
            <a:br>
              <a:rPr lang="en-IN" dirty="0" smtClean="0"/>
            </a:br>
            <a:r>
              <a:rPr lang="en-IN" dirty="0" smtClean="0"/>
              <a:t>Computer Organization and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IN" dirty="0" smtClean="0"/>
          </a:p>
          <a:p>
            <a:pPr algn="r"/>
            <a:r>
              <a:rPr lang="en-IN" dirty="0" smtClean="0"/>
              <a:t>LAKSHMI ANAND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Subtractors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 </a:t>
            </a:r>
            <a:r>
              <a:rPr lang="en-US" b="1" dirty="0" err="1" smtClean="0"/>
              <a:t>subtractor</a:t>
            </a:r>
            <a:r>
              <a:rPr lang="en-US" dirty="0" smtClean="0"/>
              <a:t> is used to subtract one number from another. </a:t>
            </a:r>
          </a:p>
          <a:p>
            <a:pPr algn="just"/>
            <a:r>
              <a:rPr lang="en-US" dirty="0" smtClean="0"/>
              <a:t>Because we are dealing with binary digits, the 1s complement and 2s complement of the numbers are used to achieve this. </a:t>
            </a:r>
          </a:p>
          <a:p>
            <a:pPr algn="just"/>
            <a:r>
              <a:rPr lang="en-US" dirty="0" smtClean="0"/>
              <a:t>Three bits are involved in performing the basic subtraction: the minuend (X), the subtrahend (Y) and the borrow </a:t>
            </a:r>
            <a:r>
              <a:rPr lang="en-US" b="1" dirty="0" smtClean="0"/>
              <a:t>(Bi)</a:t>
            </a:r>
            <a:r>
              <a:rPr lang="en-US" dirty="0" smtClean="0"/>
              <a:t>, which is input from the previous bit. </a:t>
            </a:r>
          </a:p>
          <a:p>
            <a:pPr algn="just"/>
            <a:r>
              <a:rPr lang="en-US" dirty="0" smtClean="0"/>
              <a:t>The outputs are the difference (D) and the borrow bit </a:t>
            </a:r>
            <a:r>
              <a:rPr lang="en-US" b="1" dirty="0" smtClean="0"/>
              <a:t>(Bout)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Half </a:t>
            </a:r>
            <a:r>
              <a:rPr lang="en-US" b="1" dirty="0" err="1" smtClean="0"/>
              <a:t>Subtractor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400"/>
          </a:xfrm>
        </p:spPr>
        <p:txBody>
          <a:bodyPr/>
          <a:lstStyle/>
          <a:p>
            <a:r>
              <a:rPr lang="en-US" dirty="0" smtClean="0"/>
              <a:t>When a subtraction is done between just two bits a </a:t>
            </a:r>
            <a:r>
              <a:rPr lang="en-US" b="1" dirty="0" smtClean="0"/>
              <a:t>half </a:t>
            </a:r>
            <a:r>
              <a:rPr lang="en-US" b="1" dirty="0" err="1" smtClean="0"/>
              <a:t>subtractor</a:t>
            </a:r>
            <a:r>
              <a:rPr lang="en-US" dirty="0" smtClean="0"/>
              <a:t> is used, similar to the half adder.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733800"/>
            <a:ext cx="307657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2895600"/>
            <a:ext cx="2209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4114800" y="5715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 Boolean expressions are as follows:</a:t>
            </a:r>
          </a:p>
          <a:p>
            <a:r>
              <a:rPr lang="en-US" dirty="0" smtClean="0"/>
              <a:t>D = X'Y + XY'</a:t>
            </a:r>
          </a:p>
          <a:p>
            <a:r>
              <a:rPr lang="en-US" dirty="0" smtClean="0"/>
              <a:t>Bout = X'Y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Full </a:t>
            </a:r>
            <a:r>
              <a:rPr lang="en-US" b="1" dirty="0" err="1" smtClean="0"/>
              <a:t>Subtractor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combinational circuit of the </a:t>
            </a:r>
            <a:r>
              <a:rPr lang="en-US" b="1" dirty="0" smtClean="0"/>
              <a:t>full </a:t>
            </a:r>
            <a:r>
              <a:rPr lang="en-US" b="1" dirty="0" err="1" smtClean="0"/>
              <a:t>subtractor</a:t>
            </a:r>
            <a:r>
              <a:rPr lang="en-US" dirty="0" smtClean="0"/>
              <a:t> performs a subtraction operation on three bits, the minuend, the subtrahend, and the borrow-in bits. </a:t>
            </a:r>
          </a:p>
          <a:p>
            <a:pPr algn="just"/>
            <a:r>
              <a:rPr lang="en-US" dirty="0" smtClean="0"/>
              <a:t>The circuit generates two outputs comprising of the calculated difference, D and the borrow-out.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676400"/>
            <a:ext cx="2819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2743200"/>
            <a:ext cx="5257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42672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738980" y="-281781"/>
            <a:ext cx="304800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1999" y="3600450"/>
            <a:ext cx="4572001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533400"/>
            <a:ext cx="800100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26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DAY – 3 Computer Organization and Architecture</vt:lpstr>
      <vt:lpstr>Subtractors</vt:lpstr>
      <vt:lpstr>Half Subtractor</vt:lpstr>
      <vt:lpstr>Full Subtractor 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– 3 Computer Organization and Architecture</dc:title>
  <dc:creator>dell</dc:creator>
  <cp:lastModifiedBy>Windows User</cp:lastModifiedBy>
  <cp:revision>3</cp:revision>
  <dcterms:created xsi:type="dcterms:W3CDTF">2006-08-16T00:00:00Z</dcterms:created>
  <dcterms:modified xsi:type="dcterms:W3CDTF">2020-06-06T05:21:34Z</dcterms:modified>
</cp:coreProperties>
</file>