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4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515447-466A-4FA1-83F4-01D98C346C08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07FD3A-C3A5-4511-91E0-784C52F560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PROGRAMMING USING PHP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unit 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PHP, variables can be declared anywhere in the script.</a:t>
            </a:r>
          </a:p>
          <a:p>
            <a:r>
              <a:rPr lang="en-US" dirty="0" smtClean="0"/>
              <a:t>The scope of a variable is the part of the script where the variable can be referenced/used.</a:t>
            </a:r>
          </a:p>
          <a:p>
            <a:r>
              <a:rPr lang="en-US" dirty="0" smtClean="0"/>
              <a:t>PHP has three different variable scopes:</a:t>
            </a:r>
          </a:p>
          <a:p>
            <a:r>
              <a:rPr lang="en-US" dirty="0" smtClean="0"/>
              <a:t>local</a:t>
            </a:r>
          </a:p>
          <a:p>
            <a:r>
              <a:rPr lang="en-US" dirty="0" smtClean="0"/>
              <a:t>global</a:t>
            </a:r>
          </a:p>
          <a:p>
            <a:r>
              <a:rPr lang="en-US" dirty="0" smtClean="0"/>
              <a:t>static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PHP Variables Scope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variable declared </a:t>
            </a:r>
            <a:r>
              <a:rPr lang="en-US" b="1" dirty="0" smtClean="0"/>
              <a:t>outside</a:t>
            </a:r>
            <a:r>
              <a:rPr lang="en-US" dirty="0" smtClean="0"/>
              <a:t> a function has a GLOBAL SCOPE and can only be accessed outside a function:</a:t>
            </a:r>
          </a:p>
          <a:p>
            <a:pPr>
              <a:buNone/>
            </a:pPr>
            <a:r>
              <a:rPr lang="en-US" dirty="0" smtClean="0"/>
              <a:t>Example</a:t>
            </a:r>
          </a:p>
          <a:p>
            <a:r>
              <a:rPr lang="en-US" dirty="0" smtClean="0"/>
              <a:t>Variable with global scope:</a:t>
            </a:r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$x = 5; // global scope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 </a:t>
            </a:r>
            <a:r>
              <a:rPr lang="en-US" dirty="0" err="1" smtClean="0"/>
              <a:t>myTest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dirty="0" smtClean="0"/>
              <a:t>    // using x inside this function will generate an error</a:t>
            </a:r>
            <a:br>
              <a:rPr lang="en-US" dirty="0" smtClean="0"/>
            </a:br>
            <a:r>
              <a:rPr lang="en-US" dirty="0" smtClean="0"/>
              <a:t>    echo "&lt;p&gt;Variable x inside function is: $x&lt;/p&gt;";</a:t>
            </a:r>
            <a:br>
              <a:rPr lang="en-US" dirty="0" smtClean="0"/>
            </a:br>
            <a:r>
              <a:rPr lang="en-US" dirty="0" smtClean="0"/>
              <a:t>} </a:t>
            </a:r>
            <a:br>
              <a:rPr lang="en-US" dirty="0" smtClean="0"/>
            </a:br>
            <a:r>
              <a:rPr lang="en-US" dirty="0" err="1" smtClean="0"/>
              <a:t>myTest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echo "&lt;p&gt;Variable x outside function is: $x&lt;/p&gt;";</a:t>
            </a:r>
            <a:br>
              <a:rPr lang="en-US" dirty="0" smtClean="0"/>
            </a:br>
            <a:r>
              <a:rPr lang="en-US" dirty="0" smtClean="0"/>
              <a:t>?&gt;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 and Local Scope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 global keyword is used to access a global variable from within a function.</a:t>
            </a:r>
          </a:p>
          <a:p>
            <a:r>
              <a:rPr lang="en-US" dirty="0" smtClean="0"/>
              <a:t>To do this, use the global keyword before the variables (inside the function):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$x = 5;</a:t>
            </a:r>
            <a:br>
              <a:rPr lang="en-US" dirty="0" smtClean="0"/>
            </a:br>
            <a:r>
              <a:rPr lang="en-US" dirty="0" smtClean="0"/>
              <a:t>$y = 10;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 </a:t>
            </a:r>
            <a:r>
              <a:rPr lang="en-US" dirty="0" err="1" smtClean="0"/>
              <a:t>myTest</a:t>
            </a:r>
            <a:r>
              <a:rPr lang="en-US" dirty="0" smtClean="0"/>
              <a:t>() {</a:t>
            </a:r>
            <a:br>
              <a:rPr lang="en-US" dirty="0" smtClean="0"/>
            </a:br>
            <a:r>
              <a:rPr lang="en-US" dirty="0" smtClean="0"/>
              <a:t>    global $x, $y;</a:t>
            </a:r>
            <a:br>
              <a:rPr lang="en-US" dirty="0" smtClean="0"/>
            </a:br>
            <a:r>
              <a:rPr lang="en-US" dirty="0" smtClean="0"/>
              <a:t>    $y = $x + $y;</a:t>
            </a:r>
            <a:br>
              <a:rPr lang="en-US" dirty="0" smtClean="0"/>
            </a:b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myTest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>echo $y; // outputs 15</a:t>
            </a:r>
            <a:br>
              <a:rPr lang="en-US" dirty="0" smtClean="0"/>
            </a:br>
            <a:r>
              <a:rPr lang="en-US" dirty="0" smtClean="0"/>
              <a:t>?&gt;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PHP The global Keyword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Normally, when a function is completed/executed, all of its variables are deleted. However, sometimes we want a local variable NOT to be deleted. We need it for a further job.</a:t>
            </a:r>
          </a:p>
          <a:p>
            <a:r>
              <a:rPr lang="en-US" dirty="0" smtClean="0"/>
              <a:t>To do this, use the static keyword when you first declare the variable: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function </a:t>
            </a:r>
            <a:r>
              <a:rPr lang="en-US" dirty="0" err="1" smtClean="0"/>
              <a:t>myTest</a:t>
            </a:r>
            <a:r>
              <a:rPr lang="en-US" dirty="0" smtClean="0"/>
              <a:t>() {</a:t>
            </a:r>
            <a:br>
              <a:rPr lang="en-US" dirty="0" smtClean="0"/>
            </a:br>
            <a:r>
              <a:rPr lang="en-US" dirty="0" smtClean="0"/>
              <a:t>    static $x = 0;</a:t>
            </a:r>
            <a:br>
              <a:rPr lang="en-US" dirty="0" smtClean="0"/>
            </a:br>
            <a:r>
              <a:rPr lang="en-US" dirty="0" smtClean="0"/>
              <a:t>    echo $x;</a:t>
            </a:r>
            <a:br>
              <a:rPr lang="en-US" dirty="0" smtClean="0"/>
            </a:br>
            <a:r>
              <a:rPr lang="en-US" dirty="0" smtClean="0"/>
              <a:t>    $x++;</a:t>
            </a:r>
            <a:br>
              <a:rPr lang="en-US" dirty="0" smtClean="0"/>
            </a:b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myTest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err="1" smtClean="0"/>
              <a:t>myTest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err="1" smtClean="0"/>
              <a:t>myTest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>?&gt;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PHP The static Keyword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PHP echo and print Statements</a:t>
            </a:r>
          </a:p>
          <a:p>
            <a:r>
              <a:rPr lang="en-US" dirty="0" smtClean="0"/>
              <a:t>echo and print are more or less the same. They are both used to output data to the screen.</a:t>
            </a:r>
          </a:p>
          <a:p>
            <a:r>
              <a:rPr lang="en-US" dirty="0" smtClean="0"/>
              <a:t>The differences are small: echo has no return value while print has a return value of 1 so it can be used in expressions. echo can take multiple parameters (although such usage is rare) while print can take one argument. echo is marginally faster than print.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PHP echo and print Statements</a:t>
            </a:r>
            <a:br>
              <a:rPr lang="en-US" b="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echo "&lt;h2&gt;PHP is Fun!&lt;/h2&gt;";</a:t>
            </a:r>
            <a:br>
              <a:rPr lang="en-US" dirty="0" smtClean="0"/>
            </a:br>
            <a:r>
              <a:rPr lang="en-US" dirty="0" smtClean="0"/>
              <a:t>echo "Hello world!&lt;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  <a:br>
              <a:rPr lang="en-US" dirty="0" smtClean="0"/>
            </a:br>
            <a:r>
              <a:rPr lang="en-US" dirty="0" smtClean="0"/>
              <a:t>echo "I'm about to learn PHP!&lt;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  <a:br>
              <a:rPr lang="en-US" dirty="0" smtClean="0"/>
            </a:br>
            <a:r>
              <a:rPr lang="en-US" dirty="0" smtClean="0"/>
              <a:t>echo "This ", "string ", "was ", "made ", "with multiple parameters.";</a:t>
            </a:r>
            <a:br>
              <a:rPr lang="en-US" dirty="0" smtClean="0"/>
            </a:br>
            <a:r>
              <a:rPr lang="en-US" dirty="0" smtClean="0"/>
              <a:t>?&gt;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PHP print Statement</a:t>
            </a:r>
          </a:p>
          <a:p>
            <a:r>
              <a:rPr lang="en-US" dirty="0" smtClean="0"/>
              <a:t>The print statement can be used with or without parentheses: print or print().</a:t>
            </a:r>
          </a:p>
          <a:p>
            <a:r>
              <a:rPr lang="en-US" b="1" dirty="0" smtClean="0"/>
              <a:t>Display Text</a:t>
            </a:r>
            <a:endParaRPr lang="en-US" dirty="0" smtClean="0"/>
          </a:p>
          <a:p>
            <a:r>
              <a:rPr lang="en-US" dirty="0" smtClean="0"/>
              <a:t>The following example shows how to output text with the print command (notice that the text can contain HTML markup):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print "&lt;h2&gt;PHP is Fun!&lt;/h2&gt;";</a:t>
            </a:r>
            <a:br>
              <a:rPr lang="en-US" dirty="0" smtClean="0"/>
            </a:br>
            <a:r>
              <a:rPr lang="en-US" dirty="0" smtClean="0"/>
              <a:t>print "Hello world!&lt;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  <a:br>
              <a:rPr lang="en-US" dirty="0" smtClean="0"/>
            </a:br>
            <a:r>
              <a:rPr lang="en-US" dirty="0" smtClean="0"/>
              <a:t>print "I'm about to learn PHP!";</a:t>
            </a:r>
            <a:br>
              <a:rPr lang="en-US" dirty="0" smtClean="0"/>
            </a:br>
            <a:r>
              <a:rPr lang="en-US" dirty="0" smtClean="0"/>
              <a:t>?&gt;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Operators are used to perform operations on variables and values.</a:t>
            </a:r>
          </a:p>
          <a:p>
            <a:r>
              <a:rPr lang="en-US" dirty="0" smtClean="0"/>
              <a:t>PHP divides the operators in the following groups:</a:t>
            </a:r>
          </a:p>
          <a:p>
            <a:r>
              <a:rPr lang="en-US" dirty="0" smtClean="0"/>
              <a:t>Arithmetic operators</a:t>
            </a:r>
          </a:p>
          <a:p>
            <a:r>
              <a:rPr lang="en-US" dirty="0" smtClean="0"/>
              <a:t>Assignment operators</a:t>
            </a:r>
          </a:p>
          <a:p>
            <a:r>
              <a:rPr lang="en-US" dirty="0" smtClean="0"/>
              <a:t>Comparison operators</a:t>
            </a:r>
          </a:p>
          <a:p>
            <a:r>
              <a:rPr lang="en-US" dirty="0" smtClean="0"/>
              <a:t>Increment/Decrement operators</a:t>
            </a:r>
          </a:p>
          <a:p>
            <a:r>
              <a:rPr lang="en-US" dirty="0" smtClean="0"/>
              <a:t>Logical operators</a:t>
            </a:r>
          </a:p>
          <a:p>
            <a:r>
              <a:rPr lang="en-US" dirty="0" smtClean="0"/>
              <a:t>String operators</a:t>
            </a:r>
          </a:p>
          <a:p>
            <a:r>
              <a:rPr lang="en-US" dirty="0" smtClean="0"/>
              <a:t>Array operators</a:t>
            </a:r>
          </a:p>
          <a:p>
            <a:r>
              <a:rPr lang="en-US" dirty="0" smtClean="0"/>
              <a:t>Conditional assignment operators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PHP Operators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Operator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Name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Example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+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Addition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+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-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Subtraction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-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*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Multiplication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*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/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Division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/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%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Modulus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%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**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Exponentiation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$x ** $y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PHP Arithmetic Operators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Assignment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Same as...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= y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= 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+= y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= x + 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-= y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= x - 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*= y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= x * 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/= y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= x / 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 %= y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x = x % y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PHP Assignment Operators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is an acronym for "PHP: Hypertext Preprocessor"</a:t>
            </a:r>
          </a:p>
          <a:p>
            <a:r>
              <a:rPr lang="en-US" dirty="0" smtClean="0"/>
              <a:t>PHP is a widely-used, open source scripting language</a:t>
            </a:r>
          </a:p>
          <a:p>
            <a:r>
              <a:rPr lang="en-US" dirty="0" smtClean="0"/>
              <a:t>PHP scripts are executed on the server</a:t>
            </a:r>
          </a:p>
          <a:p>
            <a:r>
              <a:rPr lang="en-US" dirty="0" smtClean="0"/>
              <a:t>PHP is free to download and use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php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PHP Comparison Operators</a:t>
            </a:r>
            <a:br>
              <a:rPr lang="en-US" b="0" dirty="0" smtClean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335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Operator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Name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Example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Result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==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Equal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== $y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true if $x is equal to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===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Identical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=== $y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true if $x is equal to $y, and they are of the same type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!=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Not equal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!= $y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true if $x is not equal to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&lt;&gt;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Not equal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&lt;&gt; $y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true if $x is not equal to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!==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Not identical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!== $y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true if $x is not equal to $y, or they are not of the same type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Greater than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&gt; $y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true if $x is greater than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&lt;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Less than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&lt; $y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true if $x is less than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&gt;=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Greater than or equal to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&gt;= $y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true if $x is greater than or equal to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&lt;=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Less than or equal to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&lt;= $y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true if $x is less than or equal to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&lt;=&gt;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Spaceship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&lt;=&gt; $y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an integer less than, equal to, or greater than zero, depending on if $x is less than, equal to, or greater than $y. Introduced in PHP 7.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Operator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Name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Example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Result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23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Operator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Name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Description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++$x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Pre-increment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Increments $x by one, then returns $x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$x++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Post-increment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Returns $x, then increments $x by one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--$x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Pre-decrement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Decrements $x by one, then returns $x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$x--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Post-decrement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Returns $x, then decrements $x by one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PHP Increment / Decrement Operators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Operator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Name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Example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and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And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and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Or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or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xor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Xor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xor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&amp;&amp;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And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&amp;&amp;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||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Or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|| $y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!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Not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!$x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PHP Logical Operators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Operator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Name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Example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Result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.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Concatenation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$txt1 . $txt2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Concatenation of $txt1 and $txt2</a:t>
                      </a:r>
                    </a:p>
                  </a:txBody>
                  <a:tcPr marL="76200" marR="76200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.=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Concatenation assignment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$txt1 .= $txt2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Appends $txt2 to $txt1</a:t>
                      </a: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PHP String Operators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1"/>
          <a:ext cx="7696200" cy="3216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5400"/>
                <a:gridCol w="2565400"/>
                <a:gridCol w="2565400"/>
              </a:tblGrid>
              <a:tr h="258074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Operator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Name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Example</a:t>
                      </a:r>
                    </a:p>
                  </a:txBody>
                  <a:tcPr marL="76200" marR="76200" marT="76200" marB="76200"/>
                </a:tc>
              </a:tr>
              <a:tr h="1130654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?: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Ternary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$x = </a:t>
                      </a:r>
                      <a:r>
                        <a:rPr lang="en-US" i="1"/>
                        <a:t>expr1</a:t>
                      </a:r>
                      <a:r>
                        <a:rPr lang="en-US"/>
                        <a:t> ? </a:t>
                      </a:r>
                      <a:r>
                        <a:rPr lang="en-US" i="1"/>
                        <a:t>expr2</a:t>
                      </a:r>
                      <a:r>
                        <a:rPr lang="en-US"/>
                        <a:t> : </a:t>
                      </a:r>
                      <a:r>
                        <a:rPr lang="en-US" i="1"/>
                        <a:t>expr3</a:t>
                      </a:r>
                      <a:endParaRPr lang="en-US"/>
                    </a:p>
                  </a:txBody>
                  <a:tcPr marL="76200" marR="76200" marT="76200" marB="76200"/>
                </a:tc>
              </a:tr>
              <a:tr h="1659272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??</a:t>
                      </a:r>
                    </a:p>
                  </a:txBody>
                  <a:tcPr marL="1524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Null coalescing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$x = </a:t>
                      </a:r>
                      <a:r>
                        <a:rPr lang="en-US" i="1" dirty="0"/>
                        <a:t>expr1</a:t>
                      </a:r>
                      <a:r>
                        <a:rPr lang="en-US" dirty="0"/>
                        <a:t> ?? </a:t>
                      </a:r>
                      <a:r>
                        <a:rPr lang="en-US" i="1" dirty="0"/>
                        <a:t>expr2</a:t>
                      </a:r>
                      <a:endParaRPr lang="en-US" dirty="0"/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PHP Conditional Assignment Operators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Very often when you write code, you want to perform different actions for different conditions. You can use conditional statements in your code to do this.</a:t>
            </a:r>
          </a:p>
          <a:p>
            <a:r>
              <a:rPr lang="en-US" dirty="0" smtClean="0"/>
              <a:t>In PHP we have the following conditional statements:</a:t>
            </a:r>
          </a:p>
          <a:p>
            <a:r>
              <a:rPr lang="en-US" dirty="0" smtClean="0"/>
              <a:t>if statement - executes some code if one condition is true</a:t>
            </a:r>
          </a:p>
          <a:p>
            <a:r>
              <a:rPr lang="en-US" dirty="0" smtClean="0"/>
              <a:t>if...else statement - executes some code if a condition is true and another code if that condition is false</a:t>
            </a:r>
          </a:p>
          <a:p>
            <a:r>
              <a:rPr lang="en-US" dirty="0" smtClean="0"/>
              <a:t>if...</a:t>
            </a:r>
            <a:r>
              <a:rPr lang="en-US" dirty="0" err="1" smtClean="0"/>
              <a:t>elseif</a:t>
            </a:r>
            <a:r>
              <a:rPr lang="en-US" dirty="0" smtClean="0"/>
              <a:t>...else statement - executes different codes for more than two conditions</a:t>
            </a:r>
          </a:p>
          <a:p>
            <a:r>
              <a:rPr lang="en-US" dirty="0" smtClean="0"/>
              <a:t>switch statement - selects one of many blocks of code to be executed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PHP Conditional Statements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- The if Statement</a:t>
            </a:r>
          </a:p>
          <a:p>
            <a:r>
              <a:rPr lang="en-US" dirty="0" smtClean="0"/>
              <a:t>The if statement executes some code if one condition is true.</a:t>
            </a:r>
          </a:p>
          <a:p>
            <a:r>
              <a:rPr lang="en-US" dirty="0" smtClean="0"/>
              <a:t>Syntax</a:t>
            </a:r>
          </a:p>
          <a:p>
            <a:r>
              <a:rPr lang="en-US" dirty="0" smtClean="0"/>
              <a:t>if (</a:t>
            </a:r>
            <a:r>
              <a:rPr lang="en-US" i="1" dirty="0" smtClean="0"/>
              <a:t>condition</a:t>
            </a:r>
            <a:r>
              <a:rPr lang="en-US" dirty="0" smtClean="0"/>
              <a:t>) {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    code to be executed if condition is true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- The if...else Statement</a:t>
            </a:r>
          </a:p>
          <a:p>
            <a:r>
              <a:rPr lang="en-US" dirty="0" smtClean="0"/>
              <a:t>The if...else statement executes some code if a condition is true and another code if that condition is false.</a:t>
            </a:r>
          </a:p>
          <a:p>
            <a:r>
              <a:rPr lang="en-US" dirty="0" smtClean="0"/>
              <a:t>Syntax</a:t>
            </a:r>
          </a:p>
          <a:p>
            <a:r>
              <a:rPr lang="en-US" dirty="0" smtClean="0"/>
              <a:t>if (</a:t>
            </a:r>
            <a:r>
              <a:rPr lang="en-US" i="1" dirty="0" smtClean="0"/>
              <a:t>condition</a:t>
            </a:r>
            <a:r>
              <a:rPr lang="en-US" dirty="0" smtClean="0"/>
              <a:t>) {</a:t>
            </a:r>
            <a:br>
              <a:rPr lang="en-US" dirty="0" smtClean="0"/>
            </a:br>
            <a:r>
              <a:rPr lang="en-US" dirty="0" smtClean="0"/>
              <a:t>    </a:t>
            </a:r>
            <a:r>
              <a:rPr lang="en-US" i="1" dirty="0" smtClean="0"/>
              <a:t>code to be executed if condition is true;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} else {</a:t>
            </a:r>
            <a:br>
              <a:rPr lang="en-US" dirty="0" smtClean="0"/>
            </a:br>
            <a:r>
              <a:rPr lang="en-US" dirty="0" smtClean="0"/>
              <a:t>  </a:t>
            </a:r>
            <a:r>
              <a:rPr lang="en-US" i="1" dirty="0" smtClean="0"/>
              <a:t>  code to be executed if condition is false;</a:t>
            </a:r>
            <a:br>
              <a:rPr lang="en-US" i="1" dirty="0" smtClean="0"/>
            </a:br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 if...</a:t>
            </a:r>
            <a:r>
              <a:rPr lang="en-US" dirty="0" err="1" smtClean="0"/>
              <a:t>elseif</a:t>
            </a:r>
            <a:r>
              <a:rPr lang="en-US" dirty="0" smtClean="0"/>
              <a:t>...else statement executes different codes for more than two conditions.</a:t>
            </a:r>
          </a:p>
          <a:p>
            <a:r>
              <a:rPr lang="en-US" dirty="0" smtClean="0"/>
              <a:t>Syntax</a:t>
            </a:r>
          </a:p>
          <a:p>
            <a:r>
              <a:rPr lang="en-US" dirty="0" smtClean="0"/>
              <a:t>if (</a:t>
            </a:r>
            <a:r>
              <a:rPr lang="en-US" i="1" dirty="0" smtClean="0"/>
              <a:t>condition</a:t>
            </a:r>
            <a:r>
              <a:rPr lang="en-US" dirty="0" smtClean="0"/>
              <a:t>) {</a:t>
            </a:r>
            <a:br>
              <a:rPr lang="en-US" dirty="0" smtClean="0"/>
            </a:br>
            <a:r>
              <a:rPr lang="en-US" dirty="0" smtClean="0"/>
              <a:t>    </a:t>
            </a:r>
            <a:r>
              <a:rPr lang="en-US" i="1" dirty="0" smtClean="0"/>
              <a:t>code to be executed if this condition is true;</a:t>
            </a:r>
            <a:br>
              <a:rPr lang="en-US" i="1" dirty="0" smtClean="0"/>
            </a:br>
            <a:r>
              <a:rPr lang="en-US" dirty="0" smtClean="0"/>
              <a:t>} </a:t>
            </a:r>
            <a:r>
              <a:rPr lang="en-US" dirty="0" err="1" smtClean="0"/>
              <a:t>elseif</a:t>
            </a:r>
            <a:r>
              <a:rPr lang="en-US" dirty="0" smtClean="0"/>
              <a:t> (</a:t>
            </a:r>
            <a:r>
              <a:rPr lang="en-US" i="1" dirty="0" smtClean="0"/>
              <a:t>condition</a:t>
            </a:r>
            <a:r>
              <a:rPr lang="en-US" dirty="0" smtClean="0"/>
              <a:t>) {</a:t>
            </a:r>
            <a:br>
              <a:rPr lang="en-US" dirty="0" smtClean="0"/>
            </a:br>
            <a:r>
              <a:rPr lang="en-US" dirty="0" smtClean="0"/>
              <a:t>  </a:t>
            </a:r>
            <a:r>
              <a:rPr lang="en-US" i="1" dirty="0" smtClean="0"/>
              <a:t>  code to be executed if first condition is false and this condition is true;</a:t>
            </a:r>
            <a:br>
              <a:rPr lang="en-US" i="1" dirty="0" smtClean="0"/>
            </a:br>
            <a:r>
              <a:rPr lang="en-US" dirty="0" smtClean="0"/>
              <a:t>} else {</a:t>
            </a:r>
            <a:br>
              <a:rPr lang="en-US" dirty="0" smtClean="0"/>
            </a:br>
            <a:r>
              <a:rPr lang="en-US" dirty="0" smtClean="0"/>
              <a:t>    </a:t>
            </a:r>
            <a:r>
              <a:rPr lang="en-US" i="1" dirty="0" smtClean="0"/>
              <a:t>code to be executed if all conditions are false;</a:t>
            </a:r>
            <a:br>
              <a:rPr lang="en-US" i="1" dirty="0" smtClean="0"/>
            </a:br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PHP - The if...</a:t>
            </a:r>
            <a:r>
              <a:rPr lang="en-US" dirty="0" err="1" smtClean="0"/>
              <a:t>elseif</a:t>
            </a:r>
            <a:r>
              <a:rPr lang="en-US" dirty="0" smtClean="0"/>
              <a:t>...else Statement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witch (</a:t>
            </a:r>
            <a:r>
              <a:rPr lang="en-US" i="1" dirty="0" smtClean="0"/>
              <a:t>n</a:t>
            </a:r>
            <a:r>
              <a:rPr lang="en-US" dirty="0" smtClean="0"/>
              <a:t>) {</a:t>
            </a:r>
            <a:br>
              <a:rPr lang="en-US" dirty="0" smtClean="0"/>
            </a:br>
            <a:r>
              <a:rPr lang="en-US" dirty="0" smtClean="0"/>
              <a:t>    case </a:t>
            </a:r>
            <a:r>
              <a:rPr lang="en-US" i="1" dirty="0" smtClean="0"/>
              <a:t>label1: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</a:t>
            </a:r>
            <a:r>
              <a:rPr lang="en-US" i="1" dirty="0" smtClean="0"/>
              <a:t>      code to be executed if n=label1;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      break;</a:t>
            </a:r>
            <a:br>
              <a:rPr lang="en-US" dirty="0" smtClean="0"/>
            </a:br>
            <a:r>
              <a:rPr lang="en-US" dirty="0" smtClean="0"/>
              <a:t>    case </a:t>
            </a:r>
            <a:r>
              <a:rPr lang="en-US" i="1" dirty="0" smtClean="0"/>
              <a:t>label2: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</a:t>
            </a:r>
            <a:r>
              <a:rPr lang="en-US" i="1" dirty="0" smtClean="0"/>
              <a:t>      code to be executed if n=label2;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     break;</a:t>
            </a:r>
            <a:br>
              <a:rPr lang="en-US" dirty="0" smtClean="0"/>
            </a:br>
            <a:r>
              <a:rPr lang="en-US" dirty="0" smtClean="0"/>
              <a:t>    case </a:t>
            </a:r>
            <a:r>
              <a:rPr lang="en-US" i="1" dirty="0" smtClean="0"/>
              <a:t>label3: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</a:t>
            </a:r>
            <a:r>
              <a:rPr lang="en-US" i="1" dirty="0" smtClean="0"/>
              <a:t>      code to be executed if n=label3;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     break;</a:t>
            </a:r>
            <a:br>
              <a:rPr lang="en-US" dirty="0" smtClean="0"/>
            </a:br>
            <a:r>
              <a:rPr lang="en-US" dirty="0" smtClean="0"/>
              <a:t>    ...</a:t>
            </a:r>
            <a:br>
              <a:rPr lang="en-US" dirty="0" smtClean="0"/>
            </a:br>
            <a:r>
              <a:rPr lang="en-US" dirty="0" smtClean="0"/>
              <a:t>    default:</a:t>
            </a:r>
            <a:br>
              <a:rPr lang="en-US" dirty="0" smtClean="0"/>
            </a:br>
            <a:r>
              <a:rPr lang="en-US" dirty="0" smtClean="0"/>
              <a:t>  </a:t>
            </a:r>
            <a:r>
              <a:rPr lang="en-US" i="1" dirty="0" smtClean="0"/>
              <a:t>      code to be executed if n is different from all labels;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PHP - The switch Statement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files can contain text, HTML, CSS, JavaScript, and PHP code</a:t>
            </a:r>
          </a:p>
          <a:p>
            <a:r>
              <a:rPr lang="en-US" dirty="0" smtClean="0"/>
              <a:t>PHP code is executed on the server, and the result is returned to the browser as plain HTML</a:t>
            </a:r>
          </a:p>
          <a:p>
            <a:r>
              <a:rPr lang="en-US" dirty="0" smtClean="0"/>
              <a:t>PHP files have extension ".</a:t>
            </a:r>
            <a:r>
              <a:rPr lang="en-US" dirty="0" err="1" smtClean="0"/>
              <a:t>php</a:t>
            </a:r>
            <a:r>
              <a:rPr lang="en-US" dirty="0" smtClean="0"/>
              <a:t>"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PHP File?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Often when you write code, you want the same block of code to run over and over again a certain number of times. So, instead of adding several almost equal code-lines in a script, we can use loops.</a:t>
            </a:r>
          </a:p>
          <a:p>
            <a:r>
              <a:rPr lang="en-US" dirty="0" smtClean="0"/>
              <a:t>Loops are used to execute the same block of code again and again, as long as a certain condition is true.</a:t>
            </a:r>
          </a:p>
          <a:p>
            <a:r>
              <a:rPr lang="en-US" dirty="0" smtClean="0"/>
              <a:t>In PHP, we have the following loop types:</a:t>
            </a:r>
          </a:p>
          <a:p>
            <a:r>
              <a:rPr lang="en-US" dirty="0" smtClean="0"/>
              <a:t>while - loops through a block of code as long as the specified condition is true</a:t>
            </a:r>
          </a:p>
          <a:p>
            <a:r>
              <a:rPr lang="en-US" dirty="0" smtClean="0"/>
              <a:t>do...while - loops through a block of code once, and then repeats the loop as long as the specified condition is true</a:t>
            </a:r>
          </a:p>
          <a:p>
            <a:r>
              <a:rPr lang="en-US" dirty="0" smtClean="0"/>
              <a:t>for - loops through a block of code a specified number of times</a:t>
            </a:r>
          </a:p>
          <a:p>
            <a:r>
              <a:rPr lang="en-US" dirty="0" err="1" smtClean="0"/>
              <a:t>foreach</a:t>
            </a:r>
            <a:r>
              <a:rPr lang="en-US" dirty="0" smtClean="0"/>
              <a:t> - loops through a block of code for each element in an array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PHP Loops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PHP while Loop</a:t>
            </a:r>
          </a:p>
          <a:p>
            <a:r>
              <a:rPr lang="en-US" dirty="0" smtClean="0"/>
              <a:t>The while loop executes a block of code as long as the specified condition is true.</a:t>
            </a:r>
          </a:p>
          <a:p>
            <a:r>
              <a:rPr lang="en-US" dirty="0" smtClean="0"/>
              <a:t>Syntax</a:t>
            </a:r>
          </a:p>
          <a:p>
            <a:r>
              <a:rPr lang="en-US" dirty="0" smtClean="0"/>
              <a:t>while (</a:t>
            </a:r>
            <a:r>
              <a:rPr lang="en-US" i="1" dirty="0" smtClean="0"/>
              <a:t>condition is true</a:t>
            </a:r>
            <a:r>
              <a:rPr lang="en-US" dirty="0" smtClean="0"/>
              <a:t>) {</a:t>
            </a:r>
            <a:br>
              <a:rPr lang="en-US" dirty="0" smtClean="0"/>
            </a:br>
            <a:r>
              <a:rPr lang="en-US" i="1" dirty="0" smtClean="0"/>
              <a:t>    code to be executed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PHP do...while Loop</a:t>
            </a:r>
          </a:p>
          <a:p>
            <a:r>
              <a:rPr lang="en-US" dirty="0" smtClean="0"/>
              <a:t>The do...while loop will always execute the block of code once, it will then check the condition, and repeat the loop while the specified condition is true.</a:t>
            </a:r>
          </a:p>
          <a:p>
            <a:r>
              <a:rPr lang="en-US" dirty="0" smtClean="0"/>
              <a:t>Syntax</a:t>
            </a:r>
          </a:p>
          <a:p>
            <a:r>
              <a:rPr lang="en-US" dirty="0" smtClean="0"/>
              <a:t>do {</a:t>
            </a:r>
            <a:br>
              <a:rPr lang="en-US" dirty="0" smtClean="0"/>
            </a:br>
            <a:r>
              <a:rPr lang="en-US" i="1" dirty="0" smtClean="0"/>
              <a:t>    code to be executed;</a:t>
            </a:r>
            <a:br>
              <a:rPr lang="en-US" i="1" dirty="0" smtClean="0"/>
            </a:br>
            <a:r>
              <a:rPr lang="en-US" dirty="0" smtClean="0"/>
              <a:t>} while (</a:t>
            </a:r>
            <a:r>
              <a:rPr lang="en-US" i="1" dirty="0" smtClean="0"/>
              <a:t>condition is true</a:t>
            </a:r>
            <a:r>
              <a:rPr lang="en-US" dirty="0" smtClean="0"/>
              <a:t>);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PHP for Loop</a:t>
            </a:r>
          </a:p>
          <a:p>
            <a:r>
              <a:rPr lang="en-US" dirty="0" smtClean="0"/>
              <a:t>The for loop is used when you know in advance how many times the script should run.</a:t>
            </a:r>
          </a:p>
          <a:p>
            <a:r>
              <a:rPr lang="en-US" dirty="0" smtClean="0"/>
              <a:t>Syntax</a:t>
            </a:r>
          </a:p>
          <a:p>
            <a:r>
              <a:rPr lang="en-US" dirty="0" smtClean="0"/>
              <a:t>for (</a:t>
            </a:r>
            <a:r>
              <a:rPr lang="en-US" i="1" dirty="0" smtClean="0"/>
              <a:t>init counter; test counter; increment counter</a:t>
            </a:r>
            <a:r>
              <a:rPr lang="en-US" dirty="0" smtClean="0"/>
              <a:t>) {</a:t>
            </a:r>
            <a:br>
              <a:rPr lang="en-US" dirty="0" smtClean="0"/>
            </a:br>
            <a:r>
              <a:rPr lang="en-US" dirty="0" smtClean="0"/>
              <a:t>  </a:t>
            </a:r>
            <a:r>
              <a:rPr lang="en-US" i="1" dirty="0" smtClean="0"/>
              <a:t>  code to be executed for each iteration;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r>
              <a:rPr lang="en-US" dirty="0" smtClean="0"/>
              <a:t>Parameters:</a:t>
            </a:r>
          </a:p>
          <a:p>
            <a:r>
              <a:rPr lang="en-US" i="1" dirty="0" smtClean="0"/>
              <a:t>init counter</a:t>
            </a:r>
            <a:r>
              <a:rPr lang="en-US" dirty="0" smtClean="0"/>
              <a:t>: Initialize the loop counter value</a:t>
            </a:r>
          </a:p>
          <a:p>
            <a:r>
              <a:rPr lang="en-US" i="1" dirty="0" smtClean="0"/>
              <a:t>test counter</a:t>
            </a:r>
            <a:r>
              <a:rPr lang="en-US" dirty="0" smtClean="0"/>
              <a:t>: Evaluated for each loop iteration. If it evaluates to TRUE, the loop continues. If it evaluates to FALSE, the loop ends.</a:t>
            </a:r>
          </a:p>
          <a:p>
            <a:r>
              <a:rPr lang="en-US" i="1" dirty="0" smtClean="0"/>
              <a:t>increment counter</a:t>
            </a:r>
            <a:r>
              <a:rPr lang="en-US" dirty="0" smtClean="0"/>
              <a:t>: Increases the loop counter value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Besides the built-in PHP functions, it is possible to create your own functions.</a:t>
            </a:r>
          </a:p>
          <a:p>
            <a:r>
              <a:rPr lang="en-US" dirty="0" smtClean="0"/>
              <a:t>A function is a block of statements that can be used repeatedly in a program.</a:t>
            </a:r>
          </a:p>
          <a:p>
            <a:r>
              <a:rPr lang="en-US" dirty="0" smtClean="0"/>
              <a:t>A function will not execute automatically when a page loads.</a:t>
            </a:r>
          </a:p>
          <a:p>
            <a:r>
              <a:rPr lang="en-US" dirty="0" smtClean="0"/>
              <a:t>A function will be executed by a call to the function.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PHP User Defined Functions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User Defined Function in PHP</a:t>
            </a:r>
          </a:p>
          <a:p>
            <a:r>
              <a:rPr lang="en-US" dirty="0" smtClean="0"/>
              <a:t>A user-defined function declaration starts with the word function:</a:t>
            </a:r>
          </a:p>
          <a:p>
            <a:r>
              <a:rPr lang="en-US" dirty="0" smtClean="0"/>
              <a:t>Syntax</a:t>
            </a:r>
          </a:p>
          <a:p>
            <a:r>
              <a:rPr lang="en-US" dirty="0" smtClean="0"/>
              <a:t>function </a:t>
            </a:r>
            <a:r>
              <a:rPr lang="en-US" i="1" dirty="0" err="1" smtClean="0"/>
              <a:t>functionName</a:t>
            </a:r>
            <a:r>
              <a:rPr lang="en-US" dirty="0" smtClean="0"/>
              <a:t>() {</a:t>
            </a:r>
            <a:br>
              <a:rPr lang="en-US" dirty="0" smtClean="0"/>
            </a:br>
            <a:r>
              <a:rPr lang="en-US" i="1" dirty="0" smtClean="0"/>
              <a:t>    code to be executed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 let a function return a value, use the return statement: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 smtClean="0"/>
              <a:t> declare(</a:t>
            </a:r>
            <a:r>
              <a:rPr lang="en-US" dirty="0" err="1" smtClean="0"/>
              <a:t>strict_types</a:t>
            </a:r>
            <a:r>
              <a:rPr lang="en-US" dirty="0" smtClean="0"/>
              <a:t>=1); // strict requirement</a:t>
            </a:r>
            <a:br>
              <a:rPr lang="en-US" dirty="0" smtClean="0"/>
            </a:br>
            <a:r>
              <a:rPr lang="en-US" dirty="0" smtClean="0"/>
              <a:t>function sum(</a:t>
            </a:r>
            <a:r>
              <a:rPr lang="en-US" dirty="0" err="1" smtClean="0"/>
              <a:t>int</a:t>
            </a:r>
            <a:r>
              <a:rPr lang="en-US" dirty="0" smtClean="0"/>
              <a:t> $x, </a:t>
            </a:r>
            <a:r>
              <a:rPr lang="en-US" dirty="0" err="1" smtClean="0"/>
              <a:t>int</a:t>
            </a:r>
            <a:r>
              <a:rPr lang="en-US" dirty="0" smtClean="0"/>
              <a:t> $y) {</a:t>
            </a:r>
            <a:br>
              <a:rPr lang="en-US" dirty="0" smtClean="0"/>
            </a:br>
            <a:r>
              <a:rPr lang="en-US" dirty="0" smtClean="0"/>
              <a:t>    $z = $x + $y;</a:t>
            </a:r>
            <a:br>
              <a:rPr lang="en-US" dirty="0" smtClean="0"/>
            </a:br>
            <a:r>
              <a:rPr lang="en-US" dirty="0" smtClean="0"/>
              <a:t>    return $z;</a:t>
            </a:r>
            <a:br>
              <a:rPr lang="en-US" dirty="0" smtClean="0"/>
            </a:b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echo "5 + 10 = " . sum(5, 10) . "&lt;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  <a:br>
              <a:rPr lang="en-US" dirty="0" smtClean="0"/>
            </a:br>
            <a:r>
              <a:rPr lang="en-US" dirty="0" smtClean="0"/>
              <a:t>echo "7 + 13 = " . sum(7, 13) . "&lt;</a:t>
            </a:r>
            <a:r>
              <a:rPr lang="en-US" dirty="0" err="1" smtClean="0"/>
              <a:t>br</a:t>
            </a:r>
            <a:r>
              <a:rPr lang="en-US" dirty="0" smtClean="0"/>
              <a:t>&gt;";</a:t>
            </a:r>
            <a:br>
              <a:rPr lang="en-US" dirty="0" smtClean="0"/>
            </a:br>
            <a:r>
              <a:rPr lang="en-US" dirty="0" smtClean="0"/>
              <a:t>echo "2 + 4 = " . sum(2, 4);</a:t>
            </a:r>
            <a:br>
              <a:rPr lang="en-US" dirty="0" smtClean="0"/>
            </a:br>
            <a:r>
              <a:rPr lang="en-US" dirty="0" smtClean="0"/>
              <a:t>?&gt;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PHP Functions - Returning values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can generate dynamic page content</a:t>
            </a:r>
          </a:p>
          <a:p>
            <a:r>
              <a:rPr lang="en-US" dirty="0" smtClean="0"/>
              <a:t>PHP can create, open, read, write, delete, and close files on the server</a:t>
            </a:r>
          </a:p>
          <a:p>
            <a:r>
              <a:rPr lang="en-US" dirty="0" smtClean="0"/>
              <a:t>PHP can collect form data</a:t>
            </a:r>
          </a:p>
          <a:p>
            <a:r>
              <a:rPr lang="en-US" dirty="0" smtClean="0"/>
              <a:t>PHP can send and receive cookies</a:t>
            </a:r>
          </a:p>
          <a:p>
            <a:r>
              <a:rPr lang="en-US" dirty="0" smtClean="0"/>
              <a:t>PHP can add, delete, modify data in your database</a:t>
            </a:r>
          </a:p>
          <a:p>
            <a:r>
              <a:rPr lang="en-US" dirty="0" smtClean="0"/>
              <a:t>PHP can be used to control user-access</a:t>
            </a:r>
          </a:p>
          <a:p>
            <a:r>
              <a:rPr lang="en-US" dirty="0" smtClean="0"/>
              <a:t>PHP can encrypt data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What Can PHP Do?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PHP Syntax</a:t>
            </a:r>
          </a:p>
          <a:p>
            <a:r>
              <a:rPr lang="en-US" dirty="0" smtClean="0"/>
              <a:t>A PHP script can be placed anywhere in the document.</a:t>
            </a:r>
          </a:p>
          <a:p>
            <a:r>
              <a:rPr lang="en-US" dirty="0" smtClean="0"/>
              <a:t>A PHP script starts with &lt;?</a:t>
            </a:r>
            <a:r>
              <a:rPr lang="en-US" dirty="0" err="1" smtClean="0"/>
              <a:t>php</a:t>
            </a:r>
            <a:r>
              <a:rPr lang="en-US" dirty="0" smtClean="0"/>
              <a:t> and ends with ?&gt;:</a:t>
            </a:r>
          </a:p>
          <a:p>
            <a:pPr>
              <a:buNone/>
            </a:pPr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// PHP code goes here</a:t>
            </a:r>
            <a:br>
              <a:rPr lang="en-US" dirty="0" smtClean="0"/>
            </a:br>
            <a:r>
              <a:rPr lang="en-US" dirty="0" smtClean="0"/>
              <a:t>?&gt;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PHP Syntax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&lt;!DOCTYPE html&gt;</a:t>
            </a:r>
            <a:br>
              <a:rPr lang="en-US" dirty="0" smtClean="0"/>
            </a:br>
            <a:r>
              <a:rPr lang="en-US" dirty="0" smtClean="0"/>
              <a:t>&lt;html&gt;</a:t>
            </a:r>
            <a:br>
              <a:rPr lang="en-US" dirty="0" smtClean="0"/>
            </a:br>
            <a:r>
              <a:rPr lang="en-US" dirty="0" smtClean="0"/>
              <a:t>&lt;body&gt;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&lt;h1&gt;My first PHP page&lt;/h1&gt;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echo "Hello World!";</a:t>
            </a:r>
            <a:br>
              <a:rPr lang="en-US" dirty="0" smtClean="0"/>
            </a:br>
            <a:r>
              <a:rPr lang="en-US" dirty="0" smtClean="0"/>
              <a:t>?&gt;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&lt;/body&gt;</a:t>
            </a:r>
            <a:br>
              <a:rPr lang="en-US" dirty="0" smtClean="0"/>
            </a:br>
            <a:r>
              <a:rPr lang="en-US" dirty="0" smtClean="0"/>
              <a:t>&lt;/html&gt;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&lt;!DOCTYPE html&gt;</a:t>
            </a:r>
            <a:br>
              <a:rPr lang="en-US" dirty="0" smtClean="0"/>
            </a:br>
            <a:r>
              <a:rPr lang="en-US" dirty="0" smtClean="0"/>
              <a:t>&lt;html&gt;</a:t>
            </a:r>
            <a:br>
              <a:rPr lang="en-US" dirty="0" smtClean="0"/>
            </a:br>
            <a:r>
              <a:rPr lang="en-US" dirty="0" smtClean="0"/>
              <a:t>&lt;body&gt;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// This is a single-line comment</a:t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# This is also a single-line comment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?&gt;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&lt;/body&gt;</a:t>
            </a:r>
            <a:br>
              <a:rPr lang="en-US" dirty="0" smtClean="0"/>
            </a:br>
            <a:r>
              <a:rPr lang="en-US" dirty="0" smtClean="0"/>
              <a:t>&lt;/html&gt;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PHP Comments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variable can have a short name (like x and y) or a more descriptive name (age, </a:t>
            </a:r>
            <a:r>
              <a:rPr lang="en-US" dirty="0" err="1" smtClean="0"/>
              <a:t>carname</a:t>
            </a:r>
            <a:r>
              <a:rPr lang="en-US" dirty="0" smtClean="0"/>
              <a:t>, </a:t>
            </a:r>
            <a:r>
              <a:rPr lang="en-US" dirty="0" err="1" smtClean="0"/>
              <a:t>total_volume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Rules for PHP variables:</a:t>
            </a:r>
          </a:p>
          <a:p>
            <a:r>
              <a:rPr lang="en-US" dirty="0" smtClean="0"/>
              <a:t>A variable starts with the $ sign, followed by the name of the variable</a:t>
            </a:r>
          </a:p>
          <a:p>
            <a:r>
              <a:rPr lang="en-US" dirty="0" smtClean="0"/>
              <a:t>A variable name must start with a letter or the underscore character</a:t>
            </a:r>
          </a:p>
          <a:p>
            <a:r>
              <a:rPr lang="en-US" dirty="0" smtClean="0"/>
              <a:t>A variable name cannot start with a number</a:t>
            </a:r>
          </a:p>
          <a:p>
            <a:r>
              <a:rPr lang="en-US" dirty="0" smtClean="0"/>
              <a:t>A variable name can only contain alpha-numeric characters and underscores (A-z, 0-9, and _ )</a:t>
            </a:r>
          </a:p>
          <a:p>
            <a:r>
              <a:rPr lang="en-US" dirty="0" smtClean="0"/>
              <a:t>Variable names are case-sensitive ($age and $AGE are two different variables)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Variable’s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PHP echo statement is often used to output data to the screen.</a:t>
            </a:r>
          </a:p>
          <a:p>
            <a:r>
              <a:rPr lang="en-US" dirty="0" smtClean="0"/>
              <a:t>The following example will show how to output text and a variable:</a:t>
            </a:r>
          </a:p>
          <a:p>
            <a:r>
              <a:rPr lang="en-US" dirty="0" smtClean="0"/>
              <a:t>Example</a:t>
            </a:r>
          </a:p>
          <a:p>
            <a:r>
              <a:rPr lang="en-US" dirty="0" smtClean="0"/>
              <a:t>&lt;?</a:t>
            </a:r>
            <a:r>
              <a:rPr lang="en-US" dirty="0" err="1" smtClean="0"/>
              <a:t>php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$txt = "WWW.CARMEL.com";</a:t>
            </a:r>
            <a:br>
              <a:rPr lang="en-US" dirty="0" smtClean="0"/>
            </a:br>
            <a:r>
              <a:rPr lang="en-US" dirty="0" smtClean="0"/>
              <a:t>echo "I love $txt!";</a:t>
            </a:r>
            <a:br>
              <a:rPr lang="en-US" dirty="0" smtClean="0"/>
            </a:br>
            <a:r>
              <a:rPr lang="en-US" dirty="0" smtClean="0"/>
              <a:t>?&gt;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Output Variables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697</TotalTime>
  <Words>1138</Words>
  <Application>Microsoft Office PowerPoint</Application>
  <PresentationFormat>On-screen Show (4:3)</PresentationFormat>
  <Paragraphs>301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Lucida Sans Unicode</vt:lpstr>
      <vt:lpstr>Verdana</vt:lpstr>
      <vt:lpstr>Wingdings 2</vt:lpstr>
      <vt:lpstr>Wingdings 3</vt:lpstr>
      <vt:lpstr>Concourse</vt:lpstr>
      <vt:lpstr>WEB PROGRAMMING USING PHP</vt:lpstr>
      <vt:lpstr>What is php?</vt:lpstr>
      <vt:lpstr>What is a PHP File? </vt:lpstr>
      <vt:lpstr>What Can PHP Do? </vt:lpstr>
      <vt:lpstr>PHP Syntax </vt:lpstr>
      <vt:lpstr>Example</vt:lpstr>
      <vt:lpstr>PHP Comments </vt:lpstr>
      <vt:lpstr>Variable’s</vt:lpstr>
      <vt:lpstr>Output Variables </vt:lpstr>
      <vt:lpstr>PHP Variables Scope </vt:lpstr>
      <vt:lpstr>Global and Local Scope </vt:lpstr>
      <vt:lpstr>PHP The global Keyword </vt:lpstr>
      <vt:lpstr>PHP The static Keyword </vt:lpstr>
      <vt:lpstr> PHP echo and print Statements  </vt:lpstr>
      <vt:lpstr>Cont…</vt:lpstr>
      <vt:lpstr> </vt:lpstr>
      <vt:lpstr>PHP Operators </vt:lpstr>
      <vt:lpstr>PHP Arithmetic Operators </vt:lpstr>
      <vt:lpstr>PHP Assignment Operators </vt:lpstr>
      <vt:lpstr>PHP Comparison Operators </vt:lpstr>
      <vt:lpstr> PHP Increment / Decrement Operators </vt:lpstr>
      <vt:lpstr> PHP Logical Operators  </vt:lpstr>
      <vt:lpstr>PHP String Operators </vt:lpstr>
      <vt:lpstr> PHP Conditional Assignment Operators </vt:lpstr>
      <vt:lpstr>PHP Conditional Statements </vt:lpstr>
      <vt:lpstr>Cont…</vt:lpstr>
      <vt:lpstr>Cont.. </vt:lpstr>
      <vt:lpstr>PHP - The if...elseif...else Statement </vt:lpstr>
      <vt:lpstr>PHP - The switch Statement </vt:lpstr>
      <vt:lpstr>PHP Loops </vt:lpstr>
      <vt:lpstr>Cont..</vt:lpstr>
      <vt:lpstr>Cont…</vt:lpstr>
      <vt:lpstr>Cont..</vt:lpstr>
      <vt:lpstr>PHP User Defined Functions </vt:lpstr>
      <vt:lpstr>PowerPoint Presentation</vt:lpstr>
      <vt:lpstr>PHP Functions - Returning values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PROGRAMMING USING PHP</dc:title>
  <dc:creator>DELL</dc:creator>
  <cp:lastModifiedBy>SEETHAL</cp:lastModifiedBy>
  <cp:revision>9</cp:revision>
  <dcterms:created xsi:type="dcterms:W3CDTF">2020-04-17T17:59:11Z</dcterms:created>
  <dcterms:modified xsi:type="dcterms:W3CDTF">2020-07-30T15:05:43Z</dcterms:modified>
</cp:coreProperties>
</file>