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0D712-A0CD-4FB9-B93F-E7911DDD77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Functions of management</a:t>
            </a:r>
            <a:endParaRPr lang="en-IN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F109A-927A-45CD-8C9C-426F0C8A1B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178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0F301-3033-48DC-A38E-7520A6934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82" y="1271155"/>
            <a:ext cx="6735536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3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13100F-3195-4F2B-BD97-35DB35603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92" y="138545"/>
            <a:ext cx="5902036" cy="578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0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093063-D53E-4D22-99B6-9BA10C4F4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613" y="142874"/>
            <a:ext cx="5943618" cy="575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6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2205C-2F10-4189-ABD4-4B8A8E0F2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404" y="1379393"/>
            <a:ext cx="7167233" cy="373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7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A0AD14-A264-4E21-9043-E2F25E17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545" y="616526"/>
            <a:ext cx="6954982" cy="521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6F5D81-FA8A-40E6-850B-FE7F923CC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970" y="581891"/>
            <a:ext cx="9371829" cy="527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48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45F0E5-708B-4E7A-B058-348B98578A46}"/>
              </a:ext>
            </a:extLst>
          </p:cNvPr>
          <p:cNvSpPr/>
          <p:nvPr/>
        </p:nvSpPr>
        <p:spPr>
          <a:xfrm>
            <a:off x="3625163" y="2482426"/>
            <a:ext cx="4941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113957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</TotalTime>
  <Words>7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Functions of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of management</dc:title>
  <dc:creator>Christeena Felix</dc:creator>
  <cp:lastModifiedBy>Christeena Felix</cp:lastModifiedBy>
  <cp:revision>3</cp:revision>
  <dcterms:created xsi:type="dcterms:W3CDTF">2022-01-02T18:53:37Z</dcterms:created>
  <dcterms:modified xsi:type="dcterms:W3CDTF">2022-01-02T18:59:46Z</dcterms:modified>
</cp:coreProperties>
</file>