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E7C8-1F0A-46E6-8B69-B77314A7FF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LEVELS OF MANAGEMENT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8BD82-B0B8-4F0C-AE59-06B8991FB8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954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F775DD-CA0D-432B-9615-3B106AB067B3}"/>
              </a:ext>
            </a:extLst>
          </p:cNvPr>
          <p:cNvSpPr txBox="1"/>
          <p:nvPr/>
        </p:nvSpPr>
        <p:spPr>
          <a:xfrm>
            <a:off x="374073" y="1911927"/>
            <a:ext cx="969818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latin typeface="Georgia" panose="02040502050405020303" pitchFamily="18" charset="0"/>
              </a:rPr>
              <a:t>LEVELS OF MANAGEMENT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	</a:t>
            </a:r>
            <a:r>
              <a:rPr lang="en-US" sz="2400" dirty="0">
                <a:latin typeface="Georgia" panose="02040502050405020303" pitchFamily="18" charset="0"/>
              </a:rPr>
              <a:t>The term ‘levels of management’ refers to a line of demarcation between various managerial positions. The number of levels of management depends up on the size, technology, and degree of diversity and nature of products</a:t>
            </a:r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32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9DAEF6-F91C-4834-8E7A-74FEE6C4F174}"/>
              </a:ext>
            </a:extLst>
          </p:cNvPr>
          <p:cNvSpPr txBox="1"/>
          <p:nvPr/>
        </p:nvSpPr>
        <p:spPr>
          <a:xfrm>
            <a:off x="1717964" y="1468582"/>
            <a:ext cx="69826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sz="2400" dirty="0">
                <a:latin typeface="Georgia" panose="02040502050405020303" pitchFamily="18" charset="0"/>
              </a:rPr>
              <a:t>There are three levels of management:</a:t>
            </a:r>
          </a:p>
          <a:p>
            <a:endParaRPr lang="en-US" sz="2400" dirty="0">
              <a:latin typeface="Georgia" panose="02040502050405020303" pitchFamily="18" charset="0"/>
            </a:endParaRPr>
          </a:p>
          <a:p>
            <a:endParaRPr lang="en-US" sz="2400" dirty="0"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IN" sz="2400" dirty="0">
                <a:latin typeface="Georgia" panose="02040502050405020303" pitchFamily="18" charset="0"/>
              </a:rPr>
              <a:t>Top Level Management</a:t>
            </a:r>
          </a:p>
          <a:p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IN" sz="2400" dirty="0">
                <a:latin typeface="Georgia" panose="02040502050405020303" pitchFamily="18" charset="0"/>
              </a:rPr>
              <a:t>Middle Level Management</a:t>
            </a:r>
          </a:p>
          <a:p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IN" sz="2400" dirty="0">
                <a:latin typeface="Georgia" panose="02040502050405020303" pitchFamily="18" charset="0"/>
              </a:rPr>
              <a:t>Lower Level Management</a:t>
            </a:r>
            <a:endParaRPr lang="en-US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35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B7BCFD-4B32-4141-9EB6-3F216EABD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245" y="959427"/>
            <a:ext cx="76835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30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4D1786-D09B-4D6B-82FB-FFD2593E22D2}"/>
              </a:ext>
            </a:extLst>
          </p:cNvPr>
          <p:cNvSpPr txBox="1"/>
          <p:nvPr/>
        </p:nvSpPr>
        <p:spPr>
          <a:xfrm>
            <a:off x="1288473" y="1510146"/>
            <a:ext cx="893618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Georgia" panose="02040502050405020303" pitchFamily="18" charset="0"/>
              </a:rPr>
              <a:t>TOP LEVEL MANAGEMENT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Main functions are: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Determine the objectives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Define the goals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Establish the policies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Prepare strategic plans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Give guidance and directions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Control and create good relation with public</a:t>
            </a:r>
            <a:endParaRPr lang="en-IN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64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022176-84F6-405D-8038-5BFB37877EBB}"/>
              </a:ext>
            </a:extLst>
          </p:cNvPr>
          <p:cNvSpPr txBox="1"/>
          <p:nvPr/>
        </p:nvSpPr>
        <p:spPr>
          <a:xfrm>
            <a:off x="969818" y="1108364"/>
            <a:ext cx="810490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Georgia" panose="02040502050405020303" pitchFamily="18" charset="0"/>
              </a:rPr>
              <a:t>MIDDLE LEVEL MANAGEMENT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Min functions are: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Interpretation of the programmes and policies communicated by the top level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Organizing and manning their department as per the main plan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Plan the departmental operations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Co-operate and co-ordinate with other department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Guide, direct and motivate their workers to attain the objectives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Evaluate the performance of his subordinates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Collect reports and statistics from the lower levels and send it to top level management.</a:t>
            </a:r>
            <a:endParaRPr lang="en-IN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328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10C467-EEFF-404C-8A80-D41BF4F11B4C}"/>
              </a:ext>
            </a:extLst>
          </p:cNvPr>
          <p:cNvSpPr txBox="1"/>
          <p:nvPr/>
        </p:nvSpPr>
        <p:spPr>
          <a:xfrm>
            <a:off x="678873" y="955964"/>
            <a:ext cx="872836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Georgia" panose="02040502050405020303" pitchFamily="18" charset="0"/>
              </a:rPr>
              <a:t>LOWER LEVEL MANAGEMENT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The main functions are :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Plan for a day or week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Organize the activities of his group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Allot work to the workers under him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Issue instructions at the site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Motivate the employees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Arrange materials, machines, tools etc. for workers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Give guidance and supervise employees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To maintain discipline and good relations with in the group</a:t>
            </a:r>
          </a:p>
          <a:p>
            <a:pPr marL="342900" indent="-34290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4749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7A0695-9F4A-4D4D-A66A-0E71109F2155}"/>
              </a:ext>
            </a:extLst>
          </p:cNvPr>
          <p:cNvSpPr/>
          <p:nvPr/>
        </p:nvSpPr>
        <p:spPr>
          <a:xfrm>
            <a:off x="1870363" y="2967335"/>
            <a:ext cx="59017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THANK YOU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17498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232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Georgia</vt:lpstr>
      <vt:lpstr>Trebuchet MS</vt:lpstr>
      <vt:lpstr>Wingdings</vt:lpstr>
      <vt:lpstr>Wingdings 3</vt:lpstr>
      <vt:lpstr>Facet</vt:lpstr>
      <vt:lpstr>LEVELS OF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LEVELS OF MANAGEMENT</dc:title>
  <dc:creator>Christeena Felix</dc:creator>
  <cp:lastModifiedBy>Christeena Felix</cp:lastModifiedBy>
  <cp:revision>6</cp:revision>
  <dcterms:created xsi:type="dcterms:W3CDTF">2022-01-02T17:26:06Z</dcterms:created>
  <dcterms:modified xsi:type="dcterms:W3CDTF">2022-01-02T17:57:58Z</dcterms:modified>
</cp:coreProperties>
</file>