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9A4AC-98AC-44E8-B2D7-E2ADC79321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MANAGEMENT BY OBJECTIVES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D1F487-5063-42DD-AF2E-E533CA5978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MODULE 1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07101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6ABDF31-2186-4ABF-B9C2-4BC8DB07EB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9135" y="728380"/>
            <a:ext cx="7962901" cy="5761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A6ED660-1FD1-49A3-833D-4F5956349D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449406"/>
            <a:ext cx="7945582" cy="595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740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CB26C30-32E3-4692-8140-20598F2BFC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3164" y="697490"/>
            <a:ext cx="9712036" cy="546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519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10E450A-8072-4A3E-9DDA-4994C0B65B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9745" y="308264"/>
            <a:ext cx="7626927" cy="5720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10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A9849FD-6FF6-4278-A143-293549ED89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6292" y="512029"/>
            <a:ext cx="9434944" cy="5833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287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503BC15-0C03-489B-8399-DC81720A66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3777" y="386657"/>
            <a:ext cx="8104446" cy="608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533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6288D7A-03B1-482F-A89B-D2078D190937}"/>
              </a:ext>
            </a:extLst>
          </p:cNvPr>
          <p:cNvSpPr/>
          <p:nvPr/>
        </p:nvSpPr>
        <p:spPr>
          <a:xfrm>
            <a:off x="3643323" y="2773371"/>
            <a:ext cx="554224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3292563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12</TotalTime>
  <Words>7</Words>
  <Application>Microsoft Office PowerPoint</Application>
  <PresentationFormat>Widescreen</PresentationFormat>
  <Paragraphs>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Celestial</vt:lpstr>
      <vt:lpstr>MANAGEMENT BY OBJECTIVES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BY OBJECTIVES</dc:title>
  <dc:creator>Christeena Felix</dc:creator>
  <cp:lastModifiedBy>Christeena Felix</cp:lastModifiedBy>
  <cp:revision>3</cp:revision>
  <dcterms:created xsi:type="dcterms:W3CDTF">2022-01-02T18:08:14Z</dcterms:created>
  <dcterms:modified xsi:type="dcterms:W3CDTF">2022-01-02T18:20:39Z</dcterms:modified>
</cp:coreProperties>
</file>