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CD0E-FBD1-4724-9BAD-6F4A678418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CONCEPT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D1B4A1-5D41-430C-B410-E633A18E5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671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D3566A-0E7A-4697-AA59-B38805B8FFD7}"/>
              </a:ext>
            </a:extLst>
          </p:cNvPr>
          <p:cNvSpPr txBox="1"/>
          <p:nvPr/>
        </p:nvSpPr>
        <p:spPr>
          <a:xfrm>
            <a:off x="831273" y="1108364"/>
            <a:ext cx="882534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process of getting results with and through a group of people. Different authorities have defined management in different ways.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concepts are :</a:t>
            </a: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Concept – as a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Relations Concept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 Making Concept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Productivity Concept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Integration Concept</a:t>
            </a:r>
          </a:p>
          <a:p>
            <a:pPr marL="342900" indent="-342900">
              <a:buFont typeface="+mj-lt"/>
              <a:buAutoNum type="arabicPeriod"/>
            </a:pPr>
            <a:endParaRPr lang="en-IN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325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23D602-8187-4C1B-9AE9-2FC21239478D}"/>
              </a:ext>
            </a:extLst>
          </p:cNvPr>
          <p:cNvSpPr txBox="1"/>
          <p:nvPr/>
        </p:nvSpPr>
        <p:spPr>
          <a:xfrm>
            <a:off x="817418" y="1459145"/>
            <a:ext cx="8686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FUNCTIONAL CONCEPT – AS A PROCESS</a:t>
            </a:r>
          </a:p>
          <a:p>
            <a:endParaRPr 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According to Henry Fayol, “ To manage is to forecast and to plan, to organize, to command, to co-ordinate and to control.”</a:t>
            </a: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HUMAN RELATION CONCEPT</a:t>
            </a:r>
          </a:p>
          <a:p>
            <a:endParaRPr 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Lawrence A Appley defines,” Management is getting things done through the efforts of other people.” </a:t>
            </a:r>
            <a:endParaRPr lang="en-IN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07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E9A983-4FE6-47E6-9BBA-F3E1828B43A3}"/>
              </a:ext>
            </a:extLst>
          </p:cNvPr>
          <p:cNvSpPr txBox="1"/>
          <p:nvPr/>
        </p:nvSpPr>
        <p:spPr>
          <a:xfrm>
            <a:off x="983672" y="1856509"/>
            <a:ext cx="82157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 MAKING CONCEPT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Ross More defines, “Management, means decision making.”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PRODUCTIVITY CONCEPT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F W Tailor, “Management is the art of knowing what you want to do and then seeing that it is done in the best and cheapest way.”</a:t>
            </a:r>
            <a:endParaRPr lang="en-IN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80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32DA7B-9D36-496D-957B-103ED859C081}"/>
              </a:ext>
            </a:extLst>
          </p:cNvPr>
          <p:cNvSpPr txBox="1"/>
          <p:nvPr/>
        </p:nvSpPr>
        <p:spPr>
          <a:xfrm>
            <a:off x="900546" y="2341418"/>
            <a:ext cx="857596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INTEGRATION CONCEPT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Keith and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Gubeline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defines, “Management is the force that integrates men and physical plan into an effective operating unit.”</a:t>
            </a:r>
            <a:endParaRPr lang="en-IN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439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3ABD42-1735-4578-945B-521070822332}"/>
              </a:ext>
            </a:extLst>
          </p:cNvPr>
          <p:cNvSpPr txBox="1"/>
          <p:nvPr/>
        </p:nvSpPr>
        <p:spPr>
          <a:xfrm>
            <a:off x="997526" y="1704109"/>
            <a:ext cx="803563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Management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process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social process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 of objectives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 organizational resources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Decision-making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Leadership </a:t>
            </a:r>
            <a:endParaRPr lang="en-IN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16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1E71DA-B1D0-44D0-946C-F38A6D2489F2}"/>
              </a:ext>
            </a:extLst>
          </p:cNvPr>
          <p:cNvSpPr txBox="1"/>
          <p:nvPr/>
        </p:nvSpPr>
        <p:spPr>
          <a:xfrm>
            <a:off x="899886" y="2828835"/>
            <a:ext cx="8519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THANK YOU</a:t>
            </a:r>
            <a:endParaRPr lang="en-IN" sz="7200" b="1" u="sng" dirty="0">
              <a:solidFill>
                <a:schemeClr val="accent2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8083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203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Monotype Corsiva</vt:lpstr>
      <vt:lpstr>Times New Roman</vt:lpstr>
      <vt:lpstr>Trebuchet MS</vt:lpstr>
      <vt:lpstr>Wingdings</vt:lpstr>
      <vt:lpstr>Wingdings 3</vt:lpstr>
      <vt:lpstr>Facet</vt:lpstr>
      <vt:lpstr>MANAGEMENT CONCEPT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CONCEPT</dc:title>
  <dc:creator>Christeena Felix</dc:creator>
  <cp:lastModifiedBy>Christeena Felix</cp:lastModifiedBy>
  <cp:revision>8</cp:revision>
  <dcterms:created xsi:type="dcterms:W3CDTF">2022-01-02T08:28:07Z</dcterms:created>
  <dcterms:modified xsi:type="dcterms:W3CDTF">2022-01-02T17:13:49Z</dcterms:modified>
</cp:coreProperties>
</file>