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CHROMOSOME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2721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8206"/>
            <a:ext cx="74676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3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67756"/>
            <a:ext cx="54483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34406"/>
            <a:ext cx="59309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31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789906"/>
            <a:ext cx="7270750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761331"/>
            <a:ext cx="72517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4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910556"/>
            <a:ext cx="60833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75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847056"/>
            <a:ext cx="55181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5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180431"/>
            <a:ext cx="77089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5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840831"/>
            <a:ext cx="52197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7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CHROMOSOME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</dc:title>
  <dc:creator>shelinkg</dc:creator>
  <cp:lastModifiedBy>Windows User</cp:lastModifiedBy>
  <cp:revision>2</cp:revision>
  <dcterms:created xsi:type="dcterms:W3CDTF">2006-08-16T00:00:00Z</dcterms:created>
  <dcterms:modified xsi:type="dcterms:W3CDTF">2021-12-15T15:11:36Z</dcterms:modified>
</cp:coreProperties>
</file>