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21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63F5-030A-4CE5-A766-D7DEC382C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3B144-A7F3-4309-A3EC-EE0CB4402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367E3-77AB-4917-AC75-9BD35C70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5E865-0718-446D-9D3F-AA0C5571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16BED-E64D-4515-A52C-001856C9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39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2C25C-5442-4FCD-985D-D57E77465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DE40B-15FD-49AC-B408-2BD3FD834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57BB-C9F1-4190-8938-D0482323E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2D09E-BB46-41BC-BBF3-78CDEE5A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786FB-EB3E-41C6-8759-CB9BBE93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123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395869-27F1-4FA4-BEF0-6F03A4521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BB4C1-D363-44A8-A6D6-A801478F6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FABD1-9478-4BFD-845E-7351A57A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5BAC2-7C4D-4037-BE15-51202E9EB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30DC-D0B7-42D9-97B1-AAA0991F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860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609E-22B7-4910-9FF5-1EA25B4F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5F19B-AE20-4A1D-9B82-CBD79D952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07E70-1A3C-43DF-BFFB-74DADB39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4E95C-C1CA-4A0A-BC98-CB59644D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9A732-4110-4414-8166-F88B3A55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569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9D4F-1498-49C1-9F64-60A7BE5D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91856-1AFA-4EA1-8931-DE25F9568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A45A8-E8CE-48F1-93E5-BDE91542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2A361-3A6B-446B-AC90-BF4211F5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2919-D491-4AE2-AFFC-65790CE5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809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BD23-184D-4247-A3A8-F8CF82BC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00CA4-147F-4B0E-9BD1-95B41F4D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D59CE-08DA-4AEA-BD46-9377E1F3C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05343-529B-4E9F-B60B-9449FCBBE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8B0BB-0C7C-4A15-9316-B84234CC4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EF776-9D56-451B-9DBD-45AF1D11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554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7726-7AD8-41D4-A068-E953E30B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DAB49-46EC-4A4A-826C-329200CB0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0B5A2-7784-440A-8F3A-5B9F5B54B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EFEB01-4200-42CD-B3B0-A06C234D6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7D3107-E168-4125-8B0F-8070243C31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93ABA3-C1C4-4A5E-9EEC-7111B885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4AF502-ED85-4F97-BE77-A266407B5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8471DF-BDBF-4FF5-A359-38A2C786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1861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D97C-6B72-4F67-AFCC-78D78661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E3633-47E7-422D-9AF7-1D64F434D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4D99B-0936-4A3A-9A46-D1063A505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CE262-96D9-4F7A-B4C2-4E184856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520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E9EFDE-ED09-4EDD-9DE7-CDE9E7B7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A661F0-4C9A-44F6-AC94-3550E322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9F98E-5454-475E-AAA4-B7665851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27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967B6-9089-4456-A31E-249183B89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1F648-1E36-4CB6-B33C-F34762891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D2D19-5706-48D8-90DA-44CAF66A4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3DCD4-F014-4628-839C-274F84E9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CF168-9457-45C4-A9BA-B8CF0BF98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1B3F3-EA9A-4001-9C45-C870B2748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1683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35B7-F056-47B4-93BF-A2BF0991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F96C05-50B0-4476-B6FC-6C375BCC5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ABF75-5720-4983-B130-6A870E39D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77329-9635-4440-A4CE-EFD4727E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49992-C970-4D1A-BA8E-78DB65A8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3F354-B04F-43B7-96BC-1E4251C0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494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5D0CB1-29C9-4A6A-BBD7-00050DB2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B9A3-DB1B-43FA-8A9C-6CD274F33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031F0-10EF-40AD-97FC-6AA022167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84E5E-C8DB-4D5C-B97E-AC76CBF235D7}" type="datetimeFigureOut">
              <a:rPr lang="en-IN" smtClean="0"/>
              <a:t>09-06-2021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491CD-4A5F-43D6-87AA-E197C2F28F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35F5C-48CF-433D-9DC3-09B530471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DC47-B311-4227-89BE-8B151F2406B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304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7895D-434F-4F68-A657-EBF4A12397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CAFBF7-3494-4A64-8086-F19246A909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AA14F-749D-49F0-B1A3-AC3799E3D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31" y="561575"/>
            <a:ext cx="7430537" cy="57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0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BAA0C-85A4-4646-896F-E0E3B42C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76681-D1DE-4117-96A7-AC6630B15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16324B-3042-4F6B-84A3-9AF62CFCC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2" y="690562"/>
            <a:ext cx="76485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9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4334F-091B-47AA-8F62-93B31E5BC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F4623-8176-4198-A1D2-9A75E65CD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238F6-9A0F-4803-A2E2-008D9376C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704850"/>
            <a:ext cx="74676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50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39406-9CF1-455E-83C1-01A9062C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C4C89-3C15-4BAC-BDB6-A6CF5DDF9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B98473-F279-4FE7-9C6A-6840A7D8C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781050"/>
            <a:ext cx="760095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91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71E0-3C47-40DC-BC91-9EECDA4FD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2DD0D-FDDE-47F9-99D3-3D3C92C17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99370-7C97-4C37-8E76-A77AFEAC2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7" y="766762"/>
            <a:ext cx="766762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26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6C46-93A7-4AF0-9AE3-56F1C18A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1DCB8-D457-4431-A537-94BA0CA3D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6036B-BA7E-4194-AA5E-53F4D5676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5" y="700087"/>
            <a:ext cx="752475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47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098F7-2F89-4C18-92D8-C8ACBE099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9EABF-E061-4C79-9DB2-B664F1F79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00C74-A829-4E13-BE80-A7A471BCD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714375"/>
            <a:ext cx="7620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2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F6360-6847-4541-95C2-BB841B0E1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E0A19-E054-41C5-844E-4F7ABCA55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34061-021C-4436-B03E-BB7A9288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733425"/>
            <a:ext cx="75438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0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2EC54-25BE-4CC0-979D-2BDE9A272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B18D2-B149-4651-9849-D8A7C8B4B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E2A67-30AC-4C9E-949A-BEC5D2997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685800"/>
            <a:ext cx="76390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94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230AE-5E54-43DB-AA50-9E0524A1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8DA89-354E-481F-9C2F-269BAED1E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E8E42-D677-4524-A8BE-14F20C813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37" y="690562"/>
            <a:ext cx="77819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07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3664D-F5E0-436B-BD55-A5A14069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F2B98-27DB-4D18-9778-9885269AC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2E2F5-2E65-4517-86EA-FA056EF79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771525"/>
            <a:ext cx="75057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2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AE4C9-9864-4A5D-83FA-7D23534A9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03B70-6791-49C4-9239-F46DAAB8E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C79AE-F809-4889-B847-80565A11D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547687"/>
            <a:ext cx="776287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24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76345-570D-420D-8912-718097B3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85-FEB6-495C-96CD-D801C6630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B3581-D63F-4BE4-AD47-DFD4C88E8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719137"/>
            <a:ext cx="77533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89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EF2B-C402-4958-AD13-921A6CBE8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CAB1C-3FEC-4787-AD5A-47C1F8AB4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BF948-AB9A-4F3D-9118-6FB9D87FF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7" y="719137"/>
            <a:ext cx="789622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7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1EA4-9EE9-4428-852C-CA665F07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0AFA8-50F1-4CA0-A7B1-549A6A9E8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823F9-BCB0-43DC-81E7-17442E85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895350"/>
            <a:ext cx="64389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66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12F16-5254-4899-9E28-8A7F837E1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1142-DF0B-48DF-ADAC-8CF09D874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E4EF5-4B78-4415-909B-7FE89EABF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790575"/>
            <a:ext cx="77152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76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AC90A-C5C3-49B7-A225-F84416FD3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AC4D7-8414-4582-BD01-3AD0790D4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A591D-87B5-4B35-838C-399F33C56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771525"/>
            <a:ext cx="8391525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55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326D-90F9-4329-9B70-59FC860C3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51B3E-8CAF-493F-BD78-BF796FFC8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E8F93-DBC9-4A41-805E-EADA84B2E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814387"/>
            <a:ext cx="782955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59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6D03-E9D2-46BE-B251-486701C7B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BEBFA-F29C-40BD-90D8-B13E8315B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1C817-B79A-45F8-8828-1D0269497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704850"/>
            <a:ext cx="7705725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19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3F0B8-25C9-4D3D-B550-D4D938FC1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5F7DB-21E6-4694-8AEC-6F755E23C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A14AB-405D-4067-9586-DF6E07DA7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723900"/>
            <a:ext cx="78771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02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6A324-D33E-478A-94BF-A4D55B6D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4B6CB4-DF55-4354-A2CB-18B546CB1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63" y="1825625"/>
            <a:ext cx="6091873" cy="4351338"/>
          </a:xfrm>
        </p:spPr>
      </p:pic>
    </p:spTree>
    <p:extLst>
      <p:ext uri="{BB962C8B-B14F-4D97-AF65-F5344CB8AC3E}">
        <p14:creationId xmlns:p14="http://schemas.microsoft.com/office/powerpoint/2010/main" val="950975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5D6D-27AA-41B3-A343-1F16E3DA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37F9B-29D3-4D98-81F6-A2344994F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C0CFA-83C6-46F9-83C5-FA0E2ED2E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2" y="723900"/>
            <a:ext cx="77247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01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8781-2286-480D-8DBA-1ECE21BCB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901A-87BB-4F48-830A-620C28339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3CE96-3FB9-4CA7-8DA7-B8EB41ECB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154" y="365125"/>
            <a:ext cx="77152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7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2D62-F918-4F96-A112-FF1402ED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0B342-5EC7-4850-B15A-8268551DF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8063B-87EA-4962-9D0C-6C23ED90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2" y="709612"/>
            <a:ext cx="7800975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25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E702-B7A7-47E2-B0A3-0C06A6E40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F8AEC-F6F3-433C-AAA7-B86A9AFBF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F53ED-94FC-4896-830B-A0B58895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781050"/>
            <a:ext cx="797242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55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B7E5-AFA8-422B-A0FC-DCC2DAE3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A7F68-F844-4FC3-9009-7683B1128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EBF34-4BAE-4546-A76D-1EDE5E64F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728662"/>
            <a:ext cx="77533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24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7EC4F-3033-4147-A52A-8495529CE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F12BB-8835-4FF4-A4AD-80F9DDB51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A6D7E-4E4C-45AE-8329-BB36608B1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7" y="738187"/>
            <a:ext cx="766762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33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3E4A-FDEC-43B2-B610-BC79E1DF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527BB-4302-4F49-B2F1-91EAF014B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9D61A1-53E2-468A-A000-C71731EA9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685800"/>
            <a:ext cx="79629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61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76E41-9740-4D2D-812C-53C935F3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DB063-8E35-4970-9EEB-6614ABD95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999DE-1659-4963-B809-B3F3623F2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2" y="685800"/>
            <a:ext cx="77247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3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0FA6D-496A-428B-82CA-98D9A0E96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020D-27D4-4824-8401-85FAD10CF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202D0-545F-49FF-B115-CDFCAC709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747712"/>
            <a:ext cx="774382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87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125C2-16E4-43A6-9610-800585DC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0BBD3-2BD4-4A23-BD9F-373EA14D8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B0DD6-F01E-4C7F-82E2-793781446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12" y="752475"/>
            <a:ext cx="741997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40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76381-0452-4DCA-B87E-FF16EF0D2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2F9AD-82C2-46B8-AEE6-925DD9289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01EDC-8EAF-4F61-A21C-0A05EF5F8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747712"/>
            <a:ext cx="763905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13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51DCB-5B63-4D47-9B8A-3FEC0062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98557-4C67-4F89-886D-10F8F6794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4BFDB-E279-40D4-8DF9-AE202FA6D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671512"/>
            <a:ext cx="774382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1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9878B-DA01-43C7-B1C3-74CB9A0BF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01B22-09EA-4182-AF72-8F40FC346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EBE582-E0CB-4D95-84B5-48733592B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700087"/>
            <a:ext cx="774382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3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5A1A-E560-4BFC-BB19-98240A55D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A94DF-2D66-4753-BAD7-8284B5BAA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B8FFB0-2309-481C-9632-DA2B7FF7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719137"/>
            <a:ext cx="76771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23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02C2A-EA64-4F5C-B67D-8E438989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B3A71-84E6-41B7-8479-B6D5D6D26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B6834-2BC9-4F78-90C7-57BDBE88C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704850"/>
            <a:ext cx="77533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62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BC5D7-E9DB-4331-A662-F2AFEB55C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51883-2388-4F51-875F-60FA2F34A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6469A-F97A-4A63-9D72-DF11B75DA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87" y="842962"/>
            <a:ext cx="766762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801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38532-D3D4-446F-9387-D553C98C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6CA45-7219-4D31-9F16-A7245C0B2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1DC29-E902-4710-8896-B977751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723900"/>
            <a:ext cx="77057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60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99F0E-B131-45FB-BC16-5023C312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4CF4A-E504-491B-A5D5-21EF32C17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A65B0-C025-4CB9-8EA6-B1068C18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084" y="509587"/>
            <a:ext cx="755332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9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D22AD-7945-4FEB-BA00-9EF7FCCF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51A72-518F-4BBF-A322-DA3706ED3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20CF7-7C21-4D99-B0A1-470D4E523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676275"/>
            <a:ext cx="77533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77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B094-4B98-4974-9CA9-1AB4B9A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33CC3-876B-41B0-B61A-2BF8F02EF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0EEBE-B05C-4978-AEA7-DFB9BD784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785812"/>
            <a:ext cx="776287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4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403D9-1DD1-4F6D-8984-81BC91903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ADCB3-446E-4A95-9F75-27A3A93A7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625D0-CE25-4461-8996-52823A6BD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62" y="776287"/>
            <a:ext cx="783907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8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ED53-037D-47D3-BACA-1E605C099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BFC22-9D8E-4403-A908-DE3BB4B95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4FA57-52CF-4EAC-9B43-D29A68876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842962"/>
            <a:ext cx="80295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3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6CA5-3200-4115-99E1-DFACD0D6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760C-F3F5-4986-B0BD-63C3A7D3F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A3AF4-3D0E-4699-9FCE-4CD897AF1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723900"/>
            <a:ext cx="77438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40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Widescreen</PresentationFormat>
  <Paragraphs>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bindhu kb</dc:creator>
  <cp:lastModifiedBy>bindhu kb</cp:lastModifiedBy>
  <cp:revision>6</cp:revision>
  <dcterms:created xsi:type="dcterms:W3CDTF">2021-06-09T16:58:08Z</dcterms:created>
  <dcterms:modified xsi:type="dcterms:W3CDTF">2021-06-09T17:41:46Z</dcterms:modified>
</cp:coreProperties>
</file>