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21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8E58C-2ED6-494D-A276-135791CFF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ED4F49-0DFF-4D06-A624-2B4A912B15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926E0-5453-4978-AE9A-0C258A462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403C-8A4C-46C3-9ECF-28EA7D01E8CB}" type="datetimeFigureOut">
              <a:rPr lang="en-IN" smtClean="0"/>
              <a:t>15-06-2021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990A0-F8E0-40AD-B828-545054260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2ACDD-164B-433C-AAF5-03B6EDD8C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3262-000D-4E07-B176-D7DBCE7EFA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497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8D60D-BB21-4A79-A6CC-3F6FB7577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95DA22-A1DE-4305-81EE-88A6613B6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50F56-BDB2-4A50-BEE8-C088ECCC9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403C-8A4C-46C3-9ECF-28EA7D01E8CB}" type="datetimeFigureOut">
              <a:rPr lang="en-IN" smtClean="0"/>
              <a:t>15-06-2021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E324A-E9E7-457F-A311-BF21E1ED3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DCBE6-40BF-4CA4-A1E2-0AB03DD5C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3262-000D-4E07-B176-D7DBCE7EFA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705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9FA684-7537-4A1F-99C2-613AFD360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DD188C-679B-4C39-B962-62F787BA4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47186-418E-4E15-A1A7-394CA3DB1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403C-8A4C-46C3-9ECF-28EA7D01E8CB}" type="datetimeFigureOut">
              <a:rPr lang="en-IN" smtClean="0"/>
              <a:t>15-06-2021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E0962-2EB4-4551-BD8E-7E06CC1C3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D577D-A6C1-43A2-8A03-2DC0AEA4E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3262-000D-4E07-B176-D7DBCE7EFA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457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AEF19-1595-4823-A9FC-93D2F8DDC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85369-8623-4E71-B9A9-31339D25A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DDD58-BFC2-4F48-8B95-15E581C08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403C-8A4C-46C3-9ECF-28EA7D01E8CB}" type="datetimeFigureOut">
              <a:rPr lang="en-IN" smtClean="0"/>
              <a:t>15-06-2021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41C2A-B6D8-434E-95AA-FB9AE1DE3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9E343-B6A3-48C6-BE3C-3EF77E04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3262-000D-4E07-B176-D7DBCE7EFA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275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D0FD1-F649-4302-9CD6-CC4AD4ED1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8FB5D-4341-41C3-95E0-1F6599E83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DD361-57DD-4D21-A24F-3FF842341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403C-8A4C-46C3-9ECF-28EA7D01E8CB}" type="datetimeFigureOut">
              <a:rPr lang="en-IN" smtClean="0"/>
              <a:t>15-06-2021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1066A-ADD7-43C0-9270-1520CAC7C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68224-8A43-4DE2-8DA0-D59B2284B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3262-000D-4E07-B176-D7DBCE7EFA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54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61E59-7BAE-466D-8156-1732226A5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8D242-9F02-45BB-8644-FDF2EBB307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D0162-4F14-4C3A-A5A4-AB19DBC8D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D617AF-BB0A-4675-8937-54061A15E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403C-8A4C-46C3-9ECF-28EA7D01E8CB}" type="datetimeFigureOut">
              <a:rPr lang="en-IN" smtClean="0"/>
              <a:t>15-06-2021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7A51E-6913-40C8-820A-F0BE42B4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1923C-9B8C-42FA-82B5-03561AD03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3262-000D-4E07-B176-D7DBCE7EFA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063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2C637-0F23-4B4C-96BC-53F51F815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2A6B63-1B88-4382-B8FF-BA34670F9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4A12E2-14AF-4B99-B860-5A785E140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EF3240-0CAE-4E43-B798-45745299E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2A37D9-3EBA-4A6B-84A9-6B497BFE3A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A81EAD-2B57-49CE-AD60-DC1830A0A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403C-8A4C-46C3-9ECF-28EA7D01E8CB}" type="datetimeFigureOut">
              <a:rPr lang="en-IN" smtClean="0"/>
              <a:t>15-06-2021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80FF0A-13C5-4A54-A050-8D7E62211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E078E8-8F4C-4E6D-949E-12DBA71CF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3262-000D-4E07-B176-D7DBCE7EFA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440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67310-789E-4F94-B1E8-A2AB870FF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0E4FBE-F67C-4A11-BC6C-979DA91F8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403C-8A4C-46C3-9ECF-28EA7D01E8CB}" type="datetimeFigureOut">
              <a:rPr lang="en-IN" smtClean="0"/>
              <a:t>15-06-2021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A05B4A-A4F8-461D-9BAB-94B14FF46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9B9F3E-492B-4CBE-AEDF-176CE9167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3262-000D-4E07-B176-D7DBCE7EFA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417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DCF64D-38C4-419A-9488-629F9BA03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403C-8A4C-46C3-9ECF-28EA7D01E8CB}" type="datetimeFigureOut">
              <a:rPr lang="en-IN" smtClean="0"/>
              <a:t>15-06-2021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FFEC0-1544-4E7F-86A3-0D6E3A3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74FD6-095A-4A4E-AA5E-BBEFBABFD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3262-000D-4E07-B176-D7DBCE7EFA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920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2985F-383F-4763-B279-08FD3C593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79E56-80D4-4825-B76A-52A18571C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C48D5-F3BB-429B-8FDF-E8BF5DB00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0D07C-B690-4E48-AF8A-E7E1F49F7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403C-8A4C-46C3-9ECF-28EA7D01E8CB}" type="datetimeFigureOut">
              <a:rPr lang="en-IN" smtClean="0"/>
              <a:t>15-06-2021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743BC-BD1F-43AF-B878-EC5CB7F84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A4FBDE-5CB6-40B7-8C27-47F10192E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3262-000D-4E07-B176-D7DBCE7EFA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4027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1716C-1B63-405F-9905-24BF854A0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0D071F-1F46-476A-B23A-5FCD7BF6EC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9A5F0-BD35-4543-906A-E953BD855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C25DF-45DA-466E-A4A1-78D885F05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403C-8A4C-46C3-9ECF-28EA7D01E8CB}" type="datetimeFigureOut">
              <a:rPr lang="en-IN" smtClean="0"/>
              <a:t>15-06-2021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CBA5E-7948-4491-B527-830A3FA04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61F73-D60C-45EA-A567-D2A8F9356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3262-000D-4E07-B176-D7DBCE7EFA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06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EA89D4-F725-47AE-866F-A9B7F3715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E851C-E4A5-47CE-B920-6044897D5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676CE-D36F-4CC8-8306-1853358AC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9403C-8A4C-46C3-9ECF-28EA7D01E8CB}" type="datetimeFigureOut">
              <a:rPr lang="en-IN" smtClean="0"/>
              <a:t>15-06-2021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495B9-1AD4-4B58-A8C4-F38E141EA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6E3B9-EE4E-43F0-A666-EEA71B7B73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3262-000D-4E07-B176-D7DBCE7EFA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6933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311D1-4A64-46F5-B192-A8830ED8A7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3DD4D2-A85A-4627-A455-87403B19BB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504DA7-DBC6-4FA9-BE28-B003A2AFA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"/>
            <a:ext cx="12192000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49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4A7115-807F-4B1F-BEA2-30416975B5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391" y="1825625"/>
            <a:ext cx="3033217" cy="4351338"/>
          </a:xfrm>
        </p:spPr>
      </p:pic>
    </p:spTree>
    <p:extLst>
      <p:ext uri="{BB962C8B-B14F-4D97-AF65-F5344CB8AC3E}">
        <p14:creationId xmlns:p14="http://schemas.microsoft.com/office/powerpoint/2010/main" val="199988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AAAA05-6FAE-43EF-8763-D8CFD1F30A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203" y="1825625"/>
            <a:ext cx="3987593" cy="4351338"/>
          </a:xfrm>
        </p:spPr>
      </p:pic>
    </p:spTree>
    <p:extLst>
      <p:ext uri="{BB962C8B-B14F-4D97-AF65-F5344CB8AC3E}">
        <p14:creationId xmlns:p14="http://schemas.microsoft.com/office/powerpoint/2010/main" val="991207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bindhu kb</dc:creator>
  <cp:lastModifiedBy>bindhu kb</cp:lastModifiedBy>
  <cp:revision>1</cp:revision>
  <dcterms:created xsi:type="dcterms:W3CDTF">2021-06-15T16:35:50Z</dcterms:created>
  <dcterms:modified xsi:type="dcterms:W3CDTF">2021-06-15T16:44:04Z</dcterms:modified>
</cp:coreProperties>
</file>