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81" r:id="rId12"/>
    <p:sldId id="285" r:id="rId13"/>
    <p:sldId id="277" r:id="rId14"/>
    <p:sldId id="278" r:id="rId15"/>
    <p:sldId id="279" r:id="rId16"/>
    <p:sldId id="274" r:id="rId17"/>
    <p:sldId id="286" r:id="rId18"/>
    <p:sldId id="287" r:id="rId19"/>
    <p:sldId id="288" r:id="rId20"/>
    <p:sldId id="289" r:id="rId21"/>
    <p:sldId id="290" r:id="rId22"/>
    <p:sldId id="291" r:id="rId23"/>
    <p:sldId id="282" r:id="rId24"/>
    <p:sldId id="283" r:id="rId25"/>
    <p:sldId id="284" r:id="rId26"/>
    <p:sldId id="294" r:id="rId27"/>
    <p:sldId id="266" r:id="rId28"/>
    <p:sldId id="270" r:id="rId29"/>
    <p:sldId id="271" r:id="rId30"/>
    <p:sldId id="272" r:id="rId31"/>
    <p:sldId id="292" r:id="rId32"/>
    <p:sldId id="296" r:id="rId33"/>
    <p:sldId id="297" r:id="rId34"/>
    <p:sldId id="293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94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5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10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5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45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42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044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770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1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28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401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68B4-1612-4DD3-999A-8A628C01776C}" type="datetimeFigureOut">
              <a:rPr lang="en-IN" smtClean="0"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1641-B844-44E2-B42C-5F43479CE0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40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71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5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24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4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2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6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79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37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2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8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4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11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14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21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15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489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4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0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19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91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63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8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61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69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43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5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049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3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15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6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79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35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25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57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97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14</cp:revision>
  <dcterms:created xsi:type="dcterms:W3CDTF">2021-09-03T05:50:21Z</dcterms:created>
  <dcterms:modified xsi:type="dcterms:W3CDTF">2021-10-03T10:22:19Z</dcterms:modified>
</cp:coreProperties>
</file>