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52AAFB4-C267-4FD0-BC52-C8A2E59D0A96}" type="datetimeFigureOut">
              <a:rPr lang="en-IN" smtClean="0"/>
              <a:t>29-12-2020</a:t>
            </a:fld>
            <a:endParaRPr lang="en-IN"/>
          </a:p>
        </p:txBody>
      </p:sp>
      <p:sp>
        <p:nvSpPr>
          <p:cNvPr id="17" name="Footer Placeholder 16"/>
          <p:cNvSpPr>
            <a:spLocks noGrp="1"/>
          </p:cNvSpPr>
          <p:nvPr>
            <p:ph type="ftr" sz="quarter" idx="11"/>
          </p:nvPr>
        </p:nvSpPr>
        <p:spPr>
          <a:xfrm>
            <a:off x="5410200" y="4205288"/>
            <a:ext cx="1295400" cy="457200"/>
          </a:xfrm>
        </p:spPr>
        <p:txBody>
          <a:bodyPr/>
          <a:lstStyle/>
          <a:p>
            <a:endParaRPr lang="en-IN"/>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4A2D97FC-0246-4FF4-AF04-9AE833452C4C}"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2AAFB4-C267-4FD0-BC52-C8A2E59D0A96}" type="datetimeFigureOut">
              <a:rPr lang="en-IN" smtClean="0"/>
              <a:t>29-12-2020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2AAFB4-C267-4FD0-BC52-C8A2E59D0A96}" type="datetimeFigureOut">
              <a:rPr lang="en-IN" smtClean="0"/>
              <a:t>29-12-2020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2AAFB4-C267-4FD0-BC52-C8A2E59D0A96}" type="datetimeFigureOut">
              <a:rPr lang="en-IN" smtClean="0"/>
              <a:t>29-12-2020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52AAFB4-C267-4FD0-BC52-C8A2E59D0A96}" type="datetimeFigureOut">
              <a:rPr lang="en-IN" smtClean="0"/>
              <a:t>29-12-2020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2AAFB4-C267-4FD0-BC52-C8A2E59D0A96}" type="datetimeFigureOut">
              <a:rPr lang="en-IN" smtClean="0"/>
              <a:t>29-12-2020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52AAFB4-C267-4FD0-BC52-C8A2E59D0A96}" type="datetimeFigureOut">
              <a:rPr lang="en-IN" smtClean="0"/>
              <a:t>29-12-2020</a:t>
            </a:fld>
            <a:endParaRPr lang="en-IN"/>
          </a:p>
        </p:txBody>
      </p:sp>
      <p:sp>
        <p:nvSpPr>
          <p:cNvPr id="27" name="Slide Number Placeholder 26"/>
          <p:cNvSpPr>
            <a:spLocks noGrp="1"/>
          </p:cNvSpPr>
          <p:nvPr>
            <p:ph type="sldNum" sz="quarter" idx="11"/>
          </p:nvPr>
        </p:nvSpPr>
        <p:spPr/>
        <p:txBody>
          <a:bodyPr rtlCol="0"/>
          <a:lstStyle/>
          <a:p>
            <a:fld id="{4A2D97FC-0246-4FF4-AF04-9AE833452C4C}" type="slidenum">
              <a:rPr lang="en-IN" smtClean="0"/>
              <a:t>‹#›</a:t>
            </a:fld>
            <a:endParaRPr lang="en-IN"/>
          </a:p>
        </p:txBody>
      </p:sp>
      <p:sp>
        <p:nvSpPr>
          <p:cNvPr id="28" name="Footer Placeholder 27"/>
          <p:cNvSpPr>
            <a:spLocks noGrp="1"/>
          </p:cNvSpPr>
          <p:nvPr>
            <p:ph type="ftr" sz="quarter" idx="12"/>
          </p:nvPr>
        </p:nvSpPr>
        <p:spPr/>
        <p:txBody>
          <a:bodyPr rtlCol="0"/>
          <a:lstStyle/>
          <a:p>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052AAFB4-C267-4FD0-BC52-C8A2E59D0A96}" type="datetimeFigureOut">
              <a:rPr lang="en-IN" smtClean="0"/>
              <a:t>29-12-2020</a:t>
            </a:fld>
            <a:endParaRPr lang="en-IN"/>
          </a:p>
        </p:txBody>
      </p:sp>
      <p:sp>
        <p:nvSpPr>
          <p:cNvPr id="4" name="Footer Placeholder 3"/>
          <p:cNvSpPr>
            <a:spLocks noGrp="1"/>
          </p:cNvSpPr>
          <p:nvPr>
            <p:ph type="ftr" sz="quarter" idx="11"/>
          </p:nvPr>
        </p:nvSpPr>
        <p:spPr>
          <a:xfrm>
            <a:off x="5257800" y="612648"/>
            <a:ext cx="1325880" cy="457200"/>
          </a:xfrm>
        </p:spPr>
        <p:txBody>
          <a:bodyPr/>
          <a:lstStyle/>
          <a:p>
            <a:endParaRPr lang="en-IN"/>
          </a:p>
        </p:txBody>
      </p:sp>
      <p:sp>
        <p:nvSpPr>
          <p:cNvPr id="5" name="Slide Number Placeholder 4"/>
          <p:cNvSpPr>
            <a:spLocks noGrp="1"/>
          </p:cNvSpPr>
          <p:nvPr>
            <p:ph type="sldNum" sz="quarter" idx="12"/>
          </p:nvPr>
        </p:nvSpPr>
        <p:spPr>
          <a:xfrm>
            <a:off x="8174736" y="2272"/>
            <a:ext cx="762000" cy="365760"/>
          </a:xfrm>
        </p:spPr>
        <p:txBody>
          <a:bodyPr/>
          <a:lstStyle/>
          <a:p>
            <a:fld id="{4A2D97FC-0246-4FF4-AF04-9AE833452C4C}"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2AAFB4-C267-4FD0-BC52-C8A2E59D0A96}" type="datetimeFigureOut">
              <a:rPr lang="en-IN" smtClean="0"/>
              <a:t>29-12-2020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52AAFB4-C267-4FD0-BC52-C8A2E59D0A96}" type="datetimeFigureOut">
              <a:rPr lang="en-IN" smtClean="0"/>
              <a:t>29-12-2020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52AAFB4-C267-4FD0-BC52-C8A2E59D0A96}" type="datetimeFigureOut">
              <a:rPr lang="en-IN" smtClean="0"/>
              <a:t>29-12-2020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A2D97FC-0246-4FF4-AF04-9AE833452C4C}"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052AAFB4-C267-4FD0-BC52-C8A2E59D0A96}" type="datetimeFigureOut">
              <a:rPr lang="en-IN" smtClean="0"/>
              <a:t>29-12-2020</a:t>
            </a:fld>
            <a:endParaRPr lang="en-IN"/>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IN"/>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4A2D97FC-0246-4FF4-AF04-9AE833452C4C}"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844825"/>
            <a:ext cx="8458200" cy="1800199"/>
          </a:xfrm>
        </p:spPr>
        <p:txBody>
          <a:bodyPr>
            <a:normAutofit/>
          </a:bodyPr>
          <a:lstStyle/>
          <a:p>
            <a:pPr algn="ctr"/>
            <a:r>
              <a:rPr lang="en-IN" sz="4800" dirty="0" smtClean="0">
                <a:latin typeface="Times New Roman" pitchFamily="18" charset="0"/>
                <a:cs typeface="Times New Roman" pitchFamily="18" charset="0"/>
              </a:rPr>
              <a:t>Components of International Financial Environment</a:t>
            </a:r>
            <a:endParaRPr lang="en-IN" sz="4800" dirty="0">
              <a:latin typeface="Times New Roman" pitchFamily="18" charset="0"/>
              <a:cs typeface="Times New Roman" pitchFamily="18" charset="0"/>
            </a:endParaRPr>
          </a:p>
        </p:txBody>
      </p:sp>
    </p:spTree>
    <p:extLst>
      <p:ext uri="{BB962C8B-B14F-4D97-AF65-F5344CB8AC3E}">
        <p14:creationId xmlns:p14="http://schemas.microsoft.com/office/powerpoint/2010/main" val="2098374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53848"/>
          </a:xfrm>
        </p:spPr>
        <p:txBody>
          <a:bodyPr>
            <a:normAutofit lnSpcReduction="10000"/>
          </a:bodyPr>
          <a:lstStyle/>
          <a:p>
            <a:pPr algn="just"/>
            <a:r>
              <a:rPr lang="en-IN" sz="2400" dirty="0" smtClean="0">
                <a:solidFill>
                  <a:srgbClr val="FF0000"/>
                </a:solidFill>
                <a:latin typeface="Times New Roman" pitchFamily="18" charset="0"/>
                <a:cs typeface="Times New Roman" pitchFamily="18" charset="0"/>
              </a:rPr>
              <a:t>Foreign exchange market : </a:t>
            </a:r>
            <a:r>
              <a:rPr lang="en-IN" sz="2400" dirty="0" smtClean="0">
                <a:latin typeface="Times New Roman" pitchFamily="18" charset="0"/>
                <a:cs typeface="Times New Roman" pitchFamily="18" charset="0"/>
              </a:rPr>
              <a:t>It is the market in which money denominated in one currency is bought and sold with money denominated in another currency.it is an over the counter market, because there is no single physical or electronic market place or an organised exchange.it spans the globe, with prices moving and currencies trading somewhere  every hour of every business day.</a:t>
            </a:r>
          </a:p>
          <a:p>
            <a:pPr marL="109728" indent="0" algn="just">
              <a:buNone/>
            </a:pPr>
            <a:r>
              <a:rPr lang="en-IN" sz="2400" dirty="0" smtClean="0">
                <a:solidFill>
                  <a:srgbClr val="FF0000"/>
                </a:solidFill>
                <a:latin typeface="Times New Roman" pitchFamily="18" charset="0"/>
                <a:cs typeface="Times New Roman" pitchFamily="18" charset="0"/>
              </a:rPr>
              <a:t>Foreign exchange market include;</a:t>
            </a:r>
          </a:p>
          <a:p>
            <a:pPr marL="109728" indent="0" algn="just">
              <a:buNone/>
            </a:pPr>
            <a:r>
              <a:rPr lang="en-IN" sz="2400" dirty="0" smtClean="0">
                <a:solidFill>
                  <a:srgbClr val="00B050"/>
                </a:solidFill>
                <a:latin typeface="Times New Roman" pitchFamily="18" charset="0"/>
                <a:cs typeface="Times New Roman" pitchFamily="18" charset="0"/>
              </a:rPr>
              <a:t>1. The inter bank market/wholesale market</a:t>
            </a:r>
          </a:p>
          <a:p>
            <a:pPr marL="109728" indent="0" algn="just">
              <a:buNone/>
            </a:pPr>
            <a:r>
              <a:rPr lang="en-IN" sz="2400" dirty="0" smtClean="0">
                <a:latin typeface="Times New Roman" pitchFamily="18" charset="0"/>
                <a:cs typeface="Times New Roman" pitchFamily="18" charset="0"/>
              </a:rPr>
              <a:t>(participants are commercial banks, investment banks, corporations and central banks and brokers who trade on their own account)</a:t>
            </a:r>
          </a:p>
          <a:p>
            <a:pPr marL="109728" indent="0" algn="just">
              <a:buNone/>
            </a:pPr>
            <a:r>
              <a:rPr lang="en-IN" sz="2400" dirty="0" smtClean="0">
                <a:solidFill>
                  <a:srgbClr val="00B050"/>
                </a:solidFill>
                <a:latin typeface="Times New Roman" pitchFamily="18" charset="0"/>
                <a:cs typeface="Times New Roman" pitchFamily="18" charset="0"/>
              </a:rPr>
              <a:t>2. Retail market /Client market</a:t>
            </a:r>
          </a:p>
          <a:p>
            <a:pPr marL="109728" indent="0" algn="just">
              <a:buNone/>
            </a:pPr>
            <a:r>
              <a:rPr lang="en-IN" sz="2400" dirty="0" smtClean="0">
                <a:latin typeface="Times New Roman" pitchFamily="18" charset="0"/>
                <a:cs typeface="Times New Roman" pitchFamily="18" charset="0"/>
              </a:rPr>
              <a:t>(it comprises of travellers, and tourists who exchange one currency for another in the form of currency notes or travellers cheques)</a:t>
            </a:r>
            <a:endParaRPr lang="en-IN" sz="2400" dirty="0">
              <a:latin typeface="Times New Roman" pitchFamily="18" charset="0"/>
              <a:cs typeface="Times New Roman" pitchFamily="18" charset="0"/>
            </a:endParaRPr>
          </a:p>
        </p:txBody>
      </p:sp>
    </p:spTree>
    <p:extLst>
      <p:ext uri="{BB962C8B-B14F-4D97-AF65-F5344CB8AC3E}">
        <p14:creationId xmlns:p14="http://schemas.microsoft.com/office/powerpoint/2010/main" val="83093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953848"/>
          </a:xfrm>
        </p:spPr>
        <p:txBody>
          <a:bodyPr/>
          <a:lstStyle/>
          <a:p>
            <a:r>
              <a:rPr lang="en-IN" smtClean="0"/>
              <a:t>Currency convertibility :</a:t>
            </a:r>
            <a:endParaRPr lang="en-IN"/>
          </a:p>
        </p:txBody>
      </p:sp>
    </p:spTree>
    <p:extLst>
      <p:ext uri="{BB962C8B-B14F-4D97-AF65-F5344CB8AC3E}">
        <p14:creationId xmlns:p14="http://schemas.microsoft.com/office/powerpoint/2010/main" val="7895565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94</TotalTime>
  <Words>137</Words>
  <Application>Microsoft Office PowerPoint</Application>
  <PresentationFormat>On-screen Show (4:3)</PresentationFormat>
  <Paragraphs>8</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Urban</vt:lpstr>
      <vt:lpstr>Components of International Financial Environment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International Financial Environment</dc:title>
  <dc:creator>acer</dc:creator>
  <cp:lastModifiedBy>acer</cp:lastModifiedBy>
  <cp:revision>4</cp:revision>
  <dcterms:created xsi:type="dcterms:W3CDTF">2020-12-29T15:21:31Z</dcterms:created>
  <dcterms:modified xsi:type="dcterms:W3CDTF">2020-12-29T16:55:42Z</dcterms:modified>
</cp:coreProperties>
</file>